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heme/theme10.xml" ContentType="application/vnd.openxmlformats-officedocument.theme+xml"/>
  <Override PartName="/ppt/theme/theme11.xml" ContentType="application/vnd.openxmlformats-officedocument.theme+xml"/>
  <Override PartName="/ppt/tags/tag8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84.xml" ContentType="application/vnd.openxmlformats-officedocument.presentationml.tags+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85.xml" ContentType="application/vnd.openxmlformats-officedocument.presentationml.tags+xml"/>
  <Override PartName="/ppt/notesSlides/notesSlide11.xml" ContentType="application/vnd.openxmlformats-officedocument.presentationml.notesSlide+xml"/>
  <Override PartName="/ppt/tags/tag86.xml" ContentType="application/vnd.openxmlformats-officedocument.presentationml.tags+xml"/>
  <Override PartName="/ppt/notesSlides/notesSlide12.xml" ContentType="application/vnd.openxmlformats-officedocument.presentationml.notesSlide+xml"/>
  <Override PartName="/ppt/tags/tag87.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88.xml" ContentType="application/vnd.openxmlformats-officedocument.presentationml.tags+xml"/>
  <Override PartName="/ppt/notesSlides/notesSlide15.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3.xml" ContentType="application/vnd.openxmlformats-officedocument.drawingml.chart+xml"/>
  <Override PartName="/ppt/tags/tag89.xml" ContentType="application/vnd.openxmlformats-officedocument.presentationml.tags+xml"/>
  <Override PartName="/ppt/charts/chart4.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5.xml" ContentType="application/vnd.openxmlformats-officedocument.drawingml.chart+xml"/>
  <Override PartName="/ppt/theme/themeOverride1.xml" ContentType="application/vnd.openxmlformats-officedocument.themeOverride+xml"/>
  <Override PartName="/ppt/drawings/drawing2.xml" ContentType="application/vnd.openxmlformats-officedocument.drawingml.chartshapes+xml"/>
  <Override PartName="/ppt/notesSlides/notesSlide22.xml" ContentType="application/vnd.openxmlformats-officedocument.presentationml.notesSlide+xml"/>
  <Override PartName="/ppt/charts/chart6.xml" ContentType="application/vnd.openxmlformats-officedocument.drawingml.chart+xml"/>
  <Override PartName="/ppt/notesSlides/notesSlide23.xml" ContentType="application/vnd.openxmlformats-officedocument.presentationml.notesSlide+xml"/>
  <Override PartName="/ppt/charts/chart7.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8.xml" ContentType="application/vnd.openxmlformats-officedocument.drawingml.chart+xml"/>
  <Override PartName="/ppt/notesSlides/notesSlide30.xml" ContentType="application/vnd.openxmlformats-officedocument.presentationml.notesSlide+xml"/>
  <Override PartName="/ppt/charts/chart9.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10.xml" ContentType="application/vnd.openxmlformats-officedocument.drawingml.chart+xml"/>
  <Override PartName="/ppt/notesSlides/notesSlide52.xml" ContentType="application/vnd.openxmlformats-officedocument.presentationml.notesSlide+xml"/>
  <Override PartName="/ppt/charts/chart11.xml" ContentType="application/vnd.openxmlformats-officedocument.drawingml.chart+xml"/>
  <Override PartName="/ppt/drawings/drawing3.xml" ContentType="application/vnd.openxmlformats-officedocument.drawingml.chartshape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authors.xml" ContentType="application/vnd.ms-powerpoint.authors+xml"/>
  <Override PartName="/ppt/revisionInfo.xml" ContentType="application/vnd.ms-powerpoint.revisioninfo+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Override PartName="/ppt/charts/style4.xml" ContentType="application/vnd.ms-office.chartstyle+xml"/>
  <Override PartName="/ppt/charts/colors4.xml" ContentType="application/vnd.ms-office.chartcolorstyle+xml"/>
  <Override PartName="/ppt/charts/style5.xml" ContentType="application/vnd.ms-office.chartstyle+xml"/>
  <Override PartName="/ppt/charts/colors5.xml" ContentType="application/vnd.ms-office.chartcolorstyle+xml"/>
  <Override PartName="/ppt/charts/style6.xml" ContentType="application/vnd.ms-office.chartstyle+xml"/>
  <Override PartName="/ppt/charts/colors6.xml" ContentType="application/vnd.ms-office.chartcolorstyle+xml"/>
  <Override PartName="/ppt/charts/style7.xml" ContentType="application/vnd.ms-office.chartstyle+xml"/>
  <Override PartName="/ppt/charts/colors7.xml" ContentType="application/vnd.ms-office.chartcolorstyle+xml"/>
  <Override PartName="/ppt/charts/style8.xml" ContentType="application/vnd.ms-office.chartstyle+xml"/>
  <Override PartName="/ppt/charts/colors8.xml" ContentType="application/vnd.ms-office.chartcolorstyle+xml"/>
  <Override PartName="/ppt/charts/colors9.xml" ContentType="application/vnd.ms-office.chartcolorstyle+xml"/>
  <Override PartName="/ppt/charts/style9.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3"/>
    <p:sldMasterId id="2147483975" r:id="rId14"/>
    <p:sldMasterId id="2147484082" r:id="rId15"/>
    <p:sldMasterId id="2147484000" r:id="rId16"/>
    <p:sldMasterId id="2147484009" r:id="rId17"/>
    <p:sldMasterId id="2147484020" r:id="rId18"/>
    <p:sldMasterId id="2147484026" r:id="rId19"/>
    <p:sldMasterId id="2147484051" r:id="rId20"/>
    <p:sldMasterId id="2147484032" r:id="rId21"/>
  </p:sldMasterIdLst>
  <p:notesMasterIdLst>
    <p:notesMasterId r:id="rId112"/>
  </p:notesMasterIdLst>
  <p:handoutMasterIdLst>
    <p:handoutMasterId r:id="rId113"/>
  </p:handoutMasterIdLst>
  <p:sldIdLst>
    <p:sldId id="2145707094" r:id="rId22"/>
    <p:sldId id="2147470532" r:id="rId23"/>
    <p:sldId id="2147470554" r:id="rId24"/>
    <p:sldId id="2147470533" r:id="rId25"/>
    <p:sldId id="2147470534" r:id="rId26"/>
    <p:sldId id="2147470535" r:id="rId27"/>
    <p:sldId id="2147470536" r:id="rId28"/>
    <p:sldId id="2147470537" r:id="rId29"/>
    <p:sldId id="2147470538" r:id="rId30"/>
    <p:sldId id="2147470539" r:id="rId31"/>
    <p:sldId id="2145707072" r:id="rId32"/>
    <p:sldId id="2147470541" r:id="rId33"/>
    <p:sldId id="497" r:id="rId34"/>
    <p:sldId id="2141411745" r:id="rId35"/>
    <p:sldId id="2145707110" r:id="rId36"/>
    <p:sldId id="2145707111" r:id="rId37"/>
    <p:sldId id="2145707112" r:id="rId38"/>
    <p:sldId id="715" r:id="rId39"/>
    <p:sldId id="742" r:id="rId40"/>
    <p:sldId id="286" r:id="rId41"/>
    <p:sldId id="744" r:id="rId42"/>
    <p:sldId id="288" r:id="rId43"/>
    <p:sldId id="350" r:id="rId44"/>
    <p:sldId id="2147470542" r:id="rId45"/>
    <p:sldId id="2147470543" r:id="rId46"/>
    <p:sldId id="2147470544" r:id="rId47"/>
    <p:sldId id="2147470545" r:id="rId48"/>
    <p:sldId id="2147470546" r:id="rId49"/>
    <p:sldId id="2147470551" r:id="rId50"/>
    <p:sldId id="2147470550" r:id="rId51"/>
    <p:sldId id="2147470547" r:id="rId52"/>
    <p:sldId id="766" r:id="rId53"/>
    <p:sldId id="281" r:id="rId54"/>
    <p:sldId id="2145706605" r:id="rId55"/>
    <p:sldId id="2145706606" r:id="rId56"/>
    <p:sldId id="2145707065" r:id="rId57"/>
    <p:sldId id="2145707102" r:id="rId58"/>
    <p:sldId id="2145705758" r:id="rId59"/>
    <p:sldId id="2145707060" r:id="rId60"/>
    <p:sldId id="2141411974" r:id="rId61"/>
    <p:sldId id="2141411982" r:id="rId62"/>
    <p:sldId id="2147470553" r:id="rId63"/>
    <p:sldId id="2147470548" r:id="rId64"/>
    <p:sldId id="2147470549" r:id="rId65"/>
    <p:sldId id="2145707005" r:id="rId66"/>
    <p:sldId id="2141412117" r:id="rId67"/>
    <p:sldId id="2145707027" r:id="rId68"/>
    <p:sldId id="2145706994" r:id="rId69"/>
    <p:sldId id="2145707108" r:id="rId70"/>
    <p:sldId id="1881839667" r:id="rId71"/>
    <p:sldId id="2147470495" r:id="rId72"/>
    <p:sldId id="2147470497" r:id="rId73"/>
    <p:sldId id="2147470498" r:id="rId74"/>
    <p:sldId id="2147470526" r:id="rId75"/>
    <p:sldId id="2147470527" r:id="rId76"/>
    <p:sldId id="2147470499" r:id="rId77"/>
    <p:sldId id="2147470500" r:id="rId78"/>
    <p:sldId id="2147470501" r:id="rId79"/>
    <p:sldId id="2147470502" r:id="rId80"/>
    <p:sldId id="2147470503" r:id="rId81"/>
    <p:sldId id="2147470504" r:id="rId82"/>
    <p:sldId id="2147470505" r:id="rId83"/>
    <p:sldId id="2147470506" r:id="rId84"/>
    <p:sldId id="2147470507" r:id="rId85"/>
    <p:sldId id="2147470528" r:id="rId86"/>
    <p:sldId id="2147470466" r:id="rId87"/>
    <p:sldId id="2147470508" r:id="rId88"/>
    <p:sldId id="2147470509" r:id="rId89"/>
    <p:sldId id="2147470510" r:id="rId90"/>
    <p:sldId id="2147470511" r:id="rId91"/>
    <p:sldId id="2147470512" r:id="rId92"/>
    <p:sldId id="2147470513" r:id="rId93"/>
    <p:sldId id="2147470514" r:id="rId94"/>
    <p:sldId id="2147470515" r:id="rId95"/>
    <p:sldId id="2147470516" r:id="rId96"/>
    <p:sldId id="2147470529" r:id="rId97"/>
    <p:sldId id="2147470530" r:id="rId98"/>
    <p:sldId id="2147470517" r:id="rId99"/>
    <p:sldId id="2147470518" r:id="rId100"/>
    <p:sldId id="2147470519" r:id="rId101"/>
    <p:sldId id="2147470482" r:id="rId102"/>
    <p:sldId id="2147470483" r:id="rId103"/>
    <p:sldId id="2147470520" r:id="rId104"/>
    <p:sldId id="2147470521" r:id="rId105"/>
    <p:sldId id="2147470522" r:id="rId106"/>
    <p:sldId id="2141411999" r:id="rId107"/>
    <p:sldId id="2147470523" r:id="rId108"/>
    <p:sldId id="2147470524" r:id="rId109"/>
    <p:sldId id="2147470552" r:id="rId110"/>
    <p:sldId id="2145707093" r:id="rId111"/>
  </p:sldIdLst>
  <p:sldSz cx="12192000" cy="6858000"/>
  <p:notesSz cx="6858000" cy="9144000"/>
  <p:custDataLst>
    <p:tags r:id="rId11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D7A5EBA9-F7D7-43C6-8CFC-F3D07C30F01C}">
          <p14:sldIdLst>
            <p14:sldId id="2145707094"/>
            <p14:sldId id="2147470532"/>
            <p14:sldId id="2147470554"/>
            <p14:sldId id="2147470533"/>
            <p14:sldId id="2147470534"/>
            <p14:sldId id="2147470535"/>
            <p14:sldId id="2147470536"/>
            <p14:sldId id="2147470537"/>
            <p14:sldId id="2147470538"/>
            <p14:sldId id="2147470539"/>
            <p14:sldId id="2145707072"/>
            <p14:sldId id="2147470541"/>
            <p14:sldId id="497"/>
            <p14:sldId id="2141411745"/>
            <p14:sldId id="2145707110"/>
            <p14:sldId id="2145707111"/>
            <p14:sldId id="2145707112"/>
            <p14:sldId id="715"/>
            <p14:sldId id="742"/>
            <p14:sldId id="286"/>
            <p14:sldId id="744"/>
            <p14:sldId id="288"/>
            <p14:sldId id="350"/>
            <p14:sldId id="2147470542"/>
            <p14:sldId id="2147470543"/>
            <p14:sldId id="2147470544"/>
            <p14:sldId id="2147470545"/>
            <p14:sldId id="2147470546"/>
            <p14:sldId id="2147470551"/>
            <p14:sldId id="2147470550"/>
            <p14:sldId id="2147470547"/>
            <p14:sldId id="766"/>
            <p14:sldId id="281"/>
            <p14:sldId id="2145706605"/>
            <p14:sldId id="2145706606"/>
            <p14:sldId id="2145707065"/>
            <p14:sldId id="2145707102"/>
            <p14:sldId id="2145705758"/>
            <p14:sldId id="2145707060"/>
            <p14:sldId id="2141411974"/>
            <p14:sldId id="2141411982"/>
            <p14:sldId id="2147470553"/>
            <p14:sldId id="2147470548"/>
            <p14:sldId id="2147470549"/>
            <p14:sldId id="2145707005"/>
            <p14:sldId id="2141412117"/>
            <p14:sldId id="2145707027"/>
            <p14:sldId id="2145706994"/>
            <p14:sldId id="2145707108"/>
            <p14:sldId id="1881839667"/>
            <p14:sldId id="2147470495"/>
            <p14:sldId id="2147470497"/>
            <p14:sldId id="2147470498"/>
            <p14:sldId id="2147470526"/>
            <p14:sldId id="2147470527"/>
            <p14:sldId id="2147470499"/>
            <p14:sldId id="2147470500"/>
            <p14:sldId id="2147470501"/>
            <p14:sldId id="2147470502"/>
            <p14:sldId id="2147470503"/>
            <p14:sldId id="2147470504"/>
            <p14:sldId id="2147470505"/>
            <p14:sldId id="2147470506"/>
            <p14:sldId id="2147470507"/>
            <p14:sldId id="2147470528"/>
            <p14:sldId id="2147470466"/>
            <p14:sldId id="2147470508"/>
            <p14:sldId id="2147470509"/>
            <p14:sldId id="2147470510"/>
            <p14:sldId id="2147470511"/>
            <p14:sldId id="2147470512"/>
            <p14:sldId id="2147470513"/>
            <p14:sldId id="2147470514"/>
            <p14:sldId id="2147470515"/>
            <p14:sldId id="2147470516"/>
            <p14:sldId id="2147470529"/>
            <p14:sldId id="2147470530"/>
            <p14:sldId id="2147470517"/>
            <p14:sldId id="2147470518"/>
            <p14:sldId id="2147470519"/>
            <p14:sldId id="2147470482"/>
            <p14:sldId id="2147470483"/>
            <p14:sldId id="2147470520"/>
            <p14:sldId id="2147470521"/>
            <p14:sldId id="2147470522"/>
            <p14:sldId id="2141411999"/>
            <p14:sldId id="2147470523"/>
            <p14:sldId id="2147470524"/>
            <p14:sldId id="2147470552"/>
            <p14:sldId id="2145707093"/>
          </p14:sldIdLst>
        </p14:section>
        <p14:section name="ИФН" id="{A9829010-3DFE-4EDD-B9B2-CC63E04AEC77}">
          <p14:sldIdLst/>
        </p14:section>
        <p14:section name="Клин проявления" id="{01003EA3-4438-42E5-B613-02599B3B7634}">
          <p14:sldIdLst/>
        </p14:section>
      </p14:sectionLst>
    </p:ex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A1F2A9-B887-B345-465C-A1E65FAC7484}" name="Platonova, Anna" initials="PA" userId="S::kzrg619@astrazeneca.net::ed2d58c8-ddfd-4741-9348-0a1fd8b8805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sa Boyes" initials="LB"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6A0063-73B7-408C-8314-181DE1B5E835}" v="582" dt="2023-10-24T14:19:13.911"/>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89588" autoAdjust="0"/>
  </p:normalViewPr>
  <p:slideViewPr>
    <p:cSldViewPr snapToGrid="0">
      <p:cViewPr>
        <p:scale>
          <a:sx n="80" d="100"/>
          <a:sy n="80" d="100"/>
        </p:scale>
        <p:origin x="-1668" y="-528"/>
      </p:cViewPr>
      <p:guideLst>
        <p:guide orient="horz" pos="2160"/>
        <p:guide pos="3840"/>
      </p:guideLst>
    </p:cSldViewPr>
  </p:slideViewPr>
  <p:outlineViewPr>
    <p:cViewPr>
      <p:scale>
        <a:sx n="33" d="100"/>
        <a:sy n="33" d="100"/>
      </p:scale>
      <p:origin x="0" y="-387"/>
    </p:cViewPr>
  </p:outlineViewPr>
  <p:notesTextViewPr>
    <p:cViewPr>
      <p:scale>
        <a:sx n="1" d="1"/>
        <a:sy n="1" d="1"/>
      </p:scale>
      <p:origin x="0" y="0"/>
    </p:cViewPr>
  </p:notesTextViewPr>
  <p:sorterViewPr>
    <p:cViewPr>
      <p:scale>
        <a:sx n="70" d="100"/>
        <a:sy n="70" d="100"/>
      </p:scale>
      <p:origin x="0" y="0"/>
    </p:cViewPr>
  </p:sorterViewPr>
  <p:notesViewPr>
    <p:cSldViewPr snapToGrid="0">
      <p:cViewPr varScale="1">
        <p:scale>
          <a:sx n="59" d="100"/>
          <a:sy n="59" d="100"/>
        </p:scale>
        <p:origin x="2371"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117" Type="http://schemas.openxmlformats.org/officeDocument/2006/relationships/viewProps" Target="viewProps.xml"/><Relationship Id="rId21" Type="http://schemas.openxmlformats.org/officeDocument/2006/relationships/slideMaster" Target="slideMasters/slideMaster9.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12" Type="http://schemas.openxmlformats.org/officeDocument/2006/relationships/notesMaster" Target="notesMasters/notesMaster1.xml"/><Relationship Id="rId16" Type="http://schemas.openxmlformats.org/officeDocument/2006/relationships/slideMaster" Target="slideMasters/slideMaster4.xml"/><Relationship Id="rId107" Type="http://schemas.openxmlformats.org/officeDocument/2006/relationships/slide" Target="slides/slide86.xml"/><Relationship Id="rId11" Type="http://schemas.openxmlformats.org/officeDocument/2006/relationships/customXml" Target="../customXml/item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102" Type="http://schemas.openxmlformats.org/officeDocument/2006/relationships/slide" Target="slides/slide81.xml"/><Relationship Id="rId5" Type="http://schemas.openxmlformats.org/officeDocument/2006/relationships/customXml" Target="../customXml/item5.xml"/><Relationship Id="rId90" Type="http://schemas.openxmlformats.org/officeDocument/2006/relationships/slide" Target="slides/slide69.xml"/><Relationship Id="rId95" Type="http://schemas.openxmlformats.org/officeDocument/2006/relationships/slide" Target="slides/slide74.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113" Type="http://schemas.openxmlformats.org/officeDocument/2006/relationships/handoutMaster" Target="handoutMasters/handoutMaster1.xml"/><Relationship Id="rId118" Type="http://schemas.openxmlformats.org/officeDocument/2006/relationships/theme" Target="theme/theme1.xml"/><Relationship Id="rId80" Type="http://schemas.openxmlformats.org/officeDocument/2006/relationships/slide" Target="slides/slide59.xml"/><Relationship Id="rId85" Type="http://schemas.openxmlformats.org/officeDocument/2006/relationships/slide" Target="slides/slide64.xml"/><Relationship Id="rId12" Type="http://schemas.openxmlformats.org/officeDocument/2006/relationships/customXml" Target="../customXml/item12.xml"/><Relationship Id="rId17" Type="http://schemas.openxmlformats.org/officeDocument/2006/relationships/slideMaster" Target="slideMasters/slideMaster5.xml"/><Relationship Id="rId33" Type="http://schemas.openxmlformats.org/officeDocument/2006/relationships/slide" Target="slides/slide12.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slide" Target="slides/slide82.xml"/><Relationship Id="rId108" Type="http://schemas.openxmlformats.org/officeDocument/2006/relationships/slide" Target="slides/slide87.xml"/><Relationship Id="rId54" Type="http://schemas.openxmlformats.org/officeDocument/2006/relationships/slide" Target="slides/slide33.xml"/><Relationship Id="rId70" Type="http://schemas.openxmlformats.org/officeDocument/2006/relationships/slide" Target="slides/slide49.xml"/><Relationship Id="rId75" Type="http://schemas.openxmlformats.org/officeDocument/2006/relationships/slide" Target="slides/slide54.xml"/><Relationship Id="rId91" Type="http://schemas.openxmlformats.org/officeDocument/2006/relationships/slide" Target="slides/slide70.xml"/><Relationship Id="rId96" Type="http://schemas.openxmlformats.org/officeDocument/2006/relationships/slide" Target="slides/slide75.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slide" Target="slides/slide2.xml"/><Relationship Id="rId28" Type="http://schemas.openxmlformats.org/officeDocument/2006/relationships/slide" Target="slides/slide7.xml"/><Relationship Id="rId49" Type="http://schemas.openxmlformats.org/officeDocument/2006/relationships/slide" Target="slides/slide28.xml"/><Relationship Id="rId114" Type="http://schemas.openxmlformats.org/officeDocument/2006/relationships/tags" Target="tags/tag1.xml"/><Relationship Id="rId119" Type="http://schemas.openxmlformats.org/officeDocument/2006/relationships/tableStyles" Target="tableStyles.xml"/><Relationship Id="rId44" Type="http://schemas.openxmlformats.org/officeDocument/2006/relationships/slide" Target="slides/slide23.xml"/><Relationship Id="rId60" Type="http://schemas.openxmlformats.org/officeDocument/2006/relationships/slide" Target="slides/slide39.xml"/><Relationship Id="rId65" Type="http://schemas.openxmlformats.org/officeDocument/2006/relationships/slide" Target="slides/slide44.xml"/><Relationship Id="rId81" Type="http://schemas.openxmlformats.org/officeDocument/2006/relationships/slide" Target="slides/slide60.xml"/><Relationship Id="rId86" Type="http://schemas.openxmlformats.org/officeDocument/2006/relationships/slide" Target="slides/slide65.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slideMaster" Target="slideMasters/slideMaster1.xml"/><Relationship Id="rId18" Type="http://schemas.openxmlformats.org/officeDocument/2006/relationships/slideMaster" Target="slideMasters/slideMaster6.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microsoft.com/office/2016/11/relationships/changesInfo" Target="changesInfos/changesInfo1.xml"/><Relationship Id="rId7" Type="http://schemas.openxmlformats.org/officeDocument/2006/relationships/customXml" Target="../customXml/item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customXml" Target="../customXml/item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commentAuthors" Target="commentAuthors.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7.xml"/><Relationship Id="rId14" Type="http://schemas.openxmlformats.org/officeDocument/2006/relationships/slideMaster" Target="slideMasters/slideMaster2.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8" Type="http://schemas.openxmlformats.org/officeDocument/2006/relationships/customXml" Target="../customXml/item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121" Type="http://schemas.microsoft.com/office/2018/10/relationships/authors" Target="authors.xml"/><Relationship Id="rId3" Type="http://schemas.openxmlformats.org/officeDocument/2006/relationships/customXml" Target="../customXml/item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116" Type="http://schemas.openxmlformats.org/officeDocument/2006/relationships/presProps" Target="presProps.xml"/><Relationship Id="rId20" Type="http://schemas.openxmlformats.org/officeDocument/2006/relationships/slideMaster" Target="slideMasters/slideMaster8.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slide" Target="slides/slide62.xml"/><Relationship Id="rId88" Type="http://schemas.openxmlformats.org/officeDocument/2006/relationships/slide" Target="slides/slide67.xml"/><Relationship Id="rId111" Type="http://schemas.openxmlformats.org/officeDocument/2006/relationships/slide" Target="slides/slide90.xml"/><Relationship Id="rId15" Type="http://schemas.openxmlformats.org/officeDocument/2006/relationships/slideMaster" Target="slideMasters/slideMaster3.xml"/><Relationship Id="rId36" Type="http://schemas.openxmlformats.org/officeDocument/2006/relationships/slide" Target="slides/slide15.xml"/><Relationship Id="rId57" Type="http://schemas.openxmlformats.org/officeDocument/2006/relationships/slide" Target="slides/slide36.xml"/><Relationship Id="rId106" Type="http://schemas.openxmlformats.org/officeDocument/2006/relationships/slide" Target="slides/slide85.xml"/><Relationship Id="rId10" Type="http://schemas.openxmlformats.org/officeDocument/2006/relationships/customXml" Target="../customXml/item10.xml"/><Relationship Id="rId31" Type="http://schemas.openxmlformats.org/officeDocument/2006/relationships/slide" Target="slides/slide10.xml"/><Relationship Id="rId52" Type="http://schemas.openxmlformats.org/officeDocument/2006/relationships/slide" Target="slides/slide31.xml"/><Relationship Id="rId73" Type="http://schemas.openxmlformats.org/officeDocument/2006/relationships/slide" Target="slides/slide52.xml"/><Relationship Id="rId78" Type="http://schemas.openxmlformats.org/officeDocument/2006/relationships/slide" Target="slides/slide57.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povich, Marina" userId="a68fad31-9cb3-43c6-a698-234317a9b785" providerId="ADAL" clId="{40425B6B-4186-4AD0-BA0D-D679DEF9EF45}"/>
    <pc:docChg chg="undo custSel addSld delSld modSld modSection">
      <pc:chgData name="Popovich, Marina" userId="a68fad31-9cb3-43c6-a698-234317a9b785" providerId="ADAL" clId="{40425B6B-4186-4AD0-BA0D-D679DEF9EF45}" dt="2023-05-12T07:26:04.122" v="1866" actId="478"/>
      <pc:docMkLst>
        <pc:docMk/>
      </pc:docMkLst>
      <pc:sldChg chg="addSp modSp mod">
        <pc:chgData name="Popovich, Marina" userId="a68fad31-9cb3-43c6-a698-234317a9b785" providerId="ADAL" clId="{40425B6B-4186-4AD0-BA0D-D679DEF9EF45}" dt="2023-05-12T02:26:33.648" v="1000" actId="20577"/>
        <pc:sldMkLst>
          <pc:docMk/>
          <pc:sldMk cId="0" sldId="281"/>
        </pc:sldMkLst>
        <pc:spChg chg="add mod">
          <ac:chgData name="Popovich, Marina" userId="a68fad31-9cb3-43c6-a698-234317a9b785" providerId="ADAL" clId="{40425B6B-4186-4AD0-BA0D-D679DEF9EF45}" dt="2023-05-12T02:26:33.648" v="1000" actId="20577"/>
          <ac:spMkLst>
            <pc:docMk/>
            <pc:sldMk cId="0" sldId="281"/>
            <ac:spMk id="3" creationId="{1B8712F8-89BC-A8CC-D995-39AC58778399}"/>
          </ac:spMkLst>
        </pc:spChg>
      </pc:sldChg>
      <pc:sldChg chg="addSp modSp mod">
        <pc:chgData name="Popovich, Marina" userId="a68fad31-9cb3-43c6-a698-234317a9b785" providerId="ADAL" clId="{40425B6B-4186-4AD0-BA0D-D679DEF9EF45}" dt="2023-05-12T02:28:08.839" v="1043" actId="20577"/>
        <pc:sldMkLst>
          <pc:docMk/>
          <pc:sldMk cId="0" sldId="287"/>
        </pc:sldMkLst>
        <pc:spChg chg="add mod">
          <ac:chgData name="Popovich, Marina" userId="a68fad31-9cb3-43c6-a698-234317a9b785" providerId="ADAL" clId="{40425B6B-4186-4AD0-BA0D-D679DEF9EF45}" dt="2023-05-12T02:28:08.839" v="1043" actId="20577"/>
          <ac:spMkLst>
            <pc:docMk/>
            <pc:sldMk cId="0" sldId="287"/>
            <ac:spMk id="2" creationId="{AD8F093E-FF6A-F09F-BFFC-6D897FA9A9F6}"/>
          </ac:spMkLst>
        </pc:spChg>
        <pc:spChg chg="mod">
          <ac:chgData name="Popovich, Marina" userId="a68fad31-9cb3-43c6-a698-234317a9b785" providerId="ADAL" clId="{40425B6B-4186-4AD0-BA0D-D679DEF9EF45}" dt="2023-05-12T01:56:17.712" v="174" actId="1076"/>
          <ac:spMkLst>
            <pc:docMk/>
            <pc:sldMk cId="0" sldId="287"/>
            <ac:spMk id="5" creationId="{8C13EF08-9F3F-E16C-784C-FD1AF2A85DD8}"/>
          </ac:spMkLst>
        </pc:spChg>
      </pc:sldChg>
      <pc:sldChg chg="modSp mod">
        <pc:chgData name="Popovich, Marina" userId="a68fad31-9cb3-43c6-a698-234317a9b785" providerId="ADAL" clId="{40425B6B-4186-4AD0-BA0D-D679DEF9EF45}" dt="2023-05-12T02:30:52.176" v="1084"/>
        <pc:sldMkLst>
          <pc:docMk/>
          <pc:sldMk cId="0" sldId="288"/>
        </pc:sldMkLst>
        <pc:spChg chg="mod">
          <ac:chgData name="Popovich, Marina" userId="a68fad31-9cb3-43c6-a698-234317a9b785" providerId="ADAL" clId="{40425B6B-4186-4AD0-BA0D-D679DEF9EF45}" dt="2023-05-12T02:30:52.176" v="1084"/>
          <ac:spMkLst>
            <pc:docMk/>
            <pc:sldMk cId="0" sldId="288"/>
            <ac:spMk id="3" creationId="{FC5E8D79-C5A7-92D7-369E-F3FC89927F3F}"/>
          </ac:spMkLst>
        </pc:spChg>
      </pc:sldChg>
      <pc:sldChg chg="modSp mod">
        <pc:chgData name="Popovich, Marina" userId="a68fad31-9cb3-43c6-a698-234317a9b785" providerId="ADAL" clId="{40425B6B-4186-4AD0-BA0D-D679DEF9EF45}" dt="2023-05-12T02:32:25.070" v="1122" actId="20577"/>
        <pc:sldMkLst>
          <pc:docMk/>
          <pc:sldMk cId="0" sldId="350"/>
        </pc:sldMkLst>
        <pc:spChg chg="mod">
          <ac:chgData name="Popovich, Marina" userId="a68fad31-9cb3-43c6-a698-234317a9b785" providerId="ADAL" clId="{40425B6B-4186-4AD0-BA0D-D679DEF9EF45}" dt="2023-05-12T02:32:25.070" v="1122" actId="20577"/>
          <ac:spMkLst>
            <pc:docMk/>
            <pc:sldMk cId="0" sldId="350"/>
            <ac:spMk id="2" creationId="{5263A89B-5AD7-F5C6-0629-95BDF8FB8254}"/>
          </ac:spMkLst>
        </pc:spChg>
      </pc:sldChg>
      <pc:sldChg chg="addSp modSp mod">
        <pc:chgData name="Popovich, Marina" userId="a68fad31-9cb3-43c6-a698-234317a9b785" providerId="ADAL" clId="{40425B6B-4186-4AD0-BA0D-D679DEF9EF45}" dt="2023-05-12T02:28:32.169" v="1044" actId="14100"/>
        <pc:sldMkLst>
          <pc:docMk/>
          <pc:sldMk cId="0" sldId="715"/>
        </pc:sldMkLst>
        <pc:spChg chg="add mod">
          <ac:chgData name="Popovich, Marina" userId="a68fad31-9cb3-43c6-a698-234317a9b785" providerId="ADAL" clId="{40425B6B-4186-4AD0-BA0D-D679DEF9EF45}" dt="2023-05-12T02:28:32.169" v="1044" actId="14100"/>
          <ac:spMkLst>
            <pc:docMk/>
            <pc:sldMk cId="0" sldId="715"/>
            <ac:spMk id="2" creationId="{4D374846-24BB-BDE1-0D69-10FA9748086B}"/>
          </ac:spMkLst>
        </pc:spChg>
      </pc:sldChg>
      <pc:sldChg chg="modSp mod">
        <pc:chgData name="Popovich, Marina" userId="a68fad31-9cb3-43c6-a698-234317a9b785" providerId="ADAL" clId="{40425B6B-4186-4AD0-BA0D-D679DEF9EF45}" dt="2023-05-12T06:05:42.472" v="1358" actId="20577"/>
        <pc:sldMkLst>
          <pc:docMk/>
          <pc:sldMk cId="0" sldId="742"/>
        </pc:sldMkLst>
        <pc:spChg chg="mod">
          <ac:chgData name="Popovich, Marina" userId="a68fad31-9cb3-43c6-a698-234317a9b785" providerId="ADAL" clId="{40425B6B-4186-4AD0-BA0D-D679DEF9EF45}" dt="2023-05-12T06:05:42.472" v="1358" actId="20577"/>
          <ac:spMkLst>
            <pc:docMk/>
            <pc:sldMk cId="0" sldId="742"/>
            <ac:spMk id="7175" creationId="{D8FA40B7-A500-DE8A-BE66-24AE0339165F}"/>
          </ac:spMkLst>
        </pc:spChg>
      </pc:sldChg>
      <pc:sldChg chg="addSp modSp mod">
        <pc:chgData name="Popovich, Marina" userId="a68fad31-9cb3-43c6-a698-234317a9b785" providerId="ADAL" clId="{40425B6B-4186-4AD0-BA0D-D679DEF9EF45}" dt="2023-05-12T02:28:52.252" v="1045" actId="14100"/>
        <pc:sldMkLst>
          <pc:docMk/>
          <pc:sldMk cId="0" sldId="766"/>
        </pc:sldMkLst>
        <pc:spChg chg="add mod">
          <ac:chgData name="Popovich, Marina" userId="a68fad31-9cb3-43c6-a698-234317a9b785" providerId="ADAL" clId="{40425B6B-4186-4AD0-BA0D-D679DEF9EF45}" dt="2023-05-12T02:28:52.252" v="1045" actId="14100"/>
          <ac:spMkLst>
            <pc:docMk/>
            <pc:sldMk cId="0" sldId="766"/>
            <ac:spMk id="2" creationId="{E367A15B-0C75-F852-EF6D-958523CB1D9F}"/>
          </ac:spMkLst>
        </pc:spChg>
      </pc:sldChg>
      <pc:sldChg chg="modSp mod">
        <pc:chgData name="Popovich, Marina" userId="a68fad31-9cb3-43c6-a698-234317a9b785" providerId="ADAL" clId="{40425B6B-4186-4AD0-BA0D-D679DEF9EF45}" dt="2023-05-12T02:44:05.018" v="1261" actId="6549"/>
        <pc:sldMkLst>
          <pc:docMk/>
          <pc:sldMk cId="1540972775" sldId="1881839667"/>
        </pc:sldMkLst>
        <pc:spChg chg="mod">
          <ac:chgData name="Popovich, Marina" userId="a68fad31-9cb3-43c6-a698-234317a9b785" providerId="ADAL" clId="{40425B6B-4186-4AD0-BA0D-D679DEF9EF45}" dt="2023-05-12T02:44:05.018" v="1261" actId="6549"/>
          <ac:spMkLst>
            <pc:docMk/>
            <pc:sldMk cId="1540972775" sldId="1881839667"/>
            <ac:spMk id="4" creationId="{82E76653-B61B-FE4D-9FE5-DB841AE73FF1}"/>
          </ac:spMkLst>
        </pc:spChg>
      </pc:sldChg>
      <pc:sldChg chg="modSp mod">
        <pc:chgData name="Popovich, Marina" userId="a68fad31-9cb3-43c6-a698-234317a9b785" providerId="ADAL" clId="{40425B6B-4186-4AD0-BA0D-D679DEF9EF45}" dt="2023-05-12T02:39:19.512" v="1225"/>
        <pc:sldMkLst>
          <pc:docMk/>
          <pc:sldMk cId="3659895691" sldId="2141411974"/>
        </pc:sldMkLst>
        <pc:spChg chg="mod">
          <ac:chgData name="Popovich, Marina" userId="a68fad31-9cb3-43c6-a698-234317a9b785" providerId="ADAL" clId="{40425B6B-4186-4AD0-BA0D-D679DEF9EF45}" dt="2023-05-12T02:39:19.512" v="1225"/>
          <ac:spMkLst>
            <pc:docMk/>
            <pc:sldMk cId="3659895691" sldId="2141411974"/>
            <ac:spMk id="15" creationId="{78F4B0B0-9222-48A9-912E-0D2EB56EF807}"/>
          </ac:spMkLst>
        </pc:spChg>
      </pc:sldChg>
      <pc:sldChg chg="modSp mod">
        <pc:chgData name="Popovich, Marina" userId="a68fad31-9cb3-43c6-a698-234317a9b785" providerId="ADAL" clId="{40425B6B-4186-4AD0-BA0D-D679DEF9EF45}" dt="2023-05-12T02:40:10.792" v="1226"/>
        <pc:sldMkLst>
          <pc:docMk/>
          <pc:sldMk cId="4016289627" sldId="2141411982"/>
        </pc:sldMkLst>
        <pc:spChg chg="mod">
          <ac:chgData name="Popovich, Marina" userId="a68fad31-9cb3-43c6-a698-234317a9b785" providerId="ADAL" clId="{40425B6B-4186-4AD0-BA0D-D679DEF9EF45}" dt="2023-05-12T02:40:10.792" v="1226"/>
          <ac:spMkLst>
            <pc:docMk/>
            <pc:sldMk cId="4016289627" sldId="2141411982"/>
            <ac:spMk id="4" creationId="{2AAA71BF-4D1D-4E75-A46C-F67999B8D390}"/>
          </ac:spMkLst>
        </pc:spChg>
      </pc:sldChg>
      <pc:sldChg chg="modSp mod">
        <pc:chgData name="Popovich, Marina" userId="a68fad31-9cb3-43c6-a698-234317a9b785" providerId="ADAL" clId="{40425B6B-4186-4AD0-BA0D-D679DEF9EF45}" dt="2023-05-12T02:41:02.887" v="1236" actId="20577"/>
        <pc:sldMkLst>
          <pc:docMk/>
          <pc:sldMk cId="3052214429" sldId="2141411999"/>
        </pc:sldMkLst>
        <pc:spChg chg="mod">
          <ac:chgData name="Popovich, Marina" userId="a68fad31-9cb3-43c6-a698-234317a9b785" providerId="ADAL" clId="{40425B6B-4186-4AD0-BA0D-D679DEF9EF45}" dt="2023-05-12T02:41:02.887" v="1236" actId="20577"/>
          <ac:spMkLst>
            <pc:docMk/>
            <pc:sldMk cId="3052214429" sldId="2141411999"/>
            <ac:spMk id="8" creationId="{F4F9F175-CA46-484D-9769-67E82254E900}"/>
          </ac:spMkLst>
        </pc:spChg>
      </pc:sldChg>
      <pc:sldChg chg="modSp mod">
        <pc:chgData name="Popovich, Marina" userId="a68fad31-9cb3-43c6-a698-234317a9b785" providerId="ADAL" clId="{40425B6B-4186-4AD0-BA0D-D679DEF9EF45}" dt="2023-05-12T02:42:10.456" v="1244" actId="27636"/>
        <pc:sldMkLst>
          <pc:docMk/>
          <pc:sldMk cId="3768169162" sldId="2141412117"/>
        </pc:sldMkLst>
        <pc:spChg chg="mod">
          <ac:chgData name="Popovich, Marina" userId="a68fad31-9cb3-43c6-a698-234317a9b785" providerId="ADAL" clId="{40425B6B-4186-4AD0-BA0D-D679DEF9EF45}" dt="2023-05-12T02:42:10.456" v="1244" actId="27636"/>
          <ac:spMkLst>
            <pc:docMk/>
            <pc:sldMk cId="3768169162" sldId="2141412117"/>
            <ac:spMk id="3" creationId="{B053A07E-E210-4B7D-B0E7-A94D42B2910A}"/>
          </ac:spMkLst>
        </pc:spChg>
      </pc:sldChg>
      <pc:sldChg chg="modSp mod">
        <pc:chgData name="Popovich, Marina" userId="a68fad31-9cb3-43c6-a698-234317a9b785" providerId="ADAL" clId="{40425B6B-4186-4AD0-BA0D-D679DEF9EF45}" dt="2023-05-12T02:26:07.961" v="993" actId="20577"/>
        <pc:sldMkLst>
          <pc:docMk/>
          <pc:sldMk cId="0" sldId="2145705756"/>
        </pc:sldMkLst>
        <pc:spChg chg="mod">
          <ac:chgData name="Popovich, Marina" userId="a68fad31-9cb3-43c6-a698-234317a9b785" providerId="ADAL" clId="{40425B6B-4186-4AD0-BA0D-D679DEF9EF45}" dt="2023-05-12T02:26:07.961" v="993" actId="20577"/>
          <ac:spMkLst>
            <pc:docMk/>
            <pc:sldMk cId="0" sldId="2145705756"/>
            <ac:spMk id="2" creationId="{6F416B7C-AA42-1CD6-FBE2-8DC5330F975D}"/>
          </ac:spMkLst>
        </pc:spChg>
      </pc:sldChg>
      <pc:sldChg chg="addSp modSp mod">
        <pc:chgData name="Popovich, Marina" userId="a68fad31-9cb3-43c6-a698-234317a9b785" providerId="ADAL" clId="{40425B6B-4186-4AD0-BA0D-D679DEF9EF45}" dt="2023-05-12T02:38:15.024" v="1220" actId="20577"/>
        <pc:sldMkLst>
          <pc:docMk/>
          <pc:sldMk cId="0" sldId="2145705758"/>
        </pc:sldMkLst>
        <pc:spChg chg="add mod">
          <ac:chgData name="Popovich, Marina" userId="a68fad31-9cb3-43c6-a698-234317a9b785" providerId="ADAL" clId="{40425B6B-4186-4AD0-BA0D-D679DEF9EF45}" dt="2023-05-12T02:38:15.024" v="1220" actId="20577"/>
          <ac:spMkLst>
            <pc:docMk/>
            <pc:sldMk cId="0" sldId="2145705758"/>
            <ac:spMk id="2" creationId="{73751D42-CA70-7D64-774A-668994BA6231}"/>
          </ac:spMkLst>
        </pc:spChg>
        <pc:spChg chg="mod">
          <ac:chgData name="Popovich, Marina" userId="a68fad31-9cb3-43c6-a698-234317a9b785" providerId="ADAL" clId="{40425B6B-4186-4AD0-BA0D-D679DEF9EF45}" dt="2023-05-12T02:36:20.810" v="1133" actId="14100"/>
          <ac:spMkLst>
            <pc:docMk/>
            <pc:sldMk cId="0" sldId="2145705758"/>
            <ac:spMk id="8" creationId="{D610D5D9-4863-E9C7-3707-00C4C1E5D2B2}"/>
          </ac:spMkLst>
        </pc:spChg>
      </pc:sldChg>
      <pc:sldChg chg="addSp delSp modSp mod">
        <pc:chgData name="Popovich, Marina" userId="a68fad31-9cb3-43c6-a698-234317a9b785" providerId="ADAL" clId="{40425B6B-4186-4AD0-BA0D-D679DEF9EF45}" dt="2023-05-12T02:34:41.771" v="1126"/>
        <pc:sldMkLst>
          <pc:docMk/>
          <pc:sldMk cId="1506741858" sldId="2145706605"/>
        </pc:sldMkLst>
        <pc:spChg chg="mod">
          <ac:chgData name="Popovich, Marina" userId="a68fad31-9cb3-43c6-a698-234317a9b785" providerId="ADAL" clId="{40425B6B-4186-4AD0-BA0D-D679DEF9EF45}" dt="2023-05-12T02:34:41.771" v="1126"/>
          <ac:spMkLst>
            <pc:docMk/>
            <pc:sldMk cId="1506741858" sldId="2145706605"/>
            <ac:spMk id="10" creationId="{FD8E233C-8CFA-4905-812D-CECF36381DC3}"/>
          </ac:spMkLst>
        </pc:spChg>
        <pc:graphicFrameChg chg="add del modGraphic">
          <ac:chgData name="Popovich, Marina" userId="a68fad31-9cb3-43c6-a698-234317a9b785" providerId="ADAL" clId="{40425B6B-4186-4AD0-BA0D-D679DEF9EF45}" dt="2023-05-12T02:34:33.019" v="1124" actId="27309"/>
          <ac:graphicFrameMkLst>
            <pc:docMk/>
            <pc:sldMk cId="1506741858" sldId="2145706605"/>
            <ac:graphicFrameMk id="51" creationId="{A90925F2-8570-F38E-67FB-224C07B1520C}"/>
          </ac:graphicFrameMkLst>
        </pc:graphicFrameChg>
      </pc:sldChg>
      <pc:sldChg chg="modSp mod">
        <pc:chgData name="Popovich, Marina" userId="a68fad31-9cb3-43c6-a698-234317a9b785" providerId="ADAL" clId="{40425B6B-4186-4AD0-BA0D-D679DEF9EF45}" dt="2023-05-12T02:35:08.192" v="1129"/>
        <pc:sldMkLst>
          <pc:docMk/>
          <pc:sldMk cId="566559369" sldId="2145706606"/>
        </pc:sldMkLst>
        <pc:spChg chg="mod">
          <ac:chgData name="Popovich, Marina" userId="a68fad31-9cb3-43c6-a698-234317a9b785" providerId="ADAL" clId="{40425B6B-4186-4AD0-BA0D-D679DEF9EF45}" dt="2023-05-12T02:35:08.192" v="1129"/>
          <ac:spMkLst>
            <pc:docMk/>
            <pc:sldMk cId="566559369" sldId="2145706606"/>
            <ac:spMk id="3" creationId="{469FE50C-C49F-40D5-B9F8-5C20DD6A5726}"/>
          </ac:spMkLst>
        </pc:spChg>
      </pc:sldChg>
      <pc:sldChg chg="modSp mod">
        <pc:chgData name="Popovich, Marina" userId="a68fad31-9cb3-43c6-a698-234317a9b785" providerId="ADAL" clId="{40425B6B-4186-4AD0-BA0D-D679DEF9EF45}" dt="2023-05-12T02:43:02.934" v="1256" actId="14100"/>
        <pc:sldMkLst>
          <pc:docMk/>
          <pc:sldMk cId="606697815" sldId="2145706994"/>
        </pc:sldMkLst>
        <pc:spChg chg="mod">
          <ac:chgData name="Popovich, Marina" userId="a68fad31-9cb3-43c6-a698-234317a9b785" providerId="ADAL" clId="{40425B6B-4186-4AD0-BA0D-D679DEF9EF45}" dt="2023-05-12T02:43:02.934" v="1256" actId="14100"/>
          <ac:spMkLst>
            <pc:docMk/>
            <pc:sldMk cId="606697815" sldId="2145706994"/>
            <ac:spMk id="178" creationId="{40D715BA-6652-4822-BC6F-779572579E0D}"/>
          </ac:spMkLst>
        </pc:spChg>
      </pc:sldChg>
      <pc:sldChg chg="modSp mod">
        <pc:chgData name="Popovich, Marina" userId="a68fad31-9cb3-43c6-a698-234317a9b785" providerId="ADAL" clId="{40425B6B-4186-4AD0-BA0D-D679DEF9EF45}" dt="2023-05-12T02:41:36.165" v="1239"/>
        <pc:sldMkLst>
          <pc:docMk/>
          <pc:sldMk cId="3390942078" sldId="2145707005"/>
        </pc:sldMkLst>
        <pc:spChg chg="mod">
          <ac:chgData name="Popovich, Marina" userId="a68fad31-9cb3-43c6-a698-234317a9b785" providerId="ADAL" clId="{40425B6B-4186-4AD0-BA0D-D679DEF9EF45}" dt="2023-05-12T02:41:36.165" v="1239"/>
          <ac:spMkLst>
            <pc:docMk/>
            <pc:sldMk cId="3390942078" sldId="2145707005"/>
            <ac:spMk id="10" creationId="{C1E8D25E-E2C6-42B2-B2E4-E4967F4B1E0A}"/>
          </ac:spMkLst>
        </pc:spChg>
      </pc:sldChg>
      <pc:sldChg chg="modSp mod">
        <pc:chgData name="Popovich, Marina" userId="a68fad31-9cb3-43c6-a698-234317a9b785" providerId="ADAL" clId="{40425B6B-4186-4AD0-BA0D-D679DEF9EF45}" dt="2023-05-12T02:42:37.775" v="1250" actId="27636"/>
        <pc:sldMkLst>
          <pc:docMk/>
          <pc:sldMk cId="1823757300" sldId="2145707027"/>
        </pc:sldMkLst>
        <pc:spChg chg="mod">
          <ac:chgData name="Popovich, Marina" userId="a68fad31-9cb3-43c6-a698-234317a9b785" providerId="ADAL" clId="{40425B6B-4186-4AD0-BA0D-D679DEF9EF45}" dt="2023-05-12T02:42:37.775" v="1250" actId="27636"/>
          <ac:spMkLst>
            <pc:docMk/>
            <pc:sldMk cId="1823757300" sldId="2145707027"/>
            <ac:spMk id="5" creationId="{9522094E-B2D9-4B0B-9C30-99F02F38230B}"/>
          </ac:spMkLst>
        </pc:spChg>
      </pc:sldChg>
      <pc:sldChg chg="modSp mod">
        <pc:chgData name="Popovich, Marina" userId="a68fad31-9cb3-43c6-a698-234317a9b785" providerId="ADAL" clId="{40425B6B-4186-4AD0-BA0D-D679DEF9EF45}" dt="2023-05-12T02:38:51.909" v="1222"/>
        <pc:sldMkLst>
          <pc:docMk/>
          <pc:sldMk cId="4096687184" sldId="2145707060"/>
        </pc:sldMkLst>
        <pc:spChg chg="mod">
          <ac:chgData name="Popovich, Marina" userId="a68fad31-9cb3-43c6-a698-234317a9b785" providerId="ADAL" clId="{40425B6B-4186-4AD0-BA0D-D679DEF9EF45}" dt="2023-05-12T02:38:51.909" v="1222"/>
          <ac:spMkLst>
            <pc:docMk/>
            <pc:sldMk cId="4096687184" sldId="2145707060"/>
            <ac:spMk id="57" creationId="{1968C522-884A-4E1C-8DE5-5B996EBAEAE7}"/>
          </ac:spMkLst>
        </pc:spChg>
      </pc:sldChg>
      <pc:sldChg chg="addSp modSp mod">
        <pc:chgData name="Popovich, Marina" userId="a68fad31-9cb3-43c6-a698-234317a9b785" providerId="ADAL" clId="{40425B6B-4186-4AD0-BA0D-D679DEF9EF45}" dt="2023-05-12T07:21:49.045" v="1778" actId="20577"/>
        <pc:sldMkLst>
          <pc:docMk/>
          <pc:sldMk cId="860327114" sldId="2145707094"/>
        </pc:sldMkLst>
        <pc:spChg chg="add mod">
          <ac:chgData name="Popovich, Marina" userId="a68fad31-9cb3-43c6-a698-234317a9b785" providerId="ADAL" clId="{40425B6B-4186-4AD0-BA0D-D679DEF9EF45}" dt="2023-05-12T07:21:49.045" v="1778" actId="20577"/>
          <ac:spMkLst>
            <pc:docMk/>
            <pc:sldMk cId="860327114" sldId="2145707094"/>
            <ac:spMk id="2" creationId="{793F77CE-677E-A4FF-DF00-667C46F974DD}"/>
          </ac:spMkLst>
        </pc:spChg>
        <pc:spChg chg="mod">
          <ac:chgData name="Popovich, Marina" userId="a68fad31-9cb3-43c6-a698-234317a9b785" providerId="ADAL" clId="{40425B6B-4186-4AD0-BA0D-D679DEF9EF45}" dt="2023-05-12T01:55:37.087" v="172" actId="14100"/>
          <ac:spMkLst>
            <pc:docMk/>
            <pc:sldMk cId="860327114" sldId="2145707094"/>
            <ac:spMk id="4" creationId="{00F70973-C885-37C1-CD91-333F9FD6EF11}"/>
          </ac:spMkLst>
        </pc:spChg>
        <pc:spChg chg="mod">
          <ac:chgData name="Popovich, Marina" userId="a68fad31-9cb3-43c6-a698-234317a9b785" providerId="ADAL" clId="{40425B6B-4186-4AD0-BA0D-D679DEF9EF45}" dt="2023-05-12T01:49:13.199" v="39" actId="14100"/>
          <ac:spMkLst>
            <pc:docMk/>
            <pc:sldMk cId="860327114" sldId="2145707094"/>
            <ac:spMk id="5" creationId="{ABB0DECA-40BD-0507-A537-DDF7431E9E36}"/>
          </ac:spMkLst>
        </pc:spChg>
      </pc:sldChg>
      <pc:sldChg chg="addSp modSp del mod">
        <pc:chgData name="Popovich, Marina" userId="a68fad31-9cb3-43c6-a698-234317a9b785" providerId="ADAL" clId="{40425B6B-4186-4AD0-BA0D-D679DEF9EF45}" dt="2023-05-12T02:23:58.430" v="958" actId="2696"/>
        <pc:sldMkLst>
          <pc:docMk/>
          <pc:sldMk cId="2836926917" sldId="2145707101"/>
        </pc:sldMkLst>
        <pc:spChg chg="add mod">
          <ac:chgData name="Popovich, Marina" userId="a68fad31-9cb3-43c6-a698-234317a9b785" providerId="ADAL" clId="{40425B6B-4186-4AD0-BA0D-D679DEF9EF45}" dt="2023-05-12T02:23:23.764" v="957" actId="14100"/>
          <ac:spMkLst>
            <pc:docMk/>
            <pc:sldMk cId="2836926917" sldId="2145707101"/>
            <ac:spMk id="4" creationId="{1E03A702-8182-EF83-9DBA-183DCD71227E}"/>
          </ac:spMkLst>
        </pc:spChg>
        <pc:spChg chg="mod">
          <ac:chgData name="Popovich, Marina" userId="a68fad31-9cb3-43c6-a698-234317a9b785" providerId="ADAL" clId="{40425B6B-4186-4AD0-BA0D-D679DEF9EF45}" dt="2023-05-12T02:23:09.965" v="955" actId="20577"/>
          <ac:spMkLst>
            <pc:docMk/>
            <pc:sldMk cId="2836926917" sldId="2145707101"/>
            <ac:spMk id="7" creationId="{0AFCF249-59CF-FE0A-62A5-260C1685BAB8}"/>
          </ac:spMkLst>
        </pc:spChg>
      </pc:sldChg>
      <pc:sldChg chg="modSp mod">
        <pc:chgData name="Popovich, Marina" userId="a68fad31-9cb3-43c6-a698-234317a9b785" providerId="ADAL" clId="{40425B6B-4186-4AD0-BA0D-D679DEF9EF45}" dt="2023-05-12T02:35:59.754" v="1131"/>
        <pc:sldMkLst>
          <pc:docMk/>
          <pc:sldMk cId="1815472671" sldId="2145707102"/>
        </pc:sldMkLst>
        <pc:spChg chg="mod">
          <ac:chgData name="Popovich, Marina" userId="a68fad31-9cb3-43c6-a698-234317a9b785" providerId="ADAL" clId="{40425B6B-4186-4AD0-BA0D-D679DEF9EF45}" dt="2023-05-12T02:35:59.754" v="1131"/>
          <ac:spMkLst>
            <pc:docMk/>
            <pc:sldMk cId="1815472671" sldId="2145707102"/>
            <ac:spMk id="6" creationId="{A65898ED-E649-54F8-39D0-7B04CA80E676}"/>
          </ac:spMkLst>
        </pc:spChg>
      </pc:sldChg>
      <pc:sldChg chg="addSp modSp mod">
        <pc:chgData name="Popovich, Marina" userId="a68fad31-9cb3-43c6-a698-234317a9b785" providerId="ADAL" clId="{40425B6B-4186-4AD0-BA0D-D679DEF9EF45}" dt="2023-05-12T06:25:13.082" v="1712" actId="255"/>
        <pc:sldMkLst>
          <pc:docMk/>
          <pc:sldMk cId="3700072588" sldId="2145707105"/>
        </pc:sldMkLst>
        <pc:spChg chg="add mod">
          <ac:chgData name="Popovich, Marina" userId="a68fad31-9cb3-43c6-a698-234317a9b785" providerId="ADAL" clId="{40425B6B-4186-4AD0-BA0D-D679DEF9EF45}" dt="2023-05-12T06:25:13.082" v="1712" actId="255"/>
          <ac:spMkLst>
            <pc:docMk/>
            <pc:sldMk cId="3700072588" sldId="2145707105"/>
            <ac:spMk id="3" creationId="{8428870C-BA91-ADF7-CA46-52C61A0FFDB4}"/>
          </ac:spMkLst>
        </pc:spChg>
        <pc:picChg chg="mod">
          <ac:chgData name="Popovich, Marina" userId="a68fad31-9cb3-43c6-a698-234317a9b785" providerId="ADAL" clId="{40425B6B-4186-4AD0-BA0D-D679DEF9EF45}" dt="2023-05-12T02:44:25.739" v="1263" actId="14100"/>
          <ac:picMkLst>
            <pc:docMk/>
            <pc:sldMk cId="3700072588" sldId="2145707105"/>
            <ac:picMk id="7" creationId="{8F62CF9D-4876-6D83-0B74-5A872E8107A9}"/>
          </ac:picMkLst>
        </pc:picChg>
      </pc:sldChg>
      <pc:sldChg chg="addSp modSp mod">
        <pc:chgData name="Popovich, Marina" userId="a68fad31-9cb3-43c6-a698-234317a9b785" providerId="ADAL" clId="{40425B6B-4186-4AD0-BA0D-D679DEF9EF45}" dt="2023-05-12T06:24:50.361" v="1711" actId="255"/>
        <pc:sldMkLst>
          <pc:docMk/>
          <pc:sldMk cId="4155719453" sldId="2145707106"/>
        </pc:sldMkLst>
        <pc:spChg chg="add mod">
          <ac:chgData name="Popovich, Marina" userId="a68fad31-9cb3-43c6-a698-234317a9b785" providerId="ADAL" clId="{40425B6B-4186-4AD0-BA0D-D679DEF9EF45}" dt="2023-05-12T06:24:50.361" v="1711" actId="255"/>
          <ac:spMkLst>
            <pc:docMk/>
            <pc:sldMk cId="4155719453" sldId="2145707106"/>
            <ac:spMk id="3" creationId="{E23BEF9C-D10F-CEAD-8D7D-A7BCA3604F83}"/>
          </ac:spMkLst>
        </pc:spChg>
        <pc:picChg chg="mod">
          <ac:chgData name="Popovich, Marina" userId="a68fad31-9cb3-43c6-a698-234317a9b785" providerId="ADAL" clId="{40425B6B-4186-4AD0-BA0D-D679DEF9EF45}" dt="2023-05-12T02:45:12.381" v="1267" actId="14100"/>
          <ac:picMkLst>
            <pc:docMk/>
            <pc:sldMk cId="4155719453" sldId="2145707106"/>
            <ac:picMk id="7" creationId="{DE7AAE6C-A985-3960-FF72-D37F1BD8B151}"/>
          </ac:picMkLst>
        </pc:picChg>
      </pc:sldChg>
      <pc:sldChg chg="modSp mod">
        <pc:chgData name="Popovich, Marina" userId="a68fad31-9cb3-43c6-a698-234317a9b785" providerId="ADAL" clId="{40425B6B-4186-4AD0-BA0D-D679DEF9EF45}" dt="2023-05-12T02:40:44.921" v="1233" actId="6549"/>
        <pc:sldMkLst>
          <pc:docMk/>
          <pc:sldMk cId="1437031084" sldId="2145707107"/>
        </pc:sldMkLst>
        <pc:spChg chg="mod">
          <ac:chgData name="Popovich, Marina" userId="a68fad31-9cb3-43c6-a698-234317a9b785" providerId="ADAL" clId="{40425B6B-4186-4AD0-BA0D-D679DEF9EF45}" dt="2023-05-12T02:40:44.921" v="1233" actId="6549"/>
          <ac:spMkLst>
            <pc:docMk/>
            <pc:sldMk cId="1437031084" sldId="2145707107"/>
            <ac:spMk id="5" creationId="{60D45CAF-A18D-4055-B02C-AC19F7F801E2}"/>
          </ac:spMkLst>
        </pc:spChg>
        <pc:spChg chg="mod">
          <ac:chgData name="Popovich, Marina" userId="a68fad31-9cb3-43c6-a698-234317a9b785" providerId="ADAL" clId="{40425B6B-4186-4AD0-BA0D-D679DEF9EF45}" dt="2023-05-12T01:56:33.343" v="177" actId="27636"/>
          <ac:spMkLst>
            <pc:docMk/>
            <pc:sldMk cId="1437031084" sldId="2145707107"/>
            <ac:spMk id="11" creationId="{00000000-0000-0000-0000-000000000000}"/>
          </ac:spMkLst>
        </pc:spChg>
        <pc:spChg chg="mod">
          <ac:chgData name="Popovich, Marina" userId="a68fad31-9cb3-43c6-a698-234317a9b785" providerId="ADAL" clId="{40425B6B-4186-4AD0-BA0D-D679DEF9EF45}" dt="2023-05-12T01:56:33.343" v="176" actId="27636"/>
          <ac:spMkLst>
            <pc:docMk/>
            <pc:sldMk cId="1437031084" sldId="2145707107"/>
            <ac:spMk id="404" creationId="{00000000-0000-0000-0000-000000000000}"/>
          </ac:spMkLst>
        </pc:spChg>
      </pc:sldChg>
      <pc:sldChg chg="modSp mod">
        <pc:chgData name="Popovich, Marina" userId="a68fad31-9cb3-43c6-a698-234317a9b785" providerId="ADAL" clId="{40425B6B-4186-4AD0-BA0D-D679DEF9EF45}" dt="2023-05-12T02:27:46.997" v="1036" actId="20577"/>
        <pc:sldMkLst>
          <pc:docMk/>
          <pc:sldMk cId="1534025805" sldId="2145707110"/>
        </pc:sldMkLst>
        <pc:spChg chg="mod">
          <ac:chgData name="Popovich, Marina" userId="a68fad31-9cb3-43c6-a698-234317a9b785" providerId="ADAL" clId="{40425B6B-4186-4AD0-BA0D-D679DEF9EF45}" dt="2023-05-12T02:27:46.997" v="1036" actId="20577"/>
          <ac:spMkLst>
            <pc:docMk/>
            <pc:sldMk cId="1534025805" sldId="2145707110"/>
            <ac:spMk id="8" creationId="{BDA3BAE9-10FB-4039-9D9F-C88F07EB889C}"/>
          </ac:spMkLst>
        </pc:spChg>
      </pc:sldChg>
      <pc:sldChg chg="modSp mod">
        <pc:chgData name="Popovich, Marina" userId="a68fad31-9cb3-43c6-a698-234317a9b785" providerId="ADAL" clId="{40425B6B-4186-4AD0-BA0D-D679DEF9EF45}" dt="2023-05-12T02:27:38.396" v="1029" actId="20577"/>
        <pc:sldMkLst>
          <pc:docMk/>
          <pc:sldMk cId="1480779638" sldId="2145707111"/>
        </pc:sldMkLst>
        <pc:spChg chg="mod">
          <ac:chgData name="Popovich, Marina" userId="a68fad31-9cb3-43c6-a698-234317a9b785" providerId="ADAL" clId="{40425B6B-4186-4AD0-BA0D-D679DEF9EF45}" dt="2023-05-12T02:27:38.396" v="1029" actId="20577"/>
          <ac:spMkLst>
            <pc:docMk/>
            <pc:sldMk cId="1480779638" sldId="2145707111"/>
            <ac:spMk id="8" creationId="{CDC2D0FF-1CA3-4BC9-8AED-962E276E9A72}"/>
          </ac:spMkLst>
        </pc:spChg>
      </pc:sldChg>
      <pc:sldChg chg="modSp mod">
        <pc:chgData name="Popovich, Marina" userId="a68fad31-9cb3-43c6-a698-234317a9b785" providerId="ADAL" clId="{40425B6B-4186-4AD0-BA0D-D679DEF9EF45}" dt="2023-05-12T02:27:29.602" v="1021" actId="20577"/>
        <pc:sldMkLst>
          <pc:docMk/>
          <pc:sldMk cId="177813720" sldId="2145707112"/>
        </pc:sldMkLst>
        <pc:spChg chg="mod">
          <ac:chgData name="Popovich, Marina" userId="a68fad31-9cb3-43c6-a698-234317a9b785" providerId="ADAL" clId="{40425B6B-4186-4AD0-BA0D-D679DEF9EF45}" dt="2023-05-12T02:27:29.602" v="1021" actId="20577"/>
          <ac:spMkLst>
            <pc:docMk/>
            <pc:sldMk cId="177813720" sldId="2145707112"/>
            <ac:spMk id="3" creationId="{ED10B9B7-374C-416D-BBB7-7B77DA3516FA}"/>
          </ac:spMkLst>
        </pc:spChg>
      </pc:sldChg>
      <pc:sldChg chg="new del">
        <pc:chgData name="Popovich, Marina" userId="a68fad31-9cb3-43c6-a698-234317a9b785" providerId="ADAL" clId="{40425B6B-4186-4AD0-BA0D-D679DEF9EF45}" dt="2023-05-12T07:24:04.058" v="1780" actId="2696"/>
        <pc:sldMkLst>
          <pc:docMk/>
          <pc:sldMk cId="819268677" sldId="2145707113"/>
        </pc:sldMkLst>
      </pc:sldChg>
      <pc:sldChg chg="addSp delSp modSp add del">
        <pc:chgData name="Popovich, Marina" userId="a68fad31-9cb3-43c6-a698-234317a9b785" providerId="ADAL" clId="{40425B6B-4186-4AD0-BA0D-D679DEF9EF45}" dt="2023-05-12T07:24:28.958" v="1784" actId="2696"/>
        <pc:sldMkLst>
          <pc:docMk/>
          <pc:sldMk cId="2404481089" sldId="2145707113"/>
        </pc:sldMkLst>
        <pc:spChg chg="mod">
          <ac:chgData name="Popovich, Marina" userId="a68fad31-9cb3-43c6-a698-234317a9b785" providerId="ADAL" clId="{40425B6B-4186-4AD0-BA0D-D679DEF9EF45}" dt="2023-05-12T07:24:13.380" v="1783"/>
          <ac:spMkLst>
            <pc:docMk/>
            <pc:sldMk cId="2404481089" sldId="2145707113"/>
            <ac:spMk id="2" creationId="{42D6FD33-1C23-D3C5-F1F3-07DCEEFB968B}"/>
          </ac:spMkLst>
        </pc:spChg>
        <pc:spChg chg="mod">
          <ac:chgData name="Popovich, Marina" userId="a68fad31-9cb3-43c6-a698-234317a9b785" providerId="ADAL" clId="{40425B6B-4186-4AD0-BA0D-D679DEF9EF45}" dt="2023-05-12T07:24:13.380" v="1783"/>
          <ac:spMkLst>
            <pc:docMk/>
            <pc:sldMk cId="2404481089" sldId="2145707113"/>
            <ac:spMk id="3" creationId="{B550F69B-5B2A-4BDC-0E81-D03AD2C27AA5}"/>
          </ac:spMkLst>
        </pc:spChg>
        <pc:spChg chg="add del mod">
          <ac:chgData name="Popovich, Marina" userId="a68fad31-9cb3-43c6-a698-234317a9b785" providerId="ADAL" clId="{40425B6B-4186-4AD0-BA0D-D679DEF9EF45}" dt="2023-05-12T07:24:13.380" v="1783"/>
          <ac:spMkLst>
            <pc:docMk/>
            <pc:sldMk cId="2404481089" sldId="2145707113"/>
            <ac:spMk id="4" creationId="{8703E66E-7CDB-091D-D7FB-83D293873DF5}"/>
          </ac:spMkLst>
        </pc:spChg>
        <pc:spChg chg="add del mod">
          <ac:chgData name="Popovich, Marina" userId="a68fad31-9cb3-43c6-a698-234317a9b785" providerId="ADAL" clId="{40425B6B-4186-4AD0-BA0D-D679DEF9EF45}" dt="2023-05-12T07:24:13.380" v="1783"/>
          <ac:spMkLst>
            <pc:docMk/>
            <pc:sldMk cId="2404481089" sldId="2145707113"/>
            <ac:spMk id="5" creationId="{69CF8D7D-91F8-869E-4B8E-B3C8D7366847}"/>
          </ac:spMkLst>
        </pc:spChg>
      </pc:sldChg>
      <pc:sldChg chg="addSp delSp modSp add mod modNotes">
        <pc:chgData name="Popovich, Marina" userId="a68fad31-9cb3-43c6-a698-234317a9b785" providerId="ADAL" clId="{40425B6B-4186-4AD0-BA0D-D679DEF9EF45}" dt="2023-05-12T07:26:04.122" v="1866" actId="478"/>
        <pc:sldMkLst>
          <pc:docMk/>
          <pc:sldMk cId="2529772859" sldId="2145707113"/>
        </pc:sldMkLst>
        <pc:spChg chg="del">
          <ac:chgData name="Popovich, Marina" userId="a68fad31-9cb3-43c6-a698-234317a9b785" providerId="ADAL" clId="{40425B6B-4186-4AD0-BA0D-D679DEF9EF45}" dt="2023-05-12T07:26:04.122" v="1866" actId="478"/>
          <ac:spMkLst>
            <pc:docMk/>
            <pc:sldMk cId="2529772859" sldId="2145707113"/>
            <ac:spMk id="2" creationId="{68926E32-B3A2-76F0-1FDA-F8BAB1E9EBB0}"/>
          </ac:spMkLst>
        </pc:spChg>
        <pc:spChg chg="add mod delST">
          <ac:chgData name="Popovich, Marina" userId="a68fad31-9cb3-43c6-a698-234317a9b785" providerId="ADAL" clId="{40425B6B-4186-4AD0-BA0D-D679DEF9EF45}" dt="2023-05-12T07:24:47.521" v="1861"/>
          <ac:spMkLst>
            <pc:docMk/>
            <pc:sldMk cId="2529772859" sldId="2145707113"/>
            <ac:spMk id="5" creationId="{94C27D04-1411-6370-BB2B-4DD23BA458B9}"/>
          </ac:spMkLst>
        </pc:spChg>
        <pc:spChg chg="add mod delST">
          <ac:chgData name="Popovich, Marina" userId="a68fad31-9cb3-43c6-a698-234317a9b785" providerId="ADAL" clId="{40425B6B-4186-4AD0-BA0D-D679DEF9EF45}" dt="2023-05-12T07:25:43.340" v="1865" actId="255"/>
          <ac:spMkLst>
            <pc:docMk/>
            <pc:sldMk cId="2529772859" sldId="2145707113"/>
            <ac:spMk id="6" creationId="{6E8D85D4-DDFE-BDAC-7FFD-37E012F1DB9F}"/>
          </ac:spMkLst>
        </pc:spChg>
        <pc:picChg chg="add mod delST">
          <ac:chgData name="Popovich, Marina" userId="a68fad31-9cb3-43c6-a698-234317a9b785" providerId="ADAL" clId="{40425B6B-4186-4AD0-BA0D-D679DEF9EF45}" dt="2023-05-12T07:24:47.521" v="1860"/>
          <ac:picMkLst>
            <pc:docMk/>
            <pc:sldMk cId="2529772859" sldId="2145707113"/>
            <ac:picMk id="4" creationId="{B97790F2-C3A3-1D25-A1F2-A07BBD7FE33A}"/>
          </ac:picMkLst>
        </pc:picChg>
      </pc:sldChg>
    </pc:docChg>
  </pc:docChgLst>
  <pc:docChgLst>
    <pc:chgData name="Popovich, Marina" userId="a68fad31-9cb3-43c6-a698-234317a9b785" providerId="ADAL" clId="{2557525F-BD17-43B3-AEBE-79292D62E850}"/>
    <pc:docChg chg="custSel modSld">
      <pc:chgData name="Popovich, Marina" userId="a68fad31-9cb3-43c6-a698-234317a9b785" providerId="ADAL" clId="{2557525F-BD17-43B3-AEBE-79292D62E850}" dt="2023-10-25T08:53:44.893" v="59" actId="20577"/>
      <pc:docMkLst>
        <pc:docMk/>
      </pc:docMkLst>
      <pc:sldChg chg="modSp mod">
        <pc:chgData name="Popovich, Marina" userId="a68fad31-9cb3-43c6-a698-234317a9b785" providerId="ADAL" clId="{2557525F-BD17-43B3-AEBE-79292D62E850}" dt="2023-10-25T08:53:44.893" v="59" actId="20577"/>
        <pc:sldMkLst>
          <pc:docMk/>
          <pc:sldMk cId="860327114" sldId="2145707094"/>
        </pc:sldMkLst>
        <pc:spChg chg="mod">
          <ac:chgData name="Popovich, Marina" userId="a68fad31-9cb3-43c6-a698-234317a9b785" providerId="ADAL" clId="{2557525F-BD17-43B3-AEBE-79292D62E850}" dt="2023-10-25T08:53:44.893" v="59" actId="20577"/>
          <ac:spMkLst>
            <pc:docMk/>
            <pc:sldMk cId="860327114" sldId="2145707094"/>
            <ac:spMk id="2" creationId="{793F77CE-677E-A4FF-DF00-667C46F974DD}"/>
          </ac:spMkLst>
        </pc:spChg>
      </pc:sldChg>
    </pc:docChg>
  </pc:docChgLst>
  <pc:docChgLst>
    <pc:chgData name="Popovich, Marina" userId="a68fad31-9cb3-43c6-a698-234317a9b785" providerId="ADAL" clId="{0F6A0063-73B7-408C-8314-181DE1B5E835}"/>
    <pc:docChg chg="undo custSel addSld delSld modSld modSection">
      <pc:chgData name="Popovich, Marina" userId="a68fad31-9cb3-43c6-a698-234317a9b785" providerId="ADAL" clId="{0F6A0063-73B7-408C-8314-181DE1B5E835}" dt="2023-10-24T14:21:12.467" v="15562" actId="21"/>
      <pc:docMkLst>
        <pc:docMk/>
      </pc:docMkLst>
      <pc:sldChg chg="del">
        <pc:chgData name="Popovich, Marina" userId="a68fad31-9cb3-43c6-a698-234317a9b785" providerId="ADAL" clId="{0F6A0063-73B7-408C-8314-181DE1B5E835}" dt="2023-10-24T14:04:55.817" v="386" actId="2696"/>
        <pc:sldMkLst>
          <pc:docMk/>
          <pc:sldMk cId="2568898619" sldId="2141411691"/>
        </pc:sldMkLst>
      </pc:sldChg>
      <pc:sldChg chg="modSp add del modNotes">
        <pc:chgData name="Popovich, Marina" userId="a68fad31-9cb3-43c6-a698-234317a9b785" providerId="ADAL" clId="{0F6A0063-73B7-408C-8314-181DE1B5E835}" dt="2023-10-24T14:12:16.862" v="5429" actId="2696"/>
        <pc:sldMkLst>
          <pc:docMk/>
          <pc:sldMk cId="2169241499" sldId="2141411879"/>
        </pc:sldMkLst>
        <pc:spChg chg="mod">
          <ac:chgData name="Popovich, Marina" userId="a68fad31-9cb3-43c6-a698-234317a9b785" providerId="ADAL" clId="{0F6A0063-73B7-408C-8314-181DE1B5E835}" dt="2023-10-24T14:01:35.207" v="334"/>
          <ac:spMkLst>
            <pc:docMk/>
            <pc:sldMk cId="2169241499" sldId="2141411879"/>
            <ac:spMk id="2" creationId="{D3077FB8-3B2E-4C09-A305-30CD598571E5}"/>
          </ac:spMkLst>
        </pc:spChg>
        <pc:spChg chg="mod">
          <ac:chgData name="Popovich, Marina" userId="a68fad31-9cb3-43c6-a698-234317a9b785" providerId="ADAL" clId="{0F6A0063-73B7-408C-8314-181DE1B5E835}" dt="2023-10-24T14:01:35.207" v="334"/>
          <ac:spMkLst>
            <pc:docMk/>
            <pc:sldMk cId="2169241499" sldId="2141411879"/>
            <ac:spMk id="8" creationId="{5DE654CA-EAA7-0439-5685-98BED6C69C93}"/>
          </ac:spMkLst>
        </pc:spChg>
        <pc:spChg chg="mod">
          <ac:chgData name="Popovich, Marina" userId="a68fad31-9cb3-43c6-a698-234317a9b785" providerId="ADAL" clId="{0F6A0063-73B7-408C-8314-181DE1B5E835}" dt="2023-10-24T14:01:35.207" v="334"/>
          <ac:spMkLst>
            <pc:docMk/>
            <pc:sldMk cId="2169241499" sldId="2141411879"/>
            <ac:spMk id="53" creationId="{156A3729-F602-470F-8955-02823916D3E2}"/>
          </ac:spMkLst>
        </pc:spChg>
      </pc:sldChg>
      <pc:sldChg chg="modSp add del mod">
        <pc:chgData name="Popovich, Marina" userId="a68fad31-9cb3-43c6-a698-234317a9b785" providerId="ADAL" clId="{0F6A0063-73B7-408C-8314-181DE1B5E835}" dt="2023-10-24T14:19:25.179" v="15536" actId="2696"/>
        <pc:sldMkLst>
          <pc:docMk/>
          <pc:sldMk cId="4041871848" sldId="2141411880"/>
        </pc:sldMkLst>
        <pc:spChg chg="mod">
          <ac:chgData name="Popovich, Marina" userId="a68fad31-9cb3-43c6-a698-234317a9b785" providerId="ADAL" clId="{0F6A0063-73B7-408C-8314-181DE1B5E835}" dt="2023-10-24T14:02:51.829" v="380" actId="27636"/>
          <ac:spMkLst>
            <pc:docMk/>
            <pc:sldMk cId="4041871848" sldId="2141411880"/>
            <ac:spMk id="2" creationId="{D4248998-BA21-4EFC-924A-8F6955B5FF34}"/>
          </ac:spMkLst>
        </pc:spChg>
        <pc:spChg chg="mod">
          <ac:chgData name="Popovich, Marina" userId="a68fad31-9cb3-43c6-a698-234317a9b785" providerId="ADAL" clId="{0F6A0063-73B7-408C-8314-181DE1B5E835}" dt="2023-10-24T14:02:50.559" v="362"/>
          <ac:spMkLst>
            <pc:docMk/>
            <pc:sldMk cId="4041871848" sldId="2141411880"/>
            <ac:spMk id="3" creationId="{C67155B7-ECED-05D7-31B1-58DFC77E6A39}"/>
          </ac:spMkLst>
        </pc:spChg>
      </pc:sldChg>
      <pc:sldChg chg="modSp add del mod">
        <pc:chgData name="Popovich, Marina" userId="a68fad31-9cb3-43c6-a698-234317a9b785" providerId="ADAL" clId="{0F6A0063-73B7-408C-8314-181DE1B5E835}" dt="2023-10-24T14:11:37.959" v="2625" actId="2696"/>
        <pc:sldMkLst>
          <pc:docMk/>
          <pc:sldMk cId="311242126" sldId="2141411917"/>
        </pc:sldMkLst>
        <pc:spChg chg="mod">
          <ac:chgData name="Popovich, Marina" userId="a68fad31-9cb3-43c6-a698-234317a9b785" providerId="ADAL" clId="{0F6A0063-73B7-408C-8314-181DE1B5E835}" dt="2023-10-24T14:01:35.200" v="333"/>
          <ac:spMkLst>
            <pc:docMk/>
            <pc:sldMk cId="311242126" sldId="2141411917"/>
            <ac:spMk id="2" creationId="{70438ED8-9B3F-09DB-EFD8-C6D30DEAFB62}"/>
          </ac:spMkLst>
        </pc:spChg>
        <pc:spChg chg="mod">
          <ac:chgData name="Popovich, Marina" userId="a68fad31-9cb3-43c6-a698-234317a9b785" providerId="ADAL" clId="{0F6A0063-73B7-408C-8314-181DE1B5E835}" dt="2023-10-24T14:08:12.516" v="479" actId="255"/>
          <ac:spMkLst>
            <pc:docMk/>
            <pc:sldMk cId="311242126" sldId="2141411917"/>
            <ac:spMk id="3" creationId="{B053A07E-E210-4B7D-B0E7-A94D42B2910A}"/>
          </ac:spMkLst>
        </pc:spChg>
        <pc:spChg chg="mod">
          <ac:chgData name="Popovich, Marina" userId="a68fad31-9cb3-43c6-a698-234317a9b785" providerId="ADAL" clId="{0F6A0063-73B7-408C-8314-181DE1B5E835}" dt="2023-10-24T14:08:42.056" v="496" actId="20577"/>
          <ac:spMkLst>
            <pc:docMk/>
            <pc:sldMk cId="311242126" sldId="2141411917"/>
            <ac:spMk id="61" creationId="{441EB03D-6B88-4D41-BC5D-1D9B4F277426}"/>
          </ac:spMkLst>
        </pc:spChg>
      </pc:sldChg>
      <pc:sldChg chg="modSp add del mod setBg modNotes">
        <pc:chgData name="Popovich, Marina" userId="a68fad31-9cb3-43c6-a698-234317a9b785" providerId="ADAL" clId="{0F6A0063-73B7-408C-8314-181DE1B5E835}" dt="2023-10-24T14:18:45.302" v="13714" actId="2696"/>
        <pc:sldMkLst>
          <pc:docMk/>
          <pc:sldMk cId="1120071488" sldId="2141411918"/>
        </pc:sldMkLst>
        <pc:spChg chg="mod">
          <ac:chgData name="Popovich, Marina" userId="a68fad31-9cb3-43c6-a698-234317a9b785" providerId="ADAL" clId="{0F6A0063-73B7-408C-8314-181DE1B5E835}" dt="2023-10-24T14:02:51.819" v="379" actId="27636"/>
          <ac:spMkLst>
            <pc:docMk/>
            <pc:sldMk cId="1120071488" sldId="2141411918"/>
            <ac:spMk id="2" creationId="{DFD115D2-5104-4A30-AADF-D1F8CAC5EC81}"/>
          </ac:spMkLst>
        </pc:spChg>
        <pc:spChg chg="mod">
          <ac:chgData name="Popovich, Marina" userId="a68fad31-9cb3-43c6-a698-234317a9b785" providerId="ADAL" clId="{0F6A0063-73B7-408C-8314-181DE1B5E835}" dt="2023-10-24T14:02:50.549" v="361"/>
          <ac:spMkLst>
            <pc:docMk/>
            <pc:sldMk cId="1120071488" sldId="2141411918"/>
            <ac:spMk id="4" creationId="{FFC14AB4-4552-91BC-6987-10C5D47D205F}"/>
          </ac:spMkLst>
        </pc:spChg>
        <pc:spChg chg="mod">
          <ac:chgData name="Popovich, Marina" userId="a68fad31-9cb3-43c6-a698-234317a9b785" providerId="ADAL" clId="{0F6A0063-73B7-408C-8314-181DE1B5E835}" dt="2023-10-24T14:02:50.549" v="361"/>
          <ac:spMkLst>
            <pc:docMk/>
            <pc:sldMk cId="1120071488" sldId="2141411918"/>
            <ac:spMk id="5" creationId="{1EC2584D-2917-4D01-95C5-500AFC8C6A99}"/>
          </ac:spMkLst>
        </pc:spChg>
      </pc:sldChg>
      <pc:sldChg chg="del">
        <pc:chgData name="Popovich, Marina" userId="a68fad31-9cb3-43c6-a698-234317a9b785" providerId="ADAL" clId="{0F6A0063-73B7-408C-8314-181DE1B5E835}" dt="2023-10-24T14:04:51.597" v="385" actId="2696"/>
        <pc:sldMkLst>
          <pc:docMk/>
          <pc:sldMk cId="4282419613" sldId="2141411927"/>
        </pc:sldMkLst>
      </pc:sldChg>
      <pc:sldChg chg="addSp delSp modSp mod">
        <pc:chgData name="Popovich, Marina" userId="a68fad31-9cb3-43c6-a698-234317a9b785" providerId="ADAL" clId="{0F6A0063-73B7-408C-8314-181DE1B5E835}" dt="2023-10-24T14:21:12.467" v="15562" actId="21"/>
        <pc:sldMkLst>
          <pc:docMk/>
          <pc:sldMk cId="2706677209" sldId="2145707093"/>
        </pc:sldMkLst>
        <pc:graphicFrameChg chg="add del mod modGraphic">
          <ac:chgData name="Popovich, Marina" userId="a68fad31-9cb3-43c6-a698-234317a9b785" providerId="ADAL" clId="{0F6A0063-73B7-408C-8314-181DE1B5E835}" dt="2023-10-24T14:21:12.467" v="15562" actId="21"/>
          <ac:graphicFrameMkLst>
            <pc:docMk/>
            <pc:sldMk cId="2706677209" sldId="2145707093"/>
            <ac:graphicFrameMk id="4" creationId="{44A75C44-ECB3-590F-5450-76CF69AF5DE1}"/>
          </ac:graphicFrameMkLst>
        </pc:graphicFrameChg>
      </pc:sldChg>
      <pc:sldChg chg="modSp mod">
        <pc:chgData name="Popovich, Marina" userId="a68fad31-9cb3-43c6-a698-234317a9b785" providerId="ADAL" clId="{0F6A0063-73B7-408C-8314-181DE1B5E835}" dt="2023-10-24T13:55:19.473" v="318" actId="14100"/>
        <pc:sldMkLst>
          <pc:docMk/>
          <pc:sldMk cId="860327114" sldId="2145707094"/>
        </pc:sldMkLst>
        <pc:spChg chg="mod">
          <ac:chgData name="Popovich, Marina" userId="a68fad31-9cb3-43c6-a698-234317a9b785" providerId="ADAL" clId="{0F6A0063-73B7-408C-8314-181DE1B5E835}" dt="2023-10-24T13:55:19.473" v="318" actId="14100"/>
          <ac:spMkLst>
            <pc:docMk/>
            <pc:sldMk cId="860327114" sldId="2145707094"/>
            <ac:spMk id="4" creationId="{00F70973-C885-37C1-CD91-333F9FD6EF11}"/>
          </ac:spMkLst>
        </pc:spChg>
      </pc:sldChg>
      <pc:sldChg chg="modSp add del">
        <pc:chgData name="Popovich, Marina" userId="a68fad31-9cb3-43c6-a698-234317a9b785" providerId="ADAL" clId="{0F6A0063-73B7-408C-8314-181DE1B5E835}" dt="2023-10-24T14:15:29.162" v="10431" actId="2696"/>
        <pc:sldMkLst>
          <pc:docMk/>
          <pc:sldMk cId="2042568714" sldId="2147470465"/>
        </pc:sldMkLst>
        <pc:spChg chg="mod">
          <ac:chgData name="Popovich, Marina" userId="a68fad31-9cb3-43c6-a698-234317a9b785" providerId="ADAL" clId="{0F6A0063-73B7-408C-8314-181DE1B5E835}" dt="2023-10-24T14:02:50.488" v="350"/>
          <ac:spMkLst>
            <pc:docMk/>
            <pc:sldMk cId="2042568714" sldId="2147470465"/>
            <ac:spMk id="2" creationId="{CFBA4155-5B2B-48ED-B1A9-24F75933BD9E}"/>
          </ac:spMkLst>
        </pc:spChg>
        <pc:spChg chg="mod">
          <ac:chgData name="Popovich, Marina" userId="a68fad31-9cb3-43c6-a698-234317a9b785" providerId="ADAL" clId="{0F6A0063-73B7-408C-8314-181DE1B5E835}" dt="2023-10-24T14:02:50.488" v="350"/>
          <ac:spMkLst>
            <pc:docMk/>
            <pc:sldMk cId="2042568714" sldId="2147470465"/>
            <ac:spMk id="3" creationId="{A33DA457-F0C2-C638-DA1B-479CF7A4C7A1}"/>
          </ac:spMkLst>
        </pc:spChg>
        <pc:spChg chg="mod">
          <ac:chgData name="Popovich, Marina" userId="a68fad31-9cb3-43c6-a698-234317a9b785" providerId="ADAL" clId="{0F6A0063-73B7-408C-8314-181DE1B5E835}" dt="2023-10-24T14:02:50.488" v="350"/>
          <ac:spMkLst>
            <pc:docMk/>
            <pc:sldMk cId="2042568714" sldId="2147470465"/>
            <ac:spMk id="6" creationId="{04525DE4-BC0F-4AAF-A9A9-22DCAA706080}"/>
          </ac:spMkLst>
        </pc:spChg>
      </pc:sldChg>
      <pc:sldChg chg="addSp modSp add modNotes">
        <pc:chgData name="Popovich, Marina" userId="a68fad31-9cb3-43c6-a698-234317a9b785" providerId="ADAL" clId="{0F6A0063-73B7-408C-8314-181DE1B5E835}" dt="2023-10-24T14:02:50.498" v="351"/>
        <pc:sldMkLst>
          <pc:docMk/>
          <pc:sldMk cId="4103362412" sldId="2147470466"/>
        </pc:sldMkLst>
        <pc:spChg chg="mod">
          <ac:chgData name="Popovich, Marina" userId="a68fad31-9cb3-43c6-a698-234317a9b785" providerId="ADAL" clId="{0F6A0063-73B7-408C-8314-181DE1B5E835}" dt="2023-10-24T14:02:50.498" v="351"/>
          <ac:spMkLst>
            <pc:docMk/>
            <pc:sldMk cId="4103362412" sldId="2147470466"/>
            <ac:spMk id="2" creationId="{1B9FFD2C-71D7-40C3-AE7D-1957940CD4EC}"/>
          </ac:spMkLst>
        </pc:spChg>
        <pc:spChg chg="mod">
          <ac:chgData name="Popovich, Marina" userId="a68fad31-9cb3-43c6-a698-234317a9b785" providerId="ADAL" clId="{0F6A0063-73B7-408C-8314-181DE1B5E835}" dt="2023-10-24T14:02:50.498" v="351"/>
          <ac:spMkLst>
            <pc:docMk/>
            <pc:sldMk cId="4103362412" sldId="2147470466"/>
            <ac:spMk id="3" creationId="{E7AD64CA-2483-0E29-034D-50A89BC0F9F9}"/>
          </ac:spMkLst>
        </pc:spChg>
        <pc:spChg chg="add mod">
          <ac:chgData name="Popovich, Marina" userId="a68fad31-9cb3-43c6-a698-234317a9b785" providerId="ADAL" clId="{0F6A0063-73B7-408C-8314-181DE1B5E835}" dt="2023-10-24T14:02:50.498" v="351"/>
          <ac:spMkLst>
            <pc:docMk/>
            <pc:sldMk cId="4103362412" sldId="2147470466"/>
            <ac:spMk id="5" creationId="{43A85352-510A-0B55-F56C-29860566D683}"/>
          </ac:spMkLst>
        </pc:spChg>
      </pc:sldChg>
      <pc:sldChg chg="addSp delSp modSp add mod modNotes">
        <pc:chgData name="Popovich, Marina" userId="a68fad31-9cb3-43c6-a698-234317a9b785" providerId="ADAL" clId="{0F6A0063-73B7-408C-8314-181DE1B5E835}" dt="2023-10-24T14:20:27.142" v="15555" actId="20577"/>
        <pc:sldMkLst>
          <pc:docMk/>
          <pc:sldMk cId="316829667" sldId="2147470482"/>
        </pc:sldMkLst>
        <pc:spChg chg="mod">
          <ac:chgData name="Popovich, Marina" userId="a68fad31-9cb3-43c6-a698-234317a9b785" providerId="ADAL" clId="{0F6A0063-73B7-408C-8314-181DE1B5E835}" dt="2023-10-24T14:20:27.142" v="15555" actId="20577"/>
          <ac:spMkLst>
            <pc:docMk/>
            <pc:sldMk cId="316829667" sldId="2147470482"/>
            <ac:spMk id="2" creationId="{1B9FFD2C-71D7-40C3-AE7D-1957940CD4EC}"/>
          </ac:spMkLst>
        </pc:spChg>
        <pc:spChg chg="mod">
          <ac:chgData name="Popovich, Marina" userId="a68fad31-9cb3-43c6-a698-234317a9b785" providerId="ADAL" clId="{0F6A0063-73B7-408C-8314-181DE1B5E835}" dt="2023-10-24T14:02:50.587" v="366"/>
          <ac:spMkLst>
            <pc:docMk/>
            <pc:sldMk cId="316829667" sldId="2147470482"/>
            <ac:spMk id="3" creationId="{1BA37FC6-B64A-D989-467F-741FE682EBBF}"/>
          </ac:spMkLst>
        </pc:spChg>
        <pc:spChg chg="add del mod">
          <ac:chgData name="Popovich, Marina" userId="a68fad31-9cb3-43c6-a698-234317a9b785" providerId="ADAL" clId="{0F6A0063-73B7-408C-8314-181DE1B5E835}" dt="2023-10-24T14:20:11.176" v="15539" actId="21"/>
          <ac:spMkLst>
            <pc:docMk/>
            <pc:sldMk cId="316829667" sldId="2147470482"/>
            <ac:spMk id="5" creationId="{7618D2D1-5BF7-5851-E2A8-84535D51FB70}"/>
          </ac:spMkLst>
        </pc:spChg>
      </pc:sldChg>
      <pc:sldChg chg="addSp delSp modSp add mod modNotes">
        <pc:chgData name="Popovich, Marina" userId="a68fad31-9cb3-43c6-a698-234317a9b785" providerId="ADAL" clId="{0F6A0063-73B7-408C-8314-181DE1B5E835}" dt="2023-10-24T14:20:37.474" v="15556" actId="21"/>
        <pc:sldMkLst>
          <pc:docMk/>
          <pc:sldMk cId="2095860256" sldId="2147470483"/>
        </pc:sldMkLst>
        <pc:spChg chg="mod">
          <ac:chgData name="Popovich, Marina" userId="a68fad31-9cb3-43c6-a698-234317a9b785" providerId="ADAL" clId="{0F6A0063-73B7-408C-8314-181DE1B5E835}" dt="2023-10-24T14:02:50.589" v="367"/>
          <ac:spMkLst>
            <pc:docMk/>
            <pc:sldMk cId="2095860256" sldId="2147470483"/>
            <ac:spMk id="2" creationId="{1B9FFD2C-71D7-40C3-AE7D-1957940CD4EC}"/>
          </ac:spMkLst>
        </pc:spChg>
        <pc:spChg chg="mod">
          <ac:chgData name="Popovich, Marina" userId="a68fad31-9cb3-43c6-a698-234317a9b785" providerId="ADAL" clId="{0F6A0063-73B7-408C-8314-181DE1B5E835}" dt="2023-10-24T14:02:50.589" v="367"/>
          <ac:spMkLst>
            <pc:docMk/>
            <pc:sldMk cId="2095860256" sldId="2147470483"/>
            <ac:spMk id="10" creationId="{07A682EE-323F-A87C-AF52-5EC28E5346D5}"/>
          </ac:spMkLst>
        </pc:spChg>
        <pc:spChg chg="add del mod">
          <ac:chgData name="Popovich, Marina" userId="a68fad31-9cb3-43c6-a698-234317a9b785" providerId="ADAL" clId="{0F6A0063-73B7-408C-8314-181DE1B5E835}" dt="2023-10-24T14:20:37.474" v="15556" actId="21"/>
          <ac:spMkLst>
            <pc:docMk/>
            <pc:sldMk cId="2095860256" sldId="2147470483"/>
            <ac:spMk id="15" creationId="{48D77B86-D7C2-2D37-4DED-65E35D72FCDC}"/>
          </ac:spMkLst>
        </pc:spChg>
      </pc:sldChg>
      <pc:sldChg chg="addSp delSp modSp add mod modNotes">
        <pc:chgData name="Popovich, Marina" userId="a68fad31-9cb3-43c6-a698-234317a9b785" providerId="ADAL" clId="{0F6A0063-73B7-408C-8314-181DE1B5E835}" dt="2023-10-24T14:05:53.414" v="446" actId="20577"/>
        <pc:sldMkLst>
          <pc:docMk/>
          <pc:sldMk cId="2957597395" sldId="2147470495"/>
        </pc:sldMkLst>
        <pc:spChg chg="mod">
          <ac:chgData name="Popovich, Marina" userId="a68fad31-9cb3-43c6-a698-234317a9b785" providerId="ADAL" clId="{0F6A0063-73B7-408C-8314-181DE1B5E835}" dt="2023-10-24T13:57:43.756" v="323"/>
          <ac:spMkLst>
            <pc:docMk/>
            <pc:sldMk cId="2957597395" sldId="2147470495"/>
            <ac:spMk id="2" creationId="{7A18423C-3DAE-3890-6129-907D812C6523}"/>
          </ac:spMkLst>
        </pc:spChg>
        <pc:spChg chg="mod">
          <ac:chgData name="Popovich, Marina" userId="a68fad31-9cb3-43c6-a698-234317a9b785" providerId="ADAL" clId="{0F6A0063-73B7-408C-8314-181DE1B5E835}" dt="2023-10-24T14:05:53.414" v="446" actId="20577"/>
          <ac:spMkLst>
            <pc:docMk/>
            <pc:sldMk cId="2957597395" sldId="2147470495"/>
            <ac:spMk id="3" creationId="{785CFB82-6365-12CA-5F39-94BA61BFB4F7}"/>
          </ac:spMkLst>
        </pc:spChg>
        <pc:spChg chg="add del mod">
          <ac:chgData name="Popovich, Marina" userId="a68fad31-9cb3-43c6-a698-234317a9b785" providerId="ADAL" clId="{0F6A0063-73B7-408C-8314-181DE1B5E835}" dt="2023-10-24T13:57:43.756" v="323"/>
          <ac:spMkLst>
            <pc:docMk/>
            <pc:sldMk cId="2957597395" sldId="2147470495"/>
            <ac:spMk id="4" creationId="{9EE18969-FC5F-9EC2-CDDD-5AB43B44B1BE}"/>
          </ac:spMkLst>
        </pc:spChg>
        <pc:spChg chg="add del mod">
          <ac:chgData name="Popovich, Marina" userId="a68fad31-9cb3-43c6-a698-234317a9b785" providerId="ADAL" clId="{0F6A0063-73B7-408C-8314-181DE1B5E835}" dt="2023-10-24T13:57:43.756" v="323"/>
          <ac:spMkLst>
            <pc:docMk/>
            <pc:sldMk cId="2957597395" sldId="2147470495"/>
            <ac:spMk id="8" creationId="{0BEC3603-B2A3-D378-3CE7-BD9A13BC78DA}"/>
          </ac:spMkLst>
        </pc:spChg>
        <pc:spChg chg="mod">
          <ac:chgData name="Popovich, Marina" userId="a68fad31-9cb3-43c6-a698-234317a9b785" providerId="ADAL" clId="{0F6A0063-73B7-408C-8314-181DE1B5E835}" dt="2023-10-24T13:57:43.756" v="323"/>
          <ac:spMkLst>
            <pc:docMk/>
            <pc:sldMk cId="2957597395" sldId="2147470495"/>
            <ac:spMk id="11" creationId="{D8F14F7C-DB25-D979-E356-C011635965FD}"/>
          </ac:spMkLst>
        </pc:spChg>
        <pc:spChg chg="add del mod">
          <ac:chgData name="Popovich, Marina" userId="a68fad31-9cb3-43c6-a698-234317a9b785" providerId="ADAL" clId="{0F6A0063-73B7-408C-8314-181DE1B5E835}" dt="2023-10-24T13:57:43.756" v="323"/>
          <ac:spMkLst>
            <pc:docMk/>
            <pc:sldMk cId="2957597395" sldId="2147470495"/>
            <ac:spMk id="15" creationId="{24349D6B-3A98-5EE3-03CF-D4FF06A458E0}"/>
          </ac:spMkLst>
        </pc:spChg>
      </pc:sldChg>
      <pc:sldChg chg="addSp delSp modSp add mod modNotes">
        <pc:chgData name="Popovich, Marina" userId="a68fad31-9cb3-43c6-a698-234317a9b785" providerId="ADAL" clId="{0F6A0063-73B7-408C-8314-181DE1B5E835}" dt="2023-10-24T14:06:06.590" v="448" actId="21"/>
        <pc:sldMkLst>
          <pc:docMk/>
          <pc:sldMk cId="2275991935" sldId="2147470497"/>
        </pc:sldMkLst>
        <pc:spChg chg="mod">
          <ac:chgData name="Popovich, Marina" userId="a68fad31-9cb3-43c6-a698-234317a9b785" providerId="ADAL" clId="{0F6A0063-73B7-408C-8314-181DE1B5E835}" dt="2023-10-24T13:58:55.454" v="327"/>
          <ac:spMkLst>
            <pc:docMk/>
            <pc:sldMk cId="2275991935" sldId="2147470497"/>
            <ac:spMk id="2" creationId="{870DB909-CE08-A7BF-2F78-465BF599C356}"/>
          </ac:spMkLst>
        </pc:spChg>
        <pc:spChg chg="add del mod">
          <ac:chgData name="Popovich, Marina" userId="a68fad31-9cb3-43c6-a698-234317a9b785" providerId="ADAL" clId="{0F6A0063-73B7-408C-8314-181DE1B5E835}" dt="2023-10-24T13:58:55.454" v="327"/>
          <ac:spMkLst>
            <pc:docMk/>
            <pc:sldMk cId="2275991935" sldId="2147470497"/>
            <ac:spMk id="4" creationId="{3433BA41-E16F-92A1-8E29-B55C254E3B4D}"/>
          </ac:spMkLst>
        </pc:spChg>
        <pc:spChg chg="add del mod">
          <ac:chgData name="Popovich, Marina" userId="a68fad31-9cb3-43c6-a698-234317a9b785" providerId="ADAL" clId="{0F6A0063-73B7-408C-8314-181DE1B5E835}" dt="2023-10-24T13:58:55.454" v="327"/>
          <ac:spMkLst>
            <pc:docMk/>
            <pc:sldMk cId="2275991935" sldId="2147470497"/>
            <ac:spMk id="5" creationId="{28F3516B-6CE8-CE75-3BDA-33BEF7E20274}"/>
          </ac:spMkLst>
        </pc:spChg>
        <pc:spChg chg="add del mod">
          <ac:chgData name="Popovich, Marina" userId="a68fad31-9cb3-43c6-a698-234317a9b785" providerId="ADAL" clId="{0F6A0063-73B7-408C-8314-181DE1B5E835}" dt="2023-10-24T13:58:55.454" v="327"/>
          <ac:spMkLst>
            <pc:docMk/>
            <pc:sldMk cId="2275991935" sldId="2147470497"/>
            <ac:spMk id="6" creationId="{1A227CC8-18DD-2EF1-5A47-9BEC6C94F884}"/>
          </ac:spMkLst>
        </pc:spChg>
        <pc:spChg chg="add del mod">
          <ac:chgData name="Popovich, Marina" userId="a68fad31-9cb3-43c6-a698-234317a9b785" providerId="ADAL" clId="{0F6A0063-73B7-408C-8314-181DE1B5E835}" dt="2023-10-24T14:06:06.590" v="448" actId="21"/>
          <ac:spMkLst>
            <pc:docMk/>
            <pc:sldMk cId="2275991935" sldId="2147470497"/>
            <ac:spMk id="7" creationId="{FD9244FB-D209-6E6F-5DB9-18C851B97FC7}"/>
          </ac:spMkLst>
        </pc:spChg>
        <pc:spChg chg="mod">
          <ac:chgData name="Popovich, Marina" userId="a68fad31-9cb3-43c6-a698-234317a9b785" providerId="ADAL" clId="{0F6A0063-73B7-408C-8314-181DE1B5E835}" dt="2023-10-24T13:58:55.454" v="327"/>
          <ac:spMkLst>
            <pc:docMk/>
            <pc:sldMk cId="2275991935" sldId="2147470497"/>
            <ac:spMk id="99" creationId="{E32FFCB2-6DBB-421A-AD69-CA6988B54DF8}"/>
          </ac:spMkLst>
        </pc:spChg>
      </pc:sldChg>
      <pc:sldChg chg="addSp delSp modSp add mod modNotes">
        <pc:chgData name="Popovich, Marina" userId="a68fad31-9cb3-43c6-a698-234317a9b785" providerId="ADAL" clId="{0F6A0063-73B7-408C-8314-181DE1B5E835}" dt="2023-10-24T14:06:18.228" v="449" actId="21"/>
        <pc:sldMkLst>
          <pc:docMk/>
          <pc:sldMk cId="1232750175" sldId="2147470498"/>
        </pc:sldMkLst>
        <pc:spChg chg="mod">
          <ac:chgData name="Popovich, Marina" userId="a68fad31-9cb3-43c6-a698-234317a9b785" providerId="ADAL" clId="{0F6A0063-73B7-408C-8314-181DE1B5E835}" dt="2023-10-24T14:00:49.701" v="331"/>
          <ac:spMkLst>
            <pc:docMk/>
            <pc:sldMk cId="1232750175" sldId="2147470498"/>
            <ac:spMk id="9" creationId="{5444B836-6DD5-279F-C657-AA457CA15B01}"/>
          </ac:spMkLst>
        </pc:spChg>
        <pc:spChg chg="add del mod">
          <ac:chgData name="Popovich, Marina" userId="a68fad31-9cb3-43c6-a698-234317a9b785" providerId="ADAL" clId="{0F6A0063-73B7-408C-8314-181DE1B5E835}" dt="2023-10-24T14:00:49.701" v="331"/>
          <ac:spMkLst>
            <pc:docMk/>
            <pc:sldMk cId="1232750175" sldId="2147470498"/>
            <ac:spMk id="11" creationId="{E302DF07-54D0-C79C-F085-C1078E3BA364}"/>
          </ac:spMkLst>
        </pc:spChg>
        <pc:spChg chg="add del mod">
          <ac:chgData name="Popovich, Marina" userId="a68fad31-9cb3-43c6-a698-234317a9b785" providerId="ADAL" clId="{0F6A0063-73B7-408C-8314-181DE1B5E835}" dt="2023-10-24T14:00:49.701" v="331"/>
          <ac:spMkLst>
            <pc:docMk/>
            <pc:sldMk cId="1232750175" sldId="2147470498"/>
            <ac:spMk id="12" creationId="{5FDE258A-C05D-46BB-36D0-E6867AC38F70}"/>
          </ac:spMkLst>
        </pc:spChg>
        <pc:spChg chg="add del mod">
          <ac:chgData name="Popovich, Marina" userId="a68fad31-9cb3-43c6-a698-234317a9b785" providerId="ADAL" clId="{0F6A0063-73B7-408C-8314-181DE1B5E835}" dt="2023-10-24T14:00:49.701" v="331"/>
          <ac:spMkLst>
            <pc:docMk/>
            <pc:sldMk cId="1232750175" sldId="2147470498"/>
            <ac:spMk id="13" creationId="{E24A47EC-4386-A9AA-A46F-CB1E1669F27B}"/>
          </ac:spMkLst>
        </pc:spChg>
        <pc:spChg chg="add del mod">
          <ac:chgData name="Popovich, Marina" userId="a68fad31-9cb3-43c6-a698-234317a9b785" providerId="ADAL" clId="{0F6A0063-73B7-408C-8314-181DE1B5E835}" dt="2023-10-24T14:06:18.228" v="449" actId="21"/>
          <ac:spMkLst>
            <pc:docMk/>
            <pc:sldMk cId="1232750175" sldId="2147470498"/>
            <ac:spMk id="14" creationId="{5E9D7C92-84C3-1284-DB84-DD113494E602}"/>
          </ac:spMkLst>
        </pc:spChg>
        <pc:spChg chg="mod">
          <ac:chgData name="Popovich, Marina" userId="a68fad31-9cb3-43c6-a698-234317a9b785" providerId="ADAL" clId="{0F6A0063-73B7-408C-8314-181DE1B5E835}" dt="2023-10-24T14:00:49.701" v="331"/>
          <ac:spMkLst>
            <pc:docMk/>
            <pc:sldMk cId="1232750175" sldId="2147470498"/>
            <ac:spMk id="99" creationId="{E32FFCB2-6DBB-421A-AD69-CA6988B54DF8}"/>
          </ac:spMkLst>
        </pc:spChg>
      </pc:sldChg>
      <pc:sldChg chg="addSp delSp modSp add mod modNotes">
        <pc:chgData name="Popovich, Marina" userId="a68fad31-9cb3-43c6-a698-234317a9b785" providerId="ADAL" clId="{0F6A0063-73B7-408C-8314-181DE1B5E835}" dt="2023-10-24T14:09:02.223" v="497" actId="21"/>
        <pc:sldMkLst>
          <pc:docMk/>
          <pc:sldMk cId="1381133433" sldId="2147470499"/>
        </pc:sldMkLst>
        <pc:spChg chg="add del mod">
          <ac:chgData name="Popovich, Marina" userId="a68fad31-9cb3-43c6-a698-234317a9b785" providerId="ADAL" clId="{0F6A0063-73B7-408C-8314-181DE1B5E835}" dt="2023-10-24T14:09:02.223" v="497" actId="21"/>
          <ac:spMkLst>
            <pc:docMk/>
            <pc:sldMk cId="1381133433" sldId="2147470499"/>
            <ac:spMk id="9" creationId="{707A2995-C0C7-4830-BD08-15FC9361180B}"/>
          </ac:spMkLst>
        </pc:spChg>
        <pc:spChg chg="mod">
          <ac:chgData name="Popovich, Marina" userId="a68fad31-9cb3-43c6-a698-234317a9b785" providerId="ADAL" clId="{0F6A0063-73B7-408C-8314-181DE1B5E835}" dt="2023-10-24T14:01:35.213" v="335"/>
          <ac:spMkLst>
            <pc:docMk/>
            <pc:sldMk cId="1381133433" sldId="2147470499"/>
            <ac:spMk id="11" creationId="{8885601C-42BC-482C-73D0-9A3E8A830C58}"/>
          </ac:spMkLst>
        </pc:spChg>
        <pc:spChg chg="mod">
          <ac:chgData name="Popovich, Marina" userId="a68fad31-9cb3-43c6-a698-234317a9b785" providerId="ADAL" clId="{0F6A0063-73B7-408C-8314-181DE1B5E835}" dt="2023-10-24T14:01:35.213" v="335"/>
          <ac:spMkLst>
            <pc:docMk/>
            <pc:sldMk cId="1381133433" sldId="2147470499"/>
            <ac:spMk id="99" creationId="{E32FFCB2-6DBB-421A-AD69-CA6988B54DF8}"/>
          </ac:spMkLst>
        </pc:spChg>
      </pc:sldChg>
      <pc:sldChg chg="addSp delSp modSp add mod modNotes">
        <pc:chgData name="Popovich, Marina" userId="a68fad31-9cb3-43c6-a698-234317a9b785" providerId="ADAL" clId="{0F6A0063-73B7-408C-8314-181DE1B5E835}" dt="2023-10-24T14:09:12.220" v="498" actId="21"/>
        <pc:sldMkLst>
          <pc:docMk/>
          <pc:sldMk cId="1889674602" sldId="2147470500"/>
        </pc:sldMkLst>
        <pc:spChg chg="mod">
          <ac:chgData name="Popovich, Marina" userId="a68fad31-9cb3-43c6-a698-234317a9b785" providerId="ADAL" clId="{0F6A0063-73B7-408C-8314-181DE1B5E835}" dt="2023-10-24T14:01:35.218" v="336"/>
          <ac:spMkLst>
            <pc:docMk/>
            <pc:sldMk cId="1889674602" sldId="2147470500"/>
            <ac:spMk id="4" creationId="{651E1056-979E-E2E8-B6B6-3E3204072A0E}"/>
          </ac:spMkLst>
        </pc:spChg>
        <pc:spChg chg="add del mod">
          <ac:chgData name="Popovich, Marina" userId="a68fad31-9cb3-43c6-a698-234317a9b785" providerId="ADAL" clId="{0F6A0063-73B7-408C-8314-181DE1B5E835}" dt="2023-10-24T14:09:12.220" v="498" actId="21"/>
          <ac:spMkLst>
            <pc:docMk/>
            <pc:sldMk cId="1889674602" sldId="2147470500"/>
            <ac:spMk id="9" creationId="{475CDD1D-403A-EB39-96FB-FD2A4732E969}"/>
          </ac:spMkLst>
        </pc:spChg>
        <pc:spChg chg="mod">
          <ac:chgData name="Popovich, Marina" userId="a68fad31-9cb3-43c6-a698-234317a9b785" providerId="ADAL" clId="{0F6A0063-73B7-408C-8314-181DE1B5E835}" dt="2023-10-24T14:01:35.218" v="336"/>
          <ac:spMkLst>
            <pc:docMk/>
            <pc:sldMk cId="1889674602" sldId="2147470500"/>
            <ac:spMk id="18" creationId="{1534E432-C245-4931-98B4-D73CC6A149E3}"/>
          </ac:spMkLst>
        </pc:spChg>
      </pc:sldChg>
      <pc:sldChg chg="addSp delSp modSp add mod modNotes">
        <pc:chgData name="Popovich, Marina" userId="a68fad31-9cb3-43c6-a698-234317a9b785" providerId="ADAL" clId="{0F6A0063-73B7-408C-8314-181DE1B5E835}" dt="2023-10-24T14:12:28.479" v="5430" actId="21"/>
        <pc:sldMkLst>
          <pc:docMk/>
          <pc:sldMk cId="2500860898" sldId="2147470501"/>
        </pc:sldMkLst>
        <pc:spChg chg="mod">
          <ac:chgData name="Popovich, Marina" userId="a68fad31-9cb3-43c6-a698-234317a9b785" providerId="ADAL" clId="{0F6A0063-73B7-408C-8314-181DE1B5E835}" dt="2023-10-24T14:01:35.226" v="337"/>
          <ac:spMkLst>
            <pc:docMk/>
            <pc:sldMk cId="2500860898" sldId="2147470501"/>
            <ac:spMk id="3" creationId="{C16CFB73-929E-26B3-CD7C-3435C6AD542D}"/>
          </ac:spMkLst>
        </pc:spChg>
        <pc:spChg chg="add del mod">
          <ac:chgData name="Popovich, Marina" userId="a68fad31-9cb3-43c6-a698-234317a9b785" providerId="ADAL" clId="{0F6A0063-73B7-408C-8314-181DE1B5E835}" dt="2023-10-24T14:12:28.479" v="5430" actId="21"/>
          <ac:spMkLst>
            <pc:docMk/>
            <pc:sldMk cId="2500860898" sldId="2147470501"/>
            <ac:spMk id="9" creationId="{6A654A7F-32B0-73EE-A6FC-3C5229958CD3}"/>
          </ac:spMkLst>
        </pc:spChg>
        <pc:spChg chg="mod">
          <ac:chgData name="Popovich, Marina" userId="a68fad31-9cb3-43c6-a698-234317a9b785" providerId="ADAL" clId="{0F6A0063-73B7-408C-8314-181DE1B5E835}" dt="2023-10-24T14:01:35.226" v="337"/>
          <ac:spMkLst>
            <pc:docMk/>
            <pc:sldMk cId="2500860898" sldId="2147470501"/>
            <ac:spMk id="18" creationId="{1534E432-C245-4931-98B4-D73CC6A149E3}"/>
          </ac:spMkLst>
        </pc:spChg>
      </pc:sldChg>
      <pc:sldChg chg="addSp delSp modSp add mod modNotes">
        <pc:chgData name="Popovich, Marina" userId="a68fad31-9cb3-43c6-a698-234317a9b785" providerId="ADAL" clId="{0F6A0063-73B7-408C-8314-181DE1B5E835}" dt="2023-10-24T14:12:39.793" v="5431" actId="21"/>
        <pc:sldMkLst>
          <pc:docMk/>
          <pc:sldMk cId="2202256290" sldId="2147470502"/>
        </pc:sldMkLst>
        <pc:spChg chg="mod">
          <ac:chgData name="Popovich, Marina" userId="a68fad31-9cb3-43c6-a698-234317a9b785" providerId="ADAL" clId="{0F6A0063-73B7-408C-8314-181DE1B5E835}" dt="2023-10-24T14:01:35.231" v="338"/>
          <ac:spMkLst>
            <pc:docMk/>
            <pc:sldMk cId="2202256290" sldId="2147470502"/>
            <ac:spMk id="12" creationId="{F3627A1B-5577-9FA1-21C8-0775B3AD4322}"/>
          </ac:spMkLst>
        </pc:spChg>
        <pc:spChg chg="add del mod">
          <ac:chgData name="Popovich, Marina" userId="a68fad31-9cb3-43c6-a698-234317a9b785" providerId="ADAL" clId="{0F6A0063-73B7-408C-8314-181DE1B5E835}" dt="2023-10-24T14:12:39.793" v="5431" actId="21"/>
          <ac:spMkLst>
            <pc:docMk/>
            <pc:sldMk cId="2202256290" sldId="2147470502"/>
            <ac:spMk id="16" creationId="{3DA4C7D3-2F47-1E4E-74F1-93CD785FF730}"/>
          </ac:spMkLst>
        </pc:spChg>
        <pc:spChg chg="mod">
          <ac:chgData name="Popovich, Marina" userId="a68fad31-9cb3-43c6-a698-234317a9b785" providerId="ADAL" clId="{0F6A0063-73B7-408C-8314-181DE1B5E835}" dt="2023-10-24T14:01:35.231" v="338"/>
          <ac:spMkLst>
            <pc:docMk/>
            <pc:sldMk cId="2202256290" sldId="2147470502"/>
            <ac:spMk id="99" creationId="{E32FFCB2-6DBB-421A-AD69-CA6988B54DF8}"/>
          </ac:spMkLst>
        </pc:spChg>
      </pc:sldChg>
      <pc:sldChg chg="addSp delSp modSp add mod modNotes">
        <pc:chgData name="Popovich, Marina" userId="a68fad31-9cb3-43c6-a698-234317a9b785" providerId="ADAL" clId="{0F6A0063-73B7-408C-8314-181DE1B5E835}" dt="2023-10-24T14:12:53.032" v="5432" actId="21"/>
        <pc:sldMkLst>
          <pc:docMk/>
          <pc:sldMk cId="375425184" sldId="2147470503"/>
        </pc:sldMkLst>
        <pc:spChg chg="mod">
          <ac:chgData name="Popovich, Marina" userId="a68fad31-9cb3-43c6-a698-234317a9b785" providerId="ADAL" clId="{0F6A0063-73B7-408C-8314-181DE1B5E835}" dt="2023-10-24T14:01:35.236" v="339"/>
          <ac:spMkLst>
            <pc:docMk/>
            <pc:sldMk cId="375425184" sldId="2147470503"/>
            <ac:spMk id="2" creationId="{1B9FFD2C-71D7-40C3-AE7D-1957940CD4EC}"/>
          </ac:spMkLst>
        </pc:spChg>
        <pc:spChg chg="mod">
          <ac:chgData name="Popovich, Marina" userId="a68fad31-9cb3-43c6-a698-234317a9b785" providerId="ADAL" clId="{0F6A0063-73B7-408C-8314-181DE1B5E835}" dt="2023-10-24T14:01:35.236" v="339"/>
          <ac:spMkLst>
            <pc:docMk/>
            <pc:sldMk cId="375425184" sldId="2147470503"/>
            <ac:spMk id="4" creationId="{A1E0794B-B4F4-CDC1-3157-EE41B6F2D865}"/>
          </ac:spMkLst>
        </pc:spChg>
        <pc:spChg chg="add del mod">
          <ac:chgData name="Popovich, Marina" userId="a68fad31-9cb3-43c6-a698-234317a9b785" providerId="ADAL" clId="{0F6A0063-73B7-408C-8314-181DE1B5E835}" dt="2023-10-24T14:12:53.032" v="5432" actId="21"/>
          <ac:spMkLst>
            <pc:docMk/>
            <pc:sldMk cId="375425184" sldId="2147470503"/>
            <ac:spMk id="8" creationId="{85078D01-192B-E351-011C-82127E398477}"/>
          </ac:spMkLst>
        </pc:spChg>
      </pc:sldChg>
      <pc:sldChg chg="addSp delSp modSp add mod modNotes">
        <pc:chgData name="Popovich, Marina" userId="a68fad31-9cb3-43c6-a698-234317a9b785" providerId="ADAL" clId="{0F6A0063-73B7-408C-8314-181DE1B5E835}" dt="2023-10-24T14:13:05.481" v="5434" actId="21"/>
        <pc:sldMkLst>
          <pc:docMk/>
          <pc:sldMk cId="1300428743" sldId="2147470504"/>
        </pc:sldMkLst>
        <pc:spChg chg="mod">
          <ac:chgData name="Popovich, Marina" userId="a68fad31-9cb3-43c6-a698-234317a9b785" providerId="ADAL" clId="{0F6A0063-73B7-408C-8314-181DE1B5E835}" dt="2023-10-24T14:01:35.698" v="344"/>
          <ac:spMkLst>
            <pc:docMk/>
            <pc:sldMk cId="1300428743" sldId="2147470504"/>
            <ac:spMk id="2" creationId="{24C32333-B493-4CCB-97BC-7DAC62ECF3C8}"/>
          </ac:spMkLst>
        </pc:spChg>
        <pc:spChg chg="mod">
          <ac:chgData name="Popovich, Marina" userId="a68fad31-9cb3-43c6-a698-234317a9b785" providerId="ADAL" clId="{0F6A0063-73B7-408C-8314-181DE1B5E835}" dt="2023-10-24T14:01:35.698" v="344"/>
          <ac:spMkLst>
            <pc:docMk/>
            <pc:sldMk cId="1300428743" sldId="2147470504"/>
            <ac:spMk id="11" creationId="{99D492CF-44D3-F4D3-8F2B-0C07B6671962}"/>
          </ac:spMkLst>
        </pc:spChg>
        <pc:spChg chg="add del mod">
          <ac:chgData name="Popovich, Marina" userId="a68fad31-9cb3-43c6-a698-234317a9b785" providerId="ADAL" clId="{0F6A0063-73B7-408C-8314-181DE1B5E835}" dt="2023-10-24T14:01:35.698" v="344"/>
          <ac:spMkLst>
            <pc:docMk/>
            <pc:sldMk cId="1300428743" sldId="2147470504"/>
            <ac:spMk id="17" creationId="{35239C9C-D8AB-3E89-A823-D05F9105D59D}"/>
          </ac:spMkLst>
        </pc:spChg>
        <pc:spChg chg="add del mod">
          <ac:chgData name="Popovich, Marina" userId="a68fad31-9cb3-43c6-a698-234317a9b785" providerId="ADAL" clId="{0F6A0063-73B7-408C-8314-181DE1B5E835}" dt="2023-10-24T14:01:35.698" v="344"/>
          <ac:spMkLst>
            <pc:docMk/>
            <pc:sldMk cId="1300428743" sldId="2147470504"/>
            <ac:spMk id="18" creationId="{76A59D08-174B-55A5-3EAA-1365F72A941E}"/>
          </ac:spMkLst>
        </pc:spChg>
        <pc:spChg chg="add del mod">
          <ac:chgData name="Popovich, Marina" userId="a68fad31-9cb3-43c6-a698-234317a9b785" providerId="ADAL" clId="{0F6A0063-73B7-408C-8314-181DE1B5E835}" dt="2023-10-24T14:01:35.698" v="344"/>
          <ac:spMkLst>
            <pc:docMk/>
            <pc:sldMk cId="1300428743" sldId="2147470504"/>
            <ac:spMk id="19" creationId="{5CEC599F-4591-70C7-A8B8-2A763031019D}"/>
          </ac:spMkLst>
        </pc:spChg>
        <pc:spChg chg="add del mod">
          <ac:chgData name="Popovich, Marina" userId="a68fad31-9cb3-43c6-a698-234317a9b785" providerId="ADAL" clId="{0F6A0063-73B7-408C-8314-181DE1B5E835}" dt="2023-10-24T14:13:05.481" v="5434" actId="21"/>
          <ac:spMkLst>
            <pc:docMk/>
            <pc:sldMk cId="1300428743" sldId="2147470504"/>
            <ac:spMk id="20" creationId="{99A17C96-34AD-E9A7-2E9A-C0CE93E96369}"/>
          </ac:spMkLst>
        </pc:spChg>
        <pc:spChg chg="mod">
          <ac:chgData name="Popovich, Marina" userId="a68fad31-9cb3-43c6-a698-234317a9b785" providerId="ADAL" clId="{0F6A0063-73B7-408C-8314-181DE1B5E835}" dt="2023-10-24T14:12:58.168" v="5433" actId="1076"/>
          <ac:spMkLst>
            <pc:docMk/>
            <pc:sldMk cId="1300428743" sldId="2147470504"/>
            <ac:spMk id="120" creationId="{472C861C-5AC1-4F25-9658-9A1AAA7967DD}"/>
          </ac:spMkLst>
        </pc:spChg>
      </pc:sldChg>
      <pc:sldChg chg="addSp delSp modSp add mod modNotes">
        <pc:chgData name="Popovich, Marina" userId="a68fad31-9cb3-43c6-a698-234317a9b785" providerId="ADAL" clId="{0F6A0063-73B7-408C-8314-181DE1B5E835}" dt="2023-10-24T14:05:37.018" v="438" actId="20577"/>
        <pc:sldMkLst>
          <pc:docMk/>
          <pc:sldMk cId="988320443" sldId="2147470505"/>
        </pc:sldMkLst>
        <pc:spChg chg="mod">
          <ac:chgData name="Popovich, Marina" userId="a68fad31-9cb3-43c6-a698-234317a9b785" providerId="ADAL" clId="{0F6A0063-73B7-408C-8314-181DE1B5E835}" dt="2023-10-24T14:02:50.466" v="347"/>
          <ac:spMkLst>
            <pc:docMk/>
            <pc:sldMk cId="988320443" sldId="2147470505"/>
            <ac:spMk id="2" creationId="{4E107C16-81F4-9F17-55B8-1BF7BC678427}"/>
          </ac:spMkLst>
        </pc:spChg>
        <pc:spChg chg="add del mod">
          <ac:chgData name="Popovich, Marina" userId="a68fad31-9cb3-43c6-a698-234317a9b785" providerId="ADAL" clId="{0F6A0063-73B7-408C-8314-181DE1B5E835}" dt="2023-10-24T14:05:19.534" v="388" actId="21"/>
          <ac:spMkLst>
            <pc:docMk/>
            <pc:sldMk cId="988320443" sldId="2147470505"/>
            <ac:spMk id="3" creationId="{C5FC8907-8A59-61B7-27E3-9DDDEC72A692}"/>
          </ac:spMkLst>
        </pc:spChg>
        <pc:spChg chg="mod">
          <ac:chgData name="Popovich, Marina" userId="a68fad31-9cb3-43c6-a698-234317a9b785" providerId="ADAL" clId="{0F6A0063-73B7-408C-8314-181DE1B5E835}" dt="2023-10-24T14:02:50.466" v="347"/>
          <ac:spMkLst>
            <pc:docMk/>
            <pc:sldMk cId="988320443" sldId="2147470505"/>
            <ac:spMk id="30" creationId="{A8674BDD-03F0-417F-B90E-33BA247501D7}"/>
          </ac:spMkLst>
        </pc:spChg>
        <pc:spChg chg="mod">
          <ac:chgData name="Popovich, Marina" userId="a68fad31-9cb3-43c6-a698-234317a9b785" providerId="ADAL" clId="{0F6A0063-73B7-408C-8314-181DE1B5E835}" dt="2023-10-24T14:05:37.018" v="438" actId="20577"/>
          <ac:spMkLst>
            <pc:docMk/>
            <pc:sldMk cId="988320443" sldId="2147470505"/>
            <ac:spMk id="34" creationId="{71404BE3-09DA-B9A6-D5AA-243872AACFE7}"/>
          </ac:spMkLst>
        </pc:spChg>
      </pc:sldChg>
      <pc:sldChg chg="addSp delSp modSp add mod modNotes">
        <pc:chgData name="Popovich, Marina" userId="a68fad31-9cb3-43c6-a698-234317a9b785" providerId="ADAL" clId="{0F6A0063-73B7-408C-8314-181DE1B5E835}" dt="2023-10-24T14:14:11.800" v="5436" actId="21"/>
        <pc:sldMkLst>
          <pc:docMk/>
          <pc:sldMk cId="2841632317" sldId="2147470506"/>
        </pc:sldMkLst>
        <pc:spChg chg="mod">
          <ac:chgData name="Popovich, Marina" userId="a68fad31-9cb3-43c6-a698-234317a9b785" providerId="ADAL" clId="{0F6A0063-73B7-408C-8314-181DE1B5E835}" dt="2023-10-24T14:02:50.470" v="348"/>
          <ac:spMkLst>
            <pc:docMk/>
            <pc:sldMk cId="2841632317" sldId="2147470506"/>
            <ac:spMk id="2" creationId="{ED6E438D-5CD7-0485-B90A-6B125EAEB001}"/>
          </ac:spMkLst>
        </pc:spChg>
        <pc:spChg chg="add del mod">
          <ac:chgData name="Popovich, Marina" userId="a68fad31-9cb3-43c6-a698-234317a9b785" providerId="ADAL" clId="{0F6A0063-73B7-408C-8314-181DE1B5E835}" dt="2023-10-24T14:14:11.800" v="5436" actId="21"/>
          <ac:spMkLst>
            <pc:docMk/>
            <pc:sldMk cId="2841632317" sldId="2147470506"/>
            <ac:spMk id="6" creationId="{0939FE74-184A-B86E-F7DA-21871D54BDE3}"/>
          </ac:spMkLst>
        </pc:spChg>
        <pc:spChg chg="mod">
          <ac:chgData name="Popovich, Marina" userId="a68fad31-9cb3-43c6-a698-234317a9b785" providerId="ADAL" clId="{0F6A0063-73B7-408C-8314-181DE1B5E835}" dt="2023-10-24T14:13:58.275" v="5435" actId="1076"/>
          <ac:spMkLst>
            <pc:docMk/>
            <pc:sldMk cId="2841632317" sldId="2147470506"/>
            <ac:spMk id="48" creationId="{AC0B9674-60DC-4C24-86A4-BB39E7C9527C}"/>
          </ac:spMkLst>
        </pc:spChg>
        <pc:spChg chg="mod">
          <ac:chgData name="Popovich, Marina" userId="a68fad31-9cb3-43c6-a698-234317a9b785" providerId="ADAL" clId="{0F6A0063-73B7-408C-8314-181DE1B5E835}" dt="2023-10-24T14:02:50.470" v="348"/>
          <ac:spMkLst>
            <pc:docMk/>
            <pc:sldMk cId="2841632317" sldId="2147470506"/>
            <ac:spMk id="99" creationId="{E32FFCB2-6DBB-421A-AD69-CA6988B54DF8}"/>
          </ac:spMkLst>
        </pc:spChg>
      </pc:sldChg>
      <pc:sldChg chg="addSp delSp modSp add mod modNotes">
        <pc:chgData name="Popovich, Marina" userId="a68fad31-9cb3-43c6-a698-234317a9b785" providerId="ADAL" clId="{0F6A0063-73B7-408C-8314-181DE1B5E835}" dt="2023-10-24T14:14:20.797" v="5437" actId="21"/>
        <pc:sldMkLst>
          <pc:docMk/>
          <pc:sldMk cId="2004306959" sldId="2147470507"/>
        </pc:sldMkLst>
        <pc:spChg chg="mod">
          <ac:chgData name="Popovich, Marina" userId="a68fad31-9cb3-43c6-a698-234317a9b785" providerId="ADAL" clId="{0F6A0063-73B7-408C-8314-181DE1B5E835}" dt="2023-10-24T14:02:50.478" v="349"/>
          <ac:spMkLst>
            <pc:docMk/>
            <pc:sldMk cId="2004306959" sldId="2147470507"/>
            <ac:spMk id="2" creationId="{3437010F-E395-CE11-7178-764D10DBDB42}"/>
          </ac:spMkLst>
        </pc:spChg>
        <pc:spChg chg="add del mod">
          <ac:chgData name="Popovich, Marina" userId="a68fad31-9cb3-43c6-a698-234317a9b785" providerId="ADAL" clId="{0F6A0063-73B7-408C-8314-181DE1B5E835}" dt="2023-10-24T14:14:20.797" v="5437" actId="21"/>
          <ac:spMkLst>
            <pc:docMk/>
            <pc:sldMk cId="2004306959" sldId="2147470507"/>
            <ac:spMk id="13" creationId="{6C836DCF-B14C-4D71-8016-A5CC804ECD35}"/>
          </ac:spMkLst>
        </pc:spChg>
        <pc:spChg chg="mod">
          <ac:chgData name="Popovich, Marina" userId="a68fad31-9cb3-43c6-a698-234317a9b785" providerId="ADAL" clId="{0F6A0063-73B7-408C-8314-181DE1B5E835}" dt="2023-10-24T14:02:50.478" v="349"/>
          <ac:spMkLst>
            <pc:docMk/>
            <pc:sldMk cId="2004306959" sldId="2147470507"/>
            <ac:spMk id="99" creationId="{E32FFCB2-6DBB-421A-AD69-CA6988B54DF8}"/>
          </ac:spMkLst>
        </pc:spChg>
      </pc:sldChg>
      <pc:sldChg chg="modSp add modNotes">
        <pc:chgData name="Popovich, Marina" userId="a68fad31-9cb3-43c6-a698-234317a9b785" providerId="ADAL" clId="{0F6A0063-73B7-408C-8314-181DE1B5E835}" dt="2023-10-24T14:02:50.498" v="352"/>
        <pc:sldMkLst>
          <pc:docMk/>
          <pc:sldMk cId="1645800901" sldId="2147470508"/>
        </pc:sldMkLst>
        <pc:spChg chg="mod">
          <ac:chgData name="Popovich, Marina" userId="a68fad31-9cb3-43c6-a698-234317a9b785" providerId="ADAL" clId="{0F6A0063-73B7-408C-8314-181DE1B5E835}" dt="2023-10-24T14:02:50.498" v="352"/>
          <ac:spMkLst>
            <pc:docMk/>
            <pc:sldMk cId="1645800901" sldId="2147470508"/>
            <ac:spMk id="2" creationId="{CFBA4155-5B2B-48ED-B1A9-24F75933BD9E}"/>
          </ac:spMkLst>
        </pc:spChg>
        <pc:spChg chg="mod">
          <ac:chgData name="Popovich, Marina" userId="a68fad31-9cb3-43c6-a698-234317a9b785" providerId="ADAL" clId="{0F6A0063-73B7-408C-8314-181DE1B5E835}" dt="2023-10-24T14:02:50.498" v="352"/>
          <ac:spMkLst>
            <pc:docMk/>
            <pc:sldMk cId="1645800901" sldId="2147470508"/>
            <ac:spMk id="3" creationId="{E611DC41-FC67-54D7-A393-DE8A8DDBF21F}"/>
          </ac:spMkLst>
        </pc:spChg>
        <pc:spChg chg="mod">
          <ac:chgData name="Popovich, Marina" userId="a68fad31-9cb3-43c6-a698-234317a9b785" providerId="ADAL" clId="{0F6A0063-73B7-408C-8314-181DE1B5E835}" dt="2023-10-24T14:02:50.498" v="352"/>
          <ac:spMkLst>
            <pc:docMk/>
            <pc:sldMk cId="1645800901" sldId="2147470508"/>
            <ac:spMk id="6" creationId="{04525DE4-BC0F-4AAF-A9A9-22DCAA706080}"/>
          </ac:spMkLst>
        </pc:spChg>
      </pc:sldChg>
      <pc:sldChg chg="addSp delSp modSp add mod modNotes">
        <pc:chgData name="Popovich, Marina" userId="a68fad31-9cb3-43c6-a698-234317a9b785" providerId="ADAL" clId="{0F6A0063-73B7-408C-8314-181DE1B5E835}" dt="2023-10-24T14:16:44.373" v="10434" actId="21"/>
        <pc:sldMkLst>
          <pc:docMk/>
          <pc:sldMk cId="1828395080" sldId="2147470509"/>
        </pc:sldMkLst>
        <pc:spChg chg="mod">
          <ac:chgData name="Popovich, Marina" userId="a68fad31-9cb3-43c6-a698-234317a9b785" providerId="ADAL" clId="{0F6A0063-73B7-408C-8314-181DE1B5E835}" dt="2023-10-24T14:02:50.508" v="353"/>
          <ac:spMkLst>
            <pc:docMk/>
            <pc:sldMk cId="1828395080" sldId="2147470509"/>
            <ac:spMk id="2" creationId="{1B9FFD2C-71D7-40C3-AE7D-1957940CD4EC}"/>
          </ac:spMkLst>
        </pc:spChg>
        <pc:spChg chg="mod">
          <ac:chgData name="Popovich, Marina" userId="a68fad31-9cb3-43c6-a698-234317a9b785" providerId="ADAL" clId="{0F6A0063-73B7-408C-8314-181DE1B5E835}" dt="2023-10-24T14:02:50.508" v="353"/>
          <ac:spMkLst>
            <pc:docMk/>
            <pc:sldMk cId="1828395080" sldId="2147470509"/>
            <ac:spMk id="3" creationId="{7A0C2E94-B753-BB8A-09C6-AA8CDE5B7794}"/>
          </ac:spMkLst>
        </pc:spChg>
        <pc:spChg chg="add del mod">
          <ac:chgData name="Popovich, Marina" userId="a68fad31-9cb3-43c6-a698-234317a9b785" providerId="ADAL" clId="{0F6A0063-73B7-408C-8314-181DE1B5E835}" dt="2023-10-24T14:16:44.373" v="10434" actId="21"/>
          <ac:spMkLst>
            <pc:docMk/>
            <pc:sldMk cId="1828395080" sldId="2147470509"/>
            <ac:spMk id="7" creationId="{E2C00FB9-4C64-8B22-5963-70B82263AF9F}"/>
          </ac:spMkLst>
        </pc:spChg>
      </pc:sldChg>
      <pc:sldChg chg="addSp delSp modSp add mod modNotes">
        <pc:chgData name="Popovich, Marina" userId="a68fad31-9cb3-43c6-a698-234317a9b785" providerId="ADAL" clId="{0F6A0063-73B7-408C-8314-181DE1B5E835}" dt="2023-10-24T14:16:01.625" v="10432" actId="21"/>
        <pc:sldMkLst>
          <pc:docMk/>
          <pc:sldMk cId="28450648" sldId="2147470510"/>
        </pc:sldMkLst>
        <pc:spChg chg="mod">
          <ac:chgData name="Popovich, Marina" userId="a68fad31-9cb3-43c6-a698-234317a9b785" providerId="ADAL" clId="{0F6A0063-73B7-408C-8314-181DE1B5E835}" dt="2023-10-24T14:02:50.508" v="354"/>
          <ac:spMkLst>
            <pc:docMk/>
            <pc:sldMk cId="28450648" sldId="2147470510"/>
            <ac:spMk id="3" creationId="{5CBBFDD4-0BCD-90C5-29FB-8DAAF13042C5}"/>
          </ac:spMkLst>
        </pc:spChg>
        <pc:spChg chg="add del mod">
          <ac:chgData name="Popovich, Marina" userId="a68fad31-9cb3-43c6-a698-234317a9b785" providerId="ADAL" clId="{0F6A0063-73B7-408C-8314-181DE1B5E835}" dt="2023-10-24T14:16:01.625" v="10432" actId="21"/>
          <ac:spMkLst>
            <pc:docMk/>
            <pc:sldMk cId="28450648" sldId="2147470510"/>
            <ac:spMk id="15" creationId="{98B91720-F90A-8E41-1EF4-619801BE53DC}"/>
          </ac:spMkLst>
        </pc:spChg>
        <pc:spChg chg="mod">
          <ac:chgData name="Popovich, Marina" userId="a68fad31-9cb3-43c6-a698-234317a9b785" providerId="ADAL" clId="{0F6A0063-73B7-408C-8314-181DE1B5E835}" dt="2023-10-24T14:02:50.508" v="354"/>
          <ac:spMkLst>
            <pc:docMk/>
            <pc:sldMk cId="28450648" sldId="2147470510"/>
            <ac:spMk id="99" creationId="{E32FFCB2-6DBB-421A-AD69-CA6988B54DF8}"/>
          </ac:spMkLst>
        </pc:spChg>
      </pc:sldChg>
      <pc:sldChg chg="addSp delSp modSp add mod modNotes">
        <pc:chgData name="Popovich, Marina" userId="a68fad31-9cb3-43c6-a698-234317a9b785" providerId="ADAL" clId="{0F6A0063-73B7-408C-8314-181DE1B5E835}" dt="2023-10-24T14:16:55.146" v="10435" actId="21"/>
        <pc:sldMkLst>
          <pc:docMk/>
          <pc:sldMk cId="2683542457" sldId="2147470511"/>
        </pc:sldMkLst>
        <pc:spChg chg="mod">
          <ac:chgData name="Popovich, Marina" userId="a68fad31-9cb3-43c6-a698-234317a9b785" providerId="ADAL" clId="{0F6A0063-73B7-408C-8314-181DE1B5E835}" dt="2023-10-24T14:02:50.517" v="355"/>
          <ac:spMkLst>
            <pc:docMk/>
            <pc:sldMk cId="2683542457" sldId="2147470511"/>
            <ac:spMk id="2" creationId="{1B9FFD2C-71D7-40C3-AE7D-1957940CD4EC}"/>
          </ac:spMkLst>
        </pc:spChg>
        <pc:spChg chg="mod">
          <ac:chgData name="Popovich, Marina" userId="a68fad31-9cb3-43c6-a698-234317a9b785" providerId="ADAL" clId="{0F6A0063-73B7-408C-8314-181DE1B5E835}" dt="2023-10-24T14:02:50.517" v="355"/>
          <ac:spMkLst>
            <pc:docMk/>
            <pc:sldMk cId="2683542457" sldId="2147470511"/>
            <ac:spMk id="3" creationId="{358A38C6-E5AC-1D2E-64D8-F168BB98A4AA}"/>
          </ac:spMkLst>
        </pc:spChg>
        <pc:spChg chg="add del mod">
          <ac:chgData name="Popovich, Marina" userId="a68fad31-9cb3-43c6-a698-234317a9b785" providerId="ADAL" clId="{0F6A0063-73B7-408C-8314-181DE1B5E835}" dt="2023-10-24T14:16:55.146" v="10435" actId="21"/>
          <ac:spMkLst>
            <pc:docMk/>
            <pc:sldMk cId="2683542457" sldId="2147470511"/>
            <ac:spMk id="7" creationId="{327314C4-DB3A-A7B7-6CF1-29A24D8BBB6B}"/>
          </ac:spMkLst>
        </pc:spChg>
      </pc:sldChg>
      <pc:sldChg chg="addSp delSp modSp add mod modNotes">
        <pc:chgData name="Popovich, Marina" userId="a68fad31-9cb3-43c6-a698-234317a9b785" providerId="ADAL" clId="{0F6A0063-73B7-408C-8314-181DE1B5E835}" dt="2023-10-24T14:17:06.067" v="10436" actId="21"/>
        <pc:sldMkLst>
          <pc:docMk/>
          <pc:sldMk cId="2184013009" sldId="2147470512"/>
        </pc:sldMkLst>
        <pc:spChg chg="mod">
          <ac:chgData name="Popovich, Marina" userId="a68fad31-9cb3-43c6-a698-234317a9b785" providerId="ADAL" clId="{0F6A0063-73B7-408C-8314-181DE1B5E835}" dt="2023-10-24T14:02:50.527" v="356"/>
          <ac:spMkLst>
            <pc:docMk/>
            <pc:sldMk cId="2184013009" sldId="2147470512"/>
            <ac:spMk id="2" creationId="{1B9FFD2C-71D7-40C3-AE7D-1957940CD4EC}"/>
          </ac:spMkLst>
        </pc:spChg>
        <pc:spChg chg="mod">
          <ac:chgData name="Popovich, Marina" userId="a68fad31-9cb3-43c6-a698-234317a9b785" providerId="ADAL" clId="{0F6A0063-73B7-408C-8314-181DE1B5E835}" dt="2023-10-24T14:02:50.527" v="356"/>
          <ac:spMkLst>
            <pc:docMk/>
            <pc:sldMk cId="2184013009" sldId="2147470512"/>
            <ac:spMk id="3" creationId="{7C54F830-9C52-37FA-2F46-E612025B3207}"/>
          </ac:spMkLst>
        </pc:spChg>
        <pc:spChg chg="add del mod">
          <ac:chgData name="Popovich, Marina" userId="a68fad31-9cb3-43c6-a698-234317a9b785" providerId="ADAL" clId="{0F6A0063-73B7-408C-8314-181DE1B5E835}" dt="2023-10-24T14:17:06.067" v="10436" actId="21"/>
          <ac:spMkLst>
            <pc:docMk/>
            <pc:sldMk cId="2184013009" sldId="2147470512"/>
            <ac:spMk id="7" creationId="{5DB81BEF-96C3-270A-D580-CE6EE6588791}"/>
          </ac:spMkLst>
        </pc:spChg>
      </pc:sldChg>
      <pc:sldChg chg="addSp delSp modSp add mod modNotes">
        <pc:chgData name="Popovich, Marina" userId="a68fad31-9cb3-43c6-a698-234317a9b785" providerId="ADAL" clId="{0F6A0063-73B7-408C-8314-181DE1B5E835}" dt="2023-10-24T14:17:16.119" v="10437" actId="21"/>
        <pc:sldMkLst>
          <pc:docMk/>
          <pc:sldMk cId="1936616516" sldId="2147470513"/>
        </pc:sldMkLst>
        <pc:spChg chg="mod">
          <ac:chgData name="Popovich, Marina" userId="a68fad31-9cb3-43c6-a698-234317a9b785" providerId="ADAL" clId="{0F6A0063-73B7-408C-8314-181DE1B5E835}" dt="2023-10-24T14:02:50.529" v="357"/>
          <ac:spMkLst>
            <pc:docMk/>
            <pc:sldMk cId="1936616516" sldId="2147470513"/>
            <ac:spMk id="2" creationId="{24C32333-B493-4CCB-97BC-7DAC62ECF3C8}"/>
          </ac:spMkLst>
        </pc:spChg>
        <pc:spChg chg="mod">
          <ac:chgData name="Popovich, Marina" userId="a68fad31-9cb3-43c6-a698-234317a9b785" providerId="ADAL" clId="{0F6A0063-73B7-408C-8314-181DE1B5E835}" dt="2023-10-24T14:02:50.529" v="357"/>
          <ac:spMkLst>
            <pc:docMk/>
            <pc:sldMk cId="1936616516" sldId="2147470513"/>
            <ac:spMk id="3" creationId="{07457FDE-80F3-5930-444F-35B615ED7EC3}"/>
          </ac:spMkLst>
        </pc:spChg>
        <pc:spChg chg="add del mod">
          <ac:chgData name="Popovich, Marina" userId="a68fad31-9cb3-43c6-a698-234317a9b785" providerId="ADAL" clId="{0F6A0063-73B7-408C-8314-181DE1B5E835}" dt="2023-10-24T14:17:16.119" v="10437" actId="21"/>
          <ac:spMkLst>
            <pc:docMk/>
            <pc:sldMk cId="1936616516" sldId="2147470513"/>
            <ac:spMk id="19" creationId="{50E32C82-FB88-8E81-C125-10A297885E71}"/>
          </ac:spMkLst>
        </pc:spChg>
        <pc:spChg chg="mod">
          <ac:chgData name="Popovich, Marina" userId="a68fad31-9cb3-43c6-a698-234317a9b785" providerId="ADAL" clId="{0F6A0063-73B7-408C-8314-181DE1B5E835}" dt="2023-10-24T14:16:29.462" v="10433" actId="1076"/>
          <ac:spMkLst>
            <pc:docMk/>
            <pc:sldMk cId="1936616516" sldId="2147470513"/>
            <ac:spMk id="81" creationId="{B072E7FD-1454-471E-A361-04088EFDC7D7}"/>
          </ac:spMkLst>
        </pc:spChg>
      </pc:sldChg>
      <pc:sldChg chg="addSp delSp modSp add mod">
        <pc:chgData name="Popovich, Marina" userId="a68fad31-9cb3-43c6-a698-234317a9b785" providerId="ADAL" clId="{0F6A0063-73B7-408C-8314-181DE1B5E835}" dt="2023-10-24T14:17:35.216" v="10489" actId="20577"/>
        <pc:sldMkLst>
          <pc:docMk/>
          <pc:sldMk cId="1824439984" sldId="2147470514"/>
        </pc:sldMkLst>
        <pc:spChg chg="mod">
          <ac:chgData name="Popovich, Marina" userId="a68fad31-9cb3-43c6-a698-234317a9b785" providerId="ADAL" clId="{0F6A0063-73B7-408C-8314-181DE1B5E835}" dt="2023-10-24T14:02:50.534" v="358"/>
          <ac:spMkLst>
            <pc:docMk/>
            <pc:sldMk cId="1824439984" sldId="2147470514"/>
            <ac:spMk id="2" creationId="{F7E966EE-333A-5ACB-AA18-185CE919DE86}"/>
          </ac:spMkLst>
        </pc:spChg>
        <pc:spChg chg="mod">
          <ac:chgData name="Popovich, Marina" userId="a68fad31-9cb3-43c6-a698-234317a9b785" providerId="ADAL" clId="{0F6A0063-73B7-408C-8314-181DE1B5E835}" dt="2023-10-24T14:17:35.216" v="10489" actId="20577"/>
          <ac:spMkLst>
            <pc:docMk/>
            <pc:sldMk cId="1824439984" sldId="2147470514"/>
            <ac:spMk id="4" creationId="{809FC038-D0DF-D7CA-B946-711813F59A2C}"/>
          </ac:spMkLst>
        </pc:spChg>
        <pc:spChg chg="add del mod">
          <ac:chgData name="Popovich, Marina" userId="a68fad31-9cb3-43c6-a698-234317a9b785" providerId="ADAL" clId="{0F6A0063-73B7-408C-8314-181DE1B5E835}" dt="2023-10-24T14:17:24.472" v="10438" actId="21"/>
          <ac:spMkLst>
            <pc:docMk/>
            <pc:sldMk cId="1824439984" sldId="2147470514"/>
            <ac:spMk id="6" creationId="{3208B303-C777-5769-45D3-EC4DC1C0AD7F}"/>
          </ac:spMkLst>
        </pc:spChg>
        <pc:spChg chg="mod">
          <ac:chgData name="Popovich, Marina" userId="a68fad31-9cb3-43c6-a698-234317a9b785" providerId="ADAL" clId="{0F6A0063-73B7-408C-8314-181DE1B5E835}" dt="2023-10-24T14:02:50.534" v="358"/>
          <ac:spMkLst>
            <pc:docMk/>
            <pc:sldMk cId="1824439984" sldId="2147470514"/>
            <ac:spMk id="39" creationId="{41AE21CD-2F95-D1E4-7E29-78C7BCD929D1}"/>
          </ac:spMkLst>
        </pc:spChg>
      </pc:sldChg>
      <pc:sldChg chg="addSp delSp modSp add mod modNotes">
        <pc:chgData name="Popovich, Marina" userId="a68fad31-9cb3-43c6-a698-234317a9b785" providerId="ADAL" clId="{0F6A0063-73B7-408C-8314-181DE1B5E835}" dt="2023-10-24T14:17:43.959" v="10490" actId="21"/>
        <pc:sldMkLst>
          <pc:docMk/>
          <pc:sldMk cId="4271542675" sldId="2147470515"/>
        </pc:sldMkLst>
        <pc:spChg chg="mod">
          <ac:chgData name="Popovich, Marina" userId="a68fad31-9cb3-43c6-a698-234317a9b785" providerId="ADAL" clId="{0F6A0063-73B7-408C-8314-181DE1B5E835}" dt="2023-10-24T14:02:50.539" v="359"/>
          <ac:spMkLst>
            <pc:docMk/>
            <pc:sldMk cId="4271542675" sldId="2147470515"/>
            <ac:spMk id="2" creationId="{0F00B8A1-A71C-9108-7745-BBB9A7191792}"/>
          </ac:spMkLst>
        </pc:spChg>
        <pc:spChg chg="add del mod">
          <ac:chgData name="Popovich, Marina" userId="a68fad31-9cb3-43c6-a698-234317a9b785" providerId="ADAL" clId="{0F6A0063-73B7-408C-8314-181DE1B5E835}" dt="2023-10-24T14:17:43.959" v="10490" actId="21"/>
          <ac:spMkLst>
            <pc:docMk/>
            <pc:sldMk cId="4271542675" sldId="2147470515"/>
            <ac:spMk id="7" creationId="{27669646-3305-DD05-13C8-0F0C07972083}"/>
          </ac:spMkLst>
        </pc:spChg>
        <pc:spChg chg="mod">
          <ac:chgData name="Popovich, Marina" userId="a68fad31-9cb3-43c6-a698-234317a9b785" providerId="ADAL" clId="{0F6A0063-73B7-408C-8314-181DE1B5E835}" dt="2023-10-24T14:02:51.799" v="377" actId="27636"/>
          <ac:spMkLst>
            <pc:docMk/>
            <pc:sldMk cId="4271542675" sldId="2147470515"/>
            <ac:spMk id="99" creationId="{E32FFCB2-6DBB-421A-AD69-CA6988B54DF8}"/>
          </ac:spMkLst>
        </pc:spChg>
      </pc:sldChg>
      <pc:sldChg chg="addSp delSp modSp add mod modNotes">
        <pc:chgData name="Popovich, Marina" userId="a68fad31-9cb3-43c6-a698-234317a9b785" providerId="ADAL" clId="{0F6A0063-73B7-408C-8314-181DE1B5E835}" dt="2023-10-24T14:17:55.767" v="10491" actId="21"/>
        <pc:sldMkLst>
          <pc:docMk/>
          <pc:sldMk cId="2705919915" sldId="2147470516"/>
        </pc:sldMkLst>
        <pc:spChg chg="mod">
          <ac:chgData name="Popovich, Marina" userId="a68fad31-9cb3-43c6-a698-234317a9b785" providerId="ADAL" clId="{0F6A0063-73B7-408C-8314-181DE1B5E835}" dt="2023-10-24T14:02:50.539" v="360"/>
          <ac:spMkLst>
            <pc:docMk/>
            <pc:sldMk cId="2705919915" sldId="2147470516"/>
            <ac:spMk id="2" creationId="{E66CA321-BBBE-DC2F-4B00-F8D2EC019106}"/>
          </ac:spMkLst>
        </pc:spChg>
        <pc:spChg chg="add del mod">
          <ac:chgData name="Popovich, Marina" userId="a68fad31-9cb3-43c6-a698-234317a9b785" providerId="ADAL" clId="{0F6A0063-73B7-408C-8314-181DE1B5E835}" dt="2023-10-24T14:17:55.767" v="10491" actId="21"/>
          <ac:spMkLst>
            <pc:docMk/>
            <pc:sldMk cId="2705919915" sldId="2147470516"/>
            <ac:spMk id="14" creationId="{C9A940A0-62A4-F0E9-1007-09B951826BFD}"/>
          </ac:spMkLst>
        </pc:spChg>
        <pc:spChg chg="mod">
          <ac:chgData name="Popovich, Marina" userId="a68fad31-9cb3-43c6-a698-234317a9b785" providerId="ADAL" clId="{0F6A0063-73B7-408C-8314-181DE1B5E835}" dt="2023-10-24T14:02:51.809" v="378" actId="27636"/>
          <ac:spMkLst>
            <pc:docMk/>
            <pc:sldMk cId="2705919915" sldId="2147470516"/>
            <ac:spMk id="99" creationId="{E32FFCB2-6DBB-421A-AD69-CA6988B54DF8}"/>
          </ac:spMkLst>
        </pc:spChg>
      </pc:sldChg>
      <pc:sldChg chg="addSp delSp modSp add mod modNotes">
        <pc:chgData name="Popovich, Marina" userId="a68fad31-9cb3-43c6-a698-234317a9b785" providerId="ADAL" clId="{0F6A0063-73B7-408C-8314-181DE1B5E835}" dt="2023-10-24T14:19:38.594" v="15537" actId="21"/>
        <pc:sldMkLst>
          <pc:docMk/>
          <pc:sldMk cId="1609839851" sldId="2147470517"/>
        </pc:sldMkLst>
        <pc:spChg chg="mod">
          <ac:chgData name="Popovich, Marina" userId="a68fad31-9cb3-43c6-a698-234317a9b785" providerId="ADAL" clId="{0F6A0063-73B7-408C-8314-181DE1B5E835}" dt="2023-10-24T14:02:50.568" v="363"/>
          <ac:spMkLst>
            <pc:docMk/>
            <pc:sldMk cId="1609839851" sldId="2147470517"/>
            <ac:spMk id="2" creationId="{CFBA4155-5B2B-48ED-B1A9-24F75933BD9E}"/>
          </ac:spMkLst>
        </pc:spChg>
        <pc:spChg chg="mod">
          <ac:chgData name="Popovich, Marina" userId="a68fad31-9cb3-43c6-a698-234317a9b785" providerId="ADAL" clId="{0F6A0063-73B7-408C-8314-181DE1B5E835}" dt="2023-10-24T14:02:50.568" v="363"/>
          <ac:spMkLst>
            <pc:docMk/>
            <pc:sldMk cId="1609839851" sldId="2147470517"/>
            <ac:spMk id="5" creationId="{9EC3CABF-FA61-0C8C-A771-98428157D274}"/>
          </ac:spMkLst>
        </pc:spChg>
        <pc:spChg chg="add del mod">
          <ac:chgData name="Popovich, Marina" userId="a68fad31-9cb3-43c6-a698-234317a9b785" providerId="ADAL" clId="{0F6A0063-73B7-408C-8314-181DE1B5E835}" dt="2023-10-24T14:19:38.594" v="15537" actId="21"/>
          <ac:spMkLst>
            <pc:docMk/>
            <pc:sldMk cId="1609839851" sldId="2147470517"/>
            <ac:spMk id="11" creationId="{C186AF76-5090-28B7-6FC3-9F85A3B65C68}"/>
          </ac:spMkLst>
        </pc:spChg>
      </pc:sldChg>
      <pc:sldChg chg="modSp add mod modNotes">
        <pc:chgData name="Popovich, Marina" userId="a68fad31-9cb3-43c6-a698-234317a9b785" providerId="ADAL" clId="{0F6A0063-73B7-408C-8314-181DE1B5E835}" dt="2023-10-24T14:02:51.852" v="381" actId="27636"/>
        <pc:sldMkLst>
          <pc:docMk/>
          <pc:sldMk cId="905434965" sldId="2147470518"/>
        </pc:sldMkLst>
        <pc:spChg chg="mod">
          <ac:chgData name="Popovich, Marina" userId="a68fad31-9cb3-43c6-a698-234317a9b785" providerId="ADAL" clId="{0F6A0063-73B7-408C-8314-181DE1B5E835}" dt="2023-10-24T14:02:51.852" v="381" actId="27636"/>
          <ac:spMkLst>
            <pc:docMk/>
            <pc:sldMk cId="905434965" sldId="2147470518"/>
            <ac:spMk id="2" creationId="{CFBA4155-5B2B-48ED-B1A9-24F75933BD9E}"/>
          </ac:spMkLst>
        </pc:spChg>
        <pc:spChg chg="mod">
          <ac:chgData name="Popovich, Marina" userId="a68fad31-9cb3-43c6-a698-234317a9b785" providerId="ADAL" clId="{0F6A0063-73B7-408C-8314-181DE1B5E835}" dt="2023-10-24T14:02:50.570" v="364"/>
          <ac:spMkLst>
            <pc:docMk/>
            <pc:sldMk cId="905434965" sldId="2147470518"/>
            <ac:spMk id="3" creationId="{CEF9FC85-48A3-DC9C-A534-A5C12004E49D}"/>
          </ac:spMkLst>
        </pc:spChg>
        <pc:spChg chg="mod">
          <ac:chgData name="Popovich, Marina" userId="a68fad31-9cb3-43c6-a698-234317a9b785" providerId="ADAL" clId="{0F6A0063-73B7-408C-8314-181DE1B5E835}" dt="2023-10-24T14:02:50.570" v="364"/>
          <ac:spMkLst>
            <pc:docMk/>
            <pc:sldMk cId="905434965" sldId="2147470518"/>
            <ac:spMk id="18" creationId="{A29C7277-997C-4EDA-BE05-AF378F58DC1C}"/>
          </ac:spMkLst>
        </pc:spChg>
      </pc:sldChg>
      <pc:sldChg chg="addSp delSp modSp add mod modNotes">
        <pc:chgData name="Popovich, Marina" userId="a68fad31-9cb3-43c6-a698-234317a9b785" providerId="ADAL" clId="{0F6A0063-73B7-408C-8314-181DE1B5E835}" dt="2023-10-24T14:19:51.819" v="15538" actId="21"/>
        <pc:sldMkLst>
          <pc:docMk/>
          <pc:sldMk cId="2632206722" sldId="2147470519"/>
        </pc:sldMkLst>
        <pc:spChg chg="mod">
          <ac:chgData name="Popovich, Marina" userId="a68fad31-9cb3-43c6-a698-234317a9b785" providerId="ADAL" clId="{0F6A0063-73B7-408C-8314-181DE1B5E835}" dt="2023-10-24T14:02:50.579" v="365"/>
          <ac:spMkLst>
            <pc:docMk/>
            <pc:sldMk cId="2632206722" sldId="2147470519"/>
            <ac:spMk id="2" creationId="{1EB8F095-9874-5B0E-D06E-99A2C3131C41}"/>
          </ac:spMkLst>
        </pc:spChg>
        <pc:spChg chg="add del mod">
          <ac:chgData name="Popovich, Marina" userId="a68fad31-9cb3-43c6-a698-234317a9b785" providerId="ADAL" clId="{0F6A0063-73B7-408C-8314-181DE1B5E835}" dt="2023-10-24T14:19:51.819" v="15538" actId="21"/>
          <ac:spMkLst>
            <pc:docMk/>
            <pc:sldMk cId="2632206722" sldId="2147470519"/>
            <ac:spMk id="14" creationId="{C0FA0349-01B3-CE59-71D0-664EBE8F9270}"/>
          </ac:spMkLst>
        </pc:spChg>
        <pc:spChg chg="mod">
          <ac:chgData name="Popovich, Marina" userId="a68fad31-9cb3-43c6-a698-234317a9b785" providerId="ADAL" clId="{0F6A0063-73B7-408C-8314-181DE1B5E835}" dt="2023-10-24T14:02:51.863" v="382" actId="27636"/>
          <ac:spMkLst>
            <pc:docMk/>
            <pc:sldMk cId="2632206722" sldId="2147470519"/>
            <ac:spMk id="99" creationId="{E32FFCB2-6DBB-421A-AD69-CA6988B54DF8}"/>
          </ac:spMkLst>
        </pc:spChg>
      </pc:sldChg>
      <pc:sldChg chg="addSp delSp modSp add mod modNotes">
        <pc:chgData name="Popovich, Marina" userId="a68fad31-9cb3-43c6-a698-234317a9b785" providerId="ADAL" clId="{0F6A0063-73B7-408C-8314-181DE1B5E835}" dt="2023-10-24T14:20:44.758" v="15557" actId="21"/>
        <pc:sldMkLst>
          <pc:docMk/>
          <pc:sldMk cId="1899764090" sldId="2147470520"/>
        </pc:sldMkLst>
        <pc:spChg chg="mod">
          <ac:chgData name="Popovich, Marina" userId="a68fad31-9cb3-43c6-a698-234317a9b785" providerId="ADAL" clId="{0F6A0063-73B7-408C-8314-181DE1B5E835}" dt="2023-10-24T14:02:50.600" v="368"/>
          <ac:spMkLst>
            <pc:docMk/>
            <pc:sldMk cId="1899764090" sldId="2147470520"/>
            <ac:spMk id="2" creationId="{CFBA4155-5B2B-48ED-B1A9-24F75933BD9E}"/>
          </ac:spMkLst>
        </pc:spChg>
        <pc:spChg chg="mod">
          <ac:chgData name="Popovich, Marina" userId="a68fad31-9cb3-43c6-a698-234317a9b785" providerId="ADAL" clId="{0F6A0063-73B7-408C-8314-181DE1B5E835}" dt="2023-10-24T14:02:50.600" v="368"/>
          <ac:spMkLst>
            <pc:docMk/>
            <pc:sldMk cId="1899764090" sldId="2147470520"/>
            <ac:spMk id="3" creationId="{6EEC289B-AB5E-1184-068B-8C517C6EDE41}"/>
          </ac:spMkLst>
        </pc:spChg>
        <pc:spChg chg="add del mod">
          <ac:chgData name="Popovich, Marina" userId="a68fad31-9cb3-43c6-a698-234317a9b785" providerId="ADAL" clId="{0F6A0063-73B7-408C-8314-181DE1B5E835}" dt="2023-10-24T14:20:44.758" v="15557" actId="21"/>
          <ac:spMkLst>
            <pc:docMk/>
            <pc:sldMk cId="1899764090" sldId="2147470520"/>
            <ac:spMk id="8" creationId="{681B8B0B-7DD5-E4BC-6C18-6AAB14C420D5}"/>
          </ac:spMkLst>
        </pc:spChg>
      </pc:sldChg>
      <pc:sldChg chg="addSp delSp modSp add mod modNotes">
        <pc:chgData name="Popovich, Marina" userId="a68fad31-9cb3-43c6-a698-234317a9b785" providerId="ADAL" clId="{0F6A0063-73B7-408C-8314-181DE1B5E835}" dt="2023-10-24T14:20:54.167" v="15559" actId="21"/>
        <pc:sldMkLst>
          <pc:docMk/>
          <pc:sldMk cId="653017852" sldId="2147470521"/>
        </pc:sldMkLst>
        <pc:spChg chg="mod">
          <ac:chgData name="Popovich, Marina" userId="a68fad31-9cb3-43c6-a698-234317a9b785" providerId="ADAL" clId="{0F6A0063-73B7-408C-8314-181DE1B5E835}" dt="2023-10-24T14:02:51.886" v="383" actId="27636"/>
          <ac:spMkLst>
            <pc:docMk/>
            <pc:sldMk cId="653017852" sldId="2147470521"/>
            <ac:spMk id="2" creationId="{CFBA4155-5B2B-48ED-B1A9-24F75933BD9E}"/>
          </ac:spMkLst>
        </pc:spChg>
        <pc:spChg chg="mod">
          <ac:chgData name="Popovich, Marina" userId="a68fad31-9cb3-43c6-a698-234317a9b785" providerId="ADAL" clId="{0F6A0063-73B7-408C-8314-181DE1B5E835}" dt="2023-10-24T14:02:50.600" v="369"/>
          <ac:spMkLst>
            <pc:docMk/>
            <pc:sldMk cId="653017852" sldId="2147470521"/>
            <ac:spMk id="3" creationId="{E4B3981C-0016-ABBF-75F5-E2AF667A4C26}"/>
          </ac:spMkLst>
        </pc:spChg>
        <pc:spChg chg="add del mod">
          <ac:chgData name="Popovich, Marina" userId="a68fad31-9cb3-43c6-a698-234317a9b785" providerId="ADAL" clId="{0F6A0063-73B7-408C-8314-181DE1B5E835}" dt="2023-10-24T14:20:54.167" v="15559" actId="21"/>
          <ac:spMkLst>
            <pc:docMk/>
            <pc:sldMk cId="653017852" sldId="2147470521"/>
            <ac:spMk id="9" creationId="{FB345806-D54A-B0FA-3DDD-EB2035AABB49}"/>
          </ac:spMkLst>
        </pc:spChg>
      </pc:sldChg>
      <pc:sldChg chg="addSp delSp modSp add mod modNotes">
        <pc:chgData name="Popovich, Marina" userId="a68fad31-9cb3-43c6-a698-234317a9b785" providerId="ADAL" clId="{0F6A0063-73B7-408C-8314-181DE1B5E835}" dt="2023-10-24T14:21:00.715" v="15560" actId="21"/>
        <pc:sldMkLst>
          <pc:docMk/>
          <pc:sldMk cId="1440535202" sldId="2147470522"/>
        </pc:sldMkLst>
        <pc:spChg chg="mod">
          <ac:chgData name="Popovich, Marina" userId="a68fad31-9cb3-43c6-a698-234317a9b785" providerId="ADAL" clId="{0F6A0063-73B7-408C-8314-181DE1B5E835}" dt="2023-10-24T14:02:51.571" v="376"/>
          <ac:spMkLst>
            <pc:docMk/>
            <pc:sldMk cId="1440535202" sldId="2147470522"/>
            <ac:spMk id="2" creationId="{24C32333-B493-4CCB-97BC-7DAC62ECF3C8}"/>
          </ac:spMkLst>
        </pc:spChg>
        <pc:spChg chg="mod">
          <ac:chgData name="Popovich, Marina" userId="a68fad31-9cb3-43c6-a698-234317a9b785" providerId="ADAL" clId="{0F6A0063-73B7-408C-8314-181DE1B5E835}" dt="2023-10-24T14:02:51.571" v="376"/>
          <ac:spMkLst>
            <pc:docMk/>
            <pc:sldMk cId="1440535202" sldId="2147470522"/>
            <ac:spMk id="3" creationId="{02F88FC6-1713-F05A-6BE2-CA41D82732F6}"/>
          </ac:spMkLst>
        </pc:spChg>
        <pc:spChg chg="add del mod">
          <ac:chgData name="Popovich, Marina" userId="a68fad31-9cb3-43c6-a698-234317a9b785" providerId="ADAL" clId="{0F6A0063-73B7-408C-8314-181DE1B5E835}" dt="2023-10-24T14:02:51.571" v="376"/>
          <ac:spMkLst>
            <pc:docMk/>
            <pc:sldMk cId="1440535202" sldId="2147470522"/>
            <ac:spMk id="14" creationId="{8AD27A50-0723-B216-4A38-B4E8488DBED2}"/>
          </ac:spMkLst>
        </pc:spChg>
        <pc:spChg chg="add del mod">
          <ac:chgData name="Popovich, Marina" userId="a68fad31-9cb3-43c6-a698-234317a9b785" providerId="ADAL" clId="{0F6A0063-73B7-408C-8314-181DE1B5E835}" dt="2023-10-24T14:02:51.571" v="376"/>
          <ac:spMkLst>
            <pc:docMk/>
            <pc:sldMk cId="1440535202" sldId="2147470522"/>
            <ac:spMk id="15" creationId="{26F3096B-8636-9BEF-0CCC-8377FA5D899C}"/>
          </ac:spMkLst>
        </pc:spChg>
        <pc:spChg chg="add del mod">
          <ac:chgData name="Popovich, Marina" userId="a68fad31-9cb3-43c6-a698-234317a9b785" providerId="ADAL" clId="{0F6A0063-73B7-408C-8314-181DE1B5E835}" dt="2023-10-24T14:02:51.571" v="376"/>
          <ac:spMkLst>
            <pc:docMk/>
            <pc:sldMk cId="1440535202" sldId="2147470522"/>
            <ac:spMk id="16" creationId="{8C7A387D-AEC7-6DAE-5B28-28C2270FB081}"/>
          </ac:spMkLst>
        </pc:spChg>
        <pc:spChg chg="add del mod">
          <ac:chgData name="Popovich, Marina" userId="a68fad31-9cb3-43c6-a698-234317a9b785" providerId="ADAL" clId="{0F6A0063-73B7-408C-8314-181DE1B5E835}" dt="2023-10-24T14:21:00.715" v="15560" actId="21"/>
          <ac:spMkLst>
            <pc:docMk/>
            <pc:sldMk cId="1440535202" sldId="2147470522"/>
            <ac:spMk id="17" creationId="{30BE2617-75EC-97E3-9853-A41F37DDCF7B}"/>
          </ac:spMkLst>
        </pc:spChg>
      </pc:sldChg>
      <pc:sldChg chg="add">
        <pc:chgData name="Popovich, Marina" userId="a68fad31-9cb3-43c6-a698-234317a9b785" providerId="ADAL" clId="{0F6A0063-73B7-408C-8314-181DE1B5E835}" dt="2023-10-24T14:03:25.630" v="384"/>
        <pc:sldMkLst>
          <pc:docMk/>
          <pc:sldMk cId="961975974" sldId="2147470523"/>
        </pc:sldMkLst>
      </pc:sldChg>
      <pc:sldChg chg="add">
        <pc:chgData name="Popovich, Marina" userId="a68fad31-9cb3-43c6-a698-234317a9b785" providerId="ADAL" clId="{0F6A0063-73B7-408C-8314-181DE1B5E835}" dt="2023-10-24T14:03:25.630" v="384"/>
        <pc:sldMkLst>
          <pc:docMk/>
          <pc:sldMk cId="544726472" sldId="2147470524"/>
        </pc:sldMkLst>
      </pc:sldChg>
      <pc:sldChg chg="addSp delSp modSp add del mod">
        <pc:chgData name="Popovich, Marina" userId="a68fad31-9cb3-43c6-a698-234317a9b785" providerId="ADAL" clId="{0F6A0063-73B7-408C-8314-181DE1B5E835}" dt="2023-10-24T14:11:32.270" v="2624" actId="2696"/>
        <pc:sldMkLst>
          <pc:docMk/>
          <pc:sldMk cId="2662807779" sldId="2147470525"/>
        </pc:sldMkLst>
        <pc:spChg chg="mod">
          <ac:chgData name="Popovich, Marina" userId="a68fad31-9cb3-43c6-a698-234317a9b785" providerId="ADAL" clId="{0F6A0063-73B7-408C-8314-181DE1B5E835}" dt="2023-10-24T14:10:07.576" v="502"/>
          <ac:spMkLst>
            <pc:docMk/>
            <pc:sldMk cId="2662807779" sldId="2147470525"/>
            <ac:spMk id="2" creationId="{70438ED8-9B3F-09DB-EFD8-C6D30DEAFB62}"/>
          </ac:spMkLst>
        </pc:spChg>
        <pc:spChg chg="mod">
          <ac:chgData name="Popovich, Marina" userId="a68fad31-9cb3-43c6-a698-234317a9b785" providerId="ADAL" clId="{0F6A0063-73B7-408C-8314-181DE1B5E835}" dt="2023-10-24T14:10:07.436" v="500"/>
          <ac:spMkLst>
            <pc:docMk/>
            <pc:sldMk cId="2662807779" sldId="2147470525"/>
            <ac:spMk id="3" creationId="{B053A07E-E210-4B7D-B0E7-A94D42B2910A}"/>
          </ac:spMkLst>
        </pc:spChg>
        <pc:spChg chg="add del mod">
          <ac:chgData name="Popovich, Marina" userId="a68fad31-9cb3-43c6-a698-234317a9b785" providerId="ADAL" clId="{0F6A0063-73B7-408C-8314-181DE1B5E835}" dt="2023-10-24T14:10:07.576" v="502"/>
          <ac:spMkLst>
            <pc:docMk/>
            <pc:sldMk cId="2662807779" sldId="2147470525"/>
            <ac:spMk id="4" creationId="{6E6E19DF-5ED2-64C5-62A0-E8AE7AE8CFAF}"/>
          </ac:spMkLst>
        </pc:spChg>
        <pc:spChg chg="add del mod">
          <ac:chgData name="Popovich, Marina" userId="a68fad31-9cb3-43c6-a698-234317a9b785" providerId="ADAL" clId="{0F6A0063-73B7-408C-8314-181DE1B5E835}" dt="2023-10-24T14:10:07.576" v="502"/>
          <ac:spMkLst>
            <pc:docMk/>
            <pc:sldMk cId="2662807779" sldId="2147470525"/>
            <ac:spMk id="5" creationId="{36D7BE42-94DC-EA9E-0E7D-C8A93F8A4CC1}"/>
          </ac:spMkLst>
        </pc:spChg>
        <pc:spChg chg="mod">
          <ac:chgData name="Popovich, Marina" userId="a68fad31-9cb3-43c6-a698-234317a9b785" providerId="ADAL" clId="{0F6A0063-73B7-408C-8314-181DE1B5E835}" dt="2023-10-24T14:10:07.788" v="503" actId="27636"/>
          <ac:spMkLst>
            <pc:docMk/>
            <pc:sldMk cId="2662807779" sldId="2147470525"/>
            <ac:spMk id="61" creationId="{441EB03D-6B88-4D41-BC5D-1D9B4F277426}"/>
          </ac:spMkLst>
        </pc:spChg>
      </pc:sldChg>
      <pc:sldChg chg="addSp modSp add mod modNotes">
        <pc:chgData name="Popovich, Marina" userId="a68fad31-9cb3-43c6-a698-234317a9b785" providerId="ADAL" clId="{0F6A0063-73B7-408C-8314-181DE1B5E835}" dt="2023-10-24T14:11:18.288" v="2623"/>
        <pc:sldMkLst>
          <pc:docMk/>
          <pc:sldMk cId="487323861" sldId="2147470526"/>
        </pc:sldMkLst>
        <pc:spChg chg="add mod delST">
          <ac:chgData name="Popovich, Marina" userId="a68fad31-9cb3-43c6-a698-234317a9b785" providerId="ADAL" clId="{0F6A0063-73B7-408C-8314-181DE1B5E835}" dt="2023-10-24T14:11:17.953" v="2589"/>
          <ac:spMkLst>
            <pc:docMk/>
            <pc:sldMk cId="487323861" sldId="2147470526"/>
            <ac:spMk id="4" creationId="{3453E553-86B2-BED8-E08B-2D5661910EB3}"/>
          </ac:spMkLst>
        </pc:spChg>
        <pc:spChg chg="add mod delST">
          <ac:chgData name="Popovich, Marina" userId="a68fad31-9cb3-43c6-a698-234317a9b785" providerId="ADAL" clId="{0F6A0063-73B7-408C-8314-181DE1B5E835}" dt="2023-10-24T14:11:17.954" v="2590"/>
          <ac:spMkLst>
            <pc:docMk/>
            <pc:sldMk cId="487323861" sldId="2147470526"/>
            <ac:spMk id="5" creationId="{7C01B671-FF17-981F-644F-B86EDC41099E}"/>
          </ac:spMkLst>
        </pc:spChg>
        <pc:spChg chg="add mod delST">
          <ac:chgData name="Popovich, Marina" userId="a68fad31-9cb3-43c6-a698-234317a9b785" providerId="ADAL" clId="{0F6A0063-73B7-408C-8314-181DE1B5E835}" dt="2023-10-24T14:11:17.954" v="2591"/>
          <ac:spMkLst>
            <pc:docMk/>
            <pc:sldMk cId="487323861" sldId="2147470526"/>
            <ac:spMk id="6" creationId="{F06BCFA7-000F-A814-BD64-B41C50F123CF}"/>
          </ac:spMkLst>
        </pc:spChg>
        <pc:spChg chg="add mod delST">
          <ac:chgData name="Popovich, Marina" userId="a68fad31-9cb3-43c6-a698-234317a9b785" providerId="ADAL" clId="{0F6A0063-73B7-408C-8314-181DE1B5E835}" dt="2023-10-24T14:11:17.955" v="2592"/>
          <ac:spMkLst>
            <pc:docMk/>
            <pc:sldMk cId="487323861" sldId="2147470526"/>
            <ac:spMk id="7" creationId="{44653E1B-A110-9ED9-994C-86EAC48A3B45}"/>
          </ac:spMkLst>
        </pc:spChg>
        <pc:spChg chg="add mod delST">
          <ac:chgData name="Popovich, Marina" userId="a68fad31-9cb3-43c6-a698-234317a9b785" providerId="ADAL" clId="{0F6A0063-73B7-408C-8314-181DE1B5E835}" dt="2023-10-24T14:11:17.955" v="2593"/>
          <ac:spMkLst>
            <pc:docMk/>
            <pc:sldMk cId="487323861" sldId="2147470526"/>
            <ac:spMk id="8" creationId="{BDC2D9CA-61AA-0976-6086-CE769EBC7BFB}"/>
          </ac:spMkLst>
        </pc:spChg>
        <pc:spChg chg="add mod delST">
          <ac:chgData name="Popovich, Marina" userId="a68fad31-9cb3-43c6-a698-234317a9b785" providerId="ADAL" clId="{0F6A0063-73B7-408C-8314-181DE1B5E835}" dt="2023-10-24T14:11:17.956" v="2595"/>
          <ac:spMkLst>
            <pc:docMk/>
            <pc:sldMk cId="487323861" sldId="2147470526"/>
            <ac:spMk id="10" creationId="{3C8296A1-AA23-32E7-EBD6-FABE46059E05}"/>
          </ac:spMkLst>
        </pc:spChg>
        <pc:spChg chg="add mod delST">
          <ac:chgData name="Popovich, Marina" userId="a68fad31-9cb3-43c6-a698-234317a9b785" providerId="ADAL" clId="{0F6A0063-73B7-408C-8314-181DE1B5E835}" dt="2023-10-24T14:11:17.957" v="2596"/>
          <ac:spMkLst>
            <pc:docMk/>
            <pc:sldMk cId="487323861" sldId="2147470526"/>
            <ac:spMk id="11" creationId="{368554D5-B254-0C24-73CA-8942BD06B9BB}"/>
          </ac:spMkLst>
        </pc:spChg>
        <pc:spChg chg="add mod delST">
          <ac:chgData name="Popovich, Marina" userId="a68fad31-9cb3-43c6-a698-234317a9b785" providerId="ADAL" clId="{0F6A0063-73B7-408C-8314-181DE1B5E835}" dt="2023-10-24T14:11:17.957" v="2597"/>
          <ac:spMkLst>
            <pc:docMk/>
            <pc:sldMk cId="487323861" sldId="2147470526"/>
            <ac:spMk id="12" creationId="{1C28FDDE-6E51-9CAD-E6F8-6402EC9800C2}"/>
          </ac:spMkLst>
        </pc:spChg>
        <pc:spChg chg="add mod delST">
          <ac:chgData name="Popovich, Marina" userId="a68fad31-9cb3-43c6-a698-234317a9b785" providerId="ADAL" clId="{0F6A0063-73B7-408C-8314-181DE1B5E835}" dt="2023-10-24T14:11:17.958" v="2598"/>
          <ac:spMkLst>
            <pc:docMk/>
            <pc:sldMk cId="487323861" sldId="2147470526"/>
            <ac:spMk id="13" creationId="{B9967465-9147-7C33-7096-B3073A766C6D}"/>
          </ac:spMkLst>
        </pc:spChg>
        <pc:spChg chg="add mod delST">
          <ac:chgData name="Popovich, Marina" userId="a68fad31-9cb3-43c6-a698-234317a9b785" providerId="ADAL" clId="{0F6A0063-73B7-408C-8314-181DE1B5E835}" dt="2023-10-24T14:11:17.958" v="2599"/>
          <ac:spMkLst>
            <pc:docMk/>
            <pc:sldMk cId="487323861" sldId="2147470526"/>
            <ac:spMk id="14" creationId="{C6B0EFE6-D8EF-70C7-B6D5-4FA7CD076E4C}"/>
          </ac:spMkLst>
        </pc:spChg>
        <pc:spChg chg="add mod delST">
          <ac:chgData name="Popovich, Marina" userId="a68fad31-9cb3-43c6-a698-234317a9b785" providerId="ADAL" clId="{0F6A0063-73B7-408C-8314-181DE1B5E835}" dt="2023-10-24T14:11:17.958" v="2600"/>
          <ac:spMkLst>
            <pc:docMk/>
            <pc:sldMk cId="487323861" sldId="2147470526"/>
            <ac:spMk id="15" creationId="{2593E89E-FCEC-A664-4558-35E1ED901513}"/>
          </ac:spMkLst>
        </pc:spChg>
        <pc:spChg chg="add mod delST">
          <ac:chgData name="Popovich, Marina" userId="a68fad31-9cb3-43c6-a698-234317a9b785" providerId="ADAL" clId="{0F6A0063-73B7-408C-8314-181DE1B5E835}" dt="2023-10-24T14:11:17.959" v="2601"/>
          <ac:spMkLst>
            <pc:docMk/>
            <pc:sldMk cId="487323861" sldId="2147470526"/>
            <ac:spMk id="16" creationId="{788B7625-0F2D-E4DC-E051-6CFFF93F3613}"/>
          </ac:spMkLst>
        </pc:spChg>
        <pc:spChg chg="add mod delST">
          <ac:chgData name="Popovich, Marina" userId="a68fad31-9cb3-43c6-a698-234317a9b785" providerId="ADAL" clId="{0F6A0063-73B7-408C-8314-181DE1B5E835}" dt="2023-10-24T14:11:17.959" v="2602"/>
          <ac:spMkLst>
            <pc:docMk/>
            <pc:sldMk cId="487323861" sldId="2147470526"/>
            <ac:spMk id="17" creationId="{30F1C0FA-E639-AB71-53EF-A288C2446E99}"/>
          </ac:spMkLst>
        </pc:spChg>
        <pc:spChg chg="add mod delST">
          <ac:chgData name="Popovich, Marina" userId="a68fad31-9cb3-43c6-a698-234317a9b785" providerId="ADAL" clId="{0F6A0063-73B7-408C-8314-181DE1B5E835}" dt="2023-10-24T14:11:17.959" v="2603"/>
          <ac:spMkLst>
            <pc:docMk/>
            <pc:sldMk cId="487323861" sldId="2147470526"/>
            <ac:spMk id="18" creationId="{FFD754D5-D01B-CED8-CF0B-B1047B78A093}"/>
          </ac:spMkLst>
        </pc:spChg>
        <pc:spChg chg="add mod delST">
          <ac:chgData name="Popovich, Marina" userId="a68fad31-9cb3-43c6-a698-234317a9b785" providerId="ADAL" clId="{0F6A0063-73B7-408C-8314-181DE1B5E835}" dt="2023-10-24T14:11:17.960" v="2604"/>
          <ac:spMkLst>
            <pc:docMk/>
            <pc:sldMk cId="487323861" sldId="2147470526"/>
            <ac:spMk id="19" creationId="{43EF1247-C90D-B114-E2A8-E188F1976434}"/>
          </ac:spMkLst>
        </pc:spChg>
        <pc:spChg chg="add mod delST">
          <ac:chgData name="Popovich, Marina" userId="a68fad31-9cb3-43c6-a698-234317a9b785" providerId="ADAL" clId="{0F6A0063-73B7-408C-8314-181DE1B5E835}" dt="2023-10-24T14:11:17.960" v="2605"/>
          <ac:spMkLst>
            <pc:docMk/>
            <pc:sldMk cId="487323861" sldId="2147470526"/>
            <ac:spMk id="20" creationId="{0AA9C230-3BC0-AAFF-43D3-CEE50441225F}"/>
          </ac:spMkLst>
        </pc:spChg>
        <pc:spChg chg="add mod delST">
          <ac:chgData name="Popovich, Marina" userId="a68fad31-9cb3-43c6-a698-234317a9b785" providerId="ADAL" clId="{0F6A0063-73B7-408C-8314-181DE1B5E835}" dt="2023-10-24T14:11:17.961" v="2606"/>
          <ac:spMkLst>
            <pc:docMk/>
            <pc:sldMk cId="487323861" sldId="2147470526"/>
            <ac:spMk id="21" creationId="{332DAEAF-A2D7-AA1D-784B-EB706F7CA922}"/>
          </ac:spMkLst>
        </pc:spChg>
        <pc:spChg chg="add mod delST">
          <ac:chgData name="Popovich, Marina" userId="a68fad31-9cb3-43c6-a698-234317a9b785" providerId="ADAL" clId="{0F6A0063-73B7-408C-8314-181DE1B5E835}" dt="2023-10-24T14:11:17.961" v="2607"/>
          <ac:spMkLst>
            <pc:docMk/>
            <pc:sldMk cId="487323861" sldId="2147470526"/>
            <ac:spMk id="22" creationId="{5D072049-246E-1D68-E529-75F4525F1AD8}"/>
          </ac:spMkLst>
        </pc:spChg>
        <pc:spChg chg="add mod delST">
          <ac:chgData name="Popovich, Marina" userId="a68fad31-9cb3-43c6-a698-234317a9b785" providerId="ADAL" clId="{0F6A0063-73B7-408C-8314-181DE1B5E835}" dt="2023-10-24T14:11:17.961" v="2608"/>
          <ac:spMkLst>
            <pc:docMk/>
            <pc:sldMk cId="487323861" sldId="2147470526"/>
            <ac:spMk id="23" creationId="{B2AC3953-859B-796A-6E11-A689E34B007E}"/>
          </ac:spMkLst>
        </pc:spChg>
        <pc:spChg chg="add mod delST">
          <ac:chgData name="Popovich, Marina" userId="a68fad31-9cb3-43c6-a698-234317a9b785" providerId="ADAL" clId="{0F6A0063-73B7-408C-8314-181DE1B5E835}" dt="2023-10-24T14:11:17.962" v="2609"/>
          <ac:spMkLst>
            <pc:docMk/>
            <pc:sldMk cId="487323861" sldId="2147470526"/>
            <ac:spMk id="24" creationId="{2D9F9F9B-99A7-0C52-2D21-AF9A484B2E53}"/>
          </ac:spMkLst>
        </pc:spChg>
        <pc:spChg chg="add mod delST">
          <ac:chgData name="Popovich, Marina" userId="a68fad31-9cb3-43c6-a698-234317a9b785" providerId="ADAL" clId="{0F6A0063-73B7-408C-8314-181DE1B5E835}" dt="2023-10-24T14:11:17.962" v="2610"/>
          <ac:spMkLst>
            <pc:docMk/>
            <pc:sldMk cId="487323861" sldId="2147470526"/>
            <ac:spMk id="25" creationId="{17657C89-0824-EDC5-A15F-B2E42737EC27}"/>
          </ac:spMkLst>
        </pc:spChg>
        <pc:spChg chg="add mod delST">
          <ac:chgData name="Popovich, Marina" userId="a68fad31-9cb3-43c6-a698-234317a9b785" providerId="ADAL" clId="{0F6A0063-73B7-408C-8314-181DE1B5E835}" dt="2023-10-24T14:11:17.963" v="2611"/>
          <ac:spMkLst>
            <pc:docMk/>
            <pc:sldMk cId="487323861" sldId="2147470526"/>
            <ac:spMk id="26" creationId="{C0C78C72-A756-F8E2-9E9E-84B9CDF4AD75}"/>
          </ac:spMkLst>
        </pc:spChg>
        <pc:spChg chg="add mod delST">
          <ac:chgData name="Popovich, Marina" userId="a68fad31-9cb3-43c6-a698-234317a9b785" providerId="ADAL" clId="{0F6A0063-73B7-408C-8314-181DE1B5E835}" dt="2023-10-24T14:11:17.963" v="2612"/>
          <ac:spMkLst>
            <pc:docMk/>
            <pc:sldMk cId="487323861" sldId="2147470526"/>
            <ac:spMk id="27" creationId="{0F24ABCB-D0B9-8289-4BD2-08368E9137AD}"/>
          </ac:spMkLst>
        </pc:spChg>
        <pc:spChg chg="add mod delST">
          <ac:chgData name="Popovich, Marina" userId="a68fad31-9cb3-43c6-a698-234317a9b785" providerId="ADAL" clId="{0F6A0063-73B7-408C-8314-181DE1B5E835}" dt="2023-10-24T14:11:17.964" v="2613"/>
          <ac:spMkLst>
            <pc:docMk/>
            <pc:sldMk cId="487323861" sldId="2147470526"/>
            <ac:spMk id="28" creationId="{21BD100C-1FFF-7815-19D6-CEFEBD2FF393}"/>
          </ac:spMkLst>
        </pc:spChg>
        <pc:spChg chg="add mod delST">
          <ac:chgData name="Popovich, Marina" userId="a68fad31-9cb3-43c6-a698-234317a9b785" providerId="ADAL" clId="{0F6A0063-73B7-408C-8314-181DE1B5E835}" dt="2023-10-24T14:11:17.964" v="2614"/>
          <ac:spMkLst>
            <pc:docMk/>
            <pc:sldMk cId="487323861" sldId="2147470526"/>
            <ac:spMk id="29" creationId="{2BEC2148-76C4-385D-DFFD-32431AE8CC59}"/>
          </ac:spMkLst>
        </pc:spChg>
        <pc:spChg chg="mod">
          <ac:chgData name="Popovich, Marina" userId="a68fad31-9cb3-43c6-a698-234317a9b785" providerId="ADAL" clId="{0F6A0063-73B7-408C-8314-181DE1B5E835}" dt="2023-10-24T14:11:16.178" v="1578" actId="207"/>
          <ac:spMkLst>
            <pc:docMk/>
            <pc:sldMk cId="487323861" sldId="2147470526"/>
            <ac:spMk id="31" creationId="{17AE2C55-A6CC-2C5F-A5C1-1EA3C480FF37}"/>
          </ac:spMkLst>
        </pc:spChg>
        <pc:spChg chg="mod">
          <ac:chgData name="Popovich, Marina" userId="a68fad31-9cb3-43c6-a698-234317a9b785" providerId="ADAL" clId="{0F6A0063-73B7-408C-8314-181DE1B5E835}" dt="2023-10-24T14:11:16.218" v="1615" actId="207"/>
          <ac:spMkLst>
            <pc:docMk/>
            <pc:sldMk cId="487323861" sldId="2147470526"/>
            <ac:spMk id="32" creationId="{AF9EDE7A-8DD0-3DE3-DA15-2255C855EEFE}"/>
          </ac:spMkLst>
        </pc:spChg>
        <pc:spChg chg="mod">
          <ac:chgData name="Popovich, Marina" userId="a68fad31-9cb3-43c6-a698-234317a9b785" providerId="ADAL" clId="{0F6A0063-73B7-408C-8314-181DE1B5E835}" dt="2023-10-24T14:11:16.224" v="1618" actId="207"/>
          <ac:spMkLst>
            <pc:docMk/>
            <pc:sldMk cId="487323861" sldId="2147470526"/>
            <ac:spMk id="33" creationId="{09E18B52-04F5-2DBF-07C0-2F703839DEB7}"/>
          </ac:spMkLst>
        </pc:spChg>
        <pc:spChg chg="mod">
          <ac:chgData name="Popovich, Marina" userId="a68fad31-9cb3-43c6-a698-234317a9b785" providerId="ADAL" clId="{0F6A0063-73B7-408C-8314-181DE1B5E835}" dt="2023-10-24T14:11:16.259" v="1655" actId="207"/>
          <ac:spMkLst>
            <pc:docMk/>
            <pc:sldMk cId="487323861" sldId="2147470526"/>
            <ac:spMk id="34" creationId="{527DD8A6-C18B-9577-045A-290C5A1EEA91}"/>
          </ac:spMkLst>
        </pc:spChg>
        <pc:spChg chg="mod">
          <ac:chgData name="Popovich, Marina" userId="a68fad31-9cb3-43c6-a698-234317a9b785" providerId="ADAL" clId="{0F6A0063-73B7-408C-8314-181DE1B5E835}" dt="2023-10-24T14:11:16.269" v="1658" actId="207"/>
          <ac:spMkLst>
            <pc:docMk/>
            <pc:sldMk cId="487323861" sldId="2147470526"/>
            <ac:spMk id="35" creationId="{DE3DBC65-42E5-5317-B2F9-4B51E03C589F}"/>
          </ac:spMkLst>
        </pc:spChg>
        <pc:spChg chg="mod">
          <ac:chgData name="Popovich, Marina" userId="a68fad31-9cb3-43c6-a698-234317a9b785" providerId="ADAL" clId="{0F6A0063-73B7-408C-8314-181DE1B5E835}" dt="2023-10-24T14:11:16.326" v="1695" actId="207"/>
          <ac:spMkLst>
            <pc:docMk/>
            <pc:sldMk cId="487323861" sldId="2147470526"/>
            <ac:spMk id="36" creationId="{368E6FDB-0127-A4DD-04D2-1A5CE673286C}"/>
          </ac:spMkLst>
        </pc:spChg>
        <pc:spChg chg="add mod delST">
          <ac:chgData name="Popovich, Marina" userId="a68fad31-9cb3-43c6-a698-234317a9b785" providerId="ADAL" clId="{0F6A0063-73B7-408C-8314-181DE1B5E835}" dt="2023-10-24T14:11:17.965" v="2616"/>
          <ac:spMkLst>
            <pc:docMk/>
            <pc:sldMk cId="487323861" sldId="2147470526"/>
            <ac:spMk id="37" creationId="{A751A10F-9517-1099-5B7E-422DCD0264E4}"/>
          </ac:spMkLst>
        </pc:spChg>
        <pc:spChg chg="add mod delST">
          <ac:chgData name="Popovich, Marina" userId="a68fad31-9cb3-43c6-a698-234317a9b785" providerId="ADAL" clId="{0F6A0063-73B7-408C-8314-181DE1B5E835}" dt="2023-10-24T14:11:17.965" v="2617"/>
          <ac:spMkLst>
            <pc:docMk/>
            <pc:sldMk cId="487323861" sldId="2147470526"/>
            <ac:spMk id="38" creationId="{C6826C42-0079-C756-A631-4CCE3D0E2641}"/>
          </ac:spMkLst>
        </pc:spChg>
        <pc:spChg chg="add mod delST">
          <ac:chgData name="Popovich, Marina" userId="a68fad31-9cb3-43c6-a698-234317a9b785" providerId="ADAL" clId="{0F6A0063-73B7-408C-8314-181DE1B5E835}" dt="2023-10-24T14:11:17.965" v="2618"/>
          <ac:spMkLst>
            <pc:docMk/>
            <pc:sldMk cId="487323861" sldId="2147470526"/>
            <ac:spMk id="39" creationId="{9FFAFE30-8533-E45B-FEAE-5940BDAD142E}"/>
          </ac:spMkLst>
        </pc:spChg>
        <pc:spChg chg="add mod delST">
          <ac:chgData name="Popovich, Marina" userId="a68fad31-9cb3-43c6-a698-234317a9b785" providerId="ADAL" clId="{0F6A0063-73B7-408C-8314-181DE1B5E835}" dt="2023-10-24T14:11:17.966" v="2619"/>
          <ac:spMkLst>
            <pc:docMk/>
            <pc:sldMk cId="487323861" sldId="2147470526"/>
            <ac:spMk id="40" creationId="{77F3EC79-760B-9ED6-D45B-A22A812C62AF}"/>
          </ac:spMkLst>
        </pc:spChg>
        <pc:spChg chg="add mod delST">
          <ac:chgData name="Popovich, Marina" userId="a68fad31-9cb3-43c6-a698-234317a9b785" providerId="ADAL" clId="{0F6A0063-73B7-408C-8314-181DE1B5E835}" dt="2023-10-24T14:11:17.966" v="2620"/>
          <ac:spMkLst>
            <pc:docMk/>
            <pc:sldMk cId="487323861" sldId="2147470526"/>
            <ac:spMk id="41" creationId="{B8055AB8-A446-B237-52DA-FA8C3B3D2C57}"/>
          </ac:spMkLst>
        </pc:spChg>
        <pc:spChg chg="add mod delST">
          <ac:chgData name="Popovich, Marina" userId="a68fad31-9cb3-43c6-a698-234317a9b785" providerId="ADAL" clId="{0F6A0063-73B7-408C-8314-181DE1B5E835}" dt="2023-10-24T14:11:17.966" v="2621"/>
          <ac:spMkLst>
            <pc:docMk/>
            <pc:sldMk cId="487323861" sldId="2147470526"/>
            <ac:spMk id="42" creationId="{3E3E7860-A974-D7CE-F95B-BC699D91CA48}"/>
          </ac:spMkLst>
        </pc:spChg>
        <pc:spChg chg="add mod delST">
          <ac:chgData name="Popovich, Marina" userId="a68fad31-9cb3-43c6-a698-234317a9b785" providerId="ADAL" clId="{0F6A0063-73B7-408C-8314-181DE1B5E835}" dt="2023-10-24T14:11:17.966" v="2622"/>
          <ac:spMkLst>
            <pc:docMk/>
            <pc:sldMk cId="487323861" sldId="2147470526"/>
            <ac:spMk id="43" creationId="{04E1573D-65FE-2006-82BE-837163BDFF87}"/>
          </ac:spMkLst>
        </pc:spChg>
        <pc:grpChg chg="add mod delST">
          <ac:chgData name="Popovich, Marina" userId="a68fad31-9cb3-43c6-a698-234317a9b785" providerId="ADAL" clId="{0F6A0063-73B7-408C-8314-181DE1B5E835}" dt="2023-10-24T14:11:17.964" v="2615"/>
          <ac:grpSpMkLst>
            <pc:docMk/>
            <pc:sldMk cId="487323861" sldId="2147470526"/>
            <ac:grpSpMk id="30" creationId="{F5285B41-E918-9B9D-26A1-D98D3E9B3846}"/>
          </ac:grpSpMkLst>
        </pc:grpChg>
        <pc:graphicFrameChg chg="add mod delST">
          <ac:chgData name="Popovich, Marina" userId="a68fad31-9cb3-43c6-a698-234317a9b785" providerId="ADAL" clId="{0F6A0063-73B7-408C-8314-181DE1B5E835}" dt="2023-10-24T14:11:17.956" v="2594"/>
          <ac:graphicFrameMkLst>
            <pc:docMk/>
            <pc:sldMk cId="487323861" sldId="2147470526"/>
            <ac:graphicFrameMk id="9" creationId="{83531895-7A2D-F933-1D6A-12942AD58789}"/>
          </ac:graphicFrameMkLst>
        </pc:graphicFrameChg>
      </pc:sldChg>
      <pc:sldChg chg="addSp modSp add mod modNotes">
        <pc:chgData name="Popovich, Marina" userId="a68fad31-9cb3-43c6-a698-234317a9b785" providerId="ADAL" clId="{0F6A0063-73B7-408C-8314-181DE1B5E835}" dt="2023-10-24T14:12:02.810" v="5428"/>
        <pc:sldMkLst>
          <pc:docMk/>
          <pc:sldMk cId="2795019079" sldId="2147470527"/>
        </pc:sldMkLst>
        <pc:spChg chg="add mod delST">
          <ac:chgData name="Popovich, Marina" userId="a68fad31-9cb3-43c6-a698-234317a9b785" providerId="ADAL" clId="{0F6A0063-73B7-408C-8314-181DE1B5E835}" dt="2023-10-24T14:12:02.632" v="5405"/>
          <ac:spMkLst>
            <pc:docMk/>
            <pc:sldMk cId="2795019079" sldId="2147470527"/>
            <ac:spMk id="4" creationId="{418B28E4-45DE-2DD1-5517-DB9DD6119B88}"/>
          </ac:spMkLst>
        </pc:spChg>
        <pc:spChg chg="add mod delST">
          <ac:chgData name="Popovich, Marina" userId="a68fad31-9cb3-43c6-a698-234317a9b785" providerId="ADAL" clId="{0F6A0063-73B7-408C-8314-181DE1B5E835}" dt="2023-10-24T14:12:02.632" v="5406"/>
          <ac:spMkLst>
            <pc:docMk/>
            <pc:sldMk cId="2795019079" sldId="2147470527"/>
            <ac:spMk id="5" creationId="{8A7702AE-5781-FF2F-87AC-A9D863D08A08}"/>
          </ac:spMkLst>
        </pc:spChg>
        <pc:spChg chg="add mod delST">
          <ac:chgData name="Popovich, Marina" userId="a68fad31-9cb3-43c6-a698-234317a9b785" providerId="ADAL" clId="{0F6A0063-73B7-408C-8314-181DE1B5E835}" dt="2023-10-24T14:12:02.634" v="5407"/>
          <ac:spMkLst>
            <pc:docMk/>
            <pc:sldMk cId="2795019079" sldId="2147470527"/>
            <ac:spMk id="6" creationId="{C086626E-A238-E1B8-CBC4-6639F1CCEA86}"/>
          </ac:spMkLst>
        </pc:spChg>
        <pc:spChg chg="add mod delST">
          <ac:chgData name="Popovich, Marina" userId="a68fad31-9cb3-43c6-a698-234317a9b785" providerId="ADAL" clId="{0F6A0063-73B7-408C-8314-181DE1B5E835}" dt="2023-10-24T14:12:02.635" v="5409"/>
          <ac:spMkLst>
            <pc:docMk/>
            <pc:sldMk cId="2795019079" sldId="2147470527"/>
            <ac:spMk id="8" creationId="{05A30431-C443-7B4A-DE3D-E96149F8C20E}"/>
          </ac:spMkLst>
        </pc:spChg>
        <pc:spChg chg="add mod delST">
          <ac:chgData name="Popovich, Marina" userId="a68fad31-9cb3-43c6-a698-234317a9b785" providerId="ADAL" clId="{0F6A0063-73B7-408C-8314-181DE1B5E835}" dt="2023-10-24T14:12:02.635" v="5410"/>
          <ac:spMkLst>
            <pc:docMk/>
            <pc:sldMk cId="2795019079" sldId="2147470527"/>
            <ac:spMk id="9" creationId="{1D24379A-9F72-021C-9116-0C1833EAD780}"/>
          </ac:spMkLst>
        </pc:spChg>
        <pc:spChg chg="add mod delST">
          <ac:chgData name="Popovich, Marina" userId="a68fad31-9cb3-43c6-a698-234317a9b785" providerId="ADAL" clId="{0F6A0063-73B7-408C-8314-181DE1B5E835}" dt="2023-10-24T14:12:02.635" v="5411"/>
          <ac:spMkLst>
            <pc:docMk/>
            <pc:sldMk cId="2795019079" sldId="2147470527"/>
            <ac:spMk id="10" creationId="{9000906C-5E6C-3BAF-F70F-65A83C2BA583}"/>
          </ac:spMkLst>
        </pc:spChg>
        <pc:spChg chg="add mod delST">
          <ac:chgData name="Popovich, Marina" userId="a68fad31-9cb3-43c6-a698-234317a9b785" providerId="ADAL" clId="{0F6A0063-73B7-408C-8314-181DE1B5E835}" dt="2023-10-24T14:12:02.635" v="5412"/>
          <ac:spMkLst>
            <pc:docMk/>
            <pc:sldMk cId="2795019079" sldId="2147470527"/>
            <ac:spMk id="11" creationId="{2E67DFFD-B4B5-A9AD-005C-D3E8BEEB590C}"/>
          </ac:spMkLst>
        </pc:spChg>
        <pc:spChg chg="add mod delST">
          <ac:chgData name="Popovich, Marina" userId="a68fad31-9cb3-43c6-a698-234317a9b785" providerId="ADAL" clId="{0F6A0063-73B7-408C-8314-181DE1B5E835}" dt="2023-10-24T14:12:02.635" v="5413"/>
          <ac:spMkLst>
            <pc:docMk/>
            <pc:sldMk cId="2795019079" sldId="2147470527"/>
            <ac:spMk id="12" creationId="{2810C9B8-9D81-A264-7BE0-1B0E76AF047A}"/>
          </ac:spMkLst>
        </pc:spChg>
        <pc:spChg chg="add mod delST">
          <ac:chgData name="Popovich, Marina" userId="a68fad31-9cb3-43c6-a698-234317a9b785" providerId="ADAL" clId="{0F6A0063-73B7-408C-8314-181DE1B5E835}" dt="2023-10-24T14:12:02.635" v="5414"/>
          <ac:spMkLst>
            <pc:docMk/>
            <pc:sldMk cId="2795019079" sldId="2147470527"/>
            <ac:spMk id="13" creationId="{CF84B8F1-824B-85D5-9410-7FCBA431A9FF}"/>
          </ac:spMkLst>
        </pc:spChg>
        <pc:spChg chg="add mod delST">
          <ac:chgData name="Popovich, Marina" userId="a68fad31-9cb3-43c6-a698-234317a9b785" providerId="ADAL" clId="{0F6A0063-73B7-408C-8314-181DE1B5E835}" dt="2023-10-24T14:12:02.635" v="5415"/>
          <ac:spMkLst>
            <pc:docMk/>
            <pc:sldMk cId="2795019079" sldId="2147470527"/>
            <ac:spMk id="14" creationId="{C80DA263-7D9A-BA28-5E56-B384FEC61D02}"/>
          </ac:spMkLst>
        </pc:spChg>
        <pc:spChg chg="add mod delST">
          <ac:chgData name="Popovich, Marina" userId="a68fad31-9cb3-43c6-a698-234317a9b785" providerId="ADAL" clId="{0F6A0063-73B7-408C-8314-181DE1B5E835}" dt="2023-10-24T14:12:02.635" v="5416"/>
          <ac:spMkLst>
            <pc:docMk/>
            <pc:sldMk cId="2795019079" sldId="2147470527"/>
            <ac:spMk id="15" creationId="{2D8AB66A-FF91-AA1C-D118-FC1CAD390C1F}"/>
          </ac:spMkLst>
        </pc:spChg>
        <pc:spChg chg="add mod delST">
          <ac:chgData name="Popovich, Marina" userId="a68fad31-9cb3-43c6-a698-234317a9b785" providerId="ADAL" clId="{0F6A0063-73B7-408C-8314-181DE1B5E835}" dt="2023-10-24T14:12:02.635" v="5417"/>
          <ac:spMkLst>
            <pc:docMk/>
            <pc:sldMk cId="2795019079" sldId="2147470527"/>
            <ac:spMk id="16" creationId="{3083AEC6-7E9D-AACE-D235-655AFAF03702}"/>
          </ac:spMkLst>
        </pc:spChg>
        <pc:spChg chg="add mod delST">
          <ac:chgData name="Popovich, Marina" userId="a68fad31-9cb3-43c6-a698-234317a9b785" providerId="ADAL" clId="{0F6A0063-73B7-408C-8314-181DE1B5E835}" dt="2023-10-24T14:12:02.635" v="5418"/>
          <ac:spMkLst>
            <pc:docMk/>
            <pc:sldMk cId="2795019079" sldId="2147470527"/>
            <ac:spMk id="17" creationId="{A309253A-05B6-7E70-1695-DECADB28E6C0}"/>
          </ac:spMkLst>
        </pc:spChg>
        <pc:spChg chg="add mod delST">
          <ac:chgData name="Popovich, Marina" userId="a68fad31-9cb3-43c6-a698-234317a9b785" providerId="ADAL" clId="{0F6A0063-73B7-408C-8314-181DE1B5E835}" dt="2023-10-24T14:12:02.635" v="5419"/>
          <ac:spMkLst>
            <pc:docMk/>
            <pc:sldMk cId="2795019079" sldId="2147470527"/>
            <ac:spMk id="18" creationId="{863285A2-DCC4-34A8-EA58-6C6E78670BF9}"/>
          </ac:spMkLst>
        </pc:spChg>
        <pc:spChg chg="add mod delST">
          <ac:chgData name="Popovich, Marina" userId="a68fad31-9cb3-43c6-a698-234317a9b785" providerId="ADAL" clId="{0F6A0063-73B7-408C-8314-181DE1B5E835}" dt="2023-10-24T14:12:02.635" v="5420"/>
          <ac:spMkLst>
            <pc:docMk/>
            <pc:sldMk cId="2795019079" sldId="2147470527"/>
            <ac:spMk id="19" creationId="{E31DEA31-958D-1A54-3118-68E22267F022}"/>
          </ac:spMkLst>
        </pc:spChg>
        <pc:spChg chg="mod">
          <ac:chgData name="Popovich, Marina" userId="a68fad31-9cb3-43c6-a698-234317a9b785" providerId="ADAL" clId="{0F6A0063-73B7-408C-8314-181DE1B5E835}" dt="2023-10-24T14:12:01.410" v="4508" actId="207"/>
          <ac:spMkLst>
            <pc:docMk/>
            <pc:sldMk cId="2795019079" sldId="2147470527"/>
            <ac:spMk id="21" creationId="{02E5D587-CE43-ABE5-168E-DD43BEC24C1B}"/>
          </ac:spMkLst>
        </pc:spChg>
        <pc:spChg chg="mod">
          <ac:chgData name="Popovich, Marina" userId="a68fad31-9cb3-43c6-a698-234317a9b785" providerId="ADAL" clId="{0F6A0063-73B7-408C-8314-181DE1B5E835}" dt="2023-10-24T14:12:01.442" v="4545" actId="207"/>
          <ac:spMkLst>
            <pc:docMk/>
            <pc:sldMk cId="2795019079" sldId="2147470527"/>
            <ac:spMk id="22" creationId="{BD64DDF5-FC7C-211F-9CF1-D95D67052548}"/>
          </ac:spMkLst>
        </pc:spChg>
        <pc:spChg chg="add mod delST">
          <ac:chgData name="Popovich, Marina" userId="a68fad31-9cb3-43c6-a698-234317a9b785" providerId="ADAL" clId="{0F6A0063-73B7-408C-8314-181DE1B5E835}" dt="2023-10-24T14:12:02.635" v="5422"/>
          <ac:spMkLst>
            <pc:docMk/>
            <pc:sldMk cId="2795019079" sldId="2147470527"/>
            <ac:spMk id="23" creationId="{21AE1465-808C-D16F-079F-238A1833E2BB}"/>
          </ac:spMkLst>
        </pc:spChg>
        <pc:spChg chg="add mod delST">
          <ac:chgData name="Popovich, Marina" userId="a68fad31-9cb3-43c6-a698-234317a9b785" providerId="ADAL" clId="{0F6A0063-73B7-408C-8314-181DE1B5E835}" dt="2023-10-24T14:12:02.642" v="5423"/>
          <ac:spMkLst>
            <pc:docMk/>
            <pc:sldMk cId="2795019079" sldId="2147470527"/>
            <ac:spMk id="24" creationId="{B73ED5DE-A206-7F12-7080-D3DB65FE9B6A}"/>
          </ac:spMkLst>
        </pc:spChg>
        <pc:spChg chg="add mod delST">
          <ac:chgData name="Popovich, Marina" userId="a68fad31-9cb3-43c6-a698-234317a9b785" providerId="ADAL" clId="{0F6A0063-73B7-408C-8314-181DE1B5E835}" dt="2023-10-24T14:12:02.642" v="5424"/>
          <ac:spMkLst>
            <pc:docMk/>
            <pc:sldMk cId="2795019079" sldId="2147470527"/>
            <ac:spMk id="25" creationId="{81696DE5-071A-4372-16E3-5853D3E68BEA}"/>
          </ac:spMkLst>
        </pc:spChg>
        <pc:spChg chg="add mod delST">
          <ac:chgData name="Popovich, Marina" userId="a68fad31-9cb3-43c6-a698-234317a9b785" providerId="ADAL" clId="{0F6A0063-73B7-408C-8314-181DE1B5E835}" dt="2023-10-24T14:12:02.642" v="5425"/>
          <ac:spMkLst>
            <pc:docMk/>
            <pc:sldMk cId="2795019079" sldId="2147470527"/>
            <ac:spMk id="26" creationId="{E07D63E5-4F61-A10A-4F0C-B80E68E7BB77}"/>
          </ac:spMkLst>
        </pc:spChg>
        <pc:spChg chg="add mod delST">
          <ac:chgData name="Popovich, Marina" userId="a68fad31-9cb3-43c6-a698-234317a9b785" providerId="ADAL" clId="{0F6A0063-73B7-408C-8314-181DE1B5E835}" dt="2023-10-24T14:12:02.642" v="5426"/>
          <ac:spMkLst>
            <pc:docMk/>
            <pc:sldMk cId="2795019079" sldId="2147470527"/>
            <ac:spMk id="27" creationId="{F90C5117-A23B-F4D9-37C6-339A54096432}"/>
          </ac:spMkLst>
        </pc:spChg>
        <pc:spChg chg="add mod delST">
          <ac:chgData name="Popovich, Marina" userId="a68fad31-9cb3-43c6-a698-234317a9b785" providerId="ADAL" clId="{0F6A0063-73B7-408C-8314-181DE1B5E835}" dt="2023-10-24T14:12:02.644" v="5427"/>
          <ac:spMkLst>
            <pc:docMk/>
            <pc:sldMk cId="2795019079" sldId="2147470527"/>
            <ac:spMk id="28" creationId="{846083AC-9D76-BEC6-BE24-6D9931466FD9}"/>
          </ac:spMkLst>
        </pc:spChg>
        <pc:grpChg chg="add mod delST">
          <ac:chgData name="Popovich, Marina" userId="a68fad31-9cb3-43c6-a698-234317a9b785" providerId="ADAL" clId="{0F6A0063-73B7-408C-8314-181DE1B5E835}" dt="2023-10-24T14:12:02.635" v="5421"/>
          <ac:grpSpMkLst>
            <pc:docMk/>
            <pc:sldMk cId="2795019079" sldId="2147470527"/>
            <ac:grpSpMk id="20" creationId="{E3428DEF-D61B-C738-F07B-5620AC126B15}"/>
          </ac:grpSpMkLst>
        </pc:grpChg>
        <pc:graphicFrameChg chg="add mod delST">
          <ac:chgData name="Popovich, Marina" userId="a68fad31-9cb3-43c6-a698-234317a9b785" providerId="ADAL" clId="{0F6A0063-73B7-408C-8314-181DE1B5E835}" dt="2023-10-24T14:12:02.634" v="5408"/>
          <ac:graphicFrameMkLst>
            <pc:docMk/>
            <pc:sldMk cId="2795019079" sldId="2147470527"/>
            <ac:graphicFrameMk id="7" creationId="{A7CBE371-369B-BE92-22CD-90C351BD6CF0}"/>
          </ac:graphicFrameMkLst>
        </pc:graphicFrameChg>
      </pc:sldChg>
      <pc:sldChg chg="addSp modSp add mod modNotes">
        <pc:chgData name="Popovich, Marina" userId="a68fad31-9cb3-43c6-a698-234317a9b785" providerId="ADAL" clId="{0F6A0063-73B7-408C-8314-181DE1B5E835}" dt="2023-10-24T14:15:18.843" v="10430"/>
        <pc:sldMkLst>
          <pc:docMk/>
          <pc:sldMk cId="3428093880" sldId="2147470528"/>
        </pc:sldMkLst>
        <pc:spChg chg="add mod delST">
          <ac:chgData name="Popovich, Marina" userId="a68fad31-9cb3-43c6-a698-234317a9b785" providerId="ADAL" clId="{0F6A0063-73B7-408C-8314-181DE1B5E835}" dt="2023-10-24T14:15:18.675" v="10425"/>
          <ac:spMkLst>
            <pc:docMk/>
            <pc:sldMk cId="3428093880" sldId="2147470528"/>
            <ac:spMk id="4" creationId="{C1758EDB-AC30-267D-2CD6-EB8251FF428D}"/>
          </ac:spMkLst>
        </pc:spChg>
        <pc:spChg chg="add mod delST">
          <ac:chgData name="Popovich, Marina" userId="a68fad31-9cb3-43c6-a698-234317a9b785" providerId="ADAL" clId="{0F6A0063-73B7-408C-8314-181DE1B5E835}" dt="2023-10-24T14:15:18.675" v="10426"/>
          <ac:spMkLst>
            <pc:docMk/>
            <pc:sldMk cId="3428093880" sldId="2147470528"/>
            <ac:spMk id="5" creationId="{7C106144-1983-0F63-1AD0-9E79C0D8647B}"/>
          </ac:spMkLst>
        </pc:spChg>
        <pc:spChg chg="add mod delST">
          <ac:chgData name="Popovich, Marina" userId="a68fad31-9cb3-43c6-a698-234317a9b785" providerId="ADAL" clId="{0F6A0063-73B7-408C-8314-181DE1B5E835}" dt="2023-10-24T14:15:18.676" v="10427"/>
          <ac:spMkLst>
            <pc:docMk/>
            <pc:sldMk cId="3428093880" sldId="2147470528"/>
            <ac:spMk id="6" creationId="{B2016F59-9AF8-607F-076D-58A2347B5090}"/>
          </ac:spMkLst>
        </pc:spChg>
        <pc:spChg chg="mod">
          <ac:chgData name="Popovich, Marina" userId="a68fad31-9cb3-43c6-a698-234317a9b785" providerId="ADAL" clId="{0F6A0063-73B7-408C-8314-181DE1B5E835}" dt="2023-10-24T14:15:14.468" v="8096" actId="208"/>
          <ac:spMkLst>
            <pc:docMk/>
            <pc:sldMk cId="3428093880" sldId="2147470528"/>
            <ac:spMk id="8" creationId="{33E2D2A7-5B6E-596C-A138-9EE34B6382EF}"/>
          </ac:spMkLst>
        </pc:spChg>
        <pc:spChg chg="mod">
          <ac:chgData name="Popovich, Marina" userId="a68fad31-9cb3-43c6-a698-234317a9b785" providerId="ADAL" clId="{0F6A0063-73B7-408C-8314-181DE1B5E835}" dt="2023-10-24T14:15:14.526" v="8133" actId="207"/>
          <ac:spMkLst>
            <pc:docMk/>
            <pc:sldMk cId="3428093880" sldId="2147470528"/>
            <ac:spMk id="9" creationId="{0B79A3A1-EFF2-D23B-FF46-3B0A752696DC}"/>
          </ac:spMkLst>
        </pc:spChg>
        <pc:spChg chg="mod">
          <ac:chgData name="Popovich, Marina" userId="a68fad31-9cb3-43c6-a698-234317a9b785" providerId="ADAL" clId="{0F6A0063-73B7-408C-8314-181DE1B5E835}" dt="2023-10-24T14:15:14.622" v="8170" actId="207"/>
          <ac:spMkLst>
            <pc:docMk/>
            <pc:sldMk cId="3428093880" sldId="2147470528"/>
            <ac:spMk id="10" creationId="{ED8BE1BD-12A4-1094-A087-C8A737CEE288}"/>
          </ac:spMkLst>
        </pc:spChg>
        <pc:spChg chg="mod">
          <ac:chgData name="Popovich, Marina" userId="a68fad31-9cb3-43c6-a698-234317a9b785" providerId="ADAL" clId="{0F6A0063-73B7-408C-8314-181DE1B5E835}" dt="2023-10-24T14:15:14.712" v="8207" actId="207"/>
          <ac:spMkLst>
            <pc:docMk/>
            <pc:sldMk cId="3428093880" sldId="2147470528"/>
            <ac:spMk id="11" creationId="{DD0A1EEB-4BDD-793F-DC0D-68A552663E93}"/>
          </ac:spMkLst>
        </pc:spChg>
        <pc:spChg chg="mod">
          <ac:chgData name="Popovich, Marina" userId="a68fad31-9cb3-43c6-a698-234317a9b785" providerId="ADAL" clId="{0F6A0063-73B7-408C-8314-181DE1B5E835}" dt="2023-10-24T14:15:14.774" v="8244" actId="207"/>
          <ac:spMkLst>
            <pc:docMk/>
            <pc:sldMk cId="3428093880" sldId="2147470528"/>
            <ac:spMk id="12" creationId="{902870E2-5688-8B4E-A618-35F6163B23D7}"/>
          </ac:spMkLst>
        </pc:spChg>
        <pc:spChg chg="mod">
          <ac:chgData name="Popovich, Marina" userId="a68fad31-9cb3-43c6-a698-234317a9b785" providerId="ADAL" clId="{0F6A0063-73B7-408C-8314-181DE1B5E835}" dt="2023-10-24T14:15:14.834" v="8281" actId="207"/>
          <ac:spMkLst>
            <pc:docMk/>
            <pc:sldMk cId="3428093880" sldId="2147470528"/>
            <ac:spMk id="13" creationId="{11DD53DF-80DC-57B5-BD63-4BB5E91788A1}"/>
          </ac:spMkLst>
        </pc:spChg>
        <pc:spChg chg="mod">
          <ac:chgData name="Popovich, Marina" userId="a68fad31-9cb3-43c6-a698-234317a9b785" providerId="ADAL" clId="{0F6A0063-73B7-408C-8314-181DE1B5E835}" dt="2023-10-24T14:15:14.896" v="8318" actId="207"/>
          <ac:spMkLst>
            <pc:docMk/>
            <pc:sldMk cId="3428093880" sldId="2147470528"/>
            <ac:spMk id="14" creationId="{52868FAF-0253-9EED-B519-4212A91B427A}"/>
          </ac:spMkLst>
        </pc:spChg>
        <pc:spChg chg="mod">
          <ac:chgData name="Popovich, Marina" userId="a68fad31-9cb3-43c6-a698-234317a9b785" providerId="ADAL" clId="{0F6A0063-73B7-408C-8314-181DE1B5E835}" dt="2023-10-24T14:15:14.993" v="8373" actId="207"/>
          <ac:spMkLst>
            <pc:docMk/>
            <pc:sldMk cId="3428093880" sldId="2147470528"/>
            <ac:spMk id="15" creationId="{9EB8EF59-4CE6-F01E-F951-4E751726DFC8}"/>
          </ac:spMkLst>
        </pc:spChg>
        <pc:spChg chg="mod">
          <ac:chgData name="Popovich, Marina" userId="a68fad31-9cb3-43c6-a698-234317a9b785" providerId="ADAL" clId="{0F6A0063-73B7-408C-8314-181DE1B5E835}" dt="2023-10-24T14:15:15.073" v="8428" actId="207"/>
          <ac:spMkLst>
            <pc:docMk/>
            <pc:sldMk cId="3428093880" sldId="2147470528"/>
            <ac:spMk id="16" creationId="{E0086C34-6910-1C7C-5CFC-E1BC30983A96}"/>
          </ac:spMkLst>
        </pc:spChg>
        <pc:spChg chg="mod">
          <ac:chgData name="Popovich, Marina" userId="a68fad31-9cb3-43c6-a698-234317a9b785" providerId="ADAL" clId="{0F6A0063-73B7-408C-8314-181DE1B5E835}" dt="2023-10-24T14:15:15.079" v="8431" actId="207"/>
          <ac:spMkLst>
            <pc:docMk/>
            <pc:sldMk cId="3428093880" sldId="2147470528"/>
            <ac:spMk id="17" creationId="{DF948C51-7228-A28E-E03E-E989E1D79E1C}"/>
          </ac:spMkLst>
        </pc:spChg>
        <pc:spChg chg="mod">
          <ac:chgData name="Popovich, Marina" userId="a68fad31-9cb3-43c6-a698-234317a9b785" providerId="ADAL" clId="{0F6A0063-73B7-408C-8314-181DE1B5E835}" dt="2023-10-24T14:15:15.087" v="8434" actId="207"/>
          <ac:spMkLst>
            <pc:docMk/>
            <pc:sldMk cId="3428093880" sldId="2147470528"/>
            <ac:spMk id="18" creationId="{9B6F9B92-4206-4469-05F8-88D332D168BC}"/>
          </ac:spMkLst>
        </pc:spChg>
        <pc:spChg chg="mod">
          <ac:chgData name="Popovich, Marina" userId="a68fad31-9cb3-43c6-a698-234317a9b785" providerId="ADAL" clId="{0F6A0063-73B7-408C-8314-181DE1B5E835}" dt="2023-10-24T14:15:15.094" v="8437" actId="207"/>
          <ac:spMkLst>
            <pc:docMk/>
            <pc:sldMk cId="3428093880" sldId="2147470528"/>
            <ac:spMk id="19" creationId="{0389A6CF-AEE7-877D-E989-D8E186AAA23D}"/>
          </ac:spMkLst>
        </pc:spChg>
        <pc:spChg chg="mod">
          <ac:chgData name="Popovich, Marina" userId="a68fad31-9cb3-43c6-a698-234317a9b785" providerId="ADAL" clId="{0F6A0063-73B7-408C-8314-181DE1B5E835}" dt="2023-10-24T14:15:15.101" v="8440" actId="207"/>
          <ac:spMkLst>
            <pc:docMk/>
            <pc:sldMk cId="3428093880" sldId="2147470528"/>
            <ac:spMk id="20" creationId="{AC863B9F-F4D1-D46A-5BE5-4FAF3DDCB50B}"/>
          </ac:spMkLst>
        </pc:spChg>
        <pc:spChg chg="mod">
          <ac:chgData name="Popovich, Marina" userId="a68fad31-9cb3-43c6-a698-234317a9b785" providerId="ADAL" clId="{0F6A0063-73B7-408C-8314-181DE1B5E835}" dt="2023-10-24T14:15:15.108" v="8443" actId="207"/>
          <ac:spMkLst>
            <pc:docMk/>
            <pc:sldMk cId="3428093880" sldId="2147470528"/>
            <ac:spMk id="21" creationId="{C3E09504-7349-3781-ABEE-56EF3BE71638}"/>
          </ac:spMkLst>
        </pc:spChg>
        <pc:spChg chg="mod">
          <ac:chgData name="Popovich, Marina" userId="a68fad31-9cb3-43c6-a698-234317a9b785" providerId="ADAL" clId="{0F6A0063-73B7-408C-8314-181DE1B5E835}" dt="2023-10-24T14:15:15.115" v="8446" actId="207"/>
          <ac:spMkLst>
            <pc:docMk/>
            <pc:sldMk cId="3428093880" sldId="2147470528"/>
            <ac:spMk id="22" creationId="{CBACCA67-A2F2-82A3-B80E-A9249CDA34E8}"/>
          </ac:spMkLst>
        </pc:spChg>
        <pc:spChg chg="mod">
          <ac:chgData name="Popovich, Marina" userId="a68fad31-9cb3-43c6-a698-234317a9b785" providerId="ADAL" clId="{0F6A0063-73B7-408C-8314-181DE1B5E835}" dt="2023-10-24T14:15:15.122" v="8449" actId="207"/>
          <ac:spMkLst>
            <pc:docMk/>
            <pc:sldMk cId="3428093880" sldId="2147470528"/>
            <ac:spMk id="23" creationId="{C64908B0-8F41-D4C5-6F29-52725F9D62AE}"/>
          </ac:spMkLst>
        </pc:spChg>
        <pc:spChg chg="mod">
          <ac:chgData name="Popovich, Marina" userId="a68fad31-9cb3-43c6-a698-234317a9b785" providerId="ADAL" clId="{0F6A0063-73B7-408C-8314-181DE1B5E835}" dt="2023-10-24T14:15:15.129" v="8452" actId="208"/>
          <ac:spMkLst>
            <pc:docMk/>
            <pc:sldMk cId="3428093880" sldId="2147470528"/>
            <ac:spMk id="24" creationId="{873C6A44-8425-E48C-1C2F-33E59451937B}"/>
          </ac:spMkLst>
        </pc:spChg>
        <pc:spChg chg="mod">
          <ac:chgData name="Popovich, Marina" userId="a68fad31-9cb3-43c6-a698-234317a9b785" providerId="ADAL" clId="{0F6A0063-73B7-408C-8314-181DE1B5E835}" dt="2023-10-24T14:15:15.136" v="8455" actId="208"/>
          <ac:spMkLst>
            <pc:docMk/>
            <pc:sldMk cId="3428093880" sldId="2147470528"/>
            <ac:spMk id="25" creationId="{8FF68550-E251-5BCF-42C4-4F94E270947D}"/>
          </ac:spMkLst>
        </pc:spChg>
        <pc:spChg chg="mod">
          <ac:chgData name="Popovich, Marina" userId="a68fad31-9cb3-43c6-a698-234317a9b785" providerId="ADAL" clId="{0F6A0063-73B7-408C-8314-181DE1B5E835}" dt="2023-10-24T14:15:15.142" v="8458" actId="208"/>
          <ac:spMkLst>
            <pc:docMk/>
            <pc:sldMk cId="3428093880" sldId="2147470528"/>
            <ac:spMk id="26" creationId="{9BB03F9D-36AF-9B51-371F-FF3C460EC494}"/>
          </ac:spMkLst>
        </pc:spChg>
        <pc:spChg chg="mod">
          <ac:chgData name="Popovich, Marina" userId="a68fad31-9cb3-43c6-a698-234317a9b785" providerId="ADAL" clId="{0F6A0063-73B7-408C-8314-181DE1B5E835}" dt="2023-10-24T14:15:15.148" v="8461" actId="208"/>
          <ac:spMkLst>
            <pc:docMk/>
            <pc:sldMk cId="3428093880" sldId="2147470528"/>
            <ac:spMk id="27" creationId="{716758EA-5FA8-73C8-3E16-B23E23EC07B6}"/>
          </ac:spMkLst>
        </pc:spChg>
        <pc:spChg chg="mod">
          <ac:chgData name="Popovich, Marina" userId="a68fad31-9cb3-43c6-a698-234317a9b785" providerId="ADAL" clId="{0F6A0063-73B7-408C-8314-181DE1B5E835}" dt="2023-10-24T14:15:15.155" v="8464" actId="208"/>
          <ac:spMkLst>
            <pc:docMk/>
            <pc:sldMk cId="3428093880" sldId="2147470528"/>
            <ac:spMk id="28" creationId="{62A348F0-9B78-B163-953B-96A7F499E9EE}"/>
          </ac:spMkLst>
        </pc:spChg>
        <pc:spChg chg="mod">
          <ac:chgData name="Popovich, Marina" userId="a68fad31-9cb3-43c6-a698-234317a9b785" providerId="ADAL" clId="{0F6A0063-73B7-408C-8314-181DE1B5E835}" dt="2023-10-24T14:15:15.163" v="8467" actId="208"/>
          <ac:spMkLst>
            <pc:docMk/>
            <pc:sldMk cId="3428093880" sldId="2147470528"/>
            <ac:spMk id="29" creationId="{2B6B977F-DDAD-4D81-5312-4DD579107293}"/>
          </ac:spMkLst>
        </pc:spChg>
        <pc:spChg chg="mod">
          <ac:chgData name="Popovich, Marina" userId="a68fad31-9cb3-43c6-a698-234317a9b785" providerId="ADAL" clId="{0F6A0063-73B7-408C-8314-181DE1B5E835}" dt="2023-10-24T14:15:15.170" v="8470" actId="208"/>
          <ac:spMkLst>
            <pc:docMk/>
            <pc:sldMk cId="3428093880" sldId="2147470528"/>
            <ac:spMk id="30" creationId="{103C74D3-E2D0-A317-83E9-5404FBE8729A}"/>
          </ac:spMkLst>
        </pc:spChg>
        <pc:spChg chg="mod">
          <ac:chgData name="Popovich, Marina" userId="a68fad31-9cb3-43c6-a698-234317a9b785" providerId="ADAL" clId="{0F6A0063-73B7-408C-8314-181DE1B5E835}" dt="2023-10-24T14:15:15.177" v="8473" actId="208"/>
          <ac:spMkLst>
            <pc:docMk/>
            <pc:sldMk cId="3428093880" sldId="2147470528"/>
            <ac:spMk id="31" creationId="{3A61157B-0836-2CF3-203E-22D0EB95674D}"/>
          </ac:spMkLst>
        </pc:spChg>
        <pc:spChg chg="mod">
          <ac:chgData name="Popovich, Marina" userId="a68fad31-9cb3-43c6-a698-234317a9b785" providerId="ADAL" clId="{0F6A0063-73B7-408C-8314-181DE1B5E835}" dt="2023-10-24T14:15:15.183" v="8476" actId="208"/>
          <ac:spMkLst>
            <pc:docMk/>
            <pc:sldMk cId="3428093880" sldId="2147470528"/>
            <ac:spMk id="32" creationId="{12B2686E-D338-7C30-5135-C6D08E7D289E}"/>
          </ac:spMkLst>
        </pc:spChg>
        <pc:spChg chg="mod">
          <ac:chgData name="Popovich, Marina" userId="a68fad31-9cb3-43c6-a698-234317a9b785" providerId="ADAL" clId="{0F6A0063-73B7-408C-8314-181DE1B5E835}" dt="2023-10-24T14:15:15.190" v="8479" actId="208"/>
          <ac:spMkLst>
            <pc:docMk/>
            <pc:sldMk cId="3428093880" sldId="2147470528"/>
            <ac:spMk id="33" creationId="{44994BD8-F918-73C9-41E2-3290F7952EBB}"/>
          </ac:spMkLst>
        </pc:spChg>
        <pc:spChg chg="mod">
          <ac:chgData name="Popovich, Marina" userId="a68fad31-9cb3-43c6-a698-234317a9b785" providerId="ADAL" clId="{0F6A0063-73B7-408C-8314-181DE1B5E835}" dt="2023-10-24T14:15:15.195" v="8482" actId="208"/>
          <ac:spMkLst>
            <pc:docMk/>
            <pc:sldMk cId="3428093880" sldId="2147470528"/>
            <ac:spMk id="34" creationId="{E83D4F50-6518-AB2E-495F-1438628275DD}"/>
          </ac:spMkLst>
        </pc:spChg>
        <pc:spChg chg="mod">
          <ac:chgData name="Popovich, Marina" userId="a68fad31-9cb3-43c6-a698-234317a9b785" providerId="ADAL" clId="{0F6A0063-73B7-408C-8314-181DE1B5E835}" dt="2023-10-24T14:15:15.201" v="8485" actId="207"/>
          <ac:spMkLst>
            <pc:docMk/>
            <pc:sldMk cId="3428093880" sldId="2147470528"/>
            <ac:spMk id="35" creationId="{598F663A-4CB6-A358-D7E6-FC2C004B4A2C}"/>
          </ac:spMkLst>
        </pc:spChg>
        <pc:spChg chg="mod">
          <ac:chgData name="Popovich, Marina" userId="a68fad31-9cb3-43c6-a698-234317a9b785" providerId="ADAL" clId="{0F6A0063-73B7-408C-8314-181DE1B5E835}" dt="2023-10-24T14:15:15.207" v="8488" actId="207"/>
          <ac:spMkLst>
            <pc:docMk/>
            <pc:sldMk cId="3428093880" sldId="2147470528"/>
            <ac:spMk id="36" creationId="{4BF218E6-6C9E-B798-94DE-F6710A8A156E}"/>
          </ac:spMkLst>
        </pc:spChg>
        <pc:spChg chg="mod">
          <ac:chgData name="Popovich, Marina" userId="a68fad31-9cb3-43c6-a698-234317a9b785" providerId="ADAL" clId="{0F6A0063-73B7-408C-8314-181DE1B5E835}" dt="2023-10-24T14:15:15.214" v="8491" actId="207"/>
          <ac:spMkLst>
            <pc:docMk/>
            <pc:sldMk cId="3428093880" sldId="2147470528"/>
            <ac:spMk id="37" creationId="{FCCB2F13-EEA3-4159-8581-067642579150}"/>
          </ac:spMkLst>
        </pc:spChg>
        <pc:spChg chg="mod">
          <ac:chgData name="Popovich, Marina" userId="a68fad31-9cb3-43c6-a698-234317a9b785" providerId="ADAL" clId="{0F6A0063-73B7-408C-8314-181DE1B5E835}" dt="2023-10-24T14:15:15.221" v="8494" actId="207"/>
          <ac:spMkLst>
            <pc:docMk/>
            <pc:sldMk cId="3428093880" sldId="2147470528"/>
            <ac:spMk id="38" creationId="{6C30FF38-2FD3-0043-A34A-EA3569625888}"/>
          </ac:spMkLst>
        </pc:spChg>
        <pc:spChg chg="mod">
          <ac:chgData name="Popovich, Marina" userId="a68fad31-9cb3-43c6-a698-234317a9b785" providerId="ADAL" clId="{0F6A0063-73B7-408C-8314-181DE1B5E835}" dt="2023-10-24T14:15:15.227" v="8497" actId="207"/>
          <ac:spMkLst>
            <pc:docMk/>
            <pc:sldMk cId="3428093880" sldId="2147470528"/>
            <ac:spMk id="39" creationId="{FAA4E6CB-B746-B652-9038-7AA764085BD3}"/>
          </ac:spMkLst>
        </pc:spChg>
        <pc:spChg chg="mod">
          <ac:chgData name="Popovich, Marina" userId="a68fad31-9cb3-43c6-a698-234317a9b785" providerId="ADAL" clId="{0F6A0063-73B7-408C-8314-181DE1B5E835}" dt="2023-10-24T14:15:15.234" v="8500" actId="207"/>
          <ac:spMkLst>
            <pc:docMk/>
            <pc:sldMk cId="3428093880" sldId="2147470528"/>
            <ac:spMk id="40" creationId="{F7E8A2E3-F5A8-65DF-D37A-50A03A4833D4}"/>
          </ac:spMkLst>
        </pc:spChg>
        <pc:spChg chg="mod">
          <ac:chgData name="Popovich, Marina" userId="a68fad31-9cb3-43c6-a698-234317a9b785" providerId="ADAL" clId="{0F6A0063-73B7-408C-8314-181DE1B5E835}" dt="2023-10-24T14:15:15.240" v="8503" actId="207"/>
          <ac:spMkLst>
            <pc:docMk/>
            <pc:sldMk cId="3428093880" sldId="2147470528"/>
            <ac:spMk id="41" creationId="{689F8F6D-976B-6EE9-6982-60779F38FC05}"/>
          </ac:spMkLst>
        </pc:spChg>
        <pc:spChg chg="mod">
          <ac:chgData name="Popovich, Marina" userId="a68fad31-9cb3-43c6-a698-234317a9b785" providerId="ADAL" clId="{0F6A0063-73B7-408C-8314-181DE1B5E835}" dt="2023-10-24T14:15:15.247" v="8506" actId="207"/>
          <ac:spMkLst>
            <pc:docMk/>
            <pc:sldMk cId="3428093880" sldId="2147470528"/>
            <ac:spMk id="42" creationId="{C986520D-EA69-F523-6C03-985EB6667EC5}"/>
          </ac:spMkLst>
        </pc:spChg>
        <pc:spChg chg="mod">
          <ac:chgData name="Popovich, Marina" userId="a68fad31-9cb3-43c6-a698-234317a9b785" providerId="ADAL" clId="{0F6A0063-73B7-408C-8314-181DE1B5E835}" dt="2023-10-24T14:15:15.254" v="8509" actId="207"/>
          <ac:spMkLst>
            <pc:docMk/>
            <pc:sldMk cId="3428093880" sldId="2147470528"/>
            <ac:spMk id="43" creationId="{C2140FC7-9874-6E04-DF76-A486CE37585A}"/>
          </ac:spMkLst>
        </pc:spChg>
        <pc:spChg chg="mod">
          <ac:chgData name="Popovich, Marina" userId="a68fad31-9cb3-43c6-a698-234317a9b785" providerId="ADAL" clId="{0F6A0063-73B7-408C-8314-181DE1B5E835}" dt="2023-10-24T14:15:15.261" v="8512" actId="207"/>
          <ac:spMkLst>
            <pc:docMk/>
            <pc:sldMk cId="3428093880" sldId="2147470528"/>
            <ac:spMk id="44" creationId="{D55F446B-CB0C-3B71-E31D-9FB45ABDE746}"/>
          </ac:spMkLst>
        </pc:spChg>
        <pc:spChg chg="mod">
          <ac:chgData name="Popovich, Marina" userId="a68fad31-9cb3-43c6-a698-234317a9b785" providerId="ADAL" clId="{0F6A0063-73B7-408C-8314-181DE1B5E835}" dt="2023-10-24T14:15:15.267" v="8515" actId="207"/>
          <ac:spMkLst>
            <pc:docMk/>
            <pc:sldMk cId="3428093880" sldId="2147470528"/>
            <ac:spMk id="45" creationId="{7A255B4D-FD4E-37CB-CD58-58595C7CE4DB}"/>
          </ac:spMkLst>
        </pc:spChg>
        <pc:spChg chg="mod">
          <ac:chgData name="Popovich, Marina" userId="a68fad31-9cb3-43c6-a698-234317a9b785" providerId="ADAL" clId="{0F6A0063-73B7-408C-8314-181DE1B5E835}" dt="2023-10-24T14:15:15.273" v="8518" actId="207"/>
          <ac:spMkLst>
            <pc:docMk/>
            <pc:sldMk cId="3428093880" sldId="2147470528"/>
            <ac:spMk id="46" creationId="{F2CC2BF1-C57D-9BEA-28E3-9818F19E338B}"/>
          </ac:spMkLst>
        </pc:spChg>
        <pc:spChg chg="mod">
          <ac:chgData name="Popovich, Marina" userId="a68fad31-9cb3-43c6-a698-234317a9b785" providerId="ADAL" clId="{0F6A0063-73B7-408C-8314-181DE1B5E835}" dt="2023-10-24T14:15:15.280" v="8521" actId="207"/>
          <ac:spMkLst>
            <pc:docMk/>
            <pc:sldMk cId="3428093880" sldId="2147470528"/>
            <ac:spMk id="47" creationId="{10C702A7-B42D-CD44-D80B-C18BCB736636}"/>
          </ac:spMkLst>
        </pc:spChg>
        <pc:spChg chg="mod">
          <ac:chgData name="Popovich, Marina" userId="a68fad31-9cb3-43c6-a698-234317a9b785" providerId="ADAL" clId="{0F6A0063-73B7-408C-8314-181DE1B5E835}" dt="2023-10-24T14:15:15.286" v="8524" actId="207"/>
          <ac:spMkLst>
            <pc:docMk/>
            <pc:sldMk cId="3428093880" sldId="2147470528"/>
            <ac:spMk id="48" creationId="{9741774A-BEBB-C109-D268-E5C8D0720F0B}"/>
          </ac:spMkLst>
        </pc:spChg>
        <pc:spChg chg="mod">
          <ac:chgData name="Popovich, Marina" userId="a68fad31-9cb3-43c6-a698-234317a9b785" providerId="ADAL" clId="{0F6A0063-73B7-408C-8314-181DE1B5E835}" dt="2023-10-24T14:15:15.294" v="8527" actId="208"/>
          <ac:spMkLst>
            <pc:docMk/>
            <pc:sldMk cId="3428093880" sldId="2147470528"/>
            <ac:spMk id="49" creationId="{FE2A4DBB-F916-5357-0EA1-E833DE62C505}"/>
          </ac:spMkLst>
        </pc:spChg>
        <pc:spChg chg="mod">
          <ac:chgData name="Popovich, Marina" userId="a68fad31-9cb3-43c6-a698-234317a9b785" providerId="ADAL" clId="{0F6A0063-73B7-408C-8314-181DE1B5E835}" dt="2023-10-24T14:15:15.300" v="8530" actId="207"/>
          <ac:spMkLst>
            <pc:docMk/>
            <pc:sldMk cId="3428093880" sldId="2147470528"/>
            <ac:spMk id="50" creationId="{61E941E6-DCB3-9A8F-1FF0-1AB5E238F84D}"/>
          </ac:spMkLst>
        </pc:spChg>
        <pc:spChg chg="mod">
          <ac:chgData name="Popovich, Marina" userId="a68fad31-9cb3-43c6-a698-234317a9b785" providerId="ADAL" clId="{0F6A0063-73B7-408C-8314-181DE1B5E835}" dt="2023-10-24T14:15:15.306" v="8533" actId="207"/>
          <ac:spMkLst>
            <pc:docMk/>
            <pc:sldMk cId="3428093880" sldId="2147470528"/>
            <ac:spMk id="51" creationId="{6F8B9CE7-DD76-F254-422E-61992D8A0194}"/>
          </ac:spMkLst>
        </pc:spChg>
        <pc:spChg chg="mod">
          <ac:chgData name="Popovich, Marina" userId="a68fad31-9cb3-43c6-a698-234317a9b785" providerId="ADAL" clId="{0F6A0063-73B7-408C-8314-181DE1B5E835}" dt="2023-10-24T14:15:15.313" v="8536" actId="207"/>
          <ac:spMkLst>
            <pc:docMk/>
            <pc:sldMk cId="3428093880" sldId="2147470528"/>
            <ac:spMk id="52" creationId="{92EC0B08-C773-F945-5060-E83B17BF9AD9}"/>
          </ac:spMkLst>
        </pc:spChg>
        <pc:spChg chg="mod">
          <ac:chgData name="Popovich, Marina" userId="a68fad31-9cb3-43c6-a698-234317a9b785" providerId="ADAL" clId="{0F6A0063-73B7-408C-8314-181DE1B5E835}" dt="2023-10-24T14:15:15.319" v="8539" actId="207"/>
          <ac:spMkLst>
            <pc:docMk/>
            <pc:sldMk cId="3428093880" sldId="2147470528"/>
            <ac:spMk id="53" creationId="{0B089A9F-908E-A792-8B02-966622754688}"/>
          </ac:spMkLst>
        </pc:spChg>
        <pc:spChg chg="mod">
          <ac:chgData name="Popovich, Marina" userId="a68fad31-9cb3-43c6-a698-234317a9b785" providerId="ADAL" clId="{0F6A0063-73B7-408C-8314-181DE1B5E835}" dt="2023-10-24T14:15:15.326" v="8542" actId="207"/>
          <ac:spMkLst>
            <pc:docMk/>
            <pc:sldMk cId="3428093880" sldId="2147470528"/>
            <ac:spMk id="54" creationId="{25B9D049-1FAB-3C79-D19D-C38B43444652}"/>
          </ac:spMkLst>
        </pc:spChg>
        <pc:spChg chg="mod">
          <ac:chgData name="Popovich, Marina" userId="a68fad31-9cb3-43c6-a698-234317a9b785" providerId="ADAL" clId="{0F6A0063-73B7-408C-8314-181DE1B5E835}" dt="2023-10-24T14:15:15.332" v="8545" actId="207"/>
          <ac:spMkLst>
            <pc:docMk/>
            <pc:sldMk cId="3428093880" sldId="2147470528"/>
            <ac:spMk id="55" creationId="{2233BB53-61F1-20A4-70FC-638C661FC4AB}"/>
          </ac:spMkLst>
        </pc:spChg>
        <pc:spChg chg="mod">
          <ac:chgData name="Popovich, Marina" userId="a68fad31-9cb3-43c6-a698-234317a9b785" providerId="ADAL" clId="{0F6A0063-73B7-408C-8314-181DE1B5E835}" dt="2023-10-24T14:15:15.339" v="8548" actId="207"/>
          <ac:spMkLst>
            <pc:docMk/>
            <pc:sldMk cId="3428093880" sldId="2147470528"/>
            <ac:spMk id="56" creationId="{49A8E815-3E78-4488-5642-FC5724D8C05F}"/>
          </ac:spMkLst>
        </pc:spChg>
        <pc:spChg chg="mod">
          <ac:chgData name="Popovich, Marina" userId="a68fad31-9cb3-43c6-a698-234317a9b785" providerId="ADAL" clId="{0F6A0063-73B7-408C-8314-181DE1B5E835}" dt="2023-10-24T14:15:15.347" v="8551" actId="207"/>
          <ac:spMkLst>
            <pc:docMk/>
            <pc:sldMk cId="3428093880" sldId="2147470528"/>
            <ac:spMk id="57" creationId="{18E531EC-1F6E-D54E-51EA-317FA98A7067}"/>
          </ac:spMkLst>
        </pc:spChg>
        <pc:spChg chg="mod">
          <ac:chgData name="Popovich, Marina" userId="a68fad31-9cb3-43c6-a698-234317a9b785" providerId="ADAL" clId="{0F6A0063-73B7-408C-8314-181DE1B5E835}" dt="2023-10-24T14:15:15.353" v="8554" actId="207"/>
          <ac:spMkLst>
            <pc:docMk/>
            <pc:sldMk cId="3428093880" sldId="2147470528"/>
            <ac:spMk id="58" creationId="{9B82683A-80F5-900C-75AD-F3E19B62F3EF}"/>
          </ac:spMkLst>
        </pc:spChg>
        <pc:spChg chg="mod">
          <ac:chgData name="Popovich, Marina" userId="a68fad31-9cb3-43c6-a698-234317a9b785" providerId="ADAL" clId="{0F6A0063-73B7-408C-8314-181DE1B5E835}" dt="2023-10-24T14:15:15.359" v="8557" actId="207"/>
          <ac:spMkLst>
            <pc:docMk/>
            <pc:sldMk cId="3428093880" sldId="2147470528"/>
            <ac:spMk id="59" creationId="{39A50B2F-1B46-5AF2-9B23-9E321AFE2904}"/>
          </ac:spMkLst>
        </pc:spChg>
        <pc:spChg chg="mod">
          <ac:chgData name="Popovich, Marina" userId="a68fad31-9cb3-43c6-a698-234317a9b785" providerId="ADAL" clId="{0F6A0063-73B7-408C-8314-181DE1B5E835}" dt="2023-10-24T14:15:15.366" v="8560" actId="207"/>
          <ac:spMkLst>
            <pc:docMk/>
            <pc:sldMk cId="3428093880" sldId="2147470528"/>
            <ac:spMk id="60" creationId="{A3BF8A60-CD88-6DBB-4542-0611E465C336}"/>
          </ac:spMkLst>
        </pc:spChg>
        <pc:spChg chg="mod">
          <ac:chgData name="Popovich, Marina" userId="a68fad31-9cb3-43c6-a698-234317a9b785" providerId="ADAL" clId="{0F6A0063-73B7-408C-8314-181DE1B5E835}" dt="2023-10-24T14:15:15.372" v="8563" actId="207"/>
          <ac:spMkLst>
            <pc:docMk/>
            <pc:sldMk cId="3428093880" sldId="2147470528"/>
            <ac:spMk id="61" creationId="{2D4B29D1-8762-ABD1-5E1B-9386867429B4}"/>
          </ac:spMkLst>
        </pc:spChg>
        <pc:spChg chg="mod">
          <ac:chgData name="Popovich, Marina" userId="a68fad31-9cb3-43c6-a698-234317a9b785" providerId="ADAL" clId="{0F6A0063-73B7-408C-8314-181DE1B5E835}" dt="2023-10-24T14:15:15.378" v="8566" actId="207"/>
          <ac:spMkLst>
            <pc:docMk/>
            <pc:sldMk cId="3428093880" sldId="2147470528"/>
            <ac:spMk id="62" creationId="{3F76BFB9-F18D-933F-BC68-68BE69E081EA}"/>
          </ac:spMkLst>
        </pc:spChg>
        <pc:spChg chg="mod">
          <ac:chgData name="Popovich, Marina" userId="a68fad31-9cb3-43c6-a698-234317a9b785" providerId="ADAL" clId="{0F6A0063-73B7-408C-8314-181DE1B5E835}" dt="2023-10-24T14:15:15.384" v="8569" actId="207"/>
          <ac:spMkLst>
            <pc:docMk/>
            <pc:sldMk cId="3428093880" sldId="2147470528"/>
            <ac:spMk id="63" creationId="{94DF28C7-5444-DE56-F03B-8F403A5B8F62}"/>
          </ac:spMkLst>
        </pc:spChg>
        <pc:spChg chg="mod">
          <ac:chgData name="Popovich, Marina" userId="a68fad31-9cb3-43c6-a698-234317a9b785" providerId="ADAL" clId="{0F6A0063-73B7-408C-8314-181DE1B5E835}" dt="2023-10-24T14:15:15.391" v="8572" actId="208"/>
          <ac:spMkLst>
            <pc:docMk/>
            <pc:sldMk cId="3428093880" sldId="2147470528"/>
            <ac:spMk id="64" creationId="{8364D0FA-928B-C281-E748-E2A798725AA1}"/>
          </ac:spMkLst>
        </pc:spChg>
        <pc:spChg chg="mod">
          <ac:chgData name="Popovich, Marina" userId="a68fad31-9cb3-43c6-a698-234317a9b785" providerId="ADAL" clId="{0F6A0063-73B7-408C-8314-181DE1B5E835}" dt="2023-10-24T14:15:15.398" v="8575" actId="208"/>
          <ac:spMkLst>
            <pc:docMk/>
            <pc:sldMk cId="3428093880" sldId="2147470528"/>
            <ac:spMk id="65" creationId="{B9605CB0-AF7B-F183-3342-CC61D802F902}"/>
          </ac:spMkLst>
        </pc:spChg>
        <pc:spChg chg="mod">
          <ac:chgData name="Popovich, Marina" userId="a68fad31-9cb3-43c6-a698-234317a9b785" providerId="ADAL" clId="{0F6A0063-73B7-408C-8314-181DE1B5E835}" dt="2023-10-24T14:15:15.404" v="8578" actId="208"/>
          <ac:spMkLst>
            <pc:docMk/>
            <pc:sldMk cId="3428093880" sldId="2147470528"/>
            <ac:spMk id="66" creationId="{A6965FB1-A0A7-29E7-D4D5-24323849E483}"/>
          </ac:spMkLst>
        </pc:spChg>
        <pc:spChg chg="mod">
          <ac:chgData name="Popovich, Marina" userId="a68fad31-9cb3-43c6-a698-234317a9b785" providerId="ADAL" clId="{0F6A0063-73B7-408C-8314-181DE1B5E835}" dt="2023-10-24T14:15:15.411" v="8581" actId="208"/>
          <ac:spMkLst>
            <pc:docMk/>
            <pc:sldMk cId="3428093880" sldId="2147470528"/>
            <ac:spMk id="67" creationId="{4953B1BA-7070-3BDF-70EC-43578221DF9D}"/>
          </ac:spMkLst>
        </pc:spChg>
        <pc:spChg chg="mod">
          <ac:chgData name="Popovich, Marina" userId="a68fad31-9cb3-43c6-a698-234317a9b785" providerId="ADAL" clId="{0F6A0063-73B7-408C-8314-181DE1B5E835}" dt="2023-10-24T14:15:15.417" v="8584" actId="208"/>
          <ac:spMkLst>
            <pc:docMk/>
            <pc:sldMk cId="3428093880" sldId="2147470528"/>
            <ac:spMk id="68" creationId="{C4B79351-3D3E-ED97-3208-A99A51B7F988}"/>
          </ac:spMkLst>
        </pc:spChg>
        <pc:spChg chg="mod">
          <ac:chgData name="Popovich, Marina" userId="a68fad31-9cb3-43c6-a698-234317a9b785" providerId="ADAL" clId="{0F6A0063-73B7-408C-8314-181DE1B5E835}" dt="2023-10-24T14:15:15.424" v="8587" actId="208"/>
          <ac:spMkLst>
            <pc:docMk/>
            <pc:sldMk cId="3428093880" sldId="2147470528"/>
            <ac:spMk id="69" creationId="{34AD6253-9962-8717-BC39-56FAFDF4A895}"/>
          </ac:spMkLst>
        </pc:spChg>
        <pc:spChg chg="mod">
          <ac:chgData name="Popovich, Marina" userId="a68fad31-9cb3-43c6-a698-234317a9b785" providerId="ADAL" clId="{0F6A0063-73B7-408C-8314-181DE1B5E835}" dt="2023-10-24T14:15:15.431" v="8590" actId="208"/>
          <ac:spMkLst>
            <pc:docMk/>
            <pc:sldMk cId="3428093880" sldId="2147470528"/>
            <ac:spMk id="70" creationId="{FD3CF314-737F-172B-A95A-692234D8DB01}"/>
          </ac:spMkLst>
        </pc:spChg>
        <pc:spChg chg="mod">
          <ac:chgData name="Popovich, Marina" userId="a68fad31-9cb3-43c6-a698-234317a9b785" providerId="ADAL" clId="{0F6A0063-73B7-408C-8314-181DE1B5E835}" dt="2023-10-24T14:15:15.437" v="8593" actId="208"/>
          <ac:spMkLst>
            <pc:docMk/>
            <pc:sldMk cId="3428093880" sldId="2147470528"/>
            <ac:spMk id="71" creationId="{D536E4AF-9872-EF17-F530-70486197F402}"/>
          </ac:spMkLst>
        </pc:spChg>
        <pc:spChg chg="mod">
          <ac:chgData name="Popovich, Marina" userId="a68fad31-9cb3-43c6-a698-234317a9b785" providerId="ADAL" clId="{0F6A0063-73B7-408C-8314-181DE1B5E835}" dt="2023-10-24T14:15:15.444" v="8596" actId="208"/>
          <ac:spMkLst>
            <pc:docMk/>
            <pc:sldMk cId="3428093880" sldId="2147470528"/>
            <ac:spMk id="72" creationId="{F4CFC4F2-323D-ECB1-ECD1-3E9288F2403E}"/>
          </ac:spMkLst>
        </pc:spChg>
        <pc:spChg chg="mod">
          <ac:chgData name="Popovich, Marina" userId="a68fad31-9cb3-43c6-a698-234317a9b785" providerId="ADAL" clId="{0F6A0063-73B7-408C-8314-181DE1B5E835}" dt="2023-10-24T14:15:15.450" v="8599" actId="208"/>
          <ac:spMkLst>
            <pc:docMk/>
            <pc:sldMk cId="3428093880" sldId="2147470528"/>
            <ac:spMk id="73" creationId="{839E7E56-504C-05F7-0060-D89CFE77E821}"/>
          </ac:spMkLst>
        </pc:spChg>
        <pc:spChg chg="mod">
          <ac:chgData name="Popovich, Marina" userId="a68fad31-9cb3-43c6-a698-234317a9b785" providerId="ADAL" clId="{0F6A0063-73B7-408C-8314-181DE1B5E835}" dt="2023-10-24T14:15:15.457" v="8602" actId="208"/>
          <ac:spMkLst>
            <pc:docMk/>
            <pc:sldMk cId="3428093880" sldId="2147470528"/>
            <ac:spMk id="74" creationId="{2B67A485-CB95-5E37-4CE5-1E6CBE257FA9}"/>
          </ac:spMkLst>
        </pc:spChg>
        <pc:spChg chg="mod">
          <ac:chgData name="Popovich, Marina" userId="a68fad31-9cb3-43c6-a698-234317a9b785" providerId="ADAL" clId="{0F6A0063-73B7-408C-8314-181DE1B5E835}" dt="2023-10-24T14:15:15.463" v="8605" actId="208"/>
          <ac:spMkLst>
            <pc:docMk/>
            <pc:sldMk cId="3428093880" sldId="2147470528"/>
            <ac:spMk id="75" creationId="{05EDF3DA-A7BD-510C-4B8A-3BF6206F91F4}"/>
          </ac:spMkLst>
        </pc:spChg>
        <pc:spChg chg="mod">
          <ac:chgData name="Popovich, Marina" userId="a68fad31-9cb3-43c6-a698-234317a9b785" providerId="ADAL" clId="{0F6A0063-73B7-408C-8314-181DE1B5E835}" dt="2023-10-24T14:15:15.469" v="8608" actId="208"/>
          <ac:spMkLst>
            <pc:docMk/>
            <pc:sldMk cId="3428093880" sldId="2147470528"/>
            <ac:spMk id="76" creationId="{F82CF001-5A2E-BC72-024B-DCF62AD19A54}"/>
          </ac:spMkLst>
        </pc:spChg>
        <pc:spChg chg="mod">
          <ac:chgData name="Popovich, Marina" userId="a68fad31-9cb3-43c6-a698-234317a9b785" providerId="ADAL" clId="{0F6A0063-73B7-408C-8314-181DE1B5E835}" dt="2023-10-24T14:15:15.475" v="8611" actId="208"/>
          <ac:spMkLst>
            <pc:docMk/>
            <pc:sldMk cId="3428093880" sldId="2147470528"/>
            <ac:spMk id="77" creationId="{94EDF11B-6E89-0FA7-86F3-7DF68BEA9FC3}"/>
          </ac:spMkLst>
        </pc:spChg>
        <pc:spChg chg="mod">
          <ac:chgData name="Popovich, Marina" userId="a68fad31-9cb3-43c6-a698-234317a9b785" providerId="ADAL" clId="{0F6A0063-73B7-408C-8314-181DE1B5E835}" dt="2023-10-24T14:15:15.481" v="8614" actId="208"/>
          <ac:spMkLst>
            <pc:docMk/>
            <pc:sldMk cId="3428093880" sldId="2147470528"/>
            <ac:spMk id="78" creationId="{95EE5C00-7AE5-660D-F1DD-49975353AFFD}"/>
          </ac:spMkLst>
        </pc:spChg>
        <pc:spChg chg="mod">
          <ac:chgData name="Popovich, Marina" userId="a68fad31-9cb3-43c6-a698-234317a9b785" providerId="ADAL" clId="{0F6A0063-73B7-408C-8314-181DE1B5E835}" dt="2023-10-24T14:15:15.490" v="8617" actId="208"/>
          <ac:spMkLst>
            <pc:docMk/>
            <pc:sldMk cId="3428093880" sldId="2147470528"/>
            <ac:spMk id="79" creationId="{F5EC89E0-1781-2F55-B240-0880064471F7}"/>
          </ac:spMkLst>
        </pc:spChg>
        <pc:spChg chg="mod">
          <ac:chgData name="Popovich, Marina" userId="a68fad31-9cb3-43c6-a698-234317a9b785" providerId="ADAL" clId="{0F6A0063-73B7-408C-8314-181DE1B5E835}" dt="2023-10-24T14:15:15.496" v="8620" actId="208"/>
          <ac:spMkLst>
            <pc:docMk/>
            <pc:sldMk cId="3428093880" sldId="2147470528"/>
            <ac:spMk id="80" creationId="{233371FF-30F2-7B09-5BFE-BA62FCA415AD}"/>
          </ac:spMkLst>
        </pc:spChg>
        <pc:spChg chg="mod">
          <ac:chgData name="Popovich, Marina" userId="a68fad31-9cb3-43c6-a698-234317a9b785" providerId="ADAL" clId="{0F6A0063-73B7-408C-8314-181DE1B5E835}" dt="2023-10-24T14:15:15.502" v="8623" actId="208"/>
          <ac:spMkLst>
            <pc:docMk/>
            <pc:sldMk cId="3428093880" sldId="2147470528"/>
            <ac:spMk id="81" creationId="{867F6E44-80BB-C5EF-2FBD-243F4A0E5CAF}"/>
          </ac:spMkLst>
        </pc:spChg>
        <pc:spChg chg="mod">
          <ac:chgData name="Popovich, Marina" userId="a68fad31-9cb3-43c6-a698-234317a9b785" providerId="ADAL" clId="{0F6A0063-73B7-408C-8314-181DE1B5E835}" dt="2023-10-24T14:15:15.509" v="8626" actId="208"/>
          <ac:spMkLst>
            <pc:docMk/>
            <pc:sldMk cId="3428093880" sldId="2147470528"/>
            <ac:spMk id="82" creationId="{0BEA5FF8-1343-B49E-7595-AC4E59833FA0}"/>
          </ac:spMkLst>
        </pc:spChg>
        <pc:spChg chg="mod">
          <ac:chgData name="Popovich, Marina" userId="a68fad31-9cb3-43c6-a698-234317a9b785" providerId="ADAL" clId="{0F6A0063-73B7-408C-8314-181DE1B5E835}" dt="2023-10-24T14:15:15.516" v="8629" actId="208"/>
          <ac:spMkLst>
            <pc:docMk/>
            <pc:sldMk cId="3428093880" sldId="2147470528"/>
            <ac:spMk id="83" creationId="{65245F27-2ACA-759A-C975-6BECB6B0529A}"/>
          </ac:spMkLst>
        </pc:spChg>
        <pc:spChg chg="mod">
          <ac:chgData name="Popovich, Marina" userId="a68fad31-9cb3-43c6-a698-234317a9b785" providerId="ADAL" clId="{0F6A0063-73B7-408C-8314-181DE1B5E835}" dt="2023-10-24T14:15:15.521" v="8632" actId="208"/>
          <ac:spMkLst>
            <pc:docMk/>
            <pc:sldMk cId="3428093880" sldId="2147470528"/>
            <ac:spMk id="84" creationId="{E47CA3BB-4896-5EE5-A517-E328E7FBDBD7}"/>
          </ac:spMkLst>
        </pc:spChg>
        <pc:spChg chg="mod">
          <ac:chgData name="Popovich, Marina" userId="a68fad31-9cb3-43c6-a698-234317a9b785" providerId="ADAL" clId="{0F6A0063-73B7-408C-8314-181DE1B5E835}" dt="2023-10-24T14:15:15.527" v="8635" actId="208"/>
          <ac:spMkLst>
            <pc:docMk/>
            <pc:sldMk cId="3428093880" sldId="2147470528"/>
            <ac:spMk id="85" creationId="{20F1F606-0C9E-530F-921B-4B791D00BEDC}"/>
          </ac:spMkLst>
        </pc:spChg>
        <pc:spChg chg="mod">
          <ac:chgData name="Popovich, Marina" userId="a68fad31-9cb3-43c6-a698-234317a9b785" providerId="ADAL" clId="{0F6A0063-73B7-408C-8314-181DE1B5E835}" dt="2023-10-24T14:15:15.534" v="8638" actId="208"/>
          <ac:spMkLst>
            <pc:docMk/>
            <pc:sldMk cId="3428093880" sldId="2147470528"/>
            <ac:spMk id="86" creationId="{41ABB69A-AE67-C6A0-B182-B1444B857EC5}"/>
          </ac:spMkLst>
        </pc:spChg>
        <pc:spChg chg="mod">
          <ac:chgData name="Popovich, Marina" userId="a68fad31-9cb3-43c6-a698-234317a9b785" providerId="ADAL" clId="{0F6A0063-73B7-408C-8314-181DE1B5E835}" dt="2023-10-24T14:15:15.540" v="8641" actId="208"/>
          <ac:spMkLst>
            <pc:docMk/>
            <pc:sldMk cId="3428093880" sldId="2147470528"/>
            <ac:spMk id="87" creationId="{78EF27C1-5463-3D33-2BF5-BF92C8FFAE48}"/>
          </ac:spMkLst>
        </pc:spChg>
        <pc:spChg chg="mod">
          <ac:chgData name="Popovich, Marina" userId="a68fad31-9cb3-43c6-a698-234317a9b785" providerId="ADAL" clId="{0F6A0063-73B7-408C-8314-181DE1B5E835}" dt="2023-10-24T14:15:15.547" v="8644" actId="208"/>
          <ac:spMkLst>
            <pc:docMk/>
            <pc:sldMk cId="3428093880" sldId="2147470528"/>
            <ac:spMk id="88" creationId="{AEFB6CBA-3E13-B816-4FDF-A5200460BDE2}"/>
          </ac:spMkLst>
        </pc:spChg>
        <pc:spChg chg="mod">
          <ac:chgData name="Popovich, Marina" userId="a68fad31-9cb3-43c6-a698-234317a9b785" providerId="ADAL" clId="{0F6A0063-73B7-408C-8314-181DE1B5E835}" dt="2023-10-24T14:15:15.554" v="8647" actId="208"/>
          <ac:spMkLst>
            <pc:docMk/>
            <pc:sldMk cId="3428093880" sldId="2147470528"/>
            <ac:spMk id="89" creationId="{E4BBDBA9-90D5-E9C6-6C70-4318A049ED09}"/>
          </ac:spMkLst>
        </pc:spChg>
        <pc:spChg chg="mod">
          <ac:chgData name="Popovich, Marina" userId="a68fad31-9cb3-43c6-a698-234317a9b785" providerId="ADAL" clId="{0F6A0063-73B7-408C-8314-181DE1B5E835}" dt="2023-10-24T14:15:15.560" v="8650" actId="208"/>
          <ac:spMkLst>
            <pc:docMk/>
            <pc:sldMk cId="3428093880" sldId="2147470528"/>
            <ac:spMk id="90" creationId="{BB20C8C5-F7A2-3453-2971-0E5AF12CCA95}"/>
          </ac:spMkLst>
        </pc:spChg>
        <pc:spChg chg="mod">
          <ac:chgData name="Popovich, Marina" userId="a68fad31-9cb3-43c6-a698-234317a9b785" providerId="ADAL" clId="{0F6A0063-73B7-408C-8314-181DE1B5E835}" dt="2023-10-24T14:15:15.566" v="8653" actId="207"/>
          <ac:spMkLst>
            <pc:docMk/>
            <pc:sldMk cId="3428093880" sldId="2147470528"/>
            <ac:spMk id="91" creationId="{F25588F1-3567-4C00-FDE5-91C6B86EFD64}"/>
          </ac:spMkLst>
        </pc:spChg>
        <pc:spChg chg="mod">
          <ac:chgData name="Popovich, Marina" userId="a68fad31-9cb3-43c6-a698-234317a9b785" providerId="ADAL" clId="{0F6A0063-73B7-408C-8314-181DE1B5E835}" dt="2023-10-24T14:15:15.573" v="8656" actId="207"/>
          <ac:spMkLst>
            <pc:docMk/>
            <pc:sldMk cId="3428093880" sldId="2147470528"/>
            <ac:spMk id="92" creationId="{BD6D50F4-3D8A-EDC4-362B-A8DE6FBB355E}"/>
          </ac:spMkLst>
        </pc:spChg>
        <pc:spChg chg="mod">
          <ac:chgData name="Popovich, Marina" userId="a68fad31-9cb3-43c6-a698-234317a9b785" providerId="ADAL" clId="{0F6A0063-73B7-408C-8314-181DE1B5E835}" dt="2023-10-24T14:15:15.579" v="8659" actId="207"/>
          <ac:spMkLst>
            <pc:docMk/>
            <pc:sldMk cId="3428093880" sldId="2147470528"/>
            <ac:spMk id="93" creationId="{4B95D016-8330-189F-673F-3FFC089654D5}"/>
          </ac:spMkLst>
        </pc:spChg>
        <pc:spChg chg="mod">
          <ac:chgData name="Popovich, Marina" userId="a68fad31-9cb3-43c6-a698-234317a9b785" providerId="ADAL" clId="{0F6A0063-73B7-408C-8314-181DE1B5E835}" dt="2023-10-24T14:15:15.586" v="8662" actId="207"/>
          <ac:spMkLst>
            <pc:docMk/>
            <pc:sldMk cId="3428093880" sldId="2147470528"/>
            <ac:spMk id="94" creationId="{C81D3902-7E99-17E5-BFC2-78D256AB4B6A}"/>
          </ac:spMkLst>
        </pc:spChg>
        <pc:spChg chg="mod">
          <ac:chgData name="Popovich, Marina" userId="a68fad31-9cb3-43c6-a698-234317a9b785" providerId="ADAL" clId="{0F6A0063-73B7-408C-8314-181DE1B5E835}" dt="2023-10-24T14:15:15.593" v="8665" actId="207"/>
          <ac:spMkLst>
            <pc:docMk/>
            <pc:sldMk cId="3428093880" sldId="2147470528"/>
            <ac:spMk id="95" creationId="{DD6800FB-552F-D256-3EA5-E7294253EE78}"/>
          </ac:spMkLst>
        </pc:spChg>
        <pc:spChg chg="mod">
          <ac:chgData name="Popovich, Marina" userId="a68fad31-9cb3-43c6-a698-234317a9b785" providerId="ADAL" clId="{0F6A0063-73B7-408C-8314-181DE1B5E835}" dt="2023-10-24T14:15:15.600" v="8668" actId="207"/>
          <ac:spMkLst>
            <pc:docMk/>
            <pc:sldMk cId="3428093880" sldId="2147470528"/>
            <ac:spMk id="96" creationId="{8791E77C-2305-1597-57DA-E1864BCB5242}"/>
          </ac:spMkLst>
        </pc:spChg>
        <pc:spChg chg="mod">
          <ac:chgData name="Popovich, Marina" userId="a68fad31-9cb3-43c6-a698-234317a9b785" providerId="ADAL" clId="{0F6A0063-73B7-408C-8314-181DE1B5E835}" dt="2023-10-24T14:15:15.607" v="8671" actId="207"/>
          <ac:spMkLst>
            <pc:docMk/>
            <pc:sldMk cId="3428093880" sldId="2147470528"/>
            <ac:spMk id="97" creationId="{1E421304-4B3A-4651-18CE-DC59B24E8A94}"/>
          </ac:spMkLst>
        </pc:spChg>
        <pc:spChg chg="mod">
          <ac:chgData name="Popovich, Marina" userId="a68fad31-9cb3-43c6-a698-234317a9b785" providerId="ADAL" clId="{0F6A0063-73B7-408C-8314-181DE1B5E835}" dt="2023-10-24T14:15:15.613" v="8674" actId="207"/>
          <ac:spMkLst>
            <pc:docMk/>
            <pc:sldMk cId="3428093880" sldId="2147470528"/>
            <ac:spMk id="98" creationId="{D7888617-3D65-AED4-8EB4-FE10EF03CEE9}"/>
          </ac:spMkLst>
        </pc:spChg>
        <pc:spChg chg="mod">
          <ac:chgData name="Popovich, Marina" userId="a68fad31-9cb3-43c6-a698-234317a9b785" providerId="ADAL" clId="{0F6A0063-73B7-408C-8314-181DE1B5E835}" dt="2023-10-24T14:15:15.620" v="8677" actId="207"/>
          <ac:spMkLst>
            <pc:docMk/>
            <pc:sldMk cId="3428093880" sldId="2147470528"/>
            <ac:spMk id="99" creationId="{0BB7E837-FE52-8C95-F06B-1C60346446C9}"/>
          </ac:spMkLst>
        </pc:spChg>
        <pc:spChg chg="mod">
          <ac:chgData name="Popovich, Marina" userId="a68fad31-9cb3-43c6-a698-234317a9b785" providerId="ADAL" clId="{0F6A0063-73B7-408C-8314-181DE1B5E835}" dt="2023-10-24T14:15:15.631" v="8680" actId="207"/>
          <ac:spMkLst>
            <pc:docMk/>
            <pc:sldMk cId="3428093880" sldId="2147470528"/>
            <ac:spMk id="100" creationId="{9BFD4E88-80C0-08A0-CB58-AD058BC48D15}"/>
          </ac:spMkLst>
        </pc:spChg>
        <pc:spChg chg="mod">
          <ac:chgData name="Popovich, Marina" userId="a68fad31-9cb3-43c6-a698-234317a9b785" providerId="ADAL" clId="{0F6A0063-73B7-408C-8314-181DE1B5E835}" dt="2023-10-24T14:15:15.647" v="8683" actId="207"/>
          <ac:spMkLst>
            <pc:docMk/>
            <pc:sldMk cId="3428093880" sldId="2147470528"/>
            <ac:spMk id="101" creationId="{90E159E9-D050-D33B-1A1C-47C9CA3108C9}"/>
          </ac:spMkLst>
        </pc:spChg>
        <pc:spChg chg="mod">
          <ac:chgData name="Popovich, Marina" userId="a68fad31-9cb3-43c6-a698-234317a9b785" providerId="ADAL" clId="{0F6A0063-73B7-408C-8314-181DE1B5E835}" dt="2023-10-24T14:15:15.665" v="8686" actId="207"/>
          <ac:spMkLst>
            <pc:docMk/>
            <pc:sldMk cId="3428093880" sldId="2147470528"/>
            <ac:spMk id="102" creationId="{FB0EE047-917B-DC4E-5AD4-D2572F3AE973}"/>
          </ac:spMkLst>
        </pc:spChg>
        <pc:spChg chg="mod">
          <ac:chgData name="Popovich, Marina" userId="a68fad31-9cb3-43c6-a698-234317a9b785" providerId="ADAL" clId="{0F6A0063-73B7-408C-8314-181DE1B5E835}" dt="2023-10-24T14:15:15.678" v="8689" actId="207"/>
          <ac:spMkLst>
            <pc:docMk/>
            <pc:sldMk cId="3428093880" sldId="2147470528"/>
            <ac:spMk id="103" creationId="{83375E75-BC1E-E0CC-2996-302549355628}"/>
          </ac:spMkLst>
        </pc:spChg>
        <pc:spChg chg="mod">
          <ac:chgData name="Popovich, Marina" userId="a68fad31-9cb3-43c6-a698-234317a9b785" providerId="ADAL" clId="{0F6A0063-73B7-408C-8314-181DE1B5E835}" dt="2023-10-24T14:15:15.687" v="8692" actId="207"/>
          <ac:spMkLst>
            <pc:docMk/>
            <pc:sldMk cId="3428093880" sldId="2147470528"/>
            <ac:spMk id="104" creationId="{1A9EE5C0-B1E7-5A49-63E3-C318A1B4CBCF}"/>
          </ac:spMkLst>
        </pc:spChg>
        <pc:spChg chg="mod">
          <ac:chgData name="Popovich, Marina" userId="a68fad31-9cb3-43c6-a698-234317a9b785" providerId="ADAL" clId="{0F6A0063-73B7-408C-8314-181DE1B5E835}" dt="2023-10-24T14:15:15.694" v="8695" actId="207"/>
          <ac:spMkLst>
            <pc:docMk/>
            <pc:sldMk cId="3428093880" sldId="2147470528"/>
            <ac:spMk id="105" creationId="{1C1EEE7B-577C-A1F8-0EA7-8011D2E6DAEC}"/>
          </ac:spMkLst>
        </pc:spChg>
        <pc:spChg chg="mod">
          <ac:chgData name="Popovich, Marina" userId="a68fad31-9cb3-43c6-a698-234317a9b785" providerId="ADAL" clId="{0F6A0063-73B7-408C-8314-181DE1B5E835}" dt="2023-10-24T14:15:15.701" v="8698" actId="207"/>
          <ac:spMkLst>
            <pc:docMk/>
            <pc:sldMk cId="3428093880" sldId="2147470528"/>
            <ac:spMk id="106" creationId="{47DB43FF-366E-AF17-ABCD-8EA3BFBB5C10}"/>
          </ac:spMkLst>
        </pc:spChg>
        <pc:spChg chg="mod">
          <ac:chgData name="Popovich, Marina" userId="a68fad31-9cb3-43c6-a698-234317a9b785" providerId="ADAL" clId="{0F6A0063-73B7-408C-8314-181DE1B5E835}" dt="2023-10-24T14:15:15.709" v="8701" actId="207"/>
          <ac:spMkLst>
            <pc:docMk/>
            <pc:sldMk cId="3428093880" sldId="2147470528"/>
            <ac:spMk id="107" creationId="{93F18F00-48CA-C660-CFDD-35D4052843BC}"/>
          </ac:spMkLst>
        </pc:spChg>
        <pc:spChg chg="mod">
          <ac:chgData name="Popovich, Marina" userId="a68fad31-9cb3-43c6-a698-234317a9b785" providerId="ADAL" clId="{0F6A0063-73B7-408C-8314-181DE1B5E835}" dt="2023-10-24T14:15:15.715" v="8704" actId="207"/>
          <ac:spMkLst>
            <pc:docMk/>
            <pc:sldMk cId="3428093880" sldId="2147470528"/>
            <ac:spMk id="108" creationId="{FCF7E4B3-FED6-585B-FEF8-493D5BC9280F}"/>
          </ac:spMkLst>
        </pc:spChg>
        <pc:spChg chg="mod">
          <ac:chgData name="Popovich, Marina" userId="a68fad31-9cb3-43c6-a698-234317a9b785" providerId="ADAL" clId="{0F6A0063-73B7-408C-8314-181DE1B5E835}" dt="2023-10-24T14:15:15.721" v="8707" actId="207"/>
          <ac:spMkLst>
            <pc:docMk/>
            <pc:sldMk cId="3428093880" sldId="2147470528"/>
            <ac:spMk id="109" creationId="{51A1B1FB-D204-885E-93DA-2130184C6619}"/>
          </ac:spMkLst>
        </pc:spChg>
        <pc:spChg chg="mod">
          <ac:chgData name="Popovich, Marina" userId="a68fad31-9cb3-43c6-a698-234317a9b785" providerId="ADAL" clId="{0F6A0063-73B7-408C-8314-181DE1B5E835}" dt="2023-10-24T14:15:15.728" v="8710" actId="207"/>
          <ac:spMkLst>
            <pc:docMk/>
            <pc:sldMk cId="3428093880" sldId="2147470528"/>
            <ac:spMk id="110" creationId="{056AEFAC-5848-DF02-8769-C5A13E2D84D8}"/>
          </ac:spMkLst>
        </pc:spChg>
        <pc:spChg chg="mod">
          <ac:chgData name="Popovich, Marina" userId="a68fad31-9cb3-43c6-a698-234317a9b785" providerId="ADAL" clId="{0F6A0063-73B7-408C-8314-181DE1B5E835}" dt="2023-10-24T14:15:15.735" v="8713" actId="207"/>
          <ac:spMkLst>
            <pc:docMk/>
            <pc:sldMk cId="3428093880" sldId="2147470528"/>
            <ac:spMk id="111" creationId="{3ACF34CC-E8D0-ED59-E9F7-D9AB8166C359}"/>
          </ac:spMkLst>
        </pc:spChg>
        <pc:spChg chg="mod">
          <ac:chgData name="Popovich, Marina" userId="a68fad31-9cb3-43c6-a698-234317a9b785" providerId="ADAL" clId="{0F6A0063-73B7-408C-8314-181DE1B5E835}" dt="2023-10-24T14:15:15.742" v="8716" actId="207"/>
          <ac:spMkLst>
            <pc:docMk/>
            <pc:sldMk cId="3428093880" sldId="2147470528"/>
            <ac:spMk id="112" creationId="{7837772C-B9D9-980B-EC5D-5CEC1F099225}"/>
          </ac:spMkLst>
        </pc:spChg>
        <pc:spChg chg="mod">
          <ac:chgData name="Popovich, Marina" userId="a68fad31-9cb3-43c6-a698-234317a9b785" providerId="ADAL" clId="{0F6A0063-73B7-408C-8314-181DE1B5E835}" dt="2023-10-24T14:15:15.748" v="8719" actId="207"/>
          <ac:spMkLst>
            <pc:docMk/>
            <pc:sldMk cId="3428093880" sldId="2147470528"/>
            <ac:spMk id="113" creationId="{2EC4A448-574F-4ED9-E5D9-761CFD53263C}"/>
          </ac:spMkLst>
        </pc:spChg>
        <pc:spChg chg="mod">
          <ac:chgData name="Popovich, Marina" userId="a68fad31-9cb3-43c6-a698-234317a9b785" providerId="ADAL" clId="{0F6A0063-73B7-408C-8314-181DE1B5E835}" dt="2023-10-24T14:15:15.758" v="8722" actId="207"/>
          <ac:spMkLst>
            <pc:docMk/>
            <pc:sldMk cId="3428093880" sldId="2147470528"/>
            <ac:spMk id="114" creationId="{0756D145-D34C-C444-D8DB-8C4503D29DC9}"/>
          </ac:spMkLst>
        </pc:spChg>
        <pc:spChg chg="mod">
          <ac:chgData name="Popovich, Marina" userId="a68fad31-9cb3-43c6-a698-234317a9b785" providerId="ADAL" clId="{0F6A0063-73B7-408C-8314-181DE1B5E835}" dt="2023-10-24T14:15:15.768" v="8725" actId="207"/>
          <ac:spMkLst>
            <pc:docMk/>
            <pc:sldMk cId="3428093880" sldId="2147470528"/>
            <ac:spMk id="115" creationId="{8DF730F5-1AD0-91DA-F78E-A2729657418A}"/>
          </ac:spMkLst>
        </pc:spChg>
        <pc:spChg chg="mod">
          <ac:chgData name="Popovich, Marina" userId="a68fad31-9cb3-43c6-a698-234317a9b785" providerId="ADAL" clId="{0F6A0063-73B7-408C-8314-181DE1B5E835}" dt="2023-10-24T14:15:15.778" v="8728" actId="207"/>
          <ac:spMkLst>
            <pc:docMk/>
            <pc:sldMk cId="3428093880" sldId="2147470528"/>
            <ac:spMk id="116" creationId="{783B707D-BC14-9B1F-B028-2E54809336B2}"/>
          </ac:spMkLst>
        </pc:spChg>
        <pc:spChg chg="mod">
          <ac:chgData name="Popovich, Marina" userId="a68fad31-9cb3-43c6-a698-234317a9b785" providerId="ADAL" clId="{0F6A0063-73B7-408C-8314-181DE1B5E835}" dt="2023-10-24T14:15:15.789" v="8731" actId="207"/>
          <ac:spMkLst>
            <pc:docMk/>
            <pc:sldMk cId="3428093880" sldId="2147470528"/>
            <ac:spMk id="117" creationId="{181C442B-38C7-37C6-87A6-0820274D9C5F}"/>
          </ac:spMkLst>
        </pc:spChg>
        <pc:spChg chg="mod">
          <ac:chgData name="Popovich, Marina" userId="a68fad31-9cb3-43c6-a698-234317a9b785" providerId="ADAL" clId="{0F6A0063-73B7-408C-8314-181DE1B5E835}" dt="2023-10-24T14:15:15.803" v="8734" actId="207"/>
          <ac:spMkLst>
            <pc:docMk/>
            <pc:sldMk cId="3428093880" sldId="2147470528"/>
            <ac:spMk id="118" creationId="{3ACC4DD3-59DF-01F7-9EC3-2251EDB1BC3C}"/>
          </ac:spMkLst>
        </pc:spChg>
        <pc:spChg chg="mod">
          <ac:chgData name="Popovich, Marina" userId="a68fad31-9cb3-43c6-a698-234317a9b785" providerId="ADAL" clId="{0F6A0063-73B7-408C-8314-181DE1B5E835}" dt="2023-10-24T14:15:15.812" v="8737" actId="208"/>
          <ac:spMkLst>
            <pc:docMk/>
            <pc:sldMk cId="3428093880" sldId="2147470528"/>
            <ac:spMk id="119" creationId="{BE7B1463-6784-4CE4-730F-0086332F2A64}"/>
          </ac:spMkLst>
        </pc:spChg>
        <pc:spChg chg="mod">
          <ac:chgData name="Popovich, Marina" userId="a68fad31-9cb3-43c6-a698-234317a9b785" providerId="ADAL" clId="{0F6A0063-73B7-408C-8314-181DE1B5E835}" dt="2023-10-24T14:15:15.982" v="8843" actId="207"/>
          <ac:spMkLst>
            <pc:docMk/>
            <pc:sldMk cId="3428093880" sldId="2147470528"/>
            <ac:spMk id="120" creationId="{E59BF0D2-2CB2-2438-219A-DDC1BF48914B}"/>
          </ac:spMkLst>
        </pc:spChg>
        <pc:spChg chg="mod">
          <ac:chgData name="Popovich, Marina" userId="a68fad31-9cb3-43c6-a698-234317a9b785" providerId="ADAL" clId="{0F6A0063-73B7-408C-8314-181DE1B5E835}" dt="2023-10-24T14:15:16.218" v="8949" actId="207"/>
          <ac:spMkLst>
            <pc:docMk/>
            <pc:sldMk cId="3428093880" sldId="2147470528"/>
            <ac:spMk id="121" creationId="{537C1F80-2463-EE57-637E-90A3BFC7BB33}"/>
          </ac:spMkLst>
        </pc:spChg>
        <pc:spChg chg="mod">
          <ac:chgData name="Popovich, Marina" userId="a68fad31-9cb3-43c6-a698-234317a9b785" providerId="ADAL" clId="{0F6A0063-73B7-408C-8314-181DE1B5E835}" dt="2023-10-24T14:15:16.471" v="9153" actId="207"/>
          <ac:spMkLst>
            <pc:docMk/>
            <pc:sldMk cId="3428093880" sldId="2147470528"/>
            <ac:spMk id="123" creationId="{A5240CA1-9F97-2068-1664-A9790B6A01FE}"/>
          </ac:spMkLst>
        </pc:spChg>
        <pc:spChg chg="mod">
          <ac:chgData name="Popovich, Marina" userId="a68fad31-9cb3-43c6-a698-234317a9b785" providerId="ADAL" clId="{0F6A0063-73B7-408C-8314-181DE1B5E835}" dt="2023-10-24T14:15:16.515" v="9190" actId="207"/>
          <ac:spMkLst>
            <pc:docMk/>
            <pc:sldMk cId="3428093880" sldId="2147470528"/>
            <ac:spMk id="124" creationId="{D75102DC-2A13-DCDC-008E-34E608AE736C}"/>
          </ac:spMkLst>
        </pc:spChg>
        <pc:spChg chg="mod">
          <ac:chgData name="Popovich, Marina" userId="a68fad31-9cb3-43c6-a698-234317a9b785" providerId="ADAL" clId="{0F6A0063-73B7-408C-8314-181DE1B5E835}" dt="2023-10-24T14:15:18.579" v="10351" actId="207"/>
          <ac:spMkLst>
            <pc:docMk/>
            <pc:sldMk cId="3428093880" sldId="2147470528"/>
            <ac:spMk id="128" creationId="{C4C023B9-A78D-BAAD-C4DC-2CE6B722959E}"/>
          </ac:spMkLst>
        </pc:spChg>
        <pc:spChg chg="mod">
          <ac:chgData name="Popovich, Marina" userId="a68fad31-9cb3-43c6-a698-234317a9b785" providerId="ADAL" clId="{0F6A0063-73B7-408C-8314-181DE1B5E835}" dt="2023-10-24T14:15:18.632" v="10388" actId="207"/>
          <ac:spMkLst>
            <pc:docMk/>
            <pc:sldMk cId="3428093880" sldId="2147470528"/>
            <ac:spMk id="129" creationId="{B070A455-1C1C-E948-09BE-EC042EA46B85}"/>
          </ac:spMkLst>
        </pc:spChg>
        <pc:spChg chg="mod">
          <ac:chgData name="Popovich, Marina" userId="a68fad31-9cb3-43c6-a698-234317a9b785" providerId="ADAL" clId="{0F6A0063-73B7-408C-8314-181DE1B5E835}" dt="2023-10-24T14:15:17.687" v="9890" actId="207"/>
          <ac:spMkLst>
            <pc:docMk/>
            <pc:sldMk cId="3428093880" sldId="2147470528"/>
            <ac:spMk id="130" creationId="{DABB2E2F-30D6-BC64-9AAE-662B88A46228}"/>
          </ac:spMkLst>
        </pc:spChg>
        <pc:spChg chg="mod">
          <ac:chgData name="Popovich, Marina" userId="a68fad31-9cb3-43c6-a698-234317a9b785" providerId="ADAL" clId="{0F6A0063-73B7-408C-8314-181DE1B5E835}" dt="2023-10-24T14:15:17.743" v="9927" actId="207"/>
          <ac:spMkLst>
            <pc:docMk/>
            <pc:sldMk cId="3428093880" sldId="2147470528"/>
            <ac:spMk id="131" creationId="{FA099362-068B-8190-840E-F02AA863014F}"/>
          </ac:spMkLst>
        </pc:spChg>
        <pc:spChg chg="mod">
          <ac:chgData name="Popovich, Marina" userId="a68fad31-9cb3-43c6-a698-234317a9b785" providerId="ADAL" clId="{0F6A0063-73B7-408C-8314-181DE1B5E835}" dt="2023-10-24T14:15:17.810" v="9964" actId="207"/>
          <ac:spMkLst>
            <pc:docMk/>
            <pc:sldMk cId="3428093880" sldId="2147470528"/>
            <ac:spMk id="132" creationId="{DC2EFF4D-09E4-ED64-2F68-D752E9D29543}"/>
          </ac:spMkLst>
        </pc:spChg>
        <pc:spChg chg="mod">
          <ac:chgData name="Popovich, Marina" userId="a68fad31-9cb3-43c6-a698-234317a9b785" providerId="ADAL" clId="{0F6A0063-73B7-408C-8314-181DE1B5E835}" dt="2023-10-24T14:15:17.892" v="10001" actId="207"/>
          <ac:spMkLst>
            <pc:docMk/>
            <pc:sldMk cId="3428093880" sldId="2147470528"/>
            <ac:spMk id="133" creationId="{E8E6E9E4-9EEC-DD93-8AC9-9A635A8ACACD}"/>
          </ac:spMkLst>
        </pc:spChg>
        <pc:spChg chg="mod">
          <ac:chgData name="Popovich, Marina" userId="a68fad31-9cb3-43c6-a698-234317a9b785" providerId="ADAL" clId="{0F6A0063-73B7-408C-8314-181DE1B5E835}" dt="2023-10-24T14:15:17.966" v="10038" actId="207"/>
          <ac:spMkLst>
            <pc:docMk/>
            <pc:sldMk cId="3428093880" sldId="2147470528"/>
            <ac:spMk id="134" creationId="{1E826AD0-7284-8D26-5AC3-DE5998DC37CB}"/>
          </ac:spMkLst>
        </pc:spChg>
        <pc:spChg chg="mod">
          <ac:chgData name="Popovich, Marina" userId="a68fad31-9cb3-43c6-a698-234317a9b785" providerId="ADAL" clId="{0F6A0063-73B7-408C-8314-181DE1B5E835}" dt="2023-10-24T14:15:18.035" v="10075" actId="207"/>
          <ac:spMkLst>
            <pc:docMk/>
            <pc:sldMk cId="3428093880" sldId="2147470528"/>
            <ac:spMk id="135" creationId="{9242CDFC-DAF1-A6DB-3D61-77556F46CA11}"/>
          </ac:spMkLst>
        </pc:spChg>
        <pc:spChg chg="mod">
          <ac:chgData name="Popovich, Marina" userId="a68fad31-9cb3-43c6-a698-234317a9b785" providerId="ADAL" clId="{0F6A0063-73B7-408C-8314-181DE1B5E835}" dt="2023-10-24T14:15:18.104" v="10112" actId="207"/>
          <ac:spMkLst>
            <pc:docMk/>
            <pc:sldMk cId="3428093880" sldId="2147470528"/>
            <ac:spMk id="136" creationId="{156AEF87-E21A-B98B-CAC6-2163E080A853}"/>
          </ac:spMkLst>
        </pc:spChg>
        <pc:spChg chg="mod">
          <ac:chgData name="Popovich, Marina" userId="a68fad31-9cb3-43c6-a698-234317a9b785" providerId="ADAL" clId="{0F6A0063-73B7-408C-8314-181DE1B5E835}" dt="2023-10-24T14:15:18.172" v="10149" actId="207"/>
          <ac:spMkLst>
            <pc:docMk/>
            <pc:sldMk cId="3428093880" sldId="2147470528"/>
            <ac:spMk id="137" creationId="{8D3FC286-F376-8830-7356-2CC8987B8BD4}"/>
          </ac:spMkLst>
        </pc:spChg>
        <pc:spChg chg="mod">
          <ac:chgData name="Popovich, Marina" userId="a68fad31-9cb3-43c6-a698-234317a9b785" providerId="ADAL" clId="{0F6A0063-73B7-408C-8314-181DE1B5E835}" dt="2023-10-24T14:15:18.243" v="10186" actId="207"/>
          <ac:spMkLst>
            <pc:docMk/>
            <pc:sldMk cId="3428093880" sldId="2147470528"/>
            <ac:spMk id="138" creationId="{5005E5B2-67CE-74A6-0524-D569714F6F7A}"/>
          </ac:spMkLst>
        </pc:spChg>
        <pc:spChg chg="mod">
          <ac:chgData name="Popovich, Marina" userId="a68fad31-9cb3-43c6-a698-234317a9b785" providerId="ADAL" clId="{0F6A0063-73B7-408C-8314-181DE1B5E835}" dt="2023-10-24T14:15:18.352" v="10223" actId="207"/>
          <ac:spMkLst>
            <pc:docMk/>
            <pc:sldMk cId="3428093880" sldId="2147470528"/>
            <ac:spMk id="139" creationId="{3DE12A9C-6E21-0075-6ACE-A0A0C421862B}"/>
          </ac:spMkLst>
        </pc:spChg>
        <pc:spChg chg="mod">
          <ac:chgData name="Popovich, Marina" userId="a68fad31-9cb3-43c6-a698-234317a9b785" providerId="ADAL" clId="{0F6A0063-73B7-408C-8314-181DE1B5E835}" dt="2023-10-24T14:15:18.422" v="10260" actId="207"/>
          <ac:spMkLst>
            <pc:docMk/>
            <pc:sldMk cId="3428093880" sldId="2147470528"/>
            <ac:spMk id="140" creationId="{B3FC7ED3-E183-0E85-9E81-B9D63CA7E733}"/>
          </ac:spMkLst>
        </pc:spChg>
        <pc:spChg chg="mod">
          <ac:chgData name="Popovich, Marina" userId="a68fad31-9cb3-43c6-a698-234317a9b785" providerId="ADAL" clId="{0F6A0063-73B7-408C-8314-181DE1B5E835}" dt="2023-10-24T14:15:18.524" v="10314" actId="207"/>
          <ac:spMkLst>
            <pc:docMk/>
            <pc:sldMk cId="3428093880" sldId="2147470528"/>
            <ac:spMk id="141" creationId="{6F2EB58A-C91B-396E-39B0-2E6E2D420CD3}"/>
          </ac:spMkLst>
        </pc:spChg>
        <pc:spChg chg="mod">
          <ac:chgData name="Popovich, Marina" userId="a68fad31-9cb3-43c6-a698-234317a9b785" providerId="ADAL" clId="{0F6A0063-73B7-408C-8314-181DE1B5E835}" dt="2023-10-24T14:15:17.482" v="9741" actId="207"/>
          <ac:spMkLst>
            <pc:docMk/>
            <pc:sldMk cId="3428093880" sldId="2147470528"/>
            <ac:spMk id="142" creationId="{A9360688-84A1-AD30-8C33-05E6F21CB063}"/>
          </ac:spMkLst>
        </pc:spChg>
        <pc:spChg chg="mod">
          <ac:chgData name="Popovich, Marina" userId="a68fad31-9cb3-43c6-a698-234317a9b785" providerId="ADAL" clId="{0F6A0063-73B7-408C-8314-181DE1B5E835}" dt="2023-10-24T14:15:17.487" v="9744" actId="207"/>
          <ac:spMkLst>
            <pc:docMk/>
            <pc:sldMk cId="3428093880" sldId="2147470528"/>
            <ac:spMk id="143" creationId="{6ECFDC73-172B-25CE-043A-6B7C9619EDF4}"/>
          </ac:spMkLst>
        </pc:spChg>
        <pc:spChg chg="mod">
          <ac:chgData name="Popovich, Marina" userId="a68fad31-9cb3-43c6-a698-234317a9b785" providerId="ADAL" clId="{0F6A0063-73B7-408C-8314-181DE1B5E835}" dt="2023-10-24T14:15:17.494" v="9747" actId="207"/>
          <ac:spMkLst>
            <pc:docMk/>
            <pc:sldMk cId="3428093880" sldId="2147470528"/>
            <ac:spMk id="144" creationId="{448F9F94-038B-C8CB-3DAB-867A282F4FA8}"/>
          </ac:spMkLst>
        </pc:spChg>
        <pc:spChg chg="mod">
          <ac:chgData name="Popovich, Marina" userId="a68fad31-9cb3-43c6-a698-234317a9b785" providerId="ADAL" clId="{0F6A0063-73B7-408C-8314-181DE1B5E835}" dt="2023-10-24T14:15:17.625" v="9853" actId="207"/>
          <ac:spMkLst>
            <pc:docMk/>
            <pc:sldMk cId="3428093880" sldId="2147470528"/>
            <ac:spMk id="145" creationId="{9048BCB3-C9D9-154A-2D69-AB84C9279F3E}"/>
          </ac:spMkLst>
        </pc:spChg>
        <pc:spChg chg="mod">
          <ac:chgData name="Popovich, Marina" userId="a68fad31-9cb3-43c6-a698-234317a9b785" providerId="ADAL" clId="{0F6A0063-73B7-408C-8314-181DE1B5E835}" dt="2023-10-24T14:15:16.580" v="9227" actId="207"/>
          <ac:spMkLst>
            <pc:docMk/>
            <pc:sldMk cId="3428093880" sldId="2147470528"/>
            <ac:spMk id="146" creationId="{452F9A3A-A849-9EF4-EB16-870F253DEB3D}"/>
          </ac:spMkLst>
        </pc:spChg>
        <pc:spChg chg="mod">
          <ac:chgData name="Popovich, Marina" userId="a68fad31-9cb3-43c6-a698-234317a9b785" providerId="ADAL" clId="{0F6A0063-73B7-408C-8314-181DE1B5E835}" dt="2023-10-24T14:15:16.643" v="9264" actId="207"/>
          <ac:spMkLst>
            <pc:docMk/>
            <pc:sldMk cId="3428093880" sldId="2147470528"/>
            <ac:spMk id="147" creationId="{6E429B0C-4CE8-01A6-CF17-BBF1BBA6F07A}"/>
          </ac:spMkLst>
        </pc:spChg>
        <pc:spChg chg="mod">
          <ac:chgData name="Popovich, Marina" userId="a68fad31-9cb3-43c6-a698-234317a9b785" providerId="ADAL" clId="{0F6A0063-73B7-408C-8314-181DE1B5E835}" dt="2023-10-24T14:15:16.700" v="9301" actId="207"/>
          <ac:spMkLst>
            <pc:docMk/>
            <pc:sldMk cId="3428093880" sldId="2147470528"/>
            <ac:spMk id="148" creationId="{FA6DE2BA-3FF6-0A9E-5460-B5E1F0AF7B67}"/>
          </ac:spMkLst>
        </pc:spChg>
        <pc:spChg chg="mod">
          <ac:chgData name="Popovich, Marina" userId="a68fad31-9cb3-43c6-a698-234317a9b785" providerId="ADAL" clId="{0F6A0063-73B7-408C-8314-181DE1B5E835}" dt="2023-10-24T14:15:16.759" v="9338" actId="207"/>
          <ac:spMkLst>
            <pc:docMk/>
            <pc:sldMk cId="3428093880" sldId="2147470528"/>
            <ac:spMk id="149" creationId="{76CF0042-F8D1-2B66-CF3D-C7D06E3EC133}"/>
          </ac:spMkLst>
        </pc:spChg>
        <pc:spChg chg="mod">
          <ac:chgData name="Popovich, Marina" userId="a68fad31-9cb3-43c6-a698-234317a9b785" providerId="ADAL" clId="{0F6A0063-73B7-408C-8314-181DE1B5E835}" dt="2023-10-24T14:15:16.821" v="9375" actId="207"/>
          <ac:spMkLst>
            <pc:docMk/>
            <pc:sldMk cId="3428093880" sldId="2147470528"/>
            <ac:spMk id="150" creationId="{CC640F45-58FF-9477-27F8-9BEA32AEABDC}"/>
          </ac:spMkLst>
        </pc:spChg>
        <pc:spChg chg="mod">
          <ac:chgData name="Popovich, Marina" userId="a68fad31-9cb3-43c6-a698-234317a9b785" providerId="ADAL" clId="{0F6A0063-73B7-408C-8314-181DE1B5E835}" dt="2023-10-24T14:15:16.880" v="9412" actId="207"/>
          <ac:spMkLst>
            <pc:docMk/>
            <pc:sldMk cId="3428093880" sldId="2147470528"/>
            <ac:spMk id="151" creationId="{6ABB457A-38D3-7658-C075-FE76A63E63BA}"/>
          </ac:spMkLst>
        </pc:spChg>
        <pc:spChg chg="mod">
          <ac:chgData name="Popovich, Marina" userId="a68fad31-9cb3-43c6-a698-234317a9b785" providerId="ADAL" clId="{0F6A0063-73B7-408C-8314-181DE1B5E835}" dt="2023-10-24T14:15:16.943" v="9449" actId="207"/>
          <ac:spMkLst>
            <pc:docMk/>
            <pc:sldMk cId="3428093880" sldId="2147470528"/>
            <ac:spMk id="152" creationId="{1A604357-AF9F-73FA-A043-D6FF2210D434}"/>
          </ac:spMkLst>
        </pc:spChg>
        <pc:spChg chg="mod">
          <ac:chgData name="Popovich, Marina" userId="a68fad31-9cb3-43c6-a698-234317a9b785" providerId="ADAL" clId="{0F6A0063-73B7-408C-8314-181DE1B5E835}" dt="2023-10-24T14:15:17.015" v="9486" actId="207"/>
          <ac:spMkLst>
            <pc:docMk/>
            <pc:sldMk cId="3428093880" sldId="2147470528"/>
            <ac:spMk id="153" creationId="{2F8EBA99-2B8E-405D-C179-B27C3F8C0E14}"/>
          </ac:spMkLst>
        </pc:spChg>
        <pc:spChg chg="mod">
          <ac:chgData name="Popovich, Marina" userId="a68fad31-9cb3-43c6-a698-234317a9b785" providerId="ADAL" clId="{0F6A0063-73B7-408C-8314-181DE1B5E835}" dt="2023-10-24T14:15:17.085" v="9523" actId="207"/>
          <ac:spMkLst>
            <pc:docMk/>
            <pc:sldMk cId="3428093880" sldId="2147470528"/>
            <ac:spMk id="154" creationId="{5861BE5E-389B-8C74-4EF5-ECE365CBC06B}"/>
          </ac:spMkLst>
        </pc:spChg>
        <pc:spChg chg="mod">
          <ac:chgData name="Popovich, Marina" userId="a68fad31-9cb3-43c6-a698-234317a9b785" providerId="ADAL" clId="{0F6A0063-73B7-408C-8314-181DE1B5E835}" dt="2023-10-24T14:15:17.164" v="9560" actId="207"/>
          <ac:spMkLst>
            <pc:docMk/>
            <pc:sldMk cId="3428093880" sldId="2147470528"/>
            <ac:spMk id="155" creationId="{AB2AE4FB-9EE7-3346-0B17-B12615B2C509}"/>
          </ac:spMkLst>
        </pc:spChg>
        <pc:spChg chg="mod">
          <ac:chgData name="Popovich, Marina" userId="a68fad31-9cb3-43c6-a698-234317a9b785" providerId="ADAL" clId="{0F6A0063-73B7-408C-8314-181DE1B5E835}" dt="2023-10-24T14:15:17.251" v="9597" actId="207"/>
          <ac:spMkLst>
            <pc:docMk/>
            <pc:sldMk cId="3428093880" sldId="2147470528"/>
            <ac:spMk id="156" creationId="{FA2D1232-1330-9D31-F867-EA9FB2AA17B7}"/>
          </ac:spMkLst>
        </pc:spChg>
        <pc:spChg chg="mod">
          <ac:chgData name="Popovich, Marina" userId="a68fad31-9cb3-43c6-a698-234317a9b785" providerId="ADAL" clId="{0F6A0063-73B7-408C-8314-181DE1B5E835}" dt="2023-10-24T14:15:17.416" v="9686" actId="207"/>
          <ac:spMkLst>
            <pc:docMk/>
            <pc:sldMk cId="3428093880" sldId="2147470528"/>
            <ac:spMk id="157" creationId="{CBE8EB3B-908B-5BA0-E756-87DB757F40B7}"/>
          </ac:spMkLst>
        </pc:spChg>
        <pc:spChg chg="mod">
          <ac:chgData name="Popovich, Marina" userId="a68fad31-9cb3-43c6-a698-234317a9b785" providerId="ADAL" clId="{0F6A0063-73B7-408C-8314-181DE1B5E835}" dt="2023-10-24T14:15:16.279" v="9004" actId="207"/>
          <ac:spMkLst>
            <pc:docMk/>
            <pc:sldMk cId="3428093880" sldId="2147470528"/>
            <ac:spMk id="158" creationId="{C4B79404-E6F1-8FCF-6078-45536E3FF9C4}"/>
          </ac:spMkLst>
        </pc:spChg>
        <pc:spChg chg="mod">
          <ac:chgData name="Popovich, Marina" userId="a68fad31-9cb3-43c6-a698-234317a9b785" providerId="ADAL" clId="{0F6A0063-73B7-408C-8314-181DE1B5E835}" dt="2023-10-24T14:15:16.284" v="9007" actId="207"/>
          <ac:spMkLst>
            <pc:docMk/>
            <pc:sldMk cId="3428093880" sldId="2147470528"/>
            <ac:spMk id="159" creationId="{20472A75-DF4C-EF7C-CF49-FD9120187294}"/>
          </ac:spMkLst>
        </pc:spChg>
        <pc:spChg chg="mod">
          <ac:chgData name="Popovich, Marina" userId="a68fad31-9cb3-43c6-a698-234317a9b785" providerId="ADAL" clId="{0F6A0063-73B7-408C-8314-181DE1B5E835}" dt="2023-10-24T14:15:16.292" v="9010" actId="207"/>
          <ac:spMkLst>
            <pc:docMk/>
            <pc:sldMk cId="3428093880" sldId="2147470528"/>
            <ac:spMk id="160" creationId="{0818D6BE-8305-3C91-724E-55B25ED26AA0}"/>
          </ac:spMkLst>
        </pc:spChg>
        <pc:spChg chg="mod">
          <ac:chgData name="Popovich, Marina" userId="a68fad31-9cb3-43c6-a698-234317a9b785" providerId="ADAL" clId="{0F6A0063-73B7-408C-8314-181DE1B5E835}" dt="2023-10-24T14:15:16.428" v="9116" actId="207"/>
          <ac:spMkLst>
            <pc:docMk/>
            <pc:sldMk cId="3428093880" sldId="2147470528"/>
            <ac:spMk id="161" creationId="{D2064432-5884-E919-4DD2-CC296813056E}"/>
          </ac:spMkLst>
        </pc:spChg>
        <pc:spChg chg="add mod delST">
          <ac:chgData name="Popovich, Marina" userId="a68fad31-9cb3-43c6-a698-234317a9b785" providerId="ADAL" clId="{0F6A0063-73B7-408C-8314-181DE1B5E835}" dt="2023-10-24T14:15:18.677" v="10429"/>
          <ac:spMkLst>
            <pc:docMk/>
            <pc:sldMk cId="3428093880" sldId="2147470528"/>
            <ac:spMk id="162" creationId="{743E9DCD-D8C0-2B14-C643-B6C55578C21F}"/>
          </ac:spMkLst>
        </pc:spChg>
        <pc:grpChg chg="add mod delST">
          <ac:chgData name="Popovich, Marina" userId="a68fad31-9cb3-43c6-a698-234317a9b785" providerId="ADAL" clId="{0F6A0063-73B7-408C-8314-181DE1B5E835}" dt="2023-10-24T14:15:18.676" v="10428"/>
          <ac:grpSpMkLst>
            <pc:docMk/>
            <pc:sldMk cId="3428093880" sldId="2147470528"/>
            <ac:grpSpMk id="7" creationId="{664D9272-A478-1D1A-3CF5-D88B9A58CA65}"/>
          </ac:grpSpMkLst>
        </pc:grpChg>
        <pc:grpChg chg="mod">
          <ac:chgData name="Popovich, Marina" userId="a68fad31-9cb3-43c6-a698-234317a9b785" providerId="ADAL" clId="{0F6A0063-73B7-408C-8314-181DE1B5E835}" dt="2023-10-24T14:15:09.676" v="5439"/>
          <ac:grpSpMkLst>
            <pc:docMk/>
            <pc:sldMk cId="3428093880" sldId="2147470528"/>
            <ac:grpSpMk id="122" creationId="{7F4B6614-891A-A927-22FF-5584EF4A359C}"/>
          </ac:grpSpMkLst>
        </pc:grpChg>
        <pc:grpChg chg="mod">
          <ac:chgData name="Popovich, Marina" userId="a68fad31-9cb3-43c6-a698-234317a9b785" providerId="ADAL" clId="{0F6A0063-73B7-408C-8314-181DE1B5E835}" dt="2023-10-24T14:15:09.676" v="5439"/>
          <ac:grpSpMkLst>
            <pc:docMk/>
            <pc:sldMk cId="3428093880" sldId="2147470528"/>
            <ac:grpSpMk id="125" creationId="{2BF38FAD-F1B7-EE17-7ED5-AFD1E8541AEC}"/>
          </ac:grpSpMkLst>
        </pc:grpChg>
        <pc:grpChg chg="mod">
          <ac:chgData name="Popovich, Marina" userId="a68fad31-9cb3-43c6-a698-234317a9b785" providerId="ADAL" clId="{0F6A0063-73B7-408C-8314-181DE1B5E835}" dt="2023-10-24T14:15:09.676" v="5439"/>
          <ac:grpSpMkLst>
            <pc:docMk/>
            <pc:sldMk cId="3428093880" sldId="2147470528"/>
            <ac:grpSpMk id="126" creationId="{9CEBFE6E-4785-4D6F-CC5F-0A230D3FE262}"/>
          </ac:grpSpMkLst>
        </pc:grpChg>
        <pc:grpChg chg="mod">
          <ac:chgData name="Popovich, Marina" userId="a68fad31-9cb3-43c6-a698-234317a9b785" providerId="ADAL" clId="{0F6A0063-73B7-408C-8314-181DE1B5E835}" dt="2023-10-24T14:15:09.676" v="5439"/>
          <ac:grpSpMkLst>
            <pc:docMk/>
            <pc:sldMk cId="3428093880" sldId="2147470528"/>
            <ac:grpSpMk id="127" creationId="{E817586D-4A91-67B0-807A-EFD31D6C5668}"/>
          </ac:grpSpMkLst>
        </pc:grpChg>
      </pc:sldChg>
      <pc:sldChg chg="addSp modSp add mod setBg modNotes">
        <pc:chgData name="Popovich, Marina" userId="a68fad31-9cb3-43c6-a698-234317a9b785" providerId="ADAL" clId="{0F6A0063-73B7-408C-8314-181DE1B5E835}" dt="2023-10-24T14:18:38.509" v="13713"/>
        <pc:sldMkLst>
          <pc:docMk/>
          <pc:sldMk cId="2054571424" sldId="2147470529"/>
        </pc:sldMkLst>
        <pc:spChg chg="add mod delST">
          <ac:chgData name="Popovich, Marina" userId="a68fad31-9cb3-43c6-a698-234317a9b785" providerId="ADAL" clId="{0F6A0063-73B7-408C-8314-181DE1B5E835}" dt="2023-10-24T14:18:38.212" v="13702"/>
          <ac:spMkLst>
            <pc:docMk/>
            <pc:sldMk cId="2054571424" sldId="2147470529"/>
            <ac:spMk id="4" creationId="{19FEC6E3-9356-A419-8577-1AAC88A9D49C}"/>
          </ac:spMkLst>
        </pc:spChg>
        <pc:spChg chg="add mod delST">
          <ac:chgData name="Popovich, Marina" userId="a68fad31-9cb3-43c6-a698-234317a9b785" providerId="ADAL" clId="{0F6A0063-73B7-408C-8314-181DE1B5E835}" dt="2023-10-24T14:18:38.213" v="13703"/>
          <ac:spMkLst>
            <pc:docMk/>
            <pc:sldMk cId="2054571424" sldId="2147470529"/>
            <ac:spMk id="5" creationId="{60928F8E-71C2-F702-BC86-C8826F0537A7}"/>
          </ac:spMkLst>
        </pc:spChg>
        <pc:spChg chg="add mod delST">
          <ac:chgData name="Popovich, Marina" userId="a68fad31-9cb3-43c6-a698-234317a9b785" providerId="ADAL" clId="{0F6A0063-73B7-408C-8314-181DE1B5E835}" dt="2023-10-24T14:18:38.213" v="13704"/>
          <ac:spMkLst>
            <pc:docMk/>
            <pc:sldMk cId="2054571424" sldId="2147470529"/>
            <ac:spMk id="6" creationId="{2A89CE39-76A3-49D3-37A7-805A03A5F8F5}"/>
          </ac:spMkLst>
        </pc:spChg>
        <pc:spChg chg="mod">
          <ac:chgData name="Popovich, Marina" userId="a68fad31-9cb3-43c6-a698-234317a9b785" providerId="ADAL" clId="{0F6A0063-73B7-408C-8314-181DE1B5E835}" dt="2023-10-24T14:18:36.299" v="12476"/>
          <ac:spMkLst>
            <pc:docMk/>
            <pc:sldMk cId="2054571424" sldId="2147470529"/>
            <ac:spMk id="8" creationId="{F28834CA-446A-3930-8330-62394EAD4C50}"/>
          </ac:spMkLst>
        </pc:spChg>
        <pc:spChg chg="mod">
          <ac:chgData name="Popovich, Marina" userId="a68fad31-9cb3-43c6-a698-234317a9b785" providerId="ADAL" clId="{0F6A0063-73B7-408C-8314-181DE1B5E835}" dt="2023-10-24T14:18:36.302" v="12478"/>
          <ac:spMkLst>
            <pc:docMk/>
            <pc:sldMk cId="2054571424" sldId="2147470529"/>
            <ac:spMk id="9" creationId="{C58A52B0-8F1A-28F3-55E5-FAC4A46FF676}"/>
          </ac:spMkLst>
        </pc:spChg>
        <pc:spChg chg="mod">
          <ac:chgData name="Popovich, Marina" userId="a68fad31-9cb3-43c6-a698-234317a9b785" providerId="ADAL" clId="{0F6A0063-73B7-408C-8314-181DE1B5E835}" dt="2023-10-24T14:18:36.305" v="12480"/>
          <ac:spMkLst>
            <pc:docMk/>
            <pc:sldMk cId="2054571424" sldId="2147470529"/>
            <ac:spMk id="10" creationId="{383427C3-17DD-FDC2-1AFA-9D5DCA529B93}"/>
          </ac:spMkLst>
        </pc:spChg>
        <pc:spChg chg="mod">
          <ac:chgData name="Popovich, Marina" userId="a68fad31-9cb3-43c6-a698-234317a9b785" providerId="ADAL" clId="{0F6A0063-73B7-408C-8314-181DE1B5E835}" dt="2023-10-24T14:18:36.351" v="12517" actId="207"/>
          <ac:spMkLst>
            <pc:docMk/>
            <pc:sldMk cId="2054571424" sldId="2147470529"/>
            <ac:spMk id="11" creationId="{A674E4B0-5238-3DFF-816F-5CE6D0A19201}"/>
          </ac:spMkLst>
        </pc:spChg>
        <pc:spChg chg="mod">
          <ac:chgData name="Popovich, Marina" userId="a68fad31-9cb3-43c6-a698-234317a9b785" providerId="ADAL" clId="{0F6A0063-73B7-408C-8314-181DE1B5E835}" dt="2023-10-24T14:18:36.402" v="12554" actId="207"/>
          <ac:spMkLst>
            <pc:docMk/>
            <pc:sldMk cId="2054571424" sldId="2147470529"/>
            <ac:spMk id="12" creationId="{8F2ED87F-0902-A103-46B3-4520EDC8F607}"/>
          </ac:spMkLst>
        </pc:spChg>
        <pc:spChg chg="mod">
          <ac:chgData name="Popovich, Marina" userId="a68fad31-9cb3-43c6-a698-234317a9b785" providerId="ADAL" clId="{0F6A0063-73B7-408C-8314-181DE1B5E835}" dt="2023-10-24T14:18:36.457" v="12591" actId="207"/>
          <ac:spMkLst>
            <pc:docMk/>
            <pc:sldMk cId="2054571424" sldId="2147470529"/>
            <ac:spMk id="13" creationId="{47A0DA8E-ADB1-40DB-87C2-CA8AD526D259}"/>
          </ac:spMkLst>
        </pc:spChg>
        <pc:spChg chg="mod">
          <ac:chgData name="Popovich, Marina" userId="a68fad31-9cb3-43c6-a698-234317a9b785" providerId="ADAL" clId="{0F6A0063-73B7-408C-8314-181DE1B5E835}" dt="2023-10-24T14:18:36.509" v="12628" actId="207"/>
          <ac:spMkLst>
            <pc:docMk/>
            <pc:sldMk cId="2054571424" sldId="2147470529"/>
            <ac:spMk id="14" creationId="{13E3343B-2D70-EA05-F4B0-0C167CC0158C}"/>
          </ac:spMkLst>
        </pc:spChg>
        <pc:spChg chg="mod">
          <ac:chgData name="Popovich, Marina" userId="a68fad31-9cb3-43c6-a698-234317a9b785" providerId="ADAL" clId="{0F6A0063-73B7-408C-8314-181DE1B5E835}" dt="2023-10-24T14:18:36.546" v="12665" actId="207"/>
          <ac:spMkLst>
            <pc:docMk/>
            <pc:sldMk cId="2054571424" sldId="2147470529"/>
            <ac:spMk id="15" creationId="{540F94CB-1918-EB10-085E-6571B144222B}"/>
          </ac:spMkLst>
        </pc:spChg>
        <pc:spChg chg="mod">
          <ac:chgData name="Popovich, Marina" userId="a68fad31-9cb3-43c6-a698-234317a9b785" providerId="ADAL" clId="{0F6A0063-73B7-408C-8314-181DE1B5E835}" dt="2023-10-24T14:18:36.600" v="12702" actId="207"/>
          <ac:spMkLst>
            <pc:docMk/>
            <pc:sldMk cId="2054571424" sldId="2147470529"/>
            <ac:spMk id="16" creationId="{8341B5F4-9D79-DA3E-A529-B94C18EE8145}"/>
          </ac:spMkLst>
        </pc:spChg>
        <pc:spChg chg="mod">
          <ac:chgData name="Popovich, Marina" userId="a68fad31-9cb3-43c6-a698-234317a9b785" providerId="ADAL" clId="{0F6A0063-73B7-408C-8314-181DE1B5E835}" dt="2023-10-24T14:18:36.655" v="12739" actId="207"/>
          <ac:spMkLst>
            <pc:docMk/>
            <pc:sldMk cId="2054571424" sldId="2147470529"/>
            <ac:spMk id="17" creationId="{2CD0EBE9-DA85-D565-ACCE-39EDBCE07B13}"/>
          </ac:spMkLst>
        </pc:spChg>
        <pc:spChg chg="mod">
          <ac:chgData name="Popovich, Marina" userId="a68fad31-9cb3-43c6-a698-234317a9b785" providerId="ADAL" clId="{0F6A0063-73B7-408C-8314-181DE1B5E835}" dt="2023-10-24T14:18:36.699" v="12776" actId="207"/>
          <ac:spMkLst>
            <pc:docMk/>
            <pc:sldMk cId="2054571424" sldId="2147470529"/>
            <ac:spMk id="18" creationId="{BD69D30A-2517-2435-9EA6-5345BF63F575}"/>
          </ac:spMkLst>
        </pc:spChg>
        <pc:spChg chg="mod">
          <ac:chgData name="Popovich, Marina" userId="a68fad31-9cb3-43c6-a698-234317a9b785" providerId="ADAL" clId="{0F6A0063-73B7-408C-8314-181DE1B5E835}" dt="2023-10-24T14:18:36.709" v="12779" actId="208"/>
          <ac:spMkLst>
            <pc:docMk/>
            <pc:sldMk cId="2054571424" sldId="2147470529"/>
            <ac:spMk id="19" creationId="{CE0ADC41-F6EF-2E0A-C840-2B694E992E47}"/>
          </ac:spMkLst>
        </pc:spChg>
        <pc:spChg chg="mod">
          <ac:chgData name="Popovich, Marina" userId="a68fad31-9cb3-43c6-a698-234317a9b785" providerId="ADAL" clId="{0F6A0063-73B7-408C-8314-181DE1B5E835}" dt="2023-10-24T14:18:36.709" v="12782" actId="208"/>
          <ac:spMkLst>
            <pc:docMk/>
            <pc:sldMk cId="2054571424" sldId="2147470529"/>
            <ac:spMk id="20" creationId="{75E4567B-3A4A-AAF0-4F14-7E97EC8FC02B}"/>
          </ac:spMkLst>
        </pc:spChg>
        <pc:spChg chg="mod">
          <ac:chgData name="Popovich, Marina" userId="a68fad31-9cb3-43c6-a698-234317a9b785" providerId="ADAL" clId="{0F6A0063-73B7-408C-8314-181DE1B5E835}" dt="2023-10-24T14:18:36.720" v="12785" actId="208"/>
          <ac:spMkLst>
            <pc:docMk/>
            <pc:sldMk cId="2054571424" sldId="2147470529"/>
            <ac:spMk id="21" creationId="{538CBD59-B09E-0617-9397-E9FFEAB08C88}"/>
          </ac:spMkLst>
        </pc:spChg>
        <pc:spChg chg="mod">
          <ac:chgData name="Popovich, Marina" userId="a68fad31-9cb3-43c6-a698-234317a9b785" providerId="ADAL" clId="{0F6A0063-73B7-408C-8314-181DE1B5E835}" dt="2023-10-24T14:18:36.855" v="12856" actId="207"/>
          <ac:spMkLst>
            <pc:docMk/>
            <pc:sldMk cId="2054571424" sldId="2147470529"/>
            <ac:spMk id="22" creationId="{B79DD130-3617-71C4-8609-810B1D01FF82}"/>
          </ac:spMkLst>
        </pc:spChg>
        <pc:spChg chg="mod">
          <ac:chgData name="Popovich, Marina" userId="a68fad31-9cb3-43c6-a698-234317a9b785" providerId="ADAL" clId="{0F6A0063-73B7-408C-8314-181DE1B5E835}" dt="2023-10-24T14:18:36.916" v="12893" actId="207"/>
          <ac:spMkLst>
            <pc:docMk/>
            <pc:sldMk cId="2054571424" sldId="2147470529"/>
            <ac:spMk id="23" creationId="{12D1832D-8AF0-A64F-0BC8-02CD9CD036E9}"/>
          </ac:spMkLst>
        </pc:spChg>
        <pc:spChg chg="mod">
          <ac:chgData name="Popovich, Marina" userId="a68fad31-9cb3-43c6-a698-234317a9b785" providerId="ADAL" clId="{0F6A0063-73B7-408C-8314-181DE1B5E835}" dt="2023-10-24T14:18:36.924" v="12896" actId="207"/>
          <ac:spMkLst>
            <pc:docMk/>
            <pc:sldMk cId="2054571424" sldId="2147470529"/>
            <ac:spMk id="24" creationId="{F108780F-3DCC-46BB-BC7D-2EDDB75D388D}"/>
          </ac:spMkLst>
        </pc:spChg>
        <pc:spChg chg="mod">
          <ac:chgData name="Popovich, Marina" userId="a68fad31-9cb3-43c6-a698-234317a9b785" providerId="ADAL" clId="{0F6A0063-73B7-408C-8314-181DE1B5E835}" dt="2023-10-24T14:18:36.932" v="12899" actId="207"/>
          <ac:spMkLst>
            <pc:docMk/>
            <pc:sldMk cId="2054571424" sldId="2147470529"/>
            <ac:spMk id="25" creationId="{87D99CC6-D221-7599-B7B9-CC100F223FD8}"/>
          </ac:spMkLst>
        </pc:spChg>
        <pc:spChg chg="mod">
          <ac:chgData name="Popovich, Marina" userId="a68fad31-9cb3-43c6-a698-234317a9b785" providerId="ADAL" clId="{0F6A0063-73B7-408C-8314-181DE1B5E835}" dt="2023-10-24T14:18:37.047" v="12938" actId="207"/>
          <ac:spMkLst>
            <pc:docMk/>
            <pc:sldMk cId="2054571424" sldId="2147470529"/>
            <ac:spMk id="27" creationId="{E89C2D99-6149-BA1C-6A32-B0640E383845}"/>
          </ac:spMkLst>
        </pc:spChg>
        <pc:spChg chg="mod">
          <ac:chgData name="Popovich, Marina" userId="a68fad31-9cb3-43c6-a698-234317a9b785" providerId="ADAL" clId="{0F6A0063-73B7-408C-8314-181DE1B5E835}" dt="2023-10-24T14:18:37.118" v="12975" actId="207"/>
          <ac:spMkLst>
            <pc:docMk/>
            <pc:sldMk cId="2054571424" sldId="2147470529"/>
            <ac:spMk id="28" creationId="{9F7D0AE3-1393-F353-D48E-61DCFCE7C463}"/>
          </ac:spMkLst>
        </pc:spChg>
        <pc:spChg chg="mod">
          <ac:chgData name="Popovich, Marina" userId="a68fad31-9cb3-43c6-a698-234317a9b785" providerId="ADAL" clId="{0F6A0063-73B7-408C-8314-181DE1B5E835}" dt="2023-10-24T14:18:37.185" v="13012" actId="207"/>
          <ac:spMkLst>
            <pc:docMk/>
            <pc:sldMk cId="2054571424" sldId="2147470529"/>
            <ac:spMk id="29" creationId="{A5BEB20A-37ED-5583-A4B7-D7270DEB0C9E}"/>
          </ac:spMkLst>
        </pc:spChg>
        <pc:spChg chg="mod">
          <ac:chgData name="Popovich, Marina" userId="a68fad31-9cb3-43c6-a698-234317a9b785" providerId="ADAL" clId="{0F6A0063-73B7-408C-8314-181DE1B5E835}" dt="2023-10-24T14:18:37.256" v="13049" actId="207"/>
          <ac:spMkLst>
            <pc:docMk/>
            <pc:sldMk cId="2054571424" sldId="2147470529"/>
            <ac:spMk id="30" creationId="{6DC6EE5E-B0D5-87DF-CD73-67E04AAD765C}"/>
          </ac:spMkLst>
        </pc:spChg>
        <pc:spChg chg="mod">
          <ac:chgData name="Popovich, Marina" userId="a68fad31-9cb3-43c6-a698-234317a9b785" providerId="ADAL" clId="{0F6A0063-73B7-408C-8314-181DE1B5E835}" dt="2023-10-24T14:18:37.439" v="13171" actId="207"/>
          <ac:spMkLst>
            <pc:docMk/>
            <pc:sldMk cId="2054571424" sldId="2147470529"/>
            <ac:spMk id="31" creationId="{BE27C23E-6C82-998B-A5F0-4C54B4354C02}"/>
          </ac:spMkLst>
        </pc:spChg>
        <pc:spChg chg="mod">
          <ac:chgData name="Popovich, Marina" userId="a68fad31-9cb3-43c6-a698-234317a9b785" providerId="ADAL" clId="{0F6A0063-73B7-408C-8314-181DE1B5E835}" dt="2023-10-24T14:18:37.490" v="13208" actId="207"/>
          <ac:spMkLst>
            <pc:docMk/>
            <pc:sldMk cId="2054571424" sldId="2147470529"/>
            <ac:spMk id="32" creationId="{2BE13B41-4113-68F8-1899-3A5878181C56}"/>
          </ac:spMkLst>
        </pc:spChg>
        <pc:spChg chg="mod">
          <ac:chgData name="Popovich, Marina" userId="a68fad31-9cb3-43c6-a698-234317a9b785" providerId="ADAL" clId="{0F6A0063-73B7-408C-8314-181DE1B5E835}" dt="2023-10-24T14:18:37.710" v="13359" actId="207"/>
          <ac:spMkLst>
            <pc:docMk/>
            <pc:sldMk cId="2054571424" sldId="2147470529"/>
            <ac:spMk id="34" creationId="{A2F870AE-A852-EF91-BF52-ED306DB365E5}"/>
          </ac:spMkLst>
        </pc:spChg>
        <pc:spChg chg="mod">
          <ac:chgData name="Popovich, Marina" userId="a68fad31-9cb3-43c6-a698-234317a9b785" providerId="ADAL" clId="{0F6A0063-73B7-408C-8314-181DE1B5E835}" dt="2023-10-24T14:18:37.823" v="13430" actId="207"/>
          <ac:spMkLst>
            <pc:docMk/>
            <pc:sldMk cId="2054571424" sldId="2147470529"/>
            <ac:spMk id="35" creationId="{2063D30B-3425-AE97-4C5D-4E9C1477C469}"/>
          </ac:spMkLst>
        </pc:spChg>
        <pc:spChg chg="mod">
          <ac:chgData name="Popovich, Marina" userId="a68fad31-9cb3-43c6-a698-234317a9b785" providerId="ADAL" clId="{0F6A0063-73B7-408C-8314-181DE1B5E835}" dt="2023-10-24T14:18:37.922" v="13484" actId="207"/>
          <ac:spMkLst>
            <pc:docMk/>
            <pc:sldMk cId="2054571424" sldId="2147470529"/>
            <ac:spMk id="36" creationId="{A0F70F00-9581-343B-7D4F-C23775F5DF3F}"/>
          </ac:spMkLst>
        </pc:spChg>
        <pc:spChg chg="mod">
          <ac:chgData name="Popovich, Marina" userId="a68fad31-9cb3-43c6-a698-234317a9b785" providerId="ADAL" clId="{0F6A0063-73B7-408C-8314-181DE1B5E835}" dt="2023-10-24T14:18:38.007" v="13554" actId="207"/>
          <ac:spMkLst>
            <pc:docMk/>
            <pc:sldMk cId="2054571424" sldId="2147470529"/>
            <ac:spMk id="37" creationId="{FF5EB4A0-8853-2A9C-5D7D-46FD45E6CCC1}"/>
          </ac:spMkLst>
        </pc:spChg>
        <pc:spChg chg="mod">
          <ac:chgData name="Popovich, Marina" userId="a68fad31-9cb3-43c6-a698-234317a9b785" providerId="ADAL" clId="{0F6A0063-73B7-408C-8314-181DE1B5E835}" dt="2023-10-24T14:18:38.062" v="13591" actId="207"/>
          <ac:spMkLst>
            <pc:docMk/>
            <pc:sldMk cId="2054571424" sldId="2147470529"/>
            <ac:spMk id="38" creationId="{C899CEEB-6917-6012-E4D9-8CF3B441D6A3}"/>
          </ac:spMkLst>
        </pc:spChg>
        <pc:spChg chg="mod">
          <ac:chgData name="Popovich, Marina" userId="a68fad31-9cb3-43c6-a698-234317a9b785" providerId="ADAL" clId="{0F6A0063-73B7-408C-8314-181DE1B5E835}" dt="2023-10-24T14:18:38.154" v="13661" actId="207"/>
          <ac:spMkLst>
            <pc:docMk/>
            <pc:sldMk cId="2054571424" sldId="2147470529"/>
            <ac:spMk id="39" creationId="{CCBC016C-66E2-59AF-6D5C-9263763CF2FD}"/>
          </ac:spMkLst>
        </pc:spChg>
        <pc:spChg chg="mod">
          <ac:chgData name="Popovich, Marina" userId="a68fad31-9cb3-43c6-a698-234317a9b785" providerId="ADAL" clId="{0F6A0063-73B7-408C-8314-181DE1B5E835}" dt="2023-10-24T14:18:38.159" v="13664" actId="207"/>
          <ac:spMkLst>
            <pc:docMk/>
            <pc:sldMk cId="2054571424" sldId="2147470529"/>
            <ac:spMk id="40" creationId="{616A4D04-0DDA-6C3E-1A94-D9607601D7F5}"/>
          </ac:spMkLst>
        </pc:spChg>
        <pc:spChg chg="mod">
          <ac:chgData name="Popovich, Marina" userId="a68fad31-9cb3-43c6-a698-234317a9b785" providerId="ADAL" clId="{0F6A0063-73B7-408C-8314-181DE1B5E835}" dt="2023-10-24T14:18:38.209" v="13701" actId="207"/>
          <ac:spMkLst>
            <pc:docMk/>
            <pc:sldMk cId="2054571424" sldId="2147470529"/>
            <ac:spMk id="41" creationId="{B736E230-5517-11F8-C666-9BFD73763F58}"/>
          </ac:spMkLst>
        </pc:spChg>
        <pc:spChg chg="mod">
          <ac:chgData name="Popovich, Marina" userId="a68fad31-9cb3-43c6-a698-234317a9b785" providerId="ADAL" clId="{0F6A0063-73B7-408C-8314-181DE1B5E835}" dt="2023-10-24T14:18:37.495" v="13211" actId="207"/>
          <ac:spMkLst>
            <pc:docMk/>
            <pc:sldMk cId="2054571424" sldId="2147470529"/>
            <ac:spMk id="42" creationId="{8410C520-F9F4-BF33-D1B2-0E7F1C170EFA}"/>
          </ac:spMkLst>
        </pc:spChg>
        <pc:spChg chg="mod">
          <ac:chgData name="Popovich, Marina" userId="a68fad31-9cb3-43c6-a698-234317a9b785" providerId="ADAL" clId="{0F6A0063-73B7-408C-8314-181DE1B5E835}" dt="2023-10-24T14:18:37.547" v="13248" actId="207"/>
          <ac:spMkLst>
            <pc:docMk/>
            <pc:sldMk cId="2054571424" sldId="2147470529"/>
            <ac:spMk id="43" creationId="{1A0D5CE1-7FFC-E624-EA0E-EE44D0784D7D}"/>
          </ac:spMkLst>
        </pc:spChg>
        <pc:spChg chg="mod">
          <ac:chgData name="Popovich, Marina" userId="a68fad31-9cb3-43c6-a698-234317a9b785" providerId="ADAL" clId="{0F6A0063-73B7-408C-8314-181DE1B5E835}" dt="2023-10-24T14:18:37.551" v="13251" actId="207"/>
          <ac:spMkLst>
            <pc:docMk/>
            <pc:sldMk cId="2054571424" sldId="2147470529"/>
            <ac:spMk id="44" creationId="{AD2E0460-418A-FC4A-8947-2A14EC216D98}"/>
          </ac:spMkLst>
        </pc:spChg>
        <pc:spChg chg="mod">
          <ac:chgData name="Popovich, Marina" userId="a68fad31-9cb3-43c6-a698-234317a9b785" providerId="ADAL" clId="{0F6A0063-73B7-408C-8314-181DE1B5E835}" dt="2023-10-24T14:18:37.602" v="13288" actId="207"/>
          <ac:spMkLst>
            <pc:docMk/>
            <pc:sldMk cId="2054571424" sldId="2147470529"/>
            <ac:spMk id="45" creationId="{6945A277-8C67-E20E-346D-A6334AEAB3DD}"/>
          </ac:spMkLst>
        </pc:spChg>
        <pc:grpChg chg="add mod delST">
          <ac:chgData name="Popovich, Marina" userId="a68fad31-9cb3-43c6-a698-234317a9b785" providerId="ADAL" clId="{0F6A0063-73B7-408C-8314-181DE1B5E835}" dt="2023-10-24T14:18:38.214" v="13705"/>
          <ac:grpSpMkLst>
            <pc:docMk/>
            <pc:sldMk cId="2054571424" sldId="2147470529"/>
            <ac:grpSpMk id="7" creationId="{DFE9EF03-4AA9-3A5C-59C0-12216D8BAE21}"/>
          </ac:grpSpMkLst>
        </pc:grpChg>
        <pc:grpChg chg="mod">
          <ac:chgData name="Popovich, Marina" userId="a68fad31-9cb3-43c6-a698-234317a9b785" providerId="ADAL" clId="{0F6A0063-73B7-408C-8314-181DE1B5E835}" dt="2023-10-24T14:18:33.736" v="10493"/>
          <ac:grpSpMkLst>
            <pc:docMk/>
            <pc:sldMk cId="2054571424" sldId="2147470529"/>
            <ac:grpSpMk id="33" creationId="{94B73685-304E-A5E2-8866-33E704411CE3}"/>
          </ac:grpSpMkLst>
        </pc:grpChg>
        <pc:graphicFrameChg chg="mod">
          <ac:chgData name="Popovich, Marina" userId="a68fad31-9cb3-43c6-a698-234317a9b785" providerId="ADAL" clId="{0F6A0063-73B7-408C-8314-181DE1B5E835}" dt="2023-10-24T14:18:36.983" v="12901"/>
          <ac:graphicFrameMkLst>
            <pc:docMk/>
            <pc:sldMk cId="2054571424" sldId="2147470529"/>
            <ac:graphicFrameMk id="26" creationId="{FCAB5735-42D4-7845-308F-68C5DDCEE318}"/>
          </ac:graphicFrameMkLst>
        </pc:graphicFrameChg>
      </pc:sldChg>
      <pc:sldChg chg="addSp modSp add mod modNotes">
        <pc:chgData name="Popovich, Marina" userId="a68fad31-9cb3-43c6-a698-234317a9b785" providerId="ADAL" clId="{0F6A0063-73B7-408C-8314-181DE1B5E835}" dt="2023-10-24T14:19:14.048" v="15535"/>
        <pc:sldMkLst>
          <pc:docMk/>
          <pc:sldMk cId="2599712334" sldId="2147470530"/>
        </pc:sldMkLst>
        <pc:spChg chg="add mod delST">
          <ac:chgData name="Popovich, Marina" userId="a68fad31-9cb3-43c6-a698-234317a9b785" providerId="ADAL" clId="{0F6A0063-73B7-408C-8314-181DE1B5E835}" dt="2023-10-24T14:19:13.960" v="15510"/>
          <ac:spMkLst>
            <pc:docMk/>
            <pc:sldMk cId="2599712334" sldId="2147470530"/>
            <ac:spMk id="4" creationId="{1E151B92-AFC7-413E-DC9D-28EFA1325D25}"/>
          </ac:spMkLst>
        </pc:spChg>
        <pc:spChg chg="add mod delST">
          <ac:chgData name="Popovich, Marina" userId="a68fad31-9cb3-43c6-a698-234317a9b785" providerId="ADAL" clId="{0F6A0063-73B7-408C-8314-181DE1B5E835}" dt="2023-10-24T14:19:13.960" v="15511"/>
          <ac:spMkLst>
            <pc:docMk/>
            <pc:sldMk cId="2599712334" sldId="2147470530"/>
            <ac:spMk id="5" creationId="{C4806316-F733-A010-6EFF-081F99D8B191}"/>
          </ac:spMkLst>
        </pc:spChg>
        <pc:spChg chg="add mod delST">
          <ac:chgData name="Popovich, Marina" userId="a68fad31-9cb3-43c6-a698-234317a9b785" providerId="ADAL" clId="{0F6A0063-73B7-408C-8314-181DE1B5E835}" dt="2023-10-24T14:19:13.961" v="15512"/>
          <ac:spMkLst>
            <pc:docMk/>
            <pc:sldMk cId="2599712334" sldId="2147470530"/>
            <ac:spMk id="6" creationId="{8C9E3D75-EC6B-D176-59CB-C2343D44E8D0}"/>
          </ac:spMkLst>
        </pc:spChg>
        <pc:spChg chg="add mod delST">
          <ac:chgData name="Popovich, Marina" userId="a68fad31-9cb3-43c6-a698-234317a9b785" providerId="ADAL" clId="{0F6A0063-73B7-408C-8314-181DE1B5E835}" dt="2023-10-24T14:19:13.961" v="15513"/>
          <ac:spMkLst>
            <pc:docMk/>
            <pc:sldMk cId="2599712334" sldId="2147470530"/>
            <ac:spMk id="7" creationId="{30424AC4-86CC-724B-435A-B3498AF98981}"/>
          </ac:spMkLst>
        </pc:spChg>
        <pc:spChg chg="add mod delST">
          <ac:chgData name="Popovich, Marina" userId="a68fad31-9cb3-43c6-a698-234317a9b785" providerId="ADAL" clId="{0F6A0063-73B7-408C-8314-181DE1B5E835}" dt="2023-10-24T14:19:13.961" v="15514"/>
          <ac:spMkLst>
            <pc:docMk/>
            <pc:sldMk cId="2599712334" sldId="2147470530"/>
            <ac:spMk id="8" creationId="{2C2BE78F-A324-BC6F-2C5B-FD29A5D642B0}"/>
          </ac:spMkLst>
        </pc:spChg>
        <pc:spChg chg="add mod delST">
          <ac:chgData name="Popovich, Marina" userId="a68fad31-9cb3-43c6-a698-234317a9b785" providerId="ADAL" clId="{0F6A0063-73B7-408C-8314-181DE1B5E835}" dt="2023-10-24T14:19:13.962" v="15516"/>
          <ac:spMkLst>
            <pc:docMk/>
            <pc:sldMk cId="2599712334" sldId="2147470530"/>
            <ac:spMk id="10" creationId="{AD641262-3D48-6F49-DA77-45C5BB443195}"/>
          </ac:spMkLst>
        </pc:spChg>
        <pc:spChg chg="add mod delST">
          <ac:chgData name="Popovich, Marina" userId="a68fad31-9cb3-43c6-a698-234317a9b785" providerId="ADAL" clId="{0F6A0063-73B7-408C-8314-181DE1B5E835}" dt="2023-10-24T14:19:13.962" v="15517"/>
          <ac:spMkLst>
            <pc:docMk/>
            <pc:sldMk cId="2599712334" sldId="2147470530"/>
            <ac:spMk id="11" creationId="{E931461A-F081-3D49-34F3-6B54C8F9A2A3}"/>
          </ac:spMkLst>
        </pc:spChg>
        <pc:spChg chg="add mod delST">
          <ac:chgData name="Popovich, Marina" userId="a68fad31-9cb3-43c6-a698-234317a9b785" providerId="ADAL" clId="{0F6A0063-73B7-408C-8314-181DE1B5E835}" dt="2023-10-24T14:19:13.963" v="15518"/>
          <ac:spMkLst>
            <pc:docMk/>
            <pc:sldMk cId="2599712334" sldId="2147470530"/>
            <ac:spMk id="12" creationId="{8BA03667-4E65-9790-EF63-5AFEC3D70349}"/>
          </ac:spMkLst>
        </pc:spChg>
        <pc:spChg chg="add mod delST">
          <ac:chgData name="Popovich, Marina" userId="a68fad31-9cb3-43c6-a698-234317a9b785" providerId="ADAL" clId="{0F6A0063-73B7-408C-8314-181DE1B5E835}" dt="2023-10-24T14:19:13.963" v="15519"/>
          <ac:spMkLst>
            <pc:docMk/>
            <pc:sldMk cId="2599712334" sldId="2147470530"/>
            <ac:spMk id="13" creationId="{63A4FF4B-E33E-3672-1778-1FF954FAF6A3}"/>
          </ac:spMkLst>
        </pc:spChg>
        <pc:spChg chg="add mod delST">
          <ac:chgData name="Popovich, Marina" userId="a68fad31-9cb3-43c6-a698-234317a9b785" providerId="ADAL" clId="{0F6A0063-73B7-408C-8314-181DE1B5E835}" dt="2023-10-24T14:19:13.964" v="15520"/>
          <ac:spMkLst>
            <pc:docMk/>
            <pc:sldMk cId="2599712334" sldId="2147470530"/>
            <ac:spMk id="14" creationId="{8280E4AF-D8B0-038F-7422-8FB800140ED5}"/>
          </ac:spMkLst>
        </pc:spChg>
        <pc:spChg chg="mod">
          <ac:chgData name="Popovich, Marina" userId="a68fad31-9cb3-43c6-a698-234317a9b785" providerId="ADAL" clId="{0F6A0063-73B7-408C-8314-181DE1B5E835}" dt="2023-10-24T14:19:13.328" v="15017" actId="207"/>
          <ac:spMkLst>
            <pc:docMk/>
            <pc:sldMk cId="2599712334" sldId="2147470530"/>
            <ac:spMk id="16" creationId="{3D54641D-70FD-467B-2BB4-68FAB22B91AC}"/>
          </ac:spMkLst>
        </pc:spChg>
        <pc:spChg chg="mod">
          <ac:chgData name="Popovich, Marina" userId="a68fad31-9cb3-43c6-a698-234317a9b785" providerId="ADAL" clId="{0F6A0063-73B7-408C-8314-181DE1B5E835}" dt="2023-10-24T14:19:13.370" v="15054" actId="207"/>
          <ac:spMkLst>
            <pc:docMk/>
            <pc:sldMk cId="2599712334" sldId="2147470530"/>
            <ac:spMk id="17" creationId="{51AFF950-BE09-86B7-14E4-9202DC978013}"/>
          </ac:spMkLst>
        </pc:spChg>
        <pc:spChg chg="mod">
          <ac:chgData name="Popovich, Marina" userId="a68fad31-9cb3-43c6-a698-234317a9b785" providerId="ADAL" clId="{0F6A0063-73B7-408C-8314-181DE1B5E835}" dt="2023-10-24T14:19:13.373" v="15057" actId="207"/>
          <ac:spMkLst>
            <pc:docMk/>
            <pc:sldMk cId="2599712334" sldId="2147470530"/>
            <ac:spMk id="18" creationId="{8E02415C-00FD-E416-2F8B-12E7A00D935F}"/>
          </ac:spMkLst>
        </pc:spChg>
        <pc:spChg chg="mod">
          <ac:chgData name="Popovich, Marina" userId="a68fad31-9cb3-43c6-a698-234317a9b785" providerId="ADAL" clId="{0F6A0063-73B7-408C-8314-181DE1B5E835}" dt="2023-10-24T14:19:13.416" v="15094" actId="207"/>
          <ac:spMkLst>
            <pc:docMk/>
            <pc:sldMk cId="2599712334" sldId="2147470530"/>
            <ac:spMk id="19" creationId="{F9AAB77D-102D-BB56-86AA-352A76945BA3}"/>
          </ac:spMkLst>
        </pc:spChg>
        <pc:spChg chg="add mod delST">
          <ac:chgData name="Popovich, Marina" userId="a68fad31-9cb3-43c6-a698-234317a9b785" providerId="ADAL" clId="{0F6A0063-73B7-408C-8314-181DE1B5E835}" dt="2023-10-24T14:19:13.964" v="15522"/>
          <ac:spMkLst>
            <pc:docMk/>
            <pc:sldMk cId="2599712334" sldId="2147470530"/>
            <ac:spMk id="20" creationId="{6DD55775-F00F-B688-C897-9A029759C65E}"/>
          </ac:spMkLst>
        </pc:spChg>
        <pc:spChg chg="add mod delST">
          <ac:chgData name="Popovich, Marina" userId="a68fad31-9cb3-43c6-a698-234317a9b785" providerId="ADAL" clId="{0F6A0063-73B7-408C-8314-181DE1B5E835}" dt="2023-10-24T14:19:13.965" v="15523"/>
          <ac:spMkLst>
            <pc:docMk/>
            <pc:sldMk cId="2599712334" sldId="2147470530"/>
            <ac:spMk id="21" creationId="{896EC545-140D-4A06-2203-ADA5E1FE369D}"/>
          </ac:spMkLst>
        </pc:spChg>
        <pc:spChg chg="add mod delST">
          <ac:chgData name="Popovich, Marina" userId="a68fad31-9cb3-43c6-a698-234317a9b785" providerId="ADAL" clId="{0F6A0063-73B7-408C-8314-181DE1B5E835}" dt="2023-10-24T14:19:13.965" v="15524"/>
          <ac:spMkLst>
            <pc:docMk/>
            <pc:sldMk cId="2599712334" sldId="2147470530"/>
            <ac:spMk id="22" creationId="{512B31FB-B9CB-6871-1224-9B6F83A251F0}"/>
          </ac:spMkLst>
        </pc:spChg>
        <pc:spChg chg="add mod delST">
          <ac:chgData name="Popovich, Marina" userId="a68fad31-9cb3-43c6-a698-234317a9b785" providerId="ADAL" clId="{0F6A0063-73B7-408C-8314-181DE1B5E835}" dt="2023-10-24T14:19:13.965" v="15525"/>
          <ac:spMkLst>
            <pc:docMk/>
            <pc:sldMk cId="2599712334" sldId="2147470530"/>
            <ac:spMk id="23" creationId="{0A19F28F-885F-ED88-3CAF-55FD387731EC}"/>
          </ac:spMkLst>
        </pc:spChg>
        <pc:spChg chg="add mod delST">
          <ac:chgData name="Popovich, Marina" userId="a68fad31-9cb3-43c6-a698-234317a9b785" providerId="ADAL" clId="{0F6A0063-73B7-408C-8314-181DE1B5E835}" dt="2023-10-24T14:19:13.966" v="15526"/>
          <ac:spMkLst>
            <pc:docMk/>
            <pc:sldMk cId="2599712334" sldId="2147470530"/>
            <ac:spMk id="24" creationId="{0723F779-930B-5E1C-1A8B-EC30F1BCAA00}"/>
          </ac:spMkLst>
        </pc:spChg>
        <pc:spChg chg="add mod delST">
          <ac:chgData name="Popovich, Marina" userId="a68fad31-9cb3-43c6-a698-234317a9b785" providerId="ADAL" clId="{0F6A0063-73B7-408C-8314-181DE1B5E835}" dt="2023-10-24T14:19:13.966" v="15527"/>
          <ac:spMkLst>
            <pc:docMk/>
            <pc:sldMk cId="2599712334" sldId="2147470530"/>
            <ac:spMk id="25" creationId="{C30D5E7E-BA5D-333C-06C6-AC477AAA3B3D}"/>
          </ac:spMkLst>
        </pc:spChg>
        <pc:spChg chg="add mod delST">
          <ac:chgData name="Popovich, Marina" userId="a68fad31-9cb3-43c6-a698-234317a9b785" providerId="ADAL" clId="{0F6A0063-73B7-408C-8314-181DE1B5E835}" dt="2023-10-24T14:19:13.967" v="15528"/>
          <ac:spMkLst>
            <pc:docMk/>
            <pc:sldMk cId="2599712334" sldId="2147470530"/>
            <ac:spMk id="26" creationId="{CFC81F53-5966-DEE3-94D2-F0A45E9C7D93}"/>
          </ac:spMkLst>
        </pc:spChg>
        <pc:spChg chg="add mod delST">
          <ac:chgData name="Popovich, Marina" userId="a68fad31-9cb3-43c6-a698-234317a9b785" providerId="ADAL" clId="{0F6A0063-73B7-408C-8314-181DE1B5E835}" dt="2023-10-24T14:19:13.967" v="15529"/>
          <ac:spMkLst>
            <pc:docMk/>
            <pc:sldMk cId="2599712334" sldId="2147470530"/>
            <ac:spMk id="27" creationId="{D8E2CEFB-C87C-4F3B-DC34-E23396DA1CBF}"/>
          </ac:spMkLst>
        </pc:spChg>
        <pc:spChg chg="add mod delST">
          <ac:chgData name="Popovich, Marina" userId="a68fad31-9cb3-43c6-a698-234317a9b785" providerId="ADAL" clId="{0F6A0063-73B7-408C-8314-181DE1B5E835}" dt="2023-10-24T14:19:13.967" v="15530"/>
          <ac:spMkLst>
            <pc:docMk/>
            <pc:sldMk cId="2599712334" sldId="2147470530"/>
            <ac:spMk id="28" creationId="{048778A6-A142-7798-375B-F142B9E66DEC}"/>
          </ac:spMkLst>
        </pc:spChg>
        <pc:spChg chg="add mod delST">
          <ac:chgData name="Popovich, Marina" userId="a68fad31-9cb3-43c6-a698-234317a9b785" providerId="ADAL" clId="{0F6A0063-73B7-408C-8314-181DE1B5E835}" dt="2023-10-24T14:19:13.968" v="15531"/>
          <ac:spMkLst>
            <pc:docMk/>
            <pc:sldMk cId="2599712334" sldId="2147470530"/>
            <ac:spMk id="29" creationId="{ED912A05-6943-A705-6355-1BA19A1554AA}"/>
          </ac:spMkLst>
        </pc:spChg>
        <pc:spChg chg="add mod delST">
          <ac:chgData name="Popovich, Marina" userId="a68fad31-9cb3-43c6-a698-234317a9b785" providerId="ADAL" clId="{0F6A0063-73B7-408C-8314-181DE1B5E835}" dt="2023-10-24T14:19:13.968" v="15532"/>
          <ac:spMkLst>
            <pc:docMk/>
            <pc:sldMk cId="2599712334" sldId="2147470530"/>
            <ac:spMk id="30" creationId="{136E873B-AF48-3CDD-AEC1-A92DCE2F7E0A}"/>
          </ac:spMkLst>
        </pc:spChg>
        <pc:spChg chg="add mod delST">
          <ac:chgData name="Popovich, Marina" userId="a68fad31-9cb3-43c6-a698-234317a9b785" providerId="ADAL" clId="{0F6A0063-73B7-408C-8314-181DE1B5E835}" dt="2023-10-24T14:19:13.968" v="15533"/>
          <ac:spMkLst>
            <pc:docMk/>
            <pc:sldMk cId="2599712334" sldId="2147470530"/>
            <ac:spMk id="31" creationId="{513E4793-4248-A47B-0A5D-68E3D58AB599}"/>
          </ac:spMkLst>
        </pc:spChg>
        <pc:spChg chg="add mod delST">
          <ac:chgData name="Popovich, Marina" userId="a68fad31-9cb3-43c6-a698-234317a9b785" providerId="ADAL" clId="{0F6A0063-73B7-408C-8314-181DE1B5E835}" dt="2023-10-24T14:19:13.969" v="15534"/>
          <ac:spMkLst>
            <pc:docMk/>
            <pc:sldMk cId="2599712334" sldId="2147470530"/>
            <ac:spMk id="32" creationId="{8458D6A2-2ABD-737B-7BB5-F6B13E119835}"/>
          </ac:spMkLst>
        </pc:spChg>
        <pc:grpChg chg="add mod delST">
          <ac:chgData name="Popovich, Marina" userId="a68fad31-9cb3-43c6-a698-234317a9b785" providerId="ADAL" clId="{0F6A0063-73B7-408C-8314-181DE1B5E835}" dt="2023-10-24T14:19:13.964" v="15521"/>
          <ac:grpSpMkLst>
            <pc:docMk/>
            <pc:sldMk cId="2599712334" sldId="2147470530"/>
            <ac:grpSpMk id="15" creationId="{C77E8F21-33F0-2E44-C2BB-4EF391782F8A}"/>
          </ac:grpSpMkLst>
        </pc:grpChg>
        <pc:graphicFrameChg chg="add mod delST">
          <ac:chgData name="Popovich, Marina" userId="a68fad31-9cb3-43c6-a698-234317a9b785" providerId="ADAL" clId="{0F6A0063-73B7-408C-8314-181DE1B5E835}" dt="2023-10-24T14:19:13.962" v="15515"/>
          <ac:graphicFrameMkLst>
            <pc:docMk/>
            <pc:sldMk cId="2599712334" sldId="2147470530"/>
            <ac:graphicFrameMk id="9" creationId="{DDF15D73-A5D8-BE06-A1B7-3925988DD2B8}"/>
          </ac:graphicFrameMkLst>
        </pc:graphicFrameChg>
      </pc:sldChg>
      <pc:sldMasterChg chg="delSldLayout">
        <pc:chgData name="Popovich, Marina" userId="a68fad31-9cb3-43c6-a698-234317a9b785" providerId="ADAL" clId="{0F6A0063-73B7-408C-8314-181DE1B5E835}" dt="2023-10-24T14:10:07.446" v="501" actId="2696"/>
        <pc:sldMasterMkLst>
          <pc:docMk/>
          <pc:sldMasterMk cId="2125873824" sldId="2147483697"/>
        </pc:sldMasterMkLst>
        <pc:sldLayoutChg chg="del">
          <pc:chgData name="Popovich, Marina" userId="a68fad31-9cb3-43c6-a698-234317a9b785" providerId="ADAL" clId="{0F6A0063-73B7-408C-8314-181DE1B5E835}" dt="2023-10-24T14:01:35.561" v="343" actId="2696"/>
          <pc:sldLayoutMkLst>
            <pc:docMk/>
            <pc:sldMasterMk cId="2125873824" sldId="2147483697"/>
            <pc:sldLayoutMk cId="248409970" sldId="2147484143"/>
          </pc:sldLayoutMkLst>
        </pc:sldLayoutChg>
        <pc:sldLayoutChg chg="del">
          <pc:chgData name="Popovich, Marina" userId="a68fad31-9cb3-43c6-a698-234317a9b785" providerId="ADAL" clId="{0F6A0063-73B7-408C-8314-181DE1B5E835}" dt="2023-10-24T14:10:07.446" v="501" actId="2696"/>
          <pc:sldLayoutMkLst>
            <pc:docMk/>
            <pc:sldMasterMk cId="2125873824" sldId="2147483697"/>
            <pc:sldLayoutMk cId="430562750" sldId="2147484143"/>
          </pc:sldLayoutMkLst>
        </pc:sldLayoutChg>
        <pc:sldLayoutChg chg="del">
          <pc:chgData name="Popovich, Marina" userId="a68fad31-9cb3-43c6-a698-234317a9b785" providerId="ADAL" clId="{0F6A0063-73B7-408C-8314-181DE1B5E835}" dt="2023-10-24T14:02:51.383" v="375" actId="2696"/>
          <pc:sldLayoutMkLst>
            <pc:docMk/>
            <pc:sldMasterMk cId="2125873824" sldId="2147483697"/>
            <pc:sldLayoutMk cId="1096327217" sldId="2147484143"/>
          </pc:sldLayoutMkLst>
        </pc:sldLayoutChg>
        <pc:sldLayoutChg chg="del">
          <pc:chgData name="Popovich, Marina" userId="a68fad31-9cb3-43c6-a698-234317a9b785" providerId="ADAL" clId="{0F6A0063-73B7-408C-8314-181DE1B5E835}" dt="2023-10-24T14:00:49.577" v="330" actId="2696"/>
          <pc:sldLayoutMkLst>
            <pc:docMk/>
            <pc:sldMasterMk cId="2125873824" sldId="2147483697"/>
            <pc:sldLayoutMk cId="1361491124" sldId="2147484143"/>
          </pc:sldLayoutMkLst>
        </pc:sldLayoutChg>
        <pc:sldLayoutChg chg="del">
          <pc:chgData name="Popovich, Marina" userId="a68fad31-9cb3-43c6-a698-234317a9b785" providerId="ADAL" clId="{0F6A0063-73B7-408C-8314-181DE1B5E835}" dt="2023-10-24T13:57:43.657" v="322" actId="2696"/>
          <pc:sldLayoutMkLst>
            <pc:docMk/>
            <pc:sldMasterMk cId="2125873824" sldId="2147483697"/>
            <pc:sldLayoutMk cId="2775875961" sldId="2147484143"/>
          </pc:sldLayoutMkLst>
        </pc:sldLayoutChg>
        <pc:sldLayoutChg chg="del">
          <pc:chgData name="Popovich, Marina" userId="a68fad31-9cb3-43c6-a698-234317a9b785" providerId="ADAL" clId="{0F6A0063-73B7-408C-8314-181DE1B5E835}" dt="2023-10-24T13:58:55.321" v="326" actId="2696"/>
          <pc:sldLayoutMkLst>
            <pc:docMk/>
            <pc:sldMasterMk cId="2125873824" sldId="2147483697"/>
            <pc:sldLayoutMk cId="3274922532" sldId="2147484143"/>
          </pc:sldLayoutMkLst>
        </pc:sldLayoutChg>
        <pc:sldLayoutChg chg="del">
          <pc:chgData name="Popovich, Marina" userId="a68fad31-9cb3-43c6-a698-234317a9b785" providerId="ADAL" clId="{0F6A0063-73B7-408C-8314-181DE1B5E835}" dt="2023-10-24T14:01:35.548" v="342" actId="2696"/>
          <pc:sldLayoutMkLst>
            <pc:docMk/>
            <pc:sldMasterMk cId="2125873824" sldId="2147483697"/>
            <pc:sldLayoutMk cId="2830651718" sldId="2147484144"/>
          </pc:sldLayoutMkLst>
        </pc:sldLayoutChg>
        <pc:sldLayoutChg chg="del">
          <pc:chgData name="Popovich, Marina" userId="a68fad31-9cb3-43c6-a698-234317a9b785" providerId="ADAL" clId="{0F6A0063-73B7-408C-8314-181DE1B5E835}" dt="2023-10-24T14:02:51.342" v="374" actId="2696"/>
          <pc:sldLayoutMkLst>
            <pc:docMk/>
            <pc:sldMasterMk cId="2125873824" sldId="2147483697"/>
            <pc:sldLayoutMk cId="3884465597" sldId="2147484144"/>
          </pc:sldLayoutMkLst>
        </pc:sldLayoutChg>
        <pc:sldLayoutChg chg="del">
          <pc:chgData name="Popovich, Marina" userId="a68fad31-9cb3-43c6-a698-234317a9b785" providerId="ADAL" clId="{0F6A0063-73B7-408C-8314-181DE1B5E835}" dt="2023-10-24T14:01:35.538" v="341" actId="2696"/>
          <pc:sldLayoutMkLst>
            <pc:docMk/>
            <pc:sldMasterMk cId="2125873824" sldId="2147483697"/>
            <pc:sldLayoutMk cId="92915336" sldId="2147484145"/>
          </pc:sldLayoutMkLst>
        </pc:sldLayoutChg>
        <pc:sldLayoutChg chg="del">
          <pc:chgData name="Popovich, Marina" userId="a68fad31-9cb3-43c6-a698-234317a9b785" providerId="ADAL" clId="{0F6A0063-73B7-408C-8314-181DE1B5E835}" dt="2023-10-24T14:02:51.342" v="373" actId="2696"/>
          <pc:sldLayoutMkLst>
            <pc:docMk/>
            <pc:sldMasterMk cId="2125873824" sldId="2147483697"/>
            <pc:sldLayoutMk cId="2658990359" sldId="2147484145"/>
          </pc:sldLayoutMkLst>
        </pc:sldLayoutChg>
        <pc:sldLayoutChg chg="del">
          <pc:chgData name="Popovich, Marina" userId="a68fad31-9cb3-43c6-a698-234317a9b785" providerId="ADAL" clId="{0F6A0063-73B7-408C-8314-181DE1B5E835}" dt="2023-10-24T14:02:51.342" v="372" actId="2696"/>
          <pc:sldLayoutMkLst>
            <pc:docMk/>
            <pc:sldMasterMk cId="2125873824" sldId="2147483697"/>
            <pc:sldLayoutMk cId="3414990382" sldId="2147484146"/>
          </pc:sldLayoutMkLst>
        </pc:sldLayoutChg>
        <pc:sldLayoutChg chg="del">
          <pc:chgData name="Popovich, Marina" userId="a68fad31-9cb3-43c6-a698-234317a9b785" providerId="ADAL" clId="{0F6A0063-73B7-408C-8314-181DE1B5E835}" dt="2023-10-24T14:02:51.342" v="371" actId="2696"/>
          <pc:sldLayoutMkLst>
            <pc:docMk/>
            <pc:sldMasterMk cId="2125873824" sldId="2147483697"/>
            <pc:sldLayoutMk cId="2634152853" sldId="2147484147"/>
          </pc:sldLayoutMkLst>
        </pc:sldLayoutChg>
      </pc:sldMasterChg>
    </pc:docChg>
  </pc:docChgLst>
  <pc:docChgLst>
    <pc:chgData name="Popovich, Marina" userId="a68fad31-9cb3-43c6-a698-234317a9b785" providerId="ADAL" clId="{EE774F43-00FE-4B1A-8FB5-B706ADDB3574}"/>
    <pc:docChg chg="undo custSel addSld delSld modSld modSection">
      <pc:chgData name="Popovich, Marina" userId="a68fad31-9cb3-43c6-a698-234317a9b785" providerId="ADAL" clId="{EE774F43-00FE-4B1A-8FB5-B706ADDB3574}" dt="2023-09-18T05:40:19.777" v="2908" actId="20577"/>
      <pc:docMkLst>
        <pc:docMk/>
      </pc:docMkLst>
      <pc:sldChg chg="modSp mod">
        <pc:chgData name="Popovich, Marina" userId="a68fad31-9cb3-43c6-a698-234317a9b785" providerId="ADAL" clId="{EE774F43-00FE-4B1A-8FB5-B706ADDB3574}" dt="2023-09-18T05:13:19.889" v="1489" actId="20577"/>
        <pc:sldMkLst>
          <pc:docMk/>
          <pc:sldMk cId="0" sldId="281"/>
        </pc:sldMkLst>
        <pc:spChg chg="mod">
          <ac:chgData name="Popovich, Marina" userId="a68fad31-9cb3-43c6-a698-234317a9b785" providerId="ADAL" clId="{EE774F43-00FE-4B1A-8FB5-B706ADDB3574}" dt="2023-09-18T05:13:19.889" v="1489" actId="20577"/>
          <ac:spMkLst>
            <pc:docMk/>
            <pc:sldMk cId="0" sldId="281"/>
            <ac:spMk id="3" creationId="{1B8712F8-89BC-A8CC-D995-39AC58778399}"/>
          </ac:spMkLst>
        </pc:spChg>
      </pc:sldChg>
      <pc:sldChg chg="modSp mod">
        <pc:chgData name="Popovich, Marina" userId="a68fad31-9cb3-43c6-a698-234317a9b785" providerId="ADAL" clId="{EE774F43-00FE-4B1A-8FB5-B706ADDB3574}" dt="2023-09-18T05:11:49.918" v="1192" actId="20577"/>
        <pc:sldMkLst>
          <pc:docMk/>
          <pc:sldMk cId="257049790" sldId="286"/>
        </pc:sldMkLst>
        <pc:spChg chg="mod">
          <ac:chgData name="Popovich, Marina" userId="a68fad31-9cb3-43c6-a698-234317a9b785" providerId="ADAL" clId="{EE774F43-00FE-4B1A-8FB5-B706ADDB3574}" dt="2023-09-18T05:11:49.918" v="1192" actId="20577"/>
          <ac:spMkLst>
            <pc:docMk/>
            <pc:sldMk cId="257049790" sldId="286"/>
            <ac:spMk id="14" creationId="{5F3D11D8-2BB6-4BFB-A2FD-0B3504E4B024}"/>
          </ac:spMkLst>
        </pc:spChg>
      </pc:sldChg>
      <pc:sldChg chg="modSp mod">
        <pc:chgData name="Popovich, Marina" userId="a68fad31-9cb3-43c6-a698-234317a9b785" providerId="ADAL" clId="{EE774F43-00FE-4B1A-8FB5-B706ADDB3574}" dt="2023-09-18T05:40:19.777" v="2908" actId="20577"/>
        <pc:sldMkLst>
          <pc:docMk/>
          <pc:sldMk cId="0" sldId="287"/>
        </pc:sldMkLst>
        <pc:spChg chg="mod">
          <ac:chgData name="Popovich, Marina" userId="a68fad31-9cb3-43c6-a698-234317a9b785" providerId="ADAL" clId="{EE774F43-00FE-4B1A-8FB5-B706ADDB3574}" dt="2023-09-18T05:04:08.204" v="521" actId="20577"/>
          <ac:spMkLst>
            <pc:docMk/>
            <pc:sldMk cId="0" sldId="287"/>
            <ac:spMk id="2" creationId="{AD8F093E-FF6A-F09F-BFFC-6D897FA9A9F6}"/>
          </ac:spMkLst>
        </pc:spChg>
        <pc:spChg chg="mod">
          <ac:chgData name="Popovich, Marina" userId="a68fad31-9cb3-43c6-a698-234317a9b785" providerId="ADAL" clId="{EE774F43-00FE-4B1A-8FB5-B706ADDB3574}" dt="2023-09-18T05:40:19.777" v="2908" actId="20577"/>
          <ac:spMkLst>
            <pc:docMk/>
            <pc:sldMk cId="0" sldId="287"/>
            <ac:spMk id="6146" creationId="{A7480FAB-4850-ACDF-988B-EDDC65A5E6F0}"/>
          </ac:spMkLst>
        </pc:spChg>
      </pc:sldChg>
      <pc:sldChg chg="modSp mod">
        <pc:chgData name="Popovich, Marina" userId="a68fad31-9cb3-43c6-a698-234317a9b785" providerId="ADAL" clId="{EE774F43-00FE-4B1A-8FB5-B706ADDB3574}" dt="2023-09-18T05:14:01.728" v="1594" actId="20577"/>
        <pc:sldMkLst>
          <pc:docMk/>
          <pc:sldMk cId="0" sldId="288"/>
        </pc:sldMkLst>
        <pc:spChg chg="mod">
          <ac:chgData name="Popovich, Marina" userId="a68fad31-9cb3-43c6-a698-234317a9b785" providerId="ADAL" clId="{EE774F43-00FE-4B1A-8FB5-B706ADDB3574}" dt="2023-09-18T05:14:01.728" v="1594" actId="20577"/>
          <ac:spMkLst>
            <pc:docMk/>
            <pc:sldMk cId="0" sldId="288"/>
            <ac:spMk id="3" creationId="{FC5E8D79-C5A7-92D7-369E-F3FC89927F3F}"/>
          </ac:spMkLst>
        </pc:spChg>
      </pc:sldChg>
      <pc:sldChg chg="modSp mod">
        <pc:chgData name="Popovich, Marina" userId="a68fad31-9cb3-43c6-a698-234317a9b785" providerId="ADAL" clId="{EE774F43-00FE-4B1A-8FB5-B706ADDB3574}" dt="2023-09-18T05:14:24.741" v="1697" actId="20577"/>
        <pc:sldMkLst>
          <pc:docMk/>
          <pc:sldMk cId="0" sldId="350"/>
        </pc:sldMkLst>
        <pc:spChg chg="mod">
          <ac:chgData name="Popovich, Marina" userId="a68fad31-9cb3-43c6-a698-234317a9b785" providerId="ADAL" clId="{EE774F43-00FE-4B1A-8FB5-B706ADDB3574}" dt="2023-09-18T05:14:24.741" v="1697" actId="20577"/>
          <ac:spMkLst>
            <pc:docMk/>
            <pc:sldMk cId="0" sldId="350"/>
            <ac:spMk id="2" creationId="{5263A89B-5AD7-F5C6-0629-95BDF8FB8254}"/>
          </ac:spMkLst>
        </pc:spChg>
      </pc:sldChg>
      <pc:sldChg chg="modSp mod">
        <pc:chgData name="Popovich, Marina" userId="a68fad31-9cb3-43c6-a698-234317a9b785" providerId="ADAL" clId="{EE774F43-00FE-4B1A-8FB5-B706ADDB3574}" dt="2023-09-18T05:07:51.853" v="897" actId="20577"/>
        <pc:sldMkLst>
          <pc:docMk/>
          <pc:sldMk cId="0" sldId="715"/>
        </pc:sldMkLst>
        <pc:spChg chg="mod">
          <ac:chgData name="Popovich, Marina" userId="a68fad31-9cb3-43c6-a698-234317a9b785" providerId="ADAL" clId="{EE774F43-00FE-4B1A-8FB5-B706ADDB3574}" dt="2023-09-18T05:07:51.853" v="897" actId="20577"/>
          <ac:spMkLst>
            <pc:docMk/>
            <pc:sldMk cId="0" sldId="715"/>
            <ac:spMk id="2" creationId="{4D374846-24BB-BDE1-0D69-10FA9748086B}"/>
          </ac:spMkLst>
        </pc:spChg>
      </pc:sldChg>
      <pc:sldChg chg="modSp mod">
        <pc:chgData name="Popovich, Marina" userId="a68fad31-9cb3-43c6-a698-234317a9b785" providerId="ADAL" clId="{EE774F43-00FE-4B1A-8FB5-B706ADDB3574}" dt="2023-09-18T05:10:08.329" v="1103" actId="20577"/>
        <pc:sldMkLst>
          <pc:docMk/>
          <pc:sldMk cId="0" sldId="742"/>
        </pc:sldMkLst>
        <pc:spChg chg="mod">
          <ac:chgData name="Popovich, Marina" userId="a68fad31-9cb3-43c6-a698-234317a9b785" providerId="ADAL" clId="{EE774F43-00FE-4B1A-8FB5-B706ADDB3574}" dt="2023-09-18T05:10:08.329" v="1103" actId="20577"/>
          <ac:spMkLst>
            <pc:docMk/>
            <pc:sldMk cId="0" sldId="742"/>
            <ac:spMk id="7175" creationId="{D8FA40B7-A500-DE8A-BE66-24AE0339165F}"/>
          </ac:spMkLst>
        </pc:spChg>
      </pc:sldChg>
      <pc:sldChg chg="modSp mod">
        <pc:chgData name="Popovich, Marina" userId="a68fad31-9cb3-43c6-a698-234317a9b785" providerId="ADAL" clId="{EE774F43-00FE-4B1A-8FB5-B706ADDB3574}" dt="2023-09-18T05:12:18.562" v="1297" actId="20577"/>
        <pc:sldMkLst>
          <pc:docMk/>
          <pc:sldMk cId="0" sldId="744"/>
        </pc:sldMkLst>
        <pc:spChg chg="mod">
          <ac:chgData name="Popovich, Marina" userId="a68fad31-9cb3-43c6-a698-234317a9b785" providerId="ADAL" clId="{EE774F43-00FE-4B1A-8FB5-B706ADDB3574}" dt="2023-09-18T05:12:18.562" v="1297" actId="20577"/>
          <ac:spMkLst>
            <pc:docMk/>
            <pc:sldMk cId="0" sldId="744"/>
            <ac:spMk id="2" creationId="{B235240B-7B67-1819-7C83-A88D379CFD64}"/>
          </ac:spMkLst>
        </pc:spChg>
      </pc:sldChg>
      <pc:sldChg chg="modSp mod">
        <pc:chgData name="Popovich, Marina" userId="a68fad31-9cb3-43c6-a698-234317a9b785" providerId="ADAL" clId="{EE774F43-00FE-4B1A-8FB5-B706ADDB3574}" dt="2023-09-18T05:12:57.449" v="1395" actId="20577"/>
        <pc:sldMkLst>
          <pc:docMk/>
          <pc:sldMk cId="0" sldId="766"/>
        </pc:sldMkLst>
        <pc:spChg chg="mod">
          <ac:chgData name="Popovich, Marina" userId="a68fad31-9cb3-43c6-a698-234317a9b785" providerId="ADAL" clId="{EE774F43-00FE-4B1A-8FB5-B706ADDB3574}" dt="2023-09-18T05:12:57.449" v="1395" actId="20577"/>
          <ac:spMkLst>
            <pc:docMk/>
            <pc:sldMk cId="0" sldId="766"/>
            <ac:spMk id="2" creationId="{E367A15B-0C75-F852-EF6D-958523CB1D9F}"/>
          </ac:spMkLst>
        </pc:spChg>
      </pc:sldChg>
      <pc:sldChg chg="modSp mod">
        <pc:chgData name="Popovich, Marina" userId="a68fad31-9cb3-43c6-a698-234317a9b785" providerId="ADAL" clId="{EE774F43-00FE-4B1A-8FB5-B706ADDB3574}" dt="2023-09-18T05:22:05.243" v="2886" actId="20577"/>
        <pc:sldMkLst>
          <pc:docMk/>
          <pc:sldMk cId="1540972775" sldId="1881839667"/>
        </pc:sldMkLst>
        <pc:spChg chg="mod">
          <ac:chgData name="Popovich, Marina" userId="a68fad31-9cb3-43c6-a698-234317a9b785" providerId="ADAL" clId="{EE774F43-00FE-4B1A-8FB5-B706ADDB3574}" dt="2023-09-18T05:22:05.243" v="2886" actId="20577"/>
          <ac:spMkLst>
            <pc:docMk/>
            <pc:sldMk cId="1540972775" sldId="1881839667"/>
            <ac:spMk id="4" creationId="{82E76653-B61B-FE4D-9FE5-DB841AE73FF1}"/>
          </ac:spMkLst>
        </pc:spChg>
      </pc:sldChg>
      <pc:sldChg chg="addSp delSp modSp add mod modNotes">
        <pc:chgData name="Popovich, Marina" userId="a68fad31-9cb3-43c6-a698-234317a9b785" providerId="ADAL" clId="{EE774F43-00FE-4B1A-8FB5-B706ADDB3574}" dt="2023-09-18T05:34:03.278" v="2895" actId="255"/>
        <pc:sldMkLst>
          <pc:docMk/>
          <pc:sldMk cId="2568898619" sldId="2141411691"/>
        </pc:sldMkLst>
        <pc:spChg chg="mod">
          <ac:chgData name="Popovich, Marina" userId="a68fad31-9cb3-43c6-a698-234317a9b785" providerId="ADAL" clId="{EE774F43-00FE-4B1A-8FB5-B706ADDB3574}" dt="2023-09-18T05:28:58.676" v="2894"/>
          <ac:spMkLst>
            <pc:docMk/>
            <pc:sldMk cId="2568898619" sldId="2141411691"/>
            <ac:spMk id="2" creationId="{22088DFD-823D-46D7-8582-FC53FFD334DB}"/>
          </ac:spMkLst>
        </pc:spChg>
        <pc:spChg chg="add del mod">
          <ac:chgData name="Popovich, Marina" userId="a68fad31-9cb3-43c6-a698-234317a9b785" providerId="ADAL" clId="{EE774F43-00FE-4B1A-8FB5-B706ADDB3574}" dt="2023-09-18T05:28:58.676" v="2894"/>
          <ac:spMkLst>
            <pc:docMk/>
            <pc:sldMk cId="2568898619" sldId="2141411691"/>
            <ac:spMk id="3" creationId="{90C0D6D2-B858-07D0-5126-FDAD93B2EC3E}"/>
          </ac:spMkLst>
        </pc:spChg>
        <pc:spChg chg="add del mod">
          <ac:chgData name="Popovich, Marina" userId="a68fad31-9cb3-43c6-a698-234317a9b785" providerId="ADAL" clId="{EE774F43-00FE-4B1A-8FB5-B706ADDB3574}" dt="2023-09-18T05:28:58.676" v="2894"/>
          <ac:spMkLst>
            <pc:docMk/>
            <pc:sldMk cId="2568898619" sldId="2141411691"/>
            <ac:spMk id="4" creationId="{E83FB048-53EE-E121-508C-9271AC928AF5}"/>
          </ac:spMkLst>
        </pc:spChg>
        <pc:spChg chg="add del mod">
          <ac:chgData name="Popovich, Marina" userId="a68fad31-9cb3-43c6-a698-234317a9b785" providerId="ADAL" clId="{EE774F43-00FE-4B1A-8FB5-B706ADDB3574}" dt="2023-09-18T05:28:58.676" v="2894"/>
          <ac:spMkLst>
            <pc:docMk/>
            <pc:sldMk cId="2568898619" sldId="2141411691"/>
            <ac:spMk id="5" creationId="{B05C1417-74A0-C6EC-9CD1-7AC8B80E467D}"/>
          </ac:spMkLst>
        </pc:spChg>
        <pc:spChg chg="mod">
          <ac:chgData name="Popovich, Marina" userId="a68fad31-9cb3-43c6-a698-234317a9b785" providerId="ADAL" clId="{EE774F43-00FE-4B1A-8FB5-B706ADDB3574}" dt="2023-09-18T05:28:58.676" v="2894"/>
          <ac:spMkLst>
            <pc:docMk/>
            <pc:sldMk cId="2568898619" sldId="2141411691"/>
            <ac:spMk id="15" creationId="{5C777063-752C-4702-9EF8-4F67BF9F0D4E}"/>
          </ac:spMkLst>
        </pc:spChg>
        <pc:spChg chg="mod">
          <ac:chgData name="Popovich, Marina" userId="a68fad31-9cb3-43c6-a698-234317a9b785" providerId="ADAL" clId="{EE774F43-00FE-4B1A-8FB5-B706ADDB3574}" dt="2023-09-18T05:34:03.278" v="2895" actId="255"/>
          <ac:spMkLst>
            <pc:docMk/>
            <pc:sldMk cId="2568898619" sldId="2141411691"/>
            <ac:spMk id="19" creationId="{24A820C5-75B9-4266-8DC2-1853983B50DC}"/>
          </ac:spMkLst>
        </pc:spChg>
        <pc:spChg chg="mod">
          <ac:chgData name="Popovich, Marina" userId="a68fad31-9cb3-43c6-a698-234317a9b785" providerId="ADAL" clId="{EE774F43-00FE-4B1A-8FB5-B706ADDB3574}" dt="2023-09-18T05:28:58.676" v="2894"/>
          <ac:spMkLst>
            <pc:docMk/>
            <pc:sldMk cId="2568898619" sldId="2141411691"/>
            <ac:spMk id="20" creationId="{93511E71-9A5E-4D74-BA56-CC157824EA4D}"/>
          </ac:spMkLst>
        </pc:spChg>
      </pc:sldChg>
      <pc:sldChg chg="addSp delSp modSp add">
        <pc:chgData name="Popovich, Marina" userId="a68fad31-9cb3-43c6-a698-234317a9b785" providerId="ADAL" clId="{EE774F43-00FE-4B1A-8FB5-B706ADDB3574}" dt="2023-09-18T05:28:24.844" v="2890"/>
        <pc:sldMkLst>
          <pc:docMk/>
          <pc:sldMk cId="4282419613" sldId="2141411927"/>
        </pc:sldMkLst>
        <pc:spChg chg="mod">
          <ac:chgData name="Popovich, Marina" userId="a68fad31-9cb3-43c6-a698-234317a9b785" providerId="ADAL" clId="{EE774F43-00FE-4B1A-8FB5-B706ADDB3574}" dt="2023-09-18T05:28:24.844" v="2890"/>
          <ac:spMkLst>
            <pc:docMk/>
            <pc:sldMk cId="4282419613" sldId="2141411927"/>
            <ac:spMk id="2" creationId="{F903B27F-06EE-5A94-040E-9CA7347D2729}"/>
          </ac:spMkLst>
        </pc:spChg>
        <pc:spChg chg="add del mod">
          <ac:chgData name="Popovich, Marina" userId="a68fad31-9cb3-43c6-a698-234317a9b785" providerId="ADAL" clId="{EE774F43-00FE-4B1A-8FB5-B706ADDB3574}" dt="2023-09-18T05:28:24.844" v="2890"/>
          <ac:spMkLst>
            <pc:docMk/>
            <pc:sldMk cId="4282419613" sldId="2141411927"/>
            <ac:spMk id="5" creationId="{B68BA374-7859-AED5-12E7-BE304D24E191}"/>
          </ac:spMkLst>
        </pc:spChg>
      </pc:sldChg>
      <pc:sldChg chg="modSp mod">
        <pc:chgData name="Popovich, Marina" userId="a68fad31-9cb3-43c6-a698-234317a9b785" providerId="ADAL" clId="{EE774F43-00FE-4B1A-8FB5-B706ADDB3574}" dt="2023-09-18T05:17:40.685" v="2313" actId="20577"/>
        <pc:sldMkLst>
          <pc:docMk/>
          <pc:sldMk cId="3659895691" sldId="2141411974"/>
        </pc:sldMkLst>
        <pc:spChg chg="mod">
          <ac:chgData name="Popovich, Marina" userId="a68fad31-9cb3-43c6-a698-234317a9b785" providerId="ADAL" clId="{EE774F43-00FE-4B1A-8FB5-B706ADDB3574}" dt="2023-09-18T05:17:40.685" v="2313" actId="20577"/>
          <ac:spMkLst>
            <pc:docMk/>
            <pc:sldMk cId="3659895691" sldId="2141411974"/>
            <ac:spMk id="15" creationId="{78F4B0B0-9222-48A9-912E-0D2EB56EF807}"/>
          </ac:spMkLst>
        </pc:spChg>
      </pc:sldChg>
      <pc:sldChg chg="modSp mod">
        <pc:chgData name="Popovich, Marina" userId="a68fad31-9cb3-43c6-a698-234317a9b785" providerId="ADAL" clId="{EE774F43-00FE-4B1A-8FB5-B706ADDB3574}" dt="2023-09-18T05:18:03.845" v="2407" actId="20577"/>
        <pc:sldMkLst>
          <pc:docMk/>
          <pc:sldMk cId="4016289627" sldId="2141411982"/>
        </pc:sldMkLst>
        <pc:spChg chg="mod">
          <ac:chgData name="Popovich, Marina" userId="a68fad31-9cb3-43c6-a698-234317a9b785" providerId="ADAL" clId="{EE774F43-00FE-4B1A-8FB5-B706ADDB3574}" dt="2023-09-18T05:18:03.845" v="2407" actId="20577"/>
          <ac:spMkLst>
            <pc:docMk/>
            <pc:sldMk cId="4016289627" sldId="2141411982"/>
            <ac:spMk id="4" creationId="{2AAA71BF-4D1D-4E75-A46C-F67999B8D390}"/>
          </ac:spMkLst>
        </pc:spChg>
      </pc:sldChg>
      <pc:sldChg chg="modSp mod">
        <pc:chgData name="Popovich, Marina" userId="a68fad31-9cb3-43c6-a698-234317a9b785" providerId="ADAL" clId="{EE774F43-00FE-4B1A-8FB5-B706ADDB3574}" dt="2023-09-18T05:19:48.451" v="2598" actId="20577"/>
        <pc:sldMkLst>
          <pc:docMk/>
          <pc:sldMk cId="3768169162" sldId="2141412117"/>
        </pc:sldMkLst>
        <pc:spChg chg="mod">
          <ac:chgData name="Popovich, Marina" userId="a68fad31-9cb3-43c6-a698-234317a9b785" providerId="ADAL" clId="{EE774F43-00FE-4B1A-8FB5-B706ADDB3574}" dt="2023-09-18T05:19:48.451" v="2598" actId="20577"/>
          <ac:spMkLst>
            <pc:docMk/>
            <pc:sldMk cId="3768169162" sldId="2141412117"/>
            <ac:spMk id="3" creationId="{B053A07E-E210-4B7D-B0E7-A94D42B2910A}"/>
          </ac:spMkLst>
        </pc:spChg>
      </pc:sldChg>
      <pc:sldChg chg="del">
        <pc:chgData name="Popovich, Marina" userId="a68fad31-9cb3-43c6-a698-234317a9b785" providerId="ADAL" clId="{EE774F43-00FE-4B1A-8FB5-B706ADDB3574}" dt="2023-09-18T05:13:27.962" v="1490" actId="2696"/>
        <pc:sldMkLst>
          <pc:docMk/>
          <pc:sldMk cId="0" sldId="2145705756"/>
        </pc:sldMkLst>
      </pc:sldChg>
      <pc:sldChg chg="modSp mod">
        <pc:chgData name="Popovich, Marina" userId="a68fad31-9cb3-43c6-a698-234317a9b785" providerId="ADAL" clId="{EE774F43-00FE-4B1A-8FB5-B706ADDB3574}" dt="2023-09-18T05:16:53.957" v="2125" actId="20577"/>
        <pc:sldMkLst>
          <pc:docMk/>
          <pc:sldMk cId="0" sldId="2145705758"/>
        </pc:sldMkLst>
        <pc:spChg chg="mod">
          <ac:chgData name="Popovich, Marina" userId="a68fad31-9cb3-43c6-a698-234317a9b785" providerId="ADAL" clId="{EE774F43-00FE-4B1A-8FB5-B706ADDB3574}" dt="2023-09-18T05:16:53.957" v="2125" actId="20577"/>
          <ac:spMkLst>
            <pc:docMk/>
            <pc:sldMk cId="0" sldId="2145705758"/>
            <ac:spMk id="2" creationId="{73751D42-CA70-7D64-774A-668994BA6231}"/>
          </ac:spMkLst>
        </pc:spChg>
      </pc:sldChg>
      <pc:sldChg chg="modSp mod">
        <pc:chgData name="Popovich, Marina" userId="a68fad31-9cb3-43c6-a698-234317a9b785" providerId="ADAL" clId="{EE774F43-00FE-4B1A-8FB5-B706ADDB3574}" dt="2023-09-18T05:14:53.310" v="1799" actId="20577"/>
        <pc:sldMkLst>
          <pc:docMk/>
          <pc:sldMk cId="1506741858" sldId="2145706605"/>
        </pc:sldMkLst>
        <pc:spChg chg="mod">
          <ac:chgData name="Popovich, Marina" userId="a68fad31-9cb3-43c6-a698-234317a9b785" providerId="ADAL" clId="{EE774F43-00FE-4B1A-8FB5-B706ADDB3574}" dt="2023-09-18T05:14:53.310" v="1799" actId="20577"/>
          <ac:spMkLst>
            <pc:docMk/>
            <pc:sldMk cId="1506741858" sldId="2145706605"/>
            <ac:spMk id="10" creationId="{FD8E233C-8CFA-4905-812D-CECF36381DC3}"/>
          </ac:spMkLst>
        </pc:spChg>
      </pc:sldChg>
      <pc:sldChg chg="modSp mod">
        <pc:chgData name="Popovich, Marina" userId="a68fad31-9cb3-43c6-a698-234317a9b785" providerId="ADAL" clId="{EE774F43-00FE-4B1A-8FB5-B706ADDB3574}" dt="2023-09-18T05:15:17.072" v="1903" actId="20577"/>
        <pc:sldMkLst>
          <pc:docMk/>
          <pc:sldMk cId="566559369" sldId="2145706606"/>
        </pc:sldMkLst>
        <pc:spChg chg="mod">
          <ac:chgData name="Popovich, Marina" userId="a68fad31-9cb3-43c6-a698-234317a9b785" providerId="ADAL" clId="{EE774F43-00FE-4B1A-8FB5-B706ADDB3574}" dt="2023-09-18T05:15:17.072" v="1903" actId="20577"/>
          <ac:spMkLst>
            <pc:docMk/>
            <pc:sldMk cId="566559369" sldId="2145706606"/>
            <ac:spMk id="3" creationId="{469FE50C-C49F-40D5-B9F8-5C20DD6A5726}"/>
          </ac:spMkLst>
        </pc:spChg>
      </pc:sldChg>
      <pc:sldChg chg="modSp mod">
        <pc:chgData name="Popovich, Marina" userId="a68fad31-9cb3-43c6-a698-234317a9b785" providerId="ADAL" clId="{EE774F43-00FE-4B1A-8FB5-B706ADDB3574}" dt="2023-09-18T05:20:41.158" v="2789" actId="20577"/>
        <pc:sldMkLst>
          <pc:docMk/>
          <pc:sldMk cId="606697815" sldId="2145706994"/>
        </pc:sldMkLst>
        <pc:spChg chg="mod">
          <ac:chgData name="Popovich, Marina" userId="a68fad31-9cb3-43c6-a698-234317a9b785" providerId="ADAL" clId="{EE774F43-00FE-4B1A-8FB5-B706ADDB3574}" dt="2023-09-18T05:20:41.158" v="2789" actId="20577"/>
          <ac:spMkLst>
            <pc:docMk/>
            <pc:sldMk cId="606697815" sldId="2145706994"/>
            <ac:spMk id="178" creationId="{40D715BA-6652-4822-BC6F-779572579E0D}"/>
          </ac:spMkLst>
        </pc:spChg>
      </pc:sldChg>
      <pc:sldChg chg="modSp mod">
        <pc:chgData name="Popovich, Marina" userId="a68fad31-9cb3-43c6-a698-234317a9b785" providerId="ADAL" clId="{EE774F43-00FE-4B1A-8FB5-B706ADDB3574}" dt="2023-09-18T05:19:23.547" v="2502"/>
        <pc:sldMkLst>
          <pc:docMk/>
          <pc:sldMk cId="3390942078" sldId="2145707005"/>
        </pc:sldMkLst>
        <pc:spChg chg="mod">
          <ac:chgData name="Popovich, Marina" userId="a68fad31-9cb3-43c6-a698-234317a9b785" providerId="ADAL" clId="{EE774F43-00FE-4B1A-8FB5-B706ADDB3574}" dt="2023-09-18T05:19:23.547" v="2502"/>
          <ac:spMkLst>
            <pc:docMk/>
            <pc:sldMk cId="3390942078" sldId="2145707005"/>
            <ac:spMk id="10" creationId="{C1E8D25E-E2C6-42B2-B2E4-E4967F4B1E0A}"/>
          </ac:spMkLst>
        </pc:spChg>
      </pc:sldChg>
      <pc:sldChg chg="modSp mod">
        <pc:chgData name="Popovich, Marina" userId="a68fad31-9cb3-43c6-a698-234317a9b785" providerId="ADAL" clId="{EE774F43-00FE-4B1A-8FB5-B706ADDB3574}" dt="2023-09-18T05:20:14.671" v="2694" actId="20577"/>
        <pc:sldMkLst>
          <pc:docMk/>
          <pc:sldMk cId="1823757300" sldId="2145707027"/>
        </pc:sldMkLst>
        <pc:spChg chg="mod">
          <ac:chgData name="Popovich, Marina" userId="a68fad31-9cb3-43c6-a698-234317a9b785" providerId="ADAL" clId="{EE774F43-00FE-4B1A-8FB5-B706ADDB3574}" dt="2023-09-18T05:20:14.671" v="2694" actId="20577"/>
          <ac:spMkLst>
            <pc:docMk/>
            <pc:sldMk cId="1823757300" sldId="2145707027"/>
            <ac:spMk id="5" creationId="{9522094E-B2D9-4B0B-9C30-99F02F38230B}"/>
          </ac:spMkLst>
        </pc:spChg>
      </pc:sldChg>
      <pc:sldChg chg="modSp mod">
        <pc:chgData name="Popovich, Marina" userId="a68fad31-9cb3-43c6-a698-234317a9b785" providerId="ADAL" clId="{EE774F43-00FE-4B1A-8FB5-B706ADDB3574}" dt="2023-09-18T05:17:17.684" v="2219" actId="20577"/>
        <pc:sldMkLst>
          <pc:docMk/>
          <pc:sldMk cId="4096687184" sldId="2145707060"/>
        </pc:sldMkLst>
        <pc:spChg chg="mod">
          <ac:chgData name="Popovich, Marina" userId="a68fad31-9cb3-43c6-a698-234317a9b785" providerId="ADAL" clId="{EE774F43-00FE-4B1A-8FB5-B706ADDB3574}" dt="2023-09-18T05:17:17.684" v="2219" actId="20577"/>
          <ac:spMkLst>
            <pc:docMk/>
            <pc:sldMk cId="4096687184" sldId="2145707060"/>
            <ac:spMk id="57" creationId="{1968C522-884A-4E1C-8DE5-5B996EBAEAE7}"/>
          </ac:spMkLst>
        </pc:spChg>
      </pc:sldChg>
      <pc:sldChg chg="modSp mod">
        <pc:chgData name="Popovich, Marina" userId="a68fad31-9cb3-43c6-a698-234317a9b785" providerId="ADAL" clId="{EE774F43-00FE-4B1A-8FB5-B706ADDB3574}" dt="2023-09-18T05:03:11.532" v="442"/>
        <pc:sldMkLst>
          <pc:docMk/>
          <pc:sldMk cId="860327114" sldId="2145707094"/>
        </pc:sldMkLst>
        <pc:spChg chg="mod">
          <ac:chgData name="Popovich, Marina" userId="a68fad31-9cb3-43c6-a698-234317a9b785" providerId="ADAL" clId="{EE774F43-00FE-4B1A-8FB5-B706ADDB3574}" dt="2023-09-18T05:02:47.962" v="203" actId="20577"/>
          <ac:spMkLst>
            <pc:docMk/>
            <pc:sldMk cId="860327114" sldId="2145707094"/>
            <ac:spMk id="2" creationId="{793F77CE-677E-A4FF-DF00-667C46F974DD}"/>
          </ac:spMkLst>
        </pc:spChg>
        <pc:spChg chg="mod">
          <ac:chgData name="Popovich, Marina" userId="a68fad31-9cb3-43c6-a698-234317a9b785" providerId="ADAL" clId="{EE774F43-00FE-4B1A-8FB5-B706ADDB3574}" dt="2023-09-18T04:52:42.212" v="192" actId="20577"/>
          <ac:spMkLst>
            <pc:docMk/>
            <pc:sldMk cId="860327114" sldId="2145707094"/>
            <ac:spMk id="4" creationId="{00F70973-C885-37C1-CD91-333F9FD6EF11}"/>
          </ac:spMkLst>
        </pc:spChg>
        <pc:spChg chg="mod">
          <ac:chgData name="Popovich, Marina" userId="a68fad31-9cb3-43c6-a698-234317a9b785" providerId="ADAL" clId="{EE774F43-00FE-4B1A-8FB5-B706ADDB3574}" dt="2023-09-18T05:03:11.532" v="442"/>
          <ac:spMkLst>
            <pc:docMk/>
            <pc:sldMk cId="860327114" sldId="2145707094"/>
            <ac:spMk id="5" creationId="{ABB0DECA-40BD-0507-A537-DDF7431E9E36}"/>
          </ac:spMkLst>
        </pc:spChg>
      </pc:sldChg>
      <pc:sldChg chg="modSp mod">
        <pc:chgData name="Popovich, Marina" userId="a68fad31-9cb3-43c6-a698-234317a9b785" providerId="ADAL" clId="{EE774F43-00FE-4B1A-8FB5-B706ADDB3574}" dt="2023-09-18T05:16:36.990" v="2031" actId="20577"/>
        <pc:sldMkLst>
          <pc:docMk/>
          <pc:sldMk cId="1815472671" sldId="2145707102"/>
        </pc:sldMkLst>
        <pc:spChg chg="mod">
          <ac:chgData name="Popovich, Marina" userId="a68fad31-9cb3-43c6-a698-234317a9b785" providerId="ADAL" clId="{EE774F43-00FE-4B1A-8FB5-B706ADDB3574}" dt="2023-09-18T05:16:36.990" v="2031" actId="20577"/>
          <ac:spMkLst>
            <pc:docMk/>
            <pc:sldMk cId="1815472671" sldId="2145707102"/>
            <ac:spMk id="6" creationId="{A65898ED-E649-54F8-39D0-7B04CA80E676}"/>
          </ac:spMkLst>
        </pc:spChg>
      </pc:sldChg>
      <pc:sldChg chg="del">
        <pc:chgData name="Popovich, Marina" userId="a68fad31-9cb3-43c6-a698-234317a9b785" providerId="ADAL" clId="{EE774F43-00FE-4B1A-8FB5-B706ADDB3574}" dt="2023-09-18T05:21:31.538" v="2791" actId="2696"/>
        <pc:sldMkLst>
          <pc:docMk/>
          <pc:sldMk cId="3700072588" sldId="2145707105"/>
        </pc:sldMkLst>
      </pc:sldChg>
      <pc:sldChg chg="del">
        <pc:chgData name="Popovich, Marina" userId="a68fad31-9cb3-43c6-a698-234317a9b785" providerId="ADAL" clId="{EE774F43-00FE-4B1A-8FB5-B706ADDB3574}" dt="2023-09-18T05:21:36.185" v="2792" actId="2696"/>
        <pc:sldMkLst>
          <pc:docMk/>
          <pc:sldMk cId="4155719453" sldId="2145707106"/>
        </pc:sldMkLst>
      </pc:sldChg>
      <pc:sldChg chg="del">
        <pc:chgData name="Popovich, Marina" userId="a68fad31-9cb3-43c6-a698-234317a9b785" providerId="ADAL" clId="{EE774F43-00FE-4B1A-8FB5-B706ADDB3574}" dt="2023-09-18T05:18:35.762" v="2408" actId="2696"/>
        <pc:sldMkLst>
          <pc:docMk/>
          <pc:sldMk cId="1437031084" sldId="2145707107"/>
        </pc:sldMkLst>
      </pc:sldChg>
      <pc:sldChg chg="del">
        <pc:chgData name="Popovich, Marina" userId="a68fad31-9cb3-43c6-a698-234317a9b785" providerId="ADAL" clId="{EE774F43-00FE-4B1A-8FB5-B706ADDB3574}" dt="2023-09-18T05:21:13.760" v="2790" actId="2696"/>
        <pc:sldMkLst>
          <pc:docMk/>
          <pc:sldMk cId="500304367" sldId="2145707109"/>
        </pc:sldMkLst>
      </pc:sldChg>
      <pc:sldChg chg="modSp mod">
        <pc:chgData name="Popovich, Marina" userId="a68fad31-9cb3-43c6-a698-234317a9b785" providerId="ADAL" clId="{EE774F43-00FE-4B1A-8FB5-B706ADDB3574}" dt="2023-09-18T05:06:44.258" v="615" actId="20577"/>
        <pc:sldMkLst>
          <pc:docMk/>
          <pc:sldMk cId="1534025805" sldId="2145707110"/>
        </pc:sldMkLst>
        <pc:spChg chg="mod">
          <ac:chgData name="Popovich, Marina" userId="a68fad31-9cb3-43c6-a698-234317a9b785" providerId="ADAL" clId="{EE774F43-00FE-4B1A-8FB5-B706ADDB3574}" dt="2023-09-18T05:06:44.258" v="615" actId="20577"/>
          <ac:spMkLst>
            <pc:docMk/>
            <pc:sldMk cId="1534025805" sldId="2145707110"/>
            <ac:spMk id="8" creationId="{BDA3BAE9-10FB-4039-9D9F-C88F07EB889C}"/>
          </ac:spMkLst>
        </pc:spChg>
      </pc:sldChg>
      <pc:sldChg chg="modSp mod">
        <pc:chgData name="Popovich, Marina" userId="a68fad31-9cb3-43c6-a698-234317a9b785" providerId="ADAL" clId="{EE774F43-00FE-4B1A-8FB5-B706ADDB3574}" dt="2023-09-18T05:07:07.102" v="709" actId="20577"/>
        <pc:sldMkLst>
          <pc:docMk/>
          <pc:sldMk cId="1480779638" sldId="2145707111"/>
        </pc:sldMkLst>
        <pc:spChg chg="mod">
          <ac:chgData name="Popovich, Marina" userId="a68fad31-9cb3-43c6-a698-234317a9b785" providerId="ADAL" clId="{EE774F43-00FE-4B1A-8FB5-B706ADDB3574}" dt="2023-09-18T05:07:07.102" v="709" actId="20577"/>
          <ac:spMkLst>
            <pc:docMk/>
            <pc:sldMk cId="1480779638" sldId="2145707111"/>
            <ac:spMk id="8" creationId="{CDC2D0FF-1CA3-4BC9-8AED-962E276E9A72}"/>
          </ac:spMkLst>
        </pc:spChg>
      </pc:sldChg>
      <pc:sldChg chg="modSp mod">
        <pc:chgData name="Popovich, Marina" userId="a68fad31-9cb3-43c6-a698-234317a9b785" providerId="ADAL" clId="{EE774F43-00FE-4B1A-8FB5-B706ADDB3574}" dt="2023-09-18T05:07:32.038" v="803" actId="20577"/>
        <pc:sldMkLst>
          <pc:docMk/>
          <pc:sldMk cId="177813720" sldId="2145707112"/>
        </pc:sldMkLst>
        <pc:spChg chg="mod">
          <ac:chgData name="Popovich, Marina" userId="a68fad31-9cb3-43c6-a698-234317a9b785" providerId="ADAL" clId="{EE774F43-00FE-4B1A-8FB5-B706ADDB3574}" dt="2023-09-18T05:07:32.038" v="803" actId="20577"/>
          <ac:spMkLst>
            <pc:docMk/>
            <pc:sldMk cId="177813720" sldId="2145707112"/>
            <ac:spMk id="3" creationId="{ED10B9B7-374C-416D-BBB7-7B77DA3516FA}"/>
          </ac:spMkLst>
        </pc:spChg>
      </pc:sldChg>
      <pc:sldChg chg="del">
        <pc:chgData name="Popovich, Marina" userId="a68fad31-9cb3-43c6-a698-234317a9b785" providerId="ADAL" clId="{EE774F43-00FE-4B1A-8FB5-B706ADDB3574}" dt="2023-09-18T05:22:40.322" v="2887" actId="2696"/>
        <pc:sldMkLst>
          <pc:docMk/>
          <pc:sldMk cId="2529772859" sldId="2145707113"/>
        </pc:sldMkLst>
      </pc:sldChg>
      <pc:sldMasterChg chg="delSldLayout">
        <pc:chgData name="Popovich, Marina" userId="a68fad31-9cb3-43c6-a698-234317a9b785" providerId="ADAL" clId="{EE774F43-00FE-4B1A-8FB5-B706ADDB3574}" dt="2023-09-18T05:28:58.592" v="2893" actId="2696"/>
        <pc:sldMasterMkLst>
          <pc:docMk/>
          <pc:sldMasterMk cId="2125873824" sldId="2147483697"/>
        </pc:sldMasterMkLst>
        <pc:sldLayoutChg chg="del">
          <pc:chgData name="Popovich, Marina" userId="a68fad31-9cb3-43c6-a698-234317a9b785" providerId="ADAL" clId="{EE774F43-00FE-4B1A-8FB5-B706ADDB3574}" dt="2023-09-18T05:13:27.962" v="1490" actId="2696"/>
          <pc:sldLayoutMkLst>
            <pc:docMk/>
            <pc:sldMasterMk cId="2125873824" sldId="2147483697"/>
            <pc:sldLayoutMk cId="2278895969" sldId="2147484133"/>
          </pc:sldLayoutMkLst>
        </pc:sldLayoutChg>
        <pc:sldLayoutChg chg="del">
          <pc:chgData name="Popovich, Marina" userId="a68fad31-9cb3-43c6-a698-234317a9b785" providerId="ADAL" clId="{EE774F43-00FE-4B1A-8FB5-B706ADDB3574}" dt="2023-09-18T05:21:13.760" v="2790" actId="2696"/>
          <pc:sldLayoutMkLst>
            <pc:docMk/>
            <pc:sldMasterMk cId="2125873824" sldId="2147483697"/>
            <pc:sldLayoutMk cId="574008397" sldId="2147484143"/>
          </pc:sldLayoutMkLst>
        </pc:sldLayoutChg>
        <pc:sldLayoutChg chg="del">
          <pc:chgData name="Popovich, Marina" userId="a68fad31-9cb3-43c6-a698-234317a9b785" providerId="ADAL" clId="{EE774F43-00FE-4B1A-8FB5-B706ADDB3574}" dt="2023-09-18T05:28:58.592" v="2893" actId="2696"/>
          <pc:sldLayoutMkLst>
            <pc:docMk/>
            <pc:sldMasterMk cId="2125873824" sldId="2147483697"/>
            <pc:sldLayoutMk cId="3573536633" sldId="2147484143"/>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3" Type="http://schemas.microsoft.com/office/2011/relationships/chartStyle" Target="style8.xml"/><Relationship Id="rId2" Type="http://schemas.microsoft.com/office/2011/relationships/chartColorStyle" Target="colors8.xml"/><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microsoft.com/office/2011/relationships/chartColorStyle" Target="colors9.xml"/><Relationship Id="rId2" Type="http://schemas.openxmlformats.org/officeDocument/2006/relationships/chartUserShapes" Target="../drawings/drawing3.xml"/><Relationship Id="rId1" Type="http://schemas.openxmlformats.org/officeDocument/2006/relationships/package" Target="../embeddings/Microsoft_Excel_Worksheet10.xlsx"/><Relationship Id="rId4" Type="http://schemas.microsoft.com/office/2011/relationships/chartStyle" Target="style9.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5.xlsx"/><Relationship Id="rId1" Type="http://schemas.openxmlformats.org/officeDocument/2006/relationships/themeOverride" Target="../theme/themeOverride1.xml"/><Relationship Id="rId5" Type="http://schemas.microsoft.com/office/2011/relationships/chartStyle" Target="style3.xml"/><Relationship Id="rId4" Type="http://schemas.microsoft.com/office/2011/relationships/chartColorStyle" Target="colors3.xml"/></Relationships>
</file>

<file path=ppt/charts/_rels/chart6.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oleObject" Target="file:///\\stamford-file\AstraZeneca\Anifrolumab\Projects\2020\_Commercial\AZCUAUL2006a%20Core%20Story%20Slide%20Deck\Editorial\Slides\Endpoint%20data.xlsx" TargetMode="External"/></Relationships>
</file>

<file path=ppt/charts/_rels/chart9.xml.rels><?xml version="1.0" encoding="UTF-8" standalone="yes"?>
<Relationships xmlns="http://schemas.openxmlformats.org/package/2006/relationships"><Relationship Id="rId3" Type="http://schemas.microsoft.com/office/2011/relationships/chartStyle" Target="style7.xml"/><Relationship Id="rId2" Type="http://schemas.microsoft.com/office/2011/relationships/chartColorStyle" Target="colors7.xml"/><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99385502433033"/>
          <c:y val="0.12018919103841687"/>
          <c:w val="0.87200614497566964"/>
          <c:h val="0.73582197904912761"/>
        </c:manualLayout>
      </c:layout>
      <c:barChart>
        <c:barDir val="col"/>
        <c:grouping val="clustered"/>
        <c:varyColors val="0"/>
        <c:ser>
          <c:idx val="0"/>
          <c:order val="0"/>
          <c:spPr>
            <a:solidFill>
              <a:schemeClr val="accent1"/>
            </a:solidFill>
            <a:ln>
              <a:no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1-42B4-47B6-B22B-3BC79798AEEC}"/>
              </c:ext>
            </c:extLst>
          </c:dPt>
          <c:dPt>
            <c:idx val="1"/>
            <c:invertIfNegative val="0"/>
            <c:bubble3D val="0"/>
            <c:spPr>
              <a:solidFill>
                <a:schemeClr val="tx2"/>
              </a:solidFill>
              <a:ln>
                <a:noFill/>
              </a:ln>
              <a:effectLst/>
            </c:spPr>
            <c:extLst xmlns:c16r2="http://schemas.microsoft.com/office/drawing/2015/06/chart">
              <c:ext xmlns:c16="http://schemas.microsoft.com/office/drawing/2014/chart" uri="{C3380CC4-5D6E-409C-BE32-E72D297353CC}">
                <c16:uniqueId val="{00000003-42B4-47B6-B22B-3BC79798AEEC}"/>
              </c:ext>
            </c:extLst>
          </c:dPt>
          <c:dPt>
            <c:idx val="2"/>
            <c:invertIfNegative val="0"/>
            <c:bubble3D val="0"/>
            <c:spPr>
              <a:solidFill>
                <a:schemeClr val="bg2"/>
              </a:solidFill>
              <a:ln>
                <a:noFill/>
              </a:ln>
              <a:effectLst/>
            </c:spPr>
            <c:extLst xmlns:c16r2="http://schemas.microsoft.com/office/drawing/2015/06/chart">
              <c:ext xmlns:c16="http://schemas.microsoft.com/office/drawing/2014/chart" uri="{C3380CC4-5D6E-409C-BE32-E72D297353CC}">
                <c16:uniqueId val="{00000005-42B4-47B6-B22B-3BC79798AEEC}"/>
              </c:ext>
            </c:extLst>
          </c:dPt>
          <c:dPt>
            <c:idx val="3"/>
            <c:invertIfNegative val="0"/>
            <c:bubble3D val="0"/>
            <c:spPr>
              <a:solidFill>
                <a:schemeClr val="accent6"/>
              </a:solidFill>
              <a:ln>
                <a:noFill/>
              </a:ln>
              <a:effectLst/>
            </c:spPr>
            <c:extLst xmlns:c16r2="http://schemas.microsoft.com/office/drawing/2015/06/chart">
              <c:ext xmlns:c16="http://schemas.microsoft.com/office/drawing/2014/chart" uri="{C3380CC4-5D6E-409C-BE32-E72D297353CC}">
                <c16:uniqueId val="{00000007-42B4-47B6-B22B-3BC79798AEEC}"/>
              </c:ext>
            </c:extLst>
          </c:dPt>
          <c:dPt>
            <c:idx val="4"/>
            <c:invertIfNegative val="0"/>
            <c:bubble3D val="0"/>
            <c:extLst xmlns:c16r2="http://schemas.microsoft.com/office/drawing/2015/06/chart">
              <c:ext xmlns:c16="http://schemas.microsoft.com/office/drawing/2014/chart" uri="{C3380CC4-5D6E-409C-BE32-E72D297353CC}">
                <c16:uniqueId val="{00000009-42B4-47B6-B22B-3BC79798AEEC}"/>
              </c:ext>
            </c:extLst>
          </c:dPt>
          <c:dLbls>
            <c:dLbl>
              <c:idx val="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1"/>
                      </a:solidFill>
                      <a:latin typeface="+mn-lt"/>
                      <a:ea typeface="+mn-ea"/>
                      <a:cs typeface="+mn-cs"/>
                    </a:defRPr>
                  </a:pPr>
                  <a:endParaRPr lang="ru-RU"/>
                </a:p>
              </c:txPr>
              <c:dLblPos val="outEnd"/>
              <c:showLegendKey val="0"/>
              <c:showVal val="1"/>
              <c:showCatName val="0"/>
              <c:showSerName val="0"/>
              <c:showPercent val="0"/>
              <c:showBubbleSize val="0"/>
            </c:dLbl>
            <c:dLbl>
              <c:idx val="1"/>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2"/>
                      </a:solidFill>
                      <a:latin typeface="+mn-lt"/>
                      <a:ea typeface="+mn-ea"/>
                      <a:cs typeface="+mn-cs"/>
                    </a:defRPr>
                  </a:pPr>
                  <a:endParaRPr lang="ru-RU"/>
                </a:p>
              </c:txPr>
              <c:dLblPos val="outEnd"/>
              <c:showLegendKey val="0"/>
              <c:showVal val="1"/>
              <c:showCatName val="0"/>
              <c:showSerName val="0"/>
              <c:showPercent val="0"/>
              <c:showBubbleSize val="0"/>
            </c:dLbl>
            <c:dLbl>
              <c:idx val="2"/>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2">
                          <a:lumMod val="75000"/>
                        </a:schemeClr>
                      </a:solidFill>
                      <a:latin typeface="+mn-lt"/>
                      <a:ea typeface="+mn-ea"/>
                      <a:cs typeface="+mn-cs"/>
                    </a:defRPr>
                  </a:pPr>
                  <a:endParaRPr lang="ru-RU"/>
                </a:p>
              </c:txPr>
              <c:dLblPos val="outEnd"/>
              <c:showLegendKey val="0"/>
              <c:showVal val="1"/>
              <c:showCatName val="0"/>
              <c:showSerName val="0"/>
              <c:showPercent val="0"/>
              <c:showBubbleSize val="0"/>
            </c:dLbl>
            <c:dLbl>
              <c:idx val="3"/>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3">
                          <a:lumMod val="75000"/>
                        </a:schemeClr>
                      </a:solidFill>
                      <a:latin typeface="+mn-lt"/>
                      <a:ea typeface="+mn-ea"/>
                      <a:cs typeface="+mn-cs"/>
                    </a:defRPr>
                  </a:pPr>
                  <a:endParaRPr lang="ru-RU"/>
                </a:p>
              </c:txPr>
              <c:dLblPos val="out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Sheet1!$A$1:$A$4</c:f>
              <c:strCache>
                <c:ptCount val="4"/>
                <c:pt idx="0">
                  <c:v>18–39</c:v>
                </c:pt>
                <c:pt idx="1">
                  <c:v>40–59</c:v>
                </c:pt>
                <c:pt idx="2">
                  <c:v>60–79</c:v>
                </c:pt>
                <c:pt idx="3">
                  <c:v>≥80</c:v>
                </c:pt>
              </c:strCache>
            </c:strRef>
          </c:cat>
          <c:val>
            <c:numRef>
              <c:f>Sheet1!$B$1:$B$4</c:f>
              <c:numCache>
                <c:formatCode>0.00</c:formatCode>
                <c:ptCount val="4"/>
                <c:pt idx="0">
                  <c:v>4.87</c:v>
                </c:pt>
                <c:pt idx="1">
                  <c:v>2.58</c:v>
                </c:pt>
                <c:pt idx="2">
                  <c:v>1.8</c:v>
                </c:pt>
                <c:pt idx="3">
                  <c:v>1.07</c:v>
                </c:pt>
              </c:numCache>
            </c:numRef>
          </c:val>
          <c:extLst xmlns:c16r2="http://schemas.microsoft.com/office/drawing/2015/06/chart">
            <c:ext xmlns:c16="http://schemas.microsoft.com/office/drawing/2014/chart" uri="{C3380CC4-5D6E-409C-BE32-E72D297353CC}">
              <c16:uniqueId val="{0000000A-42B4-47B6-B22B-3BC79798AEEC}"/>
            </c:ext>
          </c:extLst>
        </c:ser>
        <c:dLbls>
          <c:dLblPos val="outEnd"/>
          <c:showLegendKey val="0"/>
          <c:showVal val="1"/>
          <c:showCatName val="0"/>
          <c:showSerName val="0"/>
          <c:showPercent val="0"/>
          <c:showBubbleSize val="0"/>
        </c:dLbls>
        <c:gapWidth val="50"/>
        <c:overlap val="-27"/>
        <c:axId val="132433408"/>
        <c:axId val="181334528"/>
      </c:barChart>
      <c:catAx>
        <c:axId val="13243340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ru-RU"/>
          </a:p>
        </c:txPr>
        <c:crossAx val="181334528"/>
        <c:crosses val="autoZero"/>
        <c:auto val="1"/>
        <c:lblAlgn val="ctr"/>
        <c:lblOffset val="0"/>
        <c:noMultiLvlLbl val="0"/>
      </c:catAx>
      <c:valAx>
        <c:axId val="181334528"/>
        <c:scaling>
          <c:orientation val="minMax"/>
          <c:max val="10"/>
        </c:scaling>
        <c:delete val="1"/>
        <c:axPos val="l"/>
        <c:numFmt formatCode="0.00" sourceLinked="1"/>
        <c:majorTickMark val="out"/>
        <c:minorTickMark val="none"/>
        <c:tickLblPos val="nextTo"/>
        <c:crossAx val="132433408"/>
        <c:crosses val="autoZero"/>
        <c:crossBetween val="between"/>
        <c:majorUnit val="2"/>
        <c:minorUnit val="2"/>
      </c:valAx>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272035354775349E-2"/>
          <c:y val="2.8917169509790966E-2"/>
          <c:w val="0.93747570257435942"/>
          <c:h val="0.89890911766188508"/>
        </c:manualLayout>
      </c:layout>
      <c:barChart>
        <c:barDir val="col"/>
        <c:grouping val="clustered"/>
        <c:varyColors val="0"/>
        <c:ser>
          <c:idx val="0"/>
          <c:order val="0"/>
          <c:tx>
            <c:strRef>
              <c:f>Sheet1!$B$1</c:f>
              <c:strCache>
                <c:ptCount val="1"/>
                <c:pt idx="0">
                  <c:v>Серия 1</c:v>
                </c:pt>
              </c:strCache>
            </c:strRef>
          </c:tx>
          <c:spPr>
            <a:solidFill>
              <a:srgbClr val="00879E"/>
            </a:solidFill>
            <a:ln>
              <a:noFill/>
            </a:ln>
            <a:effectLst/>
          </c:spPr>
          <c:invertIfNegative val="0"/>
          <c:cat>
            <c:strRef>
              <c:f>Sheet1!$A$2:$A$4</c:f>
              <c:strCache>
                <c:ptCount val="3"/>
                <c:pt idx="0">
                  <c:v>Категория 1</c:v>
                </c:pt>
                <c:pt idx="1">
                  <c:v>Категория 2</c:v>
                </c:pt>
                <c:pt idx="2">
                  <c:v>Категория 3</c:v>
                </c:pt>
              </c:strCache>
            </c:strRef>
          </c:cat>
          <c:val>
            <c:numRef>
              <c:f>Sheet1!$B$2:$B$4</c:f>
              <c:numCache>
                <c:formatCode>General</c:formatCode>
                <c:ptCount val="3"/>
                <c:pt idx="0">
                  <c:v>49</c:v>
                </c:pt>
                <c:pt idx="1">
                  <c:v>44</c:v>
                </c:pt>
                <c:pt idx="2">
                  <c:v>48</c:v>
                </c:pt>
              </c:numCache>
            </c:numRef>
          </c:val>
          <c:extLst xmlns:c16r2="http://schemas.microsoft.com/office/drawing/2015/06/chart">
            <c:ext xmlns:c16="http://schemas.microsoft.com/office/drawing/2014/chart" uri="{C3380CC4-5D6E-409C-BE32-E72D297353CC}">
              <c16:uniqueId val="{00000000-1DCB-46F7-8BA3-9E24C99F6EC6}"/>
            </c:ext>
          </c:extLst>
        </c:ser>
        <c:ser>
          <c:idx val="1"/>
          <c:order val="1"/>
          <c:tx>
            <c:strRef>
              <c:f>Sheet1!$C$1</c:f>
              <c:strCache>
                <c:ptCount val="1"/>
                <c:pt idx="0">
                  <c:v>Серия 2</c:v>
                </c:pt>
              </c:strCache>
            </c:strRef>
          </c:tx>
          <c:spPr>
            <a:solidFill>
              <a:srgbClr val="99A4AD"/>
            </a:solidFill>
            <a:ln>
              <a:noFill/>
            </a:ln>
            <a:effectLst/>
          </c:spPr>
          <c:invertIfNegative val="0"/>
          <c:cat>
            <c:strRef>
              <c:f>Sheet1!$A$2:$A$4</c:f>
              <c:strCache>
                <c:ptCount val="3"/>
                <c:pt idx="0">
                  <c:v>Категория 1</c:v>
                </c:pt>
                <c:pt idx="1">
                  <c:v>Категория 2</c:v>
                </c:pt>
                <c:pt idx="2">
                  <c:v>Категория 3</c:v>
                </c:pt>
              </c:strCache>
            </c:strRef>
          </c:cat>
          <c:val>
            <c:numRef>
              <c:f>Sheet1!$C$2:$C$4</c:f>
              <c:numCache>
                <c:formatCode>General</c:formatCode>
                <c:ptCount val="3"/>
                <c:pt idx="0">
                  <c:v>25</c:v>
                </c:pt>
                <c:pt idx="1">
                  <c:v>25</c:v>
                </c:pt>
                <c:pt idx="2">
                  <c:v>15</c:v>
                </c:pt>
              </c:numCache>
            </c:numRef>
          </c:val>
          <c:extLst xmlns:c16r2="http://schemas.microsoft.com/office/drawing/2015/06/chart">
            <c:ext xmlns:c16="http://schemas.microsoft.com/office/drawing/2014/chart" uri="{C3380CC4-5D6E-409C-BE32-E72D297353CC}">
              <c16:uniqueId val="{00000001-1DCB-46F7-8BA3-9E24C99F6EC6}"/>
            </c:ext>
          </c:extLst>
        </c:ser>
        <c:dLbls>
          <c:showLegendKey val="0"/>
          <c:showVal val="0"/>
          <c:showCatName val="0"/>
          <c:showSerName val="0"/>
          <c:showPercent val="0"/>
          <c:showBubbleSize val="0"/>
        </c:dLbls>
        <c:gapWidth val="219"/>
        <c:overlap val="-27"/>
        <c:axId val="250360320"/>
        <c:axId val="258664128"/>
      </c:barChart>
      <c:catAx>
        <c:axId val="250360320"/>
        <c:scaling>
          <c:orientation val="minMax"/>
        </c:scaling>
        <c:delete val="1"/>
        <c:axPos val="b"/>
        <c:numFmt formatCode="General" sourceLinked="1"/>
        <c:majorTickMark val="none"/>
        <c:minorTickMark val="none"/>
        <c:tickLblPos val="nextTo"/>
        <c:crossAx val="258664128"/>
        <c:crosses val="autoZero"/>
        <c:auto val="1"/>
        <c:lblAlgn val="ctr"/>
        <c:lblOffset val="100"/>
        <c:noMultiLvlLbl val="0"/>
      </c:catAx>
      <c:valAx>
        <c:axId val="2586641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25036032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rgbClr val="000000"/>
      </a:solidFill>
    </a:ln>
    <a:effectLst/>
  </c:spPr>
  <c:txPr>
    <a:bodyPr/>
    <a:lstStyle/>
    <a:p>
      <a:pPr>
        <a:defRPr/>
      </a:pPr>
      <a:endParaRPr lang="ru-RU"/>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822871705852389E-2"/>
          <c:y val="2.2631641380450155E-2"/>
          <c:w val="0.93641959927209473"/>
          <c:h val="0.75419691660546706"/>
        </c:manualLayout>
      </c:layout>
      <c:barChart>
        <c:barDir val="col"/>
        <c:grouping val="clustered"/>
        <c:varyColors val="0"/>
        <c:ser>
          <c:idx val="0"/>
          <c:order val="0"/>
          <c:tx>
            <c:strRef>
              <c:f>Sheet1!$B$1</c:f>
              <c:strCache>
                <c:ptCount val="1"/>
                <c:pt idx="0">
                  <c:v>САФНЕЛО®, 300 мг</c:v>
                </c:pt>
              </c:strCache>
            </c:strRef>
          </c:tx>
          <c:spPr>
            <a:solidFill>
              <a:srgbClr val="3E7E86"/>
            </a:solidFill>
            <a:ln>
              <a:noFill/>
            </a:ln>
            <a:effectLst/>
          </c:spPr>
          <c:invertIfNegative val="0"/>
          <c:cat>
            <c:strRef>
              <c:f>Sheet1!$A$2:$A$4</c:f>
              <c:strCache>
                <c:ptCount val="3"/>
                <c:pt idx="0">
                  <c:v>САФНЕЛО®, 300 мг</c:v>
                </c:pt>
                <c:pt idx="1">
                  <c:v>Плацебо</c:v>
                </c:pt>
                <c:pt idx="2">
                  <c:v>Категория 3</c:v>
                </c:pt>
              </c:strCache>
            </c:strRef>
          </c:cat>
          <c:val>
            <c:numRef>
              <c:f>Sheet1!$B$2:$B$4</c:f>
              <c:numCache>
                <c:formatCode>General</c:formatCode>
                <c:ptCount val="3"/>
                <c:pt idx="0">
                  <c:v>42</c:v>
                </c:pt>
                <c:pt idx="1">
                  <c:v>53</c:v>
                </c:pt>
                <c:pt idx="2">
                  <c:v>73</c:v>
                </c:pt>
              </c:numCache>
            </c:numRef>
          </c:val>
          <c:extLst xmlns:c16r2="http://schemas.microsoft.com/office/drawing/2015/06/chart">
            <c:ext xmlns:c16="http://schemas.microsoft.com/office/drawing/2014/chart" uri="{C3380CC4-5D6E-409C-BE32-E72D297353CC}">
              <c16:uniqueId val="{00000000-F381-4652-B634-70F3987BB82B}"/>
            </c:ext>
          </c:extLst>
        </c:ser>
        <c:ser>
          <c:idx val="1"/>
          <c:order val="1"/>
          <c:tx>
            <c:strRef>
              <c:f>Sheet1!$C$1</c:f>
              <c:strCache>
                <c:ptCount val="1"/>
                <c:pt idx="0">
                  <c:v>Плацебо</c:v>
                </c:pt>
              </c:strCache>
            </c:strRef>
          </c:tx>
          <c:spPr>
            <a:solidFill>
              <a:schemeClr val="bg2"/>
            </a:solidFill>
            <a:ln>
              <a:noFill/>
            </a:ln>
            <a:effectLst/>
          </c:spPr>
          <c:invertIfNegative val="0"/>
          <c:cat>
            <c:strRef>
              <c:f>Sheet1!$A$2:$A$4</c:f>
              <c:strCache>
                <c:ptCount val="3"/>
                <c:pt idx="0">
                  <c:v>САФНЕЛО®, 300 мг</c:v>
                </c:pt>
                <c:pt idx="1">
                  <c:v>Плацебо</c:v>
                </c:pt>
                <c:pt idx="2">
                  <c:v>Категория 3</c:v>
                </c:pt>
              </c:strCache>
            </c:strRef>
          </c:cat>
          <c:val>
            <c:numRef>
              <c:f>Sheet1!$C$2:$C$4</c:f>
              <c:numCache>
                <c:formatCode>General</c:formatCode>
                <c:ptCount val="3"/>
                <c:pt idx="0">
                  <c:v>38</c:v>
                </c:pt>
                <c:pt idx="1">
                  <c:v>32</c:v>
                </c:pt>
                <c:pt idx="2">
                  <c:v>42</c:v>
                </c:pt>
              </c:numCache>
            </c:numRef>
          </c:val>
          <c:extLst xmlns:c16r2="http://schemas.microsoft.com/office/drawing/2015/06/chart">
            <c:ext xmlns:c16="http://schemas.microsoft.com/office/drawing/2014/chart" uri="{C3380CC4-5D6E-409C-BE32-E72D297353CC}">
              <c16:uniqueId val="{00000001-F381-4652-B634-70F3987BB82B}"/>
            </c:ext>
          </c:extLst>
        </c:ser>
        <c:dLbls>
          <c:showLegendKey val="0"/>
          <c:showVal val="0"/>
          <c:showCatName val="0"/>
          <c:showSerName val="0"/>
          <c:showPercent val="0"/>
          <c:showBubbleSize val="0"/>
        </c:dLbls>
        <c:gapWidth val="219"/>
        <c:overlap val="-27"/>
        <c:axId val="260901376"/>
        <c:axId val="258666432"/>
      </c:barChart>
      <c:catAx>
        <c:axId val="260901376"/>
        <c:scaling>
          <c:orientation val="minMax"/>
        </c:scaling>
        <c:delete val="1"/>
        <c:axPos val="b"/>
        <c:numFmt formatCode="General" sourceLinked="1"/>
        <c:majorTickMark val="none"/>
        <c:minorTickMark val="none"/>
        <c:tickLblPos val="nextTo"/>
        <c:crossAx val="258666432"/>
        <c:crosses val="autoZero"/>
        <c:auto val="1"/>
        <c:lblAlgn val="ctr"/>
        <c:lblOffset val="100"/>
        <c:noMultiLvlLbl val="0"/>
      </c:catAx>
      <c:valAx>
        <c:axId val="2586664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26090137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961339522582828E-2"/>
          <c:y val="7.3817196461553422E-2"/>
          <c:w val="0.90329886948977345"/>
          <c:h val="0.58886473362801506"/>
        </c:manualLayout>
      </c:layout>
      <c:barChart>
        <c:barDir val="col"/>
        <c:grouping val="clustered"/>
        <c:varyColors val="0"/>
        <c:ser>
          <c:idx val="0"/>
          <c:order val="0"/>
          <c:tx>
            <c:strRef>
              <c:f>Sheet1!$B$1</c:f>
              <c:strCache>
                <c:ptCount val="1"/>
                <c:pt idx="0">
                  <c:v>Серия 1</c:v>
                </c:pt>
              </c:strCache>
            </c:strRef>
          </c:tx>
          <c:spPr>
            <a:solidFill>
              <a:schemeClr val="accent1"/>
            </a:solidFill>
          </c:spPr>
          <c:invertIfNegative val="0"/>
          <c:dPt>
            <c:idx val="0"/>
            <c:invertIfNegative val="0"/>
            <c:bubble3D val="0"/>
            <c:extLst xmlns:c16r2="http://schemas.microsoft.com/office/drawing/2015/06/chart">
              <c:ext xmlns:c16="http://schemas.microsoft.com/office/drawing/2014/chart" uri="{C3380CC4-5D6E-409C-BE32-E72D297353CC}">
                <c16:uniqueId val="{00000000-DF9F-46AF-A9F0-8F08AA2E9F29}"/>
              </c:ext>
            </c:extLst>
          </c:dPt>
          <c:dPt>
            <c:idx val="1"/>
            <c:invertIfNegative val="0"/>
            <c:bubble3D val="0"/>
            <c:extLst xmlns:c16r2="http://schemas.microsoft.com/office/drawing/2015/06/chart">
              <c:ext xmlns:c16="http://schemas.microsoft.com/office/drawing/2014/chart" uri="{C3380CC4-5D6E-409C-BE32-E72D297353CC}">
                <c16:uniqueId val="{00000001-DF9F-46AF-A9F0-8F08AA2E9F29}"/>
              </c:ext>
            </c:extLst>
          </c:dPt>
          <c:dLbls>
            <c:dLbl>
              <c:idx val="8"/>
              <c:layout>
                <c:manualLayout>
                  <c:x val="0"/>
                  <c:y val="9.170320415827566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DF9F-46AF-A9F0-8F08AA2E9F29}"/>
                </c:ext>
              </c:extLst>
            </c:dLbl>
            <c:spPr>
              <a:noFill/>
              <a:ln>
                <a:noFill/>
              </a:ln>
              <a:effectLst/>
            </c:spPr>
            <c:txPr>
              <a:bodyPr wrap="square" lIns="38100" tIns="19050" rIns="38100" bIns="19050" anchor="ctr">
                <a:spAutoFit/>
              </a:bodyPr>
              <a:lstStyle/>
              <a:p>
                <a:pPr>
                  <a:defRPr sz="1200" b="0"/>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Sheet1!$A$2:$A$13</c:f>
              <c:strCache>
                <c:ptCount val="12"/>
                <c:pt idx="0">
                  <c:v>Сыпь в форме бабочки</c:v>
                </c:pt>
                <c:pt idx="1">
                  <c:v>Дискоидная сыпь</c:v>
                </c:pt>
                <c:pt idx="2">
                  <c:v>Фоточувствительность</c:v>
                </c:pt>
                <c:pt idx="3">
                  <c:v>Язвы в ротовой полости</c:v>
                </c:pt>
                <c:pt idx="4">
                  <c:v>Артрит</c:v>
                </c:pt>
                <c:pt idx="5">
                  <c:v>Серозит</c:v>
                </c:pt>
                <c:pt idx="6">
                  <c:v>Заболевание почек</c:v>
                </c:pt>
                <c:pt idx="7">
                  <c:v>ТСПН</c:v>
                </c:pt>
                <c:pt idx="8">
                  <c:v>Неврологические нарушения</c:v>
                </c:pt>
                <c:pt idx="9">
                  <c:v>Гематологические нарушения</c:v>
                </c:pt>
                <c:pt idx="10">
                  <c:v>Иммунологические нарушения</c:v>
                </c:pt>
                <c:pt idx="11">
                  <c:v>Антинуклеарные антитела (АНА)</c:v>
                </c:pt>
              </c:strCache>
            </c:strRef>
          </c:cat>
          <c:val>
            <c:numRef>
              <c:f>Sheet1!$B$2:$B$13</c:f>
              <c:numCache>
                <c:formatCode>General</c:formatCode>
                <c:ptCount val="12"/>
                <c:pt idx="0">
                  <c:v>32.4</c:v>
                </c:pt>
                <c:pt idx="1">
                  <c:v>22.7</c:v>
                </c:pt>
                <c:pt idx="2">
                  <c:v>25.5</c:v>
                </c:pt>
                <c:pt idx="3">
                  <c:v>21.6</c:v>
                </c:pt>
                <c:pt idx="4">
                  <c:v>67.400000000000006</c:v>
                </c:pt>
                <c:pt idx="5">
                  <c:v>42.5</c:v>
                </c:pt>
                <c:pt idx="6">
                  <c:v>34.1</c:v>
                </c:pt>
                <c:pt idx="7">
                  <c:v>6.7</c:v>
                </c:pt>
                <c:pt idx="8">
                  <c:v>13.5</c:v>
                </c:pt>
                <c:pt idx="9">
                  <c:v>75.3</c:v>
                </c:pt>
                <c:pt idx="10">
                  <c:v>63.7</c:v>
                </c:pt>
                <c:pt idx="11">
                  <c:v>82.1</c:v>
                </c:pt>
              </c:numCache>
            </c:numRef>
          </c:val>
          <c:extLst xmlns:c16r2="http://schemas.microsoft.com/office/drawing/2015/06/chart">
            <c:ext xmlns:c16="http://schemas.microsoft.com/office/drawing/2014/chart" uri="{C3380CC4-5D6E-409C-BE32-E72D297353CC}">
              <c16:uniqueId val="{00000003-DF9F-46AF-A9F0-8F08AA2E9F29}"/>
            </c:ext>
          </c:extLst>
        </c:ser>
        <c:dLbls>
          <c:showLegendKey val="0"/>
          <c:showVal val="0"/>
          <c:showCatName val="0"/>
          <c:showSerName val="0"/>
          <c:showPercent val="0"/>
          <c:showBubbleSize val="0"/>
        </c:dLbls>
        <c:gapWidth val="150"/>
        <c:axId val="249722368"/>
        <c:axId val="190518336"/>
      </c:barChart>
      <c:catAx>
        <c:axId val="249722368"/>
        <c:scaling>
          <c:orientation val="minMax"/>
        </c:scaling>
        <c:delete val="0"/>
        <c:axPos val="b"/>
        <c:numFmt formatCode="General" sourceLinked="0"/>
        <c:majorTickMark val="out"/>
        <c:minorTickMark val="none"/>
        <c:tickLblPos val="nextTo"/>
        <c:txPr>
          <a:bodyPr/>
          <a:lstStyle/>
          <a:p>
            <a:pPr>
              <a:defRPr sz="1200" b="1"/>
            </a:pPr>
            <a:endParaRPr lang="ru-RU"/>
          </a:p>
        </c:txPr>
        <c:crossAx val="190518336"/>
        <c:crosses val="autoZero"/>
        <c:auto val="1"/>
        <c:lblAlgn val="ctr"/>
        <c:lblOffset val="100"/>
        <c:noMultiLvlLbl val="0"/>
      </c:catAx>
      <c:valAx>
        <c:axId val="190518336"/>
        <c:scaling>
          <c:orientation val="minMax"/>
          <c:max val="100"/>
        </c:scaling>
        <c:delete val="0"/>
        <c:axPos val="l"/>
        <c:title>
          <c:tx>
            <c:rich>
              <a:bodyPr/>
              <a:lstStyle/>
              <a:p>
                <a:pPr>
                  <a:defRPr sz="1400" b="1" i="0">
                    <a:solidFill>
                      <a:schemeClr val="tx1"/>
                    </a:solidFill>
                  </a:defRPr>
                </a:pPr>
                <a:r>
                  <a:rPr lang="en-GB" sz="1400" b="1" i="0" dirty="0">
                    <a:solidFill>
                      <a:schemeClr val="tx1"/>
                    </a:solidFill>
                    <a:effectLst/>
                  </a:rPr>
                  <a:t>Пациенты (%)</a:t>
                </a:r>
                <a:endParaRPr lang="en-US" sz="1400" b="1" i="0" dirty="0">
                  <a:solidFill>
                    <a:schemeClr val="tx1"/>
                  </a:solidFill>
                  <a:effectLst/>
                </a:endParaRPr>
              </a:p>
            </c:rich>
          </c:tx>
          <c:layout>
            <c:manualLayout>
              <c:xMode val="edge"/>
              <c:yMode val="edge"/>
              <c:x val="1.2828357392825895E-2"/>
              <c:y val="0.25926946631671038"/>
            </c:manualLayout>
          </c:layout>
          <c:overlay val="0"/>
        </c:title>
        <c:numFmt formatCode="General" sourceLinked="1"/>
        <c:majorTickMark val="out"/>
        <c:minorTickMark val="none"/>
        <c:tickLblPos val="nextTo"/>
        <c:txPr>
          <a:bodyPr/>
          <a:lstStyle/>
          <a:p>
            <a:pPr>
              <a:defRPr sz="1200" b="1"/>
            </a:pPr>
            <a:endParaRPr lang="ru-RU"/>
          </a:p>
        </c:txPr>
        <c:crossAx val="249722368"/>
        <c:crosses val="autoZero"/>
        <c:crossBetween val="between"/>
        <c:majorUnit val="20"/>
      </c:valAx>
    </c:plotArea>
    <c:plotVisOnly val="1"/>
    <c:dispBlanksAs val="gap"/>
    <c:showDLblsOverMax val="0"/>
  </c:chart>
  <c:txPr>
    <a:bodyPr/>
    <a:lstStyle/>
    <a:p>
      <a:pPr>
        <a:defRPr sz="1800"/>
      </a:pPr>
      <a:endParaRPr lang="ru-RU"/>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spPr>
            <a:solidFill>
              <a:schemeClr val="accent1">
                <a:lumMod val="20000"/>
                <a:lumOff val="80000"/>
              </a:schemeClr>
            </a:solidFill>
            <a:ln>
              <a:noFill/>
            </a:ln>
            <a:effectLst/>
          </c:spPr>
          <c:cat>
            <c:numRef>
              <c:f>Sheet1!$B$1:$B$7</c:f>
              <c:numCache>
                <c:formatCode>General</c:formatCode>
                <c:ptCount val="7"/>
                <c:pt idx="0">
                  <c:v>0</c:v>
                </c:pt>
                <c:pt idx="1">
                  <c:v>1</c:v>
                </c:pt>
                <c:pt idx="2">
                  <c:v>2</c:v>
                </c:pt>
                <c:pt idx="3">
                  <c:v>3</c:v>
                </c:pt>
                <c:pt idx="4">
                  <c:v>4</c:v>
                </c:pt>
                <c:pt idx="5">
                  <c:v>5</c:v>
                </c:pt>
                <c:pt idx="6">
                  <c:v>6</c:v>
                </c:pt>
              </c:numCache>
            </c:numRef>
          </c:cat>
          <c:val>
            <c:numRef>
              <c:f>Sheet1!$C$1:$C$7</c:f>
              <c:numCache>
                <c:formatCode>General</c:formatCode>
                <c:ptCount val="7"/>
                <c:pt idx="0">
                  <c:v>0</c:v>
                </c:pt>
                <c:pt idx="1">
                  <c:v>1.25</c:v>
                </c:pt>
                <c:pt idx="2">
                  <c:v>1.5</c:v>
                </c:pt>
                <c:pt idx="3">
                  <c:v>1.75</c:v>
                </c:pt>
                <c:pt idx="4">
                  <c:v>2</c:v>
                </c:pt>
                <c:pt idx="5">
                  <c:v>2.25</c:v>
                </c:pt>
                <c:pt idx="6">
                  <c:v>2.5</c:v>
                </c:pt>
              </c:numCache>
            </c:numRef>
          </c:val>
          <c:extLst xmlns:c16r2="http://schemas.microsoft.com/office/drawing/2015/06/chart">
            <c:ext xmlns:c16="http://schemas.microsoft.com/office/drawing/2014/chart" uri="{C3380CC4-5D6E-409C-BE32-E72D297353CC}">
              <c16:uniqueId val="{00000000-A52C-4D76-A612-AD0FC70259C8}"/>
            </c:ext>
          </c:extLst>
        </c:ser>
        <c:dLbls>
          <c:showLegendKey val="0"/>
          <c:showVal val="0"/>
          <c:showCatName val="0"/>
          <c:showSerName val="0"/>
          <c:showPercent val="0"/>
          <c:showBubbleSize val="0"/>
        </c:dLbls>
        <c:axId val="228225536"/>
        <c:axId val="233193472"/>
      </c:areaChart>
      <c:scatterChart>
        <c:scatterStyle val="smoothMarker"/>
        <c:varyColors val="0"/>
        <c:ser>
          <c:idx val="1"/>
          <c:order val="1"/>
          <c:tx>
            <c:v>line</c:v>
          </c:tx>
          <c:spPr>
            <a:ln w="28575" cap="rnd">
              <a:solidFill>
                <a:schemeClr val="tx1"/>
              </a:solidFill>
              <a:round/>
            </a:ln>
            <a:effectLst/>
          </c:spPr>
          <c:marker>
            <c:symbol val="none"/>
          </c:marker>
          <c:yVal>
            <c:numRef>
              <c:f>Sheet1!$A$1:$A$7</c:f>
              <c:numCache>
                <c:formatCode>General</c:formatCode>
                <c:ptCount val="7"/>
                <c:pt idx="0">
                  <c:v>0</c:v>
                </c:pt>
                <c:pt idx="1">
                  <c:v>3</c:v>
                </c:pt>
                <c:pt idx="2">
                  <c:v>1.5</c:v>
                </c:pt>
                <c:pt idx="3">
                  <c:v>2</c:v>
                </c:pt>
                <c:pt idx="4">
                  <c:v>1</c:v>
                </c:pt>
                <c:pt idx="5">
                  <c:v>2.5</c:v>
                </c:pt>
                <c:pt idx="6">
                  <c:v>1.5</c:v>
                </c:pt>
              </c:numCache>
            </c:numRef>
          </c:yVal>
          <c:smooth val="1"/>
          <c:extLst xmlns:c16r2="http://schemas.microsoft.com/office/drawing/2015/06/chart">
            <c:ext xmlns:c16="http://schemas.microsoft.com/office/drawing/2014/chart" uri="{C3380CC4-5D6E-409C-BE32-E72D297353CC}">
              <c16:uniqueId val="{00000001-A52C-4D76-A612-AD0FC70259C8}"/>
            </c:ext>
          </c:extLst>
        </c:ser>
        <c:ser>
          <c:idx val="2"/>
          <c:order val="2"/>
          <c:tx>
            <c:v>left</c:v>
          </c:tx>
          <c:spPr>
            <a:ln w="28575" cap="rnd">
              <a:solidFill>
                <a:srgbClr val="00B050"/>
              </a:solidFill>
              <a:prstDash val="dash"/>
              <a:round/>
            </a:ln>
            <a:effectLst/>
          </c:spPr>
          <c:marker>
            <c:symbol val="none"/>
          </c:marker>
          <c:xVal>
            <c:numRef>
              <c:f>Sheet1!$A$11:$A$14</c:f>
              <c:numCache>
                <c:formatCode>General</c:formatCode>
                <c:ptCount val="4"/>
                <c:pt idx="0">
                  <c:v>2</c:v>
                </c:pt>
                <c:pt idx="1">
                  <c:v>2</c:v>
                </c:pt>
                <c:pt idx="2">
                  <c:v>2</c:v>
                </c:pt>
                <c:pt idx="3">
                  <c:v>2</c:v>
                </c:pt>
              </c:numCache>
            </c:numRef>
          </c:xVal>
          <c:yVal>
            <c:numRef>
              <c:f>Sheet1!$B$11:$B$14</c:f>
              <c:numCache>
                <c:formatCode>General</c:formatCode>
                <c:ptCount val="4"/>
                <c:pt idx="0">
                  <c:v>3</c:v>
                </c:pt>
                <c:pt idx="1">
                  <c:v>2</c:v>
                </c:pt>
                <c:pt idx="2">
                  <c:v>1</c:v>
                </c:pt>
                <c:pt idx="3">
                  <c:v>0</c:v>
                </c:pt>
              </c:numCache>
            </c:numRef>
          </c:yVal>
          <c:smooth val="1"/>
          <c:extLst xmlns:c16r2="http://schemas.microsoft.com/office/drawing/2015/06/chart">
            <c:ext xmlns:c16="http://schemas.microsoft.com/office/drawing/2014/chart" uri="{C3380CC4-5D6E-409C-BE32-E72D297353CC}">
              <c16:uniqueId val="{00000002-A52C-4D76-A612-AD0FC70259C8}"/>
            </c:ext>
          </c:extLst>
        </c:ser>
        <c:ser>
          <c:idx val="3"/>
          <c:order val="3"/>
          <c:tx>
            <c:v>right</c:v>
          </c:tx>
          <c:spPr>
            <a:ln w="28575" cap="rnd">
              <a:solidFill>
                <a:srgbClr val="00B050"/>
              </a:solidFill>
              <a:prstDash val="dash"/>
              <a:round/>
            </a:ln>
            <a:effectLst/>
          </c:spPr>
          <c:marker>
            <c:symbol val="none"/>
          </c:marker>
          <c:xVal>
            <c:numRef>
              <c:f>Sheet1!$C$16:$C$19</c:f>
              <c:numCache>
                <c:formatCode>General</c:formatCode>
                <c:ptCount val="4"/>
                <c:pt idx="0">
                  <c:v>6</c:v>
                </c:pt>
                <c:pt idx="1">
                  <c:v>6</c:v>
                </c:pt>
                <c:pt idx="2">
                  <c:v>6</c:v>
                </c:pt>
                <c:pt idx="3">
                  <c:v>6</c:v>
                </c:pt>
              </c:numCache>
            </c:numRef>
          </c:xVal>
          <c:yVal>
            <c:numRef>
              <c:f>Sheet1!$B$16:$B$19</c:f>
              <c:numCache>
                <c:formatCode>General</c:formatCode>
                <c:ptCount val="4"/>
                <c:pt idx="0">
                  <c:v>2.5</c:v>
                </c:pt>
                <c:pt idx="1">
                  <c:v>1.5</c:v>
                </c:pt>
                <c:pt idx="2">
                  <c:v>0.5</c:v>
                </c:pt>
                <c:pt idx="3">
                  <c:v>0</c:v>
                </c:pt>
              </c:numCache>
            </c:numRef>
          </c:yVal>
          <c:smooth val="1"/>
          <c:extLst xmlns:c16r2="http://schemas.microsoft.com/office/drawing/2015/06/chart">
            <c:ext xmlns:c16="http://schemas.microsoft.com/office/drawing/2014/chart" uri="{C3380CC4-5D6E-409C-BE32-E72D297353CC}">
              <c16:uniqueId val="{00000003-A52C-4D76-A612-AD0FC70259C8}"/>
            </c:ext>
          </c:extLst>
        </c:ser>
        <c:dLbls>
          <c:showLegendKey val="0"/>
          <c:showVal val="0"/>
          <c:showCatName val="0"/>
          <c:showSerName val="0"/>
          <c:showPercent val="0"/>
          <c:showBubbleSize val="0"/>
        </c:dLbls>
        <c:axId val="228225536"/>
        <c:axId val="233193472"/>
      </c:scatterChart>
      <c:catAx>
        <c:axId val="228225536"/>
        <c:scaling>
          <c:orientation val="minMax"/>
        </c:scaling>
        <c:delete val="1"/>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dirty="0">
                    <a:solidFill>
                      <a:schemeClr val="tx1"/>
                    </a:solidFill>
                  </a:rPr>
                  <a:t>Время</a:t>
                </a:r>
              </a:p>
            </c:rich>
          </c:tx>
          <c:layout>
            <c:manualLayout>
              <c:xMode val="edge"/>
              <c:yMode val="edge"/>
              <c:x val="0.47763888888888889"/>
              <c:y val="0.91979166666666656"/>
            </c:manualLayout>
          </c:layout>
          <c:overlay val="0"/>
          <c:spPr>
            <a:noFill/>
            <a:ln>
              <a:noFill/>
            </a:ln>
            <a:effectLst/>
          </c:spPr>
        </c:title>
        <c:numFmt formatCode="General" sourceLinked="1"/>
        <c:majorTickMark val="none"/>
        <c:minorTickMark val="none"/>
        <c:tickLblPos val="nextTo"/>
        <c:crossAx val="233193472"/>
        <c:crosses val="autoZero"/>
        <c:auto val="0"/>
        <c:lblAlgn val="ctr"/>
        <c:lblOffset val="100"/>
        <c:noMultiLvlLbl val="0"/>
      </c:catAx>
      <c:valAx>
        <c:axId val="233193472"/>
        <c:scaling>
          <c:orientation val="minMax"/>
          <c:max val="3.5"/>
          <c:min val="0"/>
        </c:scaling>
        <c:delete val="1"/>
        <c:axPos val="l"/>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dirty="0">
                    <a:solidFill>
                      <a:schemeClr val="tx1"/>
                    </a:solidFill>
                  </a:rPr>
                  <a:t>Активность заболевания</a:t>
                </a:r>
              </a:p>
            </c:rich>
          </c:tx>
          <c:layout>
            <c:manualLayout>
              <c:xMode val="edge"/>
              <c:yMode val="edge"/>
              <c:x val="9.2592592592592587E-3"/>
              <c:y val="0.27488708442694665"/>
            </c:manualLayout>
          </c:layout>
          <c:overlay val="0"/>
          <c:spPr>
            <a:noFill/>
            <a:ln>
              <a:noFill/>
            </a:ln>
            <a:effectLst/>
          </c:spPr>
        </c:title>
        <c:numFmt formatCode="General" sourceLinked="1"/>
        <c:majorTickMark val="none"/>
        <c:minorTickMark val="none"/>
        <c:tickLblPos val="nextTo"/>
        <c:crossAx val="228225536"/>
        <c:crossesAt val="0"/>
        <c:crossBetween val="midCat"/>
      </c:valAx>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057941310746101"/>
          <c:y val="0.21717630031731505"/>
          <c:w val="0.79783715273618039"/>
          <c:h val="0.61517326488384672"/>
        </c:manualLayout>
      </c:layout>
      <c:barChart>
        <c:barDir val="col"/>
        <c:grouping val="clustered"/>
        <c:varyColors val="0"/>
        <c:ser>
          <c:idx val="0"/>
          <c:order val="0"/>
          <c:tx>
            <c:strRef>
              <c:f>Sheet1!$B$1</c:f>
              <c:strCache>
                <c:ptCount val="1"/>
                <c:pt idx="0">
                  <c:v> </c:v>
                </c:pt>
              </c:strCache>
            </c:strRef>
          </c:tx>
          <c:spPr>
            <a:solidFill>
              <a:schemeClr val="accent1"/>
            </a:solidFill>
            <a:ln>
              <a:no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1-C81D-4198-A962-332BF23D6E3E}"/>
              </c:ext>
            </c:extLst>
          </c:dPt>
          <c:dPt>
            <c:idx val="1"/>
            <c:invertIfNegative val="0"/>
            <c:bubble3D val="0"/>
            <c:extLst xmlns:c16r2="http://schemas.microsoft.com/office/drawing/2015/06/chart">
              <c:ext xmlns:c16="http://schemas.microsoft.com/office/drawing/2014/chart" uri="{C3380CC4-5D6E-409C-BE32-E72D297353CC}">
                <c16:uniqueId val="{00000003-C81D-4198-A962-332BF23D6E3E}"/>
              </c:ext>
            </c:extLst>
          </c:dPt>
          <c:dPt>
            <c:idx val="2"/>
            <c:invertIfNegative val="0"/>
            <c:bubble3D val="0"/>
            <c:extLst xmlns:c16r2="http://schemas.microsoft.com/office/drawing/2015/06/chart">
              <c:ext xmlns:c16="http://schemas.microsoft.com/office/drawing/2014/chart" uri="{C3380CC4-5D6E-409C-BE32-E72D297353CC}">
                <c16:uniqueId val="{00000005-C81D-4198-A962-332BF23D6E3E}"/>
              </c:ext>
            </c:extLst>
          </c:dPt>
          <c:dLbls>
            <c:dLbl>
              <c:idx val="0"/>
              <c:layout>
                <c:manualLayout>
                  <c:x val="-1.2266904663935107E-2"/>
                  <c:y val="6.8281381766426424E-2"/>
                </c:manualLayout>
              </c:layout>
              <c:spPr>
                <a:noFill/>
                <a:ln>
                  <a:noFill/>
                </a:ln>
                <a:effectLst/>
              </c:spPr>
              <c:txPr>
                <a:bodyPr rot="0" spcFirstLastPara="1" vertOverflow="ellipsis" vert="horz" wrap="square" lIns="38100" tIns="19050" rIns="38100" bIns="19050" anchor="ctr" anchorCtr="1">
                  <a:noAutofit/>
                </a:bodyPr>
                <a:lstStyle/>
                <a:p>
                  <a:pPr>
                    <a:defRPr sz="1050" b="1" i="0" u="none" strike="noStrike" kern="1200" baseline="0">
                      <a:solidFill>
                        <a:schemeClr val="tx1"/>
                      </a:solidFill>
                      <a:latin typeface="+mn-lt"/>
                      <a:ea typeface="+mn-ea"/>
                      <a:cs typeface="+mn-cs"/>
                    </a:defRPr>
                  </a:pPr>
                  <a:endParaRPr lang="ru-RU"/>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0.21312539481080955"/>
                      <c:h val="0.25540734145706828"/>
                    </c:manualLayout>
                  </c15:layout>
                </c:ext>
                <c:ext xmlns:c16="http://schemas.microsoft.com/office/drawing/2014/chart" uri="{C3380CC4-5D6E-409C-BE32-E72D297353CC}">
                  <c16:uniqueId val="{00000001-C81D-4198-A962-332BF23D6E3E}"/>
                </c:ext>
              </c:extLst>
            </c:dLbl>
            <c:dLbl>
              <c:idx val="1"/>
              <c:layout>
                <c:manualLayout>
                  <c:x val="-1.1626320891949475E-2"/>
                  <c:y val="-7.3652827893650238E-3"/>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0.10277667668483241"/>
                      <c:h val="0.12003962593617842"/>
                    </c:manualLayout>
                  </c15:layout>
                </c:ext>
                <c:ext xmlns:c16="http://schemas.microsoft.com/office/drawing/2014/chart" uri="{C3380CC4-5D6E-409C-BE32-E72D297353CC}">
                  <c16:uniqueId val="{00000003-C81D-4198-A962-332BF23D6E3E}"/>
                </c:ext>
              </c:extLst>
            </c:dLbl>
            <c:dLbl>
              <c:idx val="2"/>
              <c:layout>
                <c:manualLayout>
                  <c:x val="-5.8131604459746838E-3"/>
                  <c:y val="5.9752400598149177E-4"/>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C81D-4198-A962-332BF23D6E3E}"/>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ru-RU"/>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Sheet1!$A$2:$A$4</c:f>
              <c:numCache>
                <c:formatCode>General</c:formatCode>
                <c:ptCount val="3"/>
                <c:pt idx="0">
                  <c:v>3</c:v>
                </c:pt>
                <c:pt idx="1">
                  <c:v>5</c:v>
                </c:pt>
                <c:pt idx="2">
                  <c:v>8</c:v>
                </c:pt>
              </c:numCache>
            </c:numRef>
          </c:cat>
          <c:val>
            <c:numRef>
              <c:f>Sheet1!$B$2:$B$4</c:f>
              <c:numCache>
                <c:formatCode>General</c:formatCode>
                <c:ptCount val="3"/>
                <c:pt idx="0">
                  <c:v>11.6</c:v>
                </c:pt>
                <c:pt idx="1">
                  <c:v>14</c:v>
                </c:pt>
                <c:pt idx="2">
                  <c:v>22.1</c:v>
                </c:pt>
              </c:numCache>
            </c:numRef>
          </c:val>
          <c:extLst xmlns:c16r2="http://schemas.microsoft.com/office/drawing/2015/06/chart">
            <c:ext xmlns:c16="http://schemas.microsoft.com/office/drawing/2014/chart" uri="{C3380CC4-5D6E-409C-BE32-E72D297353CC}">
              <c16:uniqueId val="{00000006-C81D-4198-A962-332BF23D6E3E}"/>
            </c:ext>
          </c:extLst>
        </c:ser>
        <c:dLbls>
          <c:showLegendKey val="0"/>
          <c:showVal val="0"/>
          <c:showCatName val="0"/>
          <c:showSerName val="0"/>
          <c:showPercent val="0"/>
          <c:showBubbleSize val="0"/>
        </c:dLbls>
        <c:gapWidth val="44"/>
        <c:axId val="181916672"/>
        <c:axId val="233196928"/>
      </c:barChart>
      <c:catAx>
        <c:axId val="181916672"/>
        <c:scaling>
          <c:orientation val="minMax"/>
        </c:scaling>
        <c:delete val="0"/>
        <c:axPos val="b"/>
        <c:numFmt formatCode="General" sourceLinked="1"/>
        <c:majorTickMark val="out"/>
        <c:minorTickMark val="none"/>
        <c:tickLblPos val="nextTo"/>
        <c:spPr>
          <a:noFill/>
          <a:ln w="9525" cap="flat" cmpd="sng" algn="ctr">
            <a:solidFill>
              <a:schemeClr val="accent6"/>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ru-RU"/>
          </a:p>
        </c:txPr>
        <c:crossAx val="233196928"/>
        <c:crosses val="autoZero"/>
        <c:auto val="0"/>
        <c:lblAlgn val="ctr"/>
        <c:lblOffset val="100"/>
        <c:noMultiLvlLbl val="0"/>
      </c:catAx>
      <c:valAx>
        <c:axId val="233196928"/>
        <c:scaling>
          <c:orientation val="minMax"/>
        </c:scaling>
        <c:delete val="0"/>
        <c:axPos val="l"/>
        <c:majorGridlines>
          <c:spPr>
            <a:ln w="9525" cap="flat" cmpd="sng" algn="ctr">
              <a:noFill/>
              <a:round/>
            </a:ln>
            <a:effectLst/>
          </c:spPr>
        </c:majorGridlines>
        <c:numFmt formatCode="General" sourceLinked="1"/>
        <c:majorTickMark val="out"/>
        <c:minorTickMark val="none"/>
        <c:tickLblPos val="nextTo"/>
        <c:spPr>
          <a:noFill/>
          <a:ln>
            <a:solidFill>
              <a:schemeClr val="accent6"/>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ru-RU"/>
          </a:p>
        </c:txPr>
        <c:crossAx val="18191667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644341982546795E-2"/>
          <c:y val="7.3155476166128761E-2"/>
          <c:w val="0.83616900758061585"/>
          <c:h val="0.61009179318516993"/>
        </c:manualLayout>
      </c:layout>
      <c:barChart>
        <c:barDir val="col"/>
        <c:grouping val="clustered"/>
        <c:varyColors val="0"/>
        <c:ser>
          <c:idx val="1"/>
          <c:order val="0"/>
          <c:tx>
            <c:strRef>
              <c:f>Sheet1!$C$1</c:f>
              <c:strCache>
                <c:ptCount val="1"/>
                <c:pt idx="0">
                  <c:v>Anifrolumab 300 mg  (n=360)</c:v>
                </c:pt>
              </c:strCache>
            </c:strRef>
          </c:tx>
          <c:spPr>
            <a:solidFill>
              <a:srgbClr val="7F134C"/>
            </a:solidFill>
            <a:ln>
              <a:noFill/>
            </a:ln>
            <a:effectLst/>
          </c:spPr>
          <c:invertIfNegative val="0"/>
          <c:cat>
            <c:strRef>
              <c:f>Sheet1!$A$2:$A$9</c:f>
              <c:strCache>
                <c:ptCount val="8"/>
                <c:pt idx="0">
                  <c:v>MCC</c:v>
                </c:pt>
                <c:pt idx="1">
                  <c:v>MSK</c:v>
                </c:pt>
                <c:pt idx="2">
                  <c:v>Immunology</c:v>
                </c:pt>
                <c:pt idx="3">
                  <c:v>Vascular</c:v>
                </c:pt>
                <c:pt idx="4">
                  <c:v>Haematological </c:v>
                </c:pt>
                <c:pt idx="5">
                  <c:v>Renal</c:v>
                </c:pt>
                <c:pt idx="6">
                  <c:v>Cardiorespiratory</c:v>
                </c:pt>
                <c:pt idx="7">
                  <c:v>CNS</c:v>
                </c:pt>
              </c:strCache>
            </c:strRef>
          </c:cat>
          <c:val>
            <c:numRef>
              <c:f>Sheet1!$C$2:$C$9</c:f>
              <c:numCache>
                <c:formatCode>General</c:formatCode>
                <c:ptCount val="8"/>
                <c:pt idx="0">
                  <c:v>54.6</c:v>
                </c:pt>
                <c:pt idx="1">
                  <c:v>49</c:v>
                </c:pt>
                <c:pt idx="2">
                  <c:v>18.600000000000001</c:v>
                </c:pt>
                <c:pt idx="3">
                  <c:v>51.3</c:v>
                </c:pt>
                <c:pt idx="4">
                  <c:v>56.1</c:v>
                </c:pt>
                <c:pt idx="5">
                  <c:v>32</c:v>
                </c:pt>
                <c:pt idx="6">
                  <c:v>60</c:v>
                </c:pt>
                <c:pt idx="7">
                  <c:v>50</c:v>
                </c:pt>
              </c:numCache>
            </c:numRef>
          </c:val>
          <c:extLst xmlns:c16r2="http://schemas.microsoft.com/office/drawing/2015/06/chart">
            <c:ext xmlns:c16="http://schemas.microsoft.com/office/drawing/2014/chart" uri="{C3380CC4-5D6E-409C-BE32-E72D297353CC}">
              <c16:uniqueId val="{00000000-0A48-49BC-A959-BB059A603D60}"/>
            </c:ext>
          </c:extLst>
        </c:ser>
        <c:ser>
          <c:idx val="0"/>
          <c:order val="1"/>
          <c:tx>
            <c:strRef>
              <c:f>Sheet1!$B$1</c:f>
              <c:strCache>
                <c:ptCount val="1"/>
                <c:pt idx="0">
                  <c:v>Placebo (n=366)</c:v>
                </c:pt>
              </c:strCache>
            </c:strRef>
          </c:tx>
          <c:spPr>
            <a:solidFill>
              <a:srgbClr val="FFFFFF">
                <a:lumMod val="50000"/>
              </a:srgbClr>
            </a:solidFill>
            <a:ln>
              <a:noFill/>
            </a:ln>
            <a:effectLst/>
          </c:spPr>
          <c:invertIfNegative val="0"/>
          <c:cat>
            <c:strRef>
              <c:f>Sheet1!$A$2:$A$9</c:f>
              <c:strCache>
                <c:ptCount val="8"/>
                <c:pt idx="0">
                  <c:v>MCC</c:v>
                </c:pt>
                <c:pt idx="1">
                  <c:v>MSK</c:v>
                </c:pt>
                <c:pt idx="2">
                  <c:v>Immunology</c:v>
                </c:pt>
                <c:pt idx="3">
                  <c:v>Vascular</c:v>
                </c:pt>
                <c:pt idx="4">
                  <c:v>Haematological </c:v>
                </c:pt>
                <c:pt idx="5">
                  <c:v>Renal</c:v>
                </c:pt>
                <c:pt idx="6">
                  <c:v>Cardiorespiratory</c:v>
                </c:pt>
                <c:pt idx="7">
                  <c:v>CNS</c:v>
                </c:pt>
              </c:strCache>
            </c:strRef>
          </c:cat>
          <c:val>
            <c:numRef>
              <c:f>Sheet1!$B$2:$B$9</c:f>
              <c:numCache>
                <c:formatCode>General</c:formatCode>
                <c:ptCount val="8"/>
                <c:pt idx="0">
                  <c:v>39.299999999999997</c:v>
                </c:pt>
                <c:pt idx="1">
                  <c:v>40.4</c:v>
                </c:pt>
                <c:pt idx="2">
                  <c:v>11.3</c:v>
                </c:pt>
                <c:pt idx="3">
                  <c:v>40</c:v>
                </c:pt>
                <c:pt idx="4">
                  <c:v>31.3</c:v>
                </c:pt>
                <c:pt idx="5">
                  <c:v>17.100000000000001</c:v>
                </c:pt>
                <c:pt idx="6">
                  <c:v>51.7</c:v>
                </c:pt>
                <c:pt idx="7">
                  <c:v>50</c:v>
                </c:pt>
              </c:numCache>
            </c:numRef>
          </c:val>
          <c:extLst xmlns:c16r2="http://schemas.microsoft.com/office/drawing/2015/06/chart">
            <c:ext xmlns:c16="http://schemas.microsoft.com/office/drawing/2014/chart" uri="{C3380CC4-5D6E-409C-BE32-E72D297353CC}">
              <c16:uniqueId val="{00000001-0A48-49BC-A959-BB059A603D60}"/>
            </c:ext>
          </c:extLst>
        </c:ser>
        <c:dLbls>
          <c:showLegendKey val="0"/>
          <c:showVal val="0"/>
          <c:showCatName val="0"/>
          <c:showSerName val="0"/>
          <c:showPercent val="0"/>
          <c:showBubbleSize val="0"/>
        </c:dLbls>
        <c:gapWidth val="181"/>
        <c:overlap val="-32"/>
        <c:axId val="245531136"/>
        <c:axId val="181556288"/>
      </c:barChart>
      <c:catAx>
        <c:axId val="245531136"/>
        <c:scaling>
          <c:orientation val="minMax"/>
        </c:scaling>
        <c:delete val="0"/>
        <c:axPos val="b"/>
        <c:numFmt formatCode="General" sourceLinked="1"/>
        <c:majorTickMark val="none"/>
        <c:minorTickMark val="none"/>
        <c:tickLblPos val="none"/>
        <c:spPr>
          <a:noFill/>
          <a:ln w="9525" cap="flat" cmpd="sng" algn="ctr">
            <a:solidFill>
              <a:srgbClr val="00000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181556288"/>
        <c:crosses val="autoZero"/>
        <c:auto val="1"/>
        <c:lblAlgn val="ctr"/>
        <c:lblOffset val="100"/>
        <c:noMultiLvlLbl val="0"/>
      </c:catAx>
      <c:valAx>
        <c:axId val="181556288"/>
        <c:scaling>
          <c:orientation val="minMax"/>
          <c:max val="100"/>
        </c:scaling>
        <c:delete val="0"/>
        <c:axPos val="l"/>
        <c:majorGridlines>
          <c:spPr>
            <a:ln w="9525" cap="flat" cmpd="sng" algn="ctr">
              <a:noFill/>
              <a:round/>
            </a:ln>
            <a:effectLst/>
          </c:spPr>
        </c:majorGridlines>
        <c:numFmt formatCode="General" sourceLinked="1"/>
        <c:majorTickMark val="out"/>
        <c:minorTickMark val="none"/>
        <c:tickLblPos val="nextTo"/>
        <c:spPr>
          <a:noFill/>
          <a:ln w="9525">
            <a:solidFill>
              <a:srgbClr val="000000"/>
            </a:solidFill>
          </a:ln>
          <a:effectLst/>
        </c:spPr>
        <c:txPr>
          <a:bodyPr rot="-60000000" spcFirstLastPara="1" vertOverflow="ellipsis" vert="horz" wrap="square" anchor="ctr" anchorCtr="1"/>
          <a:lstStyle/>
          <a:p>
            <a:pPr>
              <a:defRPr sz="1200" b="0" i="0" u="none" strike="noStrike" kern="1200" baseline="0">
                <a:solidFill>
                  <a:srgbClr val="363A3A"/>
                </a:solidFill>
                <a:latin typeface="Arial (Body)"/>
                <a:ea typeface="+mn-ea"/>
                <a:cs typeface="+mn-cs"/>
              </a:defRPr>
            </a:pPr>
            <a:endParaRPr lang="ru-RU"/>
          </a:p>
        </c:txPr>
        <c:crossAx val="245531136"/>
        <c:crosses val="autoZero"/>
        <c:crossBetween val="between"/>
        <c:majorUnit val="10"/>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675807630762311E-2"/>
          <c:y val="5.0175074014519525E-2"/>
          <c:w val="0.81764901356318664"/>
          <c:h val="0.85859751868635403"/>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830051"/>
              </a:solidFill>
              <a:ln>
                <a:noFill/>
              </a:ln>
              <a:effectLst/>
            </c:spPr>
            <c:extLst xmlns:c16r2="http://schemas.microsoft.com/office/drawing/2015/06/chart">
              <c:ext xmlns:c16="http://schemas.microsoft.com/office/drawing/2014/chart" uri="{C3380CC4-5D6E-409C-BE32-E72D297353CC}">
                <c16:uniqueId val="{00000001-6FE0-4561-A0A1-1E981E7A91B2}"/>
              </c:ext>
            </c:extLst>
          </c:dPt>
          <c:dPt>
            <c:idx val="1"/>
            <c:invertIfNegative val="0"/>
            <c:bubble3D val="0"/>
            <c:spPr>
              <a:solidFill>
                <a:schemeClr val="bg1">
                  <a:lumMod val="50000"/>
                </a:schemeClr>
              </a:solidFill>
              <a:ln>
                <a:noFill/>
              </a:ln>
              <a:effectLst/>
            </c:spPr>
            <c:extLst xmlns:c16r2="http://schemas.microsoft.com/office/drawing/2015/06/chart">
              <c:ext xmlns:c16="http://schemas.microsoft.com/office/drawing/2014/chart" uri="{C3380CC4-5D6E-409C-BE32-E72D297353CC}">
                <c16:uniqueId val="{00000003-6FE0-4561-A0A1-1E981E7A91B2}"/>
              </c:ext>
            </c:extLst>
          </c:dPt>
          <c:dLbls>
            <c:delete val="1"/>
          </c:dLbls>
          <c:cat>
            <c:strRef>
              <c:f>Sheet1!$A$2:$A$3</c:f>
              <c:strCache>
                <c:ptCount val="2"/>
                <c:pt idx="0">
                  <c:v>Anifrolumab 300 mg</c:v>
                </c:pt>
                <c:pt idx="1">
                  <c:v>Placebo</c:v>
                </c:pt>
              </c:strCache>
            </c:strRef>
          </c:cat>
          <c:val>
            <c:numRef>
              <c:f>Sheet1!$B$2:$B$3</c:f>
              <c:numCache>
                <c:formatCode>General</c:formatCode>
                <c:ptCount val="2"/>
                <c:pt idx="0">
                  <c:v>48.8</c:v>
                </c:pt>
                <c:pt idx="1">
                  <c:v>32.1</c:v>
                </c:pt>
              </c:numCache>
            </c:numRef>
          </c:val>
          <c:extLst xmlns:c16r2="http://schemas.microsoft.com/office/drawing/2015/06/chart">
            <c:ext xmlns:c16="http://schemas.microsoft.com/office/drawing/2014/chart" uri="{C3380CC4-5D6E-409C-BE32-E72D297353CC}">
              <c16:uniqueId val="{00000004-6FE0-4561-A0A1-1E981E7A91B2}"/>
            </c:ext>
          </c:extLst>
        </c:ser>
        <c:dLbls>
          <c:dLblPos val="outEnd"/>
          <c:showLegendKey val="0"/>
          <c:showVal val="1"/>
          <c:showCatName val="0"/>
          <c:showSerName val="0"/>
          <c:showPercent val="0"/>
          <c:showBubbleSize val="0"/>
        </c:dLbls>
        <c:gapWidth val="65"/>
        <c:overlap val="46"/>
        <c:axId val="250708480"/>
        <c:axId val="181544640"/>
      </c:barChart>
      <c:catAx>
        <c:axId val="250708480"/>
        <c:scaling>
          <c:orientation val="minMax"/>
        </c:scaling>
        <c:delete val="0"/>
        <c:axPos val="b"/>
        <c:numFmt formatCode="General" sourceLinked="1"/>
        <c:majorTickMark val="out"/>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ru-RU"/>
          </a:p>
        </c:txPr>
        <c:crossAx val="181544640"/>
        <c:crosses val="autoZero"/>
        <c:auto val="1"/>
        <c:lblAlgn val="ctr"/>
        <c:lblOffset val="100"/>
        <c:noMultiLvlLbl val="0"/>
      </c:catAx>
      <c:valAx>
        <c:axId val="181544640"/>
        <c:scaling>
          <c:orientation val="minMax"/>
          <c:max val="70"/>
        </c:scaling>
        <c:delete val="0"/>
        <c:axPos val="l"/>
        <c:majorGridlines>
          <c:spPr>
            <a:ln w="9525" cap="flat" cmpd="sng" algn="ctr">
              <a:noFill/>
              <a:round/>
            </a:ln>
            <a:effectLst/>
          </c:spPr>
        </c:majorGridlines>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ru-RU"/>
          </a:p>
        </c:txPr>
        <c:crossAx val="25070848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37516961599307"/>
          <c:y val="0.10084793276076784"/>
          <c:w val="0.74894920823806033"/>
          <c:h val="0.64307359500667327"/>
        </c:manualLayout>
      </c:layout>
      <c:barChart>
        <c:barDir val="col"/>
        <c:grouping val="clustered"/>
        <c:varyColors val="0"/>
        <c:ser>
          <c:idx val="0"/>
          <c:order val="0"/>
          <c:tx>
            <c:strRef>
              <c:f>Sheet1!$C$1</c:f>
              <c:strCache>
                <c:ptCount val="1"/>
                <c:pt idx="0">
                  <c:v>Anifrolumab 300 mg</c:v>
                </c:pt>
              </c:strCache>
            </c:strRef>
          </c:tx>
          <c:spPr>
            <a:solidFill>
              <a:schemeClr val="accent1"/>
            </a:solidFill>
            <a:ln>
              <a:noFill/>
            </a:ln>
            <a:effectLst/>
          </c:spPr>
          <c:invertIfNegative val="0"/>
          <c:dLbls>
            <c:dLbl>
              <c:idx val="0"/>
              <c:layout>
                <c:manualLayout>
                  <c:x val="-1.091301318820463E-2"/>
                  <c:y val="-4.0447225288497372E-3"/>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1"/>
                      </a:solidFill>
                      <a:latin typeface="+mn-lt"/>
                      <a:ea typeface="+mn-ea"/>
                      <a:cs typeface="+mn-cs"/>
                    </a:defRPr>
                  </a:pPr>
                  <a:endParaRPr lang="ru-RU"/>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5C45-4DEC-B2FA-5DB466FE4113}"/>
                </c:ext>
              </c:extLst>
            </c:dLbl>
            <c:spPr>
              <a:solidFill>
                <a:schemeClr val="accent1"/>
              </a:solid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Sheet1!$A$2</c:f>
              <c:strCache>
                <c:ptCount val="1"/>
                <c:pt idx="0">
                  <c:v>upcr imp</c:v>
                </c:pt>
              </c:strCache>
            </c:strRef>
          </c:cat>
          <c:val>
            <c:numRef>
              <c:f>Sheet1!$C$2</c:f>
              <c:numCache>
                <c:formatCode>General</c:formatCode>
                <c:ptCount val="1"/>
                <c:pt idx="0">
                  <c:v>40</c:v>
                </c:pt>
              </c:numCache>
            </c:numRef>
          </c:val>
          <c:extLst xmlns:c16r2="http://schemas.microsoft.com/office/drawing/2015/06/chart">
            <c:ext xmlns:c16="http://schemas.microsoft.com/office/drawing/2014/chart" uri="{C3380CC4-5D6E-409C-BE32-E72D297353CC}">
              <c16:uniqueId val="{00000001-5C45-4DEC-B2FA-5DB466FE4113}"/>
            </c:ext>
          </c:extLst>
        </c:ser>
        <c:ser>
          <c:idx val="1"/>
          <c:order val="1"/>
          <c:tx>
            <c:strRef>
              <c:f>Sheet1!$B$1</c:f>
              <c:strCache>
                <c:ptCount val="1"/>
                <c:pt idx="0">
                  <c:v>Placebo</c:v>
                </c:pt>
              </c:strCache>
            </c:strRef>
          </c:tx>
          <c:spPr>
            <a:solidFill>
              <a:schemeClr val="bg1">
                <a:lumMod val="50000"/>
              </a:schemeClr>
            </a:solidFill>
            <a:ln>
              <a:noFill/>
            </a:ln>
            <a:effectLst/>
          </c:spPr>
          <c:invertIfNegative val="0"/>
          <c:dLbls>
            <c:dLbl>
              <c:idx val="0"/>
              <c:layout>
                <c:manualLayout>
                  <c:x val="-2.7282532970511449E-3"/>
                  <c:y val="-4.0447225288497745E-3"/>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lumMod val="50000"/>
                          </a:schemeClr>
                        </a:solidFill>
                        <a:latin typeface="+mn-lt"/>
                        <a:ea typeface="+mn-ea"/>
                        <a:cs typeface="+mn-cs"/>
                      </a:defRPr>
                    </a:pPr>
                    <a:r>
                      <a:rPr lang="en-US" sz="1400" dirty="0">
                        <a:solidFill>
                          <a:schemeClr val="bg1">
                            <a:lumMod val="50000"/>
                          </a:schemeClr>
                        </a:solidFill>
                      </a:rPr>
                      <a:t>17</a:t>
                    </a:r>
                  </a:p>
                </c:rich>
              </c:tx>
              <c:spPr>
                <a:noFill/>
                <a:ln>
                  <a:noFill/>
                </a:ln>
                <a:effectLst/>
              </c:sp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2-5C45-4DEC-B2FA-5DB466FE4113}"/>
                </c:ext>
              </c:extLst>
            </c:dLbl>
            <c:spPr>
              <a:solidFill>
                <a:schemeClr val="bg1">
                  <a:lumMod val="50000"/>
                </a:schemeClr>
              </a:solid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Sheet1!$A$2</c:f>
              <c:strCache>
                <c:ptCount val="1"/>
                <c:pt idx="0">
                  <c:v>upcr imp</c:v>
                </c:pt>
              </c:strCache>
            </c:strRef>
          </c:cat>
          <c:val>
            <c:numRef>
              <c:f>Sheet1!$B$2</c:f>
              <c:numCache>
                <c:formatCode>General</c:formatCode>
                <c:ptCount val="1"/>
                <c:pt idx="0">
                  <c:v>17.3</c:v>
                </c:pt>
              </c:numCache>
            </c:numRef>
          </c:val>
          <c:extLst xmlns:c16r2="http://schemas.microsoft.com/office/drawing/2015/06/chart">
            <c:ext xmlns:c16="http://schemas.microsoft.com/office/drawing/2014/chart" uri="{C3380CC4-5D6E-409C-BE32-E72D297353CC}">
              <c16:uniqueId val="{00000003-5C45-4DEC-B2FA-5DB466FE4113}"/>
            </c:ext>
          </c:extLst>
        </c:ser>
        <c:dLbls>
          <c:showLegendKey val="0"/>
          <c:showVal val="0"/>
          <c:showCatName val="0"/>
          <c:showSerName val="0"/>
          <c:showPercent val="0"/>
          <c:showBubbleSize val="0"/>
        </c:dLbls>
        <c:gapWidth val="120"/>
        <c:overlap val="-20"/>
        <c:axId val="251201024"/>
        <c:axId val="181546944"/>
      </c:barChart>
      <c:catAx>
        <c:axId val="251201024"/>
        <c:scaling>
          <c:orientation val="minMax"/>
        </c:scaling>
        <c:delete val="0"/>
        <c:axPos val="b"/>
        <c:numFmt formatCode="General" sourceLinked="0"/>
        <c:majorTickMark val="out"/>
        <c:minorTickMark val="none"/>
        <c:tickLblPos val="nextTo"/>
        <c:spPr>
          <a:noFill/>
          <a:ln w="9525" cap="flat" cmpd="sng" algn="ctr">
            <a:solidFill>
              <a:schemeClr val="tx1"/>
            </a:solidFill>
            <a:prstDash val="solid"/>
            <a:round/>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ru-RU"/>
          </a:p>
        </c:txPr>
        <c:crossAx val="181546944"/>
        <c:crosses val="autoZero"/>
        <c:auto val="1"/>
        <c:lblAlgn val="ctr"/>
        <c:lblOffset val="100"/>
        <c:noMultiLvlLbl val="0"/>
      </c:catAx>
      <c:valAx>
        <c:axId val="181546944"/>
        <c:scaling>
          <c:orientation val="minMax"/>
          <c:max val="70"/>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ru-RU" sz="1200" b="1"/>
                  <a:t>Пациенты, %</a:t>
                </a:r>
              </a:p>
            </c:rich>
          </c:tx>
          <c:layout>
            <c:manualLayout>
              <c:xMode val="edge"/>
              <c:yMode val="edge"/>
              <c:x val="0.13319077398274759"/>
              <c:y val="0.26694332837829021"/>
            </c:manualLayout>
          </c:layout>
          <c:overlay val="0"/>
          <c:spPr>
            <a:noFill/>
            <a:ln>
              <a:noFill/>
            </a:ln>
            <a:effectLst/>
          </c:spPr>
        </c:title>
        <c:numFmt formatCode="General" sourceLinked="1"/>
        <c:majorTickMark val="out"/>
        <c:minorTickMark val="none"/>
        <c:tickLblPos val="nextTo"/>
        <c:spPr>
          <a:noFill/>
          <a:ln w="9525" cap="flat" cmpd="sng" algn="ctr">
            <a:solidFill>
              <a:schemeClr val="tx1"/>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ru-RU"/>
          </a:p>
        </c:txPr>
        <c:crossAx val="251201024"/>
        <c:crosses val="autoZero"/>
        <c:crossBetween val="between"/>
        <c:majorUnit val="10"/>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b="0"/>
      </a:pPr>
      <a:endParaRPr lang="ru-RU"/>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216094199535287E-2"/>
          <c:y val="0.11599257824843422"/>
          <c:w val="0.94323163555964384"/>
          <c:h val="0.8287542638610933"/>
        </c:manualLayout>
      </c:layout>
      <c:barChart>
        <c:barDir val="col"/>
        <c:grouping val="clustered"/>
        <c:varyColors val="0"/>
        <c:ser>
          <c:idx val="0"/>
          <c:order val="0"/>
          <c:tx>
            <c:strRef>
              <c:f>Glucocorticoids!$F$8</c:f>
              <c:strCache>
                <c:ptCount val="1"/>
                <c:pt idx="0">
                  <c:v>САФНЕЛО® (300 мг)</c:v>
                </c:pt>
              </c:strCache>
            </c:strRef>
          </c:tx>
          <c:spPr>
            <a:solidFill>
              <a:srgbClr val="3E7E86"/>
            </a:solidFill>
            <a:ln>
              <a:noFill/>
            </a:ln>
            <a:effectLst/>
          </c:spPr>
          <c:invertIfNegative val="0"/>
          <c:cat>
            <c:strRef>
              <c:f>Glucocorticoids!$G$6:$I$7</c:f>
              <c:strCache>
                <c:ptCount val="3"/>
                <c:pt idx="0">
                  <c:v>TULIP-2</c:v>
                </c:pt>
                <c:pt idx="1">
                  <c:v>TULIP-1</c:v>
                </c:pt>
                <c:pt idx="2">
                  <c:v>MUSE</c:v>
                </c:pt>
              </c:strCache>
            </c:strRef>
          </c:cat>
          <c:val>
            <c:numRef>
              <c:f>Glucocorticoids!$G$8:$I$8</c:f>
              <c:numCache>
                <c:formatCode>General</c:formatCode>
                <c:ptCount val="3"/>
                <c:pt idx="0">
                  <c:v>51.1</c:v>
                </c:pt>
                <c:pt idx="1">
                  <c:v>49</c:v>
                </c:pt>
                <c:pt idx="2">
                  <c:v>56.4</c:v>
                </c:pt>
              </c:numCache>
            </c:numRef>
          </c:val>
          <c:extLst xmlns:c16r2="http://schemas.microsoft.com/office/drawing/2015/06/chart">
            <c:ext xmlns:c16="http://schemas.microsoft.com/office/drawing/2014/chart" uri="{C3380CC4-5D6E-409C-BE32-E72D297353CC}">
              <c16:uniqueId val="{00000000-55AB-4D75-AB66-5A1ED5686FE0}"/>
            </c:ext>
          </c:extLst>
        </c:ser>
        <c:ser>
          <c:idx val="1"/>
          <c:order val="1"/>
          <c:tx>
            <c:strRef>
              <c:f>Glucocorticoids!$F$9</c:f>
              <c:strCache>
                <c:ptCount val="1"/>
                <c:pt idx="0">
                  <c:v>Плацебо</c:v>
                </c:pt>
              </c:strCache>
            </c:strRef>
          </c:tx>
          <c:spPr>
            <a:solidFill>
              <a:schemeClr val="bg2"/>
            </a:solidFill>
            <a:ln>
              <a:noFill/>
            </a:ln>
            <a:effectLst/>
          </c:spPr>
          <c:invertIfNegative val="0"/>
          <c:cat>
            <c:strRef>
              <c:f>Glucocorticoids!$G$6:$I$7</c:f>
              <c:strCache>
                <c:ptCount val="3"/>
                <c:pt idx="0">
                  <c:v>TULIP-2</c:v>
                </c:pt>
                <c:pt idx="1">
                  <c:v>TULIP-1</c:v>
                </c:pt>
                <c:pt idx="2">
                  <c:v>MUSE</c:v>
                </c:pt>
              </c:strCache>
            </c:strRef>
          </c:cat>
          <c:val>
            <c:numRef>
              <c:f>Glucocorticoids!$G$9:$I$9</c:f>
              <c:numCache>
                <c:formatCode>General</c:formatCode>
                <c:ptCount val="3"/>
                <c:pt idx="0">
                  <c:v>30.2</c:v>
                </c:pt>
                <c:pt idx="1">
                  <c:v>32.1</c:v>
                </c:pt>
                <c:pt idx="2">
                  <c:v>26.6</c:v>
                </c:pt>
              </c:numCache>
            </c:numRef>
          </c:val>
          <c:extLst xmlns:c16r2="http://schemas.microsoft.com/office/drawing/2015/06/chart">
            <c:ext xmlns:c16="http://schemas.microsoft.com/office/drawing/2014/chart" uri="{C3380CC4-5D6E-409C-BE32-E72D297353CC}">
              <c16:uniqueId val="{00000001-55AB-4D75-AB66-5A1ED5686FE0}"/>
            </c:ext>
          </c:extLst>
        </c:ser>
        <c:dLbls>
          <c:showLegendKey val="0"/>
          <c:showVal val="0"/>
          <c:showCatName val="0"/>
          <c:showSerName val="0"/>
          <c:showPercent val="0"/>
          <c:showBubbleSize val="0"/>
        </c:dLbls>
        <c:gapWidth val="219"/>
        <c:overlap val="-27"/>
        <c:axId val="188394496"/>
        <c:axId val="164129024"/>
      </c:barChart>
      <c:catAx>
        <c:axId val="188394496"/>
        <c:scaling>
          <c:orientation val="minMax"/>
        </c:scaling>
        <c:delete val="1"/>
        <c:axPos val="b"/>
        <c:numFmt formatCode="General" sourceLinked="1"/>
        <c:majorTickMark val="none"/>
        <c:minorTickMark val="none"/>
        <c:tickLblPos val="nextTo"/>
        <c:crossAx val="164129024"/>
        <c:crosses val="autoZero"/>
        <c:auto val="1"/>
        <c:lblAlgn val="ctr"/>
        <c:lblOffset val="100"/>
        <c:noMultiLvlLbl val="0"/>
      </c:catAx>
      <c:valAx>
        <c:axId val="1641290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ru-RU"/>
          </a:p>
        </c:txPr>
        <c:crossAx val="18839449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4189939843763E-2"/>
          <c:y val="6.171264039940158E-3"/>
          <c:w val="0.95610765030773348"/>
          <c:h val="0.93211739075188127"/>
        </c:manualLayout>
      </c:layout>
      <c:barChart>
        <c:barDir val="bar"/>
        <c:grouping val="stacked"/>
        <c:varyColors val="0"/>
        <c:ser>
          <c:idx val="0"/>
          <c:order val="0"/>
          <c:tx>
            <c:strRef>
              <c:f>Sheet1!$B$1</c:f>
              <c:strCache>
                <c:ptCount val="1"/>
                <c:pt idx="0">
                  <c:v>0</c:v>
                </c:pt>
              </c:strCache>
            </c:strRef>
          </c:tx>
          <c:spPr>
            <a:solidFill>
              <a:srgbClr val="53A8B2"/>
            </a:solidFill>
            <a:ln>
              <a:noFill/>
            </a:ln>
            <a:effectLst/>
          </c:spPr>
          <c:invertIfNegative val="0"/>
          <c:dPt>
            <c:idx val="0"/>
            <c:invertIfNegative val="0"/>
            <c:bubble3D val="0"/>
            <c:spPr>
              <a:solidFill>
                <a:schemeClr val="bg2"/>
              </a:solidFill>
              <a:ln>
                <a:noFill/>
              </a:ln>
              <a:effectLst/>
            </c:spPr>
            <c:extLst xmlns:c16r2="http://schemas.microsoft.com/office/drawing/2015/06/chart">
              <c:ext xmlns:c16="http://schemas.microsoft.com/office/drawing/2014/chart" uri="{C3380CC4-5D6E-409C-BE32-E72D297353CC}">
                <c16:uniqueId val="{00000001-20F5-4C2F-9062-3B9BFF8D6A1D}"/>
              </c:ext>
            </c:extLst>
          </c:dPt>
          <c:dPt>
            <c:idx val="1"/>
            <c:invertIfNegative val="0"/>
            <c:bubble3D val="0"/>
            <c:spPr>
              <a:solidFill>
                <a:srgbClr val="3E7E86"/>
              </a:solidFill>
              <a:ln>
                <a:noFill/>
              </a:ln>
              <a:effectLst/>
            </c:spPr>
            <c:extLst xmlns:c16r2="http://schemas.microsoft.com/office/drawing/2015/06/chart">
              <c:ext xmlns:c16="http://schemas.microsoft.com/office/drawing/2014/chart" uri="{C3380CC4-5D6E-409C-BE32-E72D297353CC}">
                <c16:uniqueId val="{00000003-20F5-4C2F-9062-3B9BFF8D6A1D}"/>
              </c:ext>
            </c:extLst>
          </c:dPt>
          <c:dLbls>
            <c:delete val="1"/>
          </c:dLbls>
          <c:cat>
            <c:strRef>
              <c:f>Sheet1!$A$2:$A$3</c:f>
              <c:strCache>
                <c:ptCount val="2"/>
                <c:pt idx="0">
                  <c:v>Плацебо </c:v>
                </c:pt>
                <c:pt idx="1">
                  <c:v>САФНЕЛО®, 300 мг</c:v>
                </c:pt>
              </c:strCache>
            </c:strRef>
          </c:cat>
          <c:val>
            <c:numRef>
              <c:f>Sheet1!$B$2:$B$3</c:f>
              <c:numCache>
                <c:formatCode>General</c:formatCode>
                <c:ptCount val="2"/>
                <c:pt idx="0">
                  <c:v>48</c:v>
                </c:pt>
                <c:pt idx="1">
                  <c:v>78</c:v>
                </c:pt>
              </c:numCache>
            </c:numRef>
          </c:val>
          <c:extLst xmlns:c16r2="http://schemas.microsoft.com/office/drawing/2015/06/chart">
            <c:ext xmlns:c16="http://schemas.microsoft.com/office/drawing/2014/chart" uri="{C3380CC4-5D6E-409C-BE32-E72D297353CC}">
              <c16:uniqueId val="{00000004-20F5-4C2F-9062-3B9BFF8D6A1D}"/>
            </c:ext>
          </c:extLst>
        </c:ser>
        <c:ser>
          <c:idx val="1"/>
          <c:order val="1"/>
          <c:tx>
            <c:strRef>
              <c:f>Sheet1!$C$1</c:f>
              <c:strCache>
                <c:ptCount val="1"/>
                <c:pt idx="0">
                  <c:v>1</c:v>
                </c:pt>
              </c:strCache>
            </c:strRef>
          </c:tx>
          <c:spPr>
            <a:solidFill>
              <a:srgbClr val="D8DFDE"/>
            </a:solidFill>
            <a:ln>
              <a:no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5-20F5-4C2F-9062-3B9BFF8D6A1D}"/>
              </c:ext>
            </c:extLst>
          </c:dPt>
          <c:dPt>
            <c:idx val="1"/>
            <c:invertIfNegative val="0"/>
            <c:bubble3D val="0"/>
            <c:spPr>
              <a:solidFill>
                <a:srgbClr val="E1F6F9"/>
              </a:solidFill>
              <a:ln>
                <a:noFill/>
              </a:ln>
              <a:effectLst/>
            </c:spPr>
            <c:extLst xmlns:c16r2="http://schemas.microsoft.com/office/drawing/2015/06/chart">
              <c:ext xmlns:c16="http://schemas.microsoft.com/office/drawing/2014/chart" uri="{C3380CC4-5D6E-409C-BE32-E72D297353CC}">
                <c16:uniqueId val="{00000007-20F5-4C2F-9062-3B9BFF8D6A1D}"/>
              </c:ext>
            </c:extLst>
          </c:dPt>
          <c:dLbls>
            <c:delete val="1"/>
          </c:dLbls>
          <c:cat>
            <c:strRef>
              <c:f>Sheet1!$A$2:$A$3</c:f>
              <c:strCache>
                <c:ptCount val="2"/>
                <c:pt idx="0">
                  <c:v>Плацебо </c:v>
                </c:pt>
                <c:pt idx="1">
                  <c:v>САФНЕЛО®, 300 мг</c:v>
                </c:pt>
              </c:strCache>
            </c:strRef>
          </c:cat>
          <c:val>
            <c:numRef>
              <c:f>Sheet1!$C$2:$C$3</c:f>
              <c:numCache>
                <c:formatCode>General</c:formatCode>
                <c:ptCount val="2"/>
                <c:pt idx="0">
                  <c:v>52</c:v>
                </c:pt>
                <c:pt idx="1">
                  <c:v>22</c:v>
                </c:pt>
              </c:numCache>
            </c:numRef>
          </c:val>
          <c:extLst xmlns:c16r2="http://schemas.microsoft.com/office/drawing/2015/06/chart">
            <c:ext xmlns:c16="http://schemas.microsoft.com/office/drawing/2014/chart" uri="{C3380CC4-5D6E-409C-BE32-E72D297353CC}">
              <c16:uniqueId val="{00000008-20F5-4C2F-9062-3B9BFF8D6A1D}"/>
            </c:ext>
          </c:extLst>
        </c:ser>
        <c:dLbls>
          <c:dLblPos val="ctr"/>
          <c:showLegendKey val="0"/>
          <c:showVal val="1"/>
          <c:showCatName val="0"/>
          <c:showSerName val="0"/>
          <c:showPercent val="0"/>
          <c:showBubbleSize val="0"/>
        </c:dLbls>
        <c:gapWidth val="27"/>
        <c:overlap val="100"/>
        <c:axId val="251520512"/>
        <c:axId val="228844096"/>
      </c:barChart>
      <c:catAx>
        <c:axId val="251520512"/>
        <c:scaling>
          <c:orientation val="minMax"/>
        </c:scaling>
        <c:delete val="1"/>
        <c:axPos val="l"/>
        <c:numFmt formatCode="General" sourceLinked="1"/>
        <c:majorTickMark val="none"/>
        <c:minorTickMark val="none"/>
        <c:tickLblPos val="nextTo"/>
        <c:crossAx val="228844096"/>
        <c:crosses val="autoZero"/>
        <c:auto val="1"/>
        <c:lblAlgn val="ctr"/>
        <c:lblOffset val="100"/>
        <c:noMultiLvlLbl val="0"/>
      </c:catAx>
      <c:valAx>
        <c:axId val="228844096"/>
        <c:scaling>
          <c:orientation val="minMax"/>
        </c:scaling>
        <c:delete val="1"/>
        <c:axPos val="b"/>
        <c:numFmt formatCode="General" sourceLinked="1"/>
        <c:majorTickMark val="none"/>
        <c:minorTickMark val="none"/>
        <c:tickLblPos val="nextTo"/>
        <c:crossAx val="25152051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emf"/></Relationships>
</file>

<file path=ppt/drawings/drawing1.xml><?xml version="1.0" encoding="utf-8"?>
<c:userShapes xmlns:c="http://schemas.openxmlformats.org/drawingml/2006/chart">
  <cdr:relSizeAnchor xmlns:cdr="http://schemas.openxmlformats.org/drawingml/2006/chartDrawing">
    <cdr:from>
      <cdr:x>0.59415</cdr:x>
      <cdr:y>0.54503</cdr:y>
    </cdr:from>
    <cdr:to>
      <cdr:x>0.65196</cdr:x>
      <cdr:y>0.64867</cdr:y>
    </cdr:to>
    <cdr:sp macro="" textlink="">
      <cdr:nvSpPr>
        <cdr:cNvPr id="2" name="TextBox 1"/>
        <cdr:cNvSpPr txBox="1"/>
      </cdr:nvSpPr>
      <cdr:spPr>
        <a:xfrm xmlns:a="http://schemas.openxmlformats.org/drawingml/2006/main">
          <a:off x="4385947" y="1531220"/>
          <a:ext cx="426720" cy="29116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700" dirty="0">
              <a:solidFill>
                <a:schemeClr val="bg1"/>
              </a:solidFill>
            </a:rPr>
            <a:t>8,4</a:t>
          </a:r>
        </a:p>
      </cdr:txBody>
    </cdr:sp>
  </cdr:relSizeAnchor>
</c:userShapes>
</file>

<file path=ppt/drawings/drawing2.xml><?xml version="1.0" encoding="utf-8"?>
<c:userShapes xmlns:c="http://schemas.openxmlformats.org/drawingml/2006/chart">
  <cdr:relSizeAnchor xmlns:cdr="http://schemas.openxmlformats.org/drawingml/2006/chartDrawing">
    <cdr:from>
      <cdr:x>0.07563</cdr:x>
      <cdr:y>0.68713</cdr:y>
    </cdr:from>
    <cdr:to>
      <cdr:x>0.99518</cdr:x>
      <cdr:y>0.92128</cdr:y>
    </cdr:to>
    <cdr:sp macro="" textlink="">
      <cdr:nvSpPr>
        <cdr:cNvPr id="2" name="Rectangle 1">
          <a:extLst xmlns:a="http://schemas.openxmlformats.org/drawingml/2006/main">
            <a:ext uri="{FF2B5EF4-FFF2-40B4-BE49-F238E27FC236}">
              <a16:creationId xmlns:a16="http://schemas.microsoft.com/office/drawing/2014/main" xmlns="" id="{D04DAA04-7779-493E-B1AB-379A66CF3EB5}"/>
            </a:ext>
          </a:extLst>
        </cdr:cNvPr>
        <cdr:cNvSpPr/>
      </cdr:nvSpPr>
      <cdr:spPr>
        <a:xfrm xmlns:a="http://schemas.openxmlformats.org/drawingml/2006/main">
          <a:off x="715387" y="4092193"/>
          <a:ext cx="8698139" cy="1394469"/>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userShapes>
</file>

<file path=ppt/drawings/drawing3.xml><?xml version="1.0" encoding="utf-8"?>
<c:userShapes xmlns:c="http://schemas.openxmlformats.org/drawingml/2006/chart">
  <cdr:relSizeAnchor xmlns:cdr="http://schemas.openxmlformats.org/drawingml/2006/chartDrawing">
    <cdr:from>
      <cdr:x>0.12348</cdr:x>
      <cdr:y>0.39787</cdr:y>
    </cdr:from>
    <cdr:to>
      <cdr:x>0.17782</cdr:x>
      <cdr:y>0.48151</cdr:y>
    </cdr:to>
    <cdr:sp macro="" textlink="">
      <cdr:nvSpPr>
        <cdr:cNvPr id="2" name="TextBox 1">
          <a:extLst xmlns:a="http://schemas.openxmlformats.org/drawingml/2006/main">
            <a:ext uri="{FF2B5EF4-FFF2-40B4-BE49-F238E27FC236}">
              <a16:creationId xmlns:a16="http://schemas.microsoft.com/office/drawing/2014/main" xmlns="" id="{ED6AFB53-DCA1-4F25-BAED-74354142CE96}"/>
            </a:ext>
          </a:extLst>
        </cdr:cNvPr>
        <cdr:cNvSpPr txBox="1"/>
      </cdr:nvSpPr>
      <cdr:spPr>
        <a:xfrm xmlns:a="http://schemas.openxmlformats.org/drawingml/2006/main">
          <a:off x="1179104" y="1492566"/>
          <a:ext cx="518896" cy="31376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a:solidFill>
                <a:schemeClr val="bg1"/>
              </a:solidFill>
            </a:rPr>
            <a:t>42 %</a:t>
          </a:r>
        </a:p>
      </cdr:txBody>
    </cdr:sp>
  </cdr:relSizeAnchor>
  <cdr:relSizeAnchor xmlns:cdr="http://schemas.openxmlformats.org/drawingml/2006/chartDrawing">
    <cdr:from>
      <cdr:x>0.21698</cdr:x>
      <cdr:y>0.43969</cdr:y>
    </cdr:from>
    <cdr:to>
      <cdr:x>0.27132</cdr:x>
      <cdr:y>0.52334</cdr:y>
    </cdr:to>
    <cdr:sp macro="" textlink="">
      <cdr:nvSpPr>
        <cdr:cNvPr id="3" name="TextBox 2">
          <a:extLst xmlns:a="http://schemas.openxmlformats.org/drawingml/2006/main">
            <a:ext uri="{FF2B5EF4-FFF2-40B4-BE49-F238E27FC236}">
              <a16:creationId xmlns:a16="http://schemas.microsoft.com/office/drawing/2014/main" xmlns="" id="{B037BC5E-7403-4AF4-9F93-5DBAF6110F99}"/>
            </a:ext>
          </a:extLst>
        </cdr:cNvPr>
        <cdr:cNvSpPr txBox="1"/>
      </cdr:nvSpPr>
      <cdr:spPr>
        <a:xfrm xmlns:a="http://schemas.openxmlformats.org/drawingml/2006/main">
          <a:off x="2071951" y="1649429"/>
          <a:ext cx="518896" cy="31380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a:solidFill>
                <a:schemeClr val="bg1"/>
              </a:solidFill>
            </a:rPr>
            <a:t>38 %</a:t>
          </a:r>
        </a:p>
      </cdr:txBody>
    </cdr:sp>
  </cdr:relSizeAnchor>
  <cdr:relSizeAnchor xmlns:cdr="http://schemas.openxmlformats.org/drawingml/2006/chartDrawing">
    <cdr:from>
      <cdr:x>0.43754</cdr:x>
      <cdr:y>0.2953</cdr:y>
    </cdr:from>
    <cdr:to>
      <cdr:x>0.49188</cdr:x>
      <cdr:y>0.37894</cdr:y>
    </cdr:to>
    <cdr:sp macro="" textlink="">
      <cdr:nvSpPr>
        <cdr:cNvPr id="4" name="TextBox 3">
          <a:extLst xmlns:a="http://schemas.openxmlformats.org/drawingml/2006/main">
            <a:ext uri="{FF2B5EF4-FFF2-40B4-BE49-F238E27FC236}">
              <a16:creationId xmlns:a16="http://schemas.microsoft.com/office/drawing/2014/main" xmlns="" id="{2B1F85EC-88B4-49F0-897B-1AE72C06B2F7}"/>
            </a:ext>
          </a:extLst>
        </cdr:cNvPr>
        <cdr:cNvSpPr txBox="1"/>
      </cdr:nvSpPr>
      <cdr:spPr>
        <a:xfrm xmlns:a="http://schemas.openxmlformats.org/drawingml/2006/main">
          <a:off x="4178114" y="1107802"/>
          <a:ext cx="518895" cy="31376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a:solidFill>
                <a:schemeClr val="bg1"/>
              </a:solidFill>
            </a:rPr>
            <a:t>53 %</a:t>
          </a:r>
        </a:p>
      </cdr:txBody>
    </cdr:sp>
  </cdr:relSizeAnchor>
  <cdr:relSizeAnchor xmlns:cdr="http://schemas.openxmlformats.org/drawingml/2006/chartDrawing">
    <cdr:from>
      <cdr:x>0.52563</cdr:x>
      <cdr:y>0.5</cdr:y>
    </cdr:from>
    <cdr:to>
      <cdr:x>0.57997</cdr:x>
      <cdr:y>0.58365</cdr:y>
    </cdr:to>
    <cdr:sp macro="" textlink="">
      <cdr:nvSpPr>
        <cdr:cNvPr id="5" name="TextBox 4">
          <a:extLst xmlns:a="http://schemas.openxmlformats.org/drawingml/2006/main">
            <a:ext uri="{FF2B5EF4-FFF2-40B4-BE49-F238E27FC236}">
              <a16:creationId xmlns:a16="http://schemas.microsoft.com/office/drawing/2014/main" xmlns="" id="{61003D58-AEC9-41E0-9DED-5E369CABFC36}"/>
            </a:ext>
          </a:extLst>
        </cdr:cNvPr>
        <cdr:cNvSpPr txBox="1"/>
      </cdr:nvSpPr>
      <cdr:spPr>
        <a:xfrm xmlns:a="http://schemas.openxmlformats.org/drawingml/2006/main">
          <a:off x="5019257" y="1875692"/>
          <a:ext cx="518896" cy="31380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a:solidFill>
                <a:schemeClr val="bg1"/>
              </a:solidFill>
            </a:rPr>
            <a:t>32 %</a:t>
          </a:r>
        </a:p>
      </cdr:txBody>
    </cdr:sp>
  </cdr:relSizeAnchor>
  <cdr:relSizeAnchor xmlns:cdr="http://schemas.openxmlformats.org/drawingml/2006/chartDrawing">
    <cdr:from>
      <cdr:x>0.749</cdr:x>
      <cdr:y>0.1071</cdr:y>
    </cdr:from>
    <cdr:to>
      <cdr:x>0.80335</cdr:x>
      <cdr:y>0.19075</cdr:y>
    </cdr:to>
    <cdr:sp macro="" textlink="">
      <cdr:nvSpPr>
        <cdr:cNvPr id="6" name="TextBox 5">
          <a:extLst xmlns:a="http://schemas.openxmlformats.org/drawingml/2006/main">
            <a:ext uri="{FF2B5EF4-FFF2-40B4-BE49-F238E27FC236}">
              <a16:creationId xmlns:a16="http://schemas.microsoft.com/office/drawing/2014/main" xmlns="" id="{716FB38D-D4A4-401D-AEDD-C8EB53806DE0}"/>
            </a:ext>
          </a:extLst>
        </cdr:cNvPr>
        <cdr:cNvSpPr txBox="1"/>
      </cdr:nvSpPr>
      <cdr:spPr>
        <a:xfrm xmlns:a="http://schemas.openxmlformats.org/drawingml/2006/main">
          <a:off x="7152279" y="401769"/>
          <a:ext cx="518991" cy="31380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a:solidFill>
                <a:schemeClr val="bg1"/>
              </a:solidFill>
            </a:rPr>
            <a:t>73 %</a:t>
          </a:r>
        </a:p>
      </cdr:txBody>
    </cdr:sp>
  </cdr:relSizeAnchor>
  <cdr:relSizeAnchor xmlns:cdr="http://schemas.openxmlformats.org/drawingml/2006/chartDrawing">
    <cdr:from>
      <cdr:x>0.84025</cdr:x>
      <cdr:y>0.3977</cdr:y>
    </cdr:from>
    <cdr:to>
      <cdr:x>0.89459</cdr:x>
      <cdr:y>0.48135</cdr:y>
    </cdr:to>
    <cdr:sp macro="" textlink="">
      <cdr:nvSpPr>
        <cdr:cNvPr id="8" name="TextBox 7">
          <a:extLst xmlns:a="http://schemas.openxmlformats.org/drawingml/2006/main">
            <a:ext uri="{FF2B5EF4-FFF2-40B4-BE49-F238E27FC236}">
              <a16:creationId xmlns:a16="http://schemas.microsoft.com/office/drawing/2014/main" xmlns="" id="{C8436B20-5EC8-4280-B3EE-D0B911293574}"/>
            </a:ext>
          </a:extLst>
        </cdr:cNvPr>
        <cdr:cNvSpPr txBox="1"/>
      </cdr:nvSpPr>
      <cdr:spPr>
        <a:xfrm xmlns:a="http://schemas.openxmlformats.org/drawingml/2006/main">
          <a:off x="8023623" y="1491913"/>
          <a:ext cx="518895" cy="31380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a:solidFill>
                <a:schemeClr val="bg1"/>
              </a:solidFill>
            </a:rPr>
            <a:t>42 %</a:t>
          </a:r>
        </a:p>
      </cdr:txBody>
    </cdr:sp>
  </cdr:relSizeAnchor>
  <cdr:relSizeAnchor xmlns:cdr="http://schemas.openxmlformats.org/drawingml/2006/chartDrawing">
    <cdr:from>
      <cdr:x>0.43257</cdr:x>
      <cdr:y>0.77133</cdr:y>
    </cdr:from>
    <cdr:to>
      <cdr:x>0.49707</cdr:x>
      <cdr:y>0.85844</cdr:y>
    </cdr:to>
    <cdr:sp macro="" textlink="">
      <cdr:nvSpPr>
        <cdr:cNvPr id="11" name="TextBox 35">
          <a:extLst xmlns:a="http://schemas.openxmlformats.org/drawingml/2006/main">
            <a:ext uri="{FF2B5EF4-FFF2-40B4-BE49-F238E27FC236}">
              <a16:creationId xmlns:a16="http://schemas.microsoft.com/office/drawing/2014/main" xmlns="" id="{EF374992-D241-43D4-BBBB-90C7804D1E41}"/>
            </a:ext>
          </a:extLst>
        </cdr:cNvPr>
        <cdr:cNvSpPr txBox="1"/>
      </cdr:nvSpPr>
      <cdr:spPr>
        <a:xfrm xmlns:a="http://schemas.openxmlformats.org/drawingml/2006/main">
          <a:off x="4130635" y="2452610"/>
          <a:ext cx="615874" cy="27699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 70</a:t>
          </a:r>
        </a:p>
      </cdr:txBody>
    </cdr:sp>
  </cdr:relSizeAnchor>
  <cdr:relSizeAnchor xmlns:cdr="http://schemas.openxmlformats.org/drawingml/2006/chartDrawing">
    <cdr:from>
      <cdr:x>0.5236</cdr:x>
      <cdr:y>0.77133</cdr:y>
    </cdr:from>
    <cdr:to>
      <cdr:x>0.5881</cdr:x>
      <cdr:y>0.85844</cdr:y>
    </cdr:to>
    <cdr:sp macro="" textlink="">
      <cdr:nvSpPr>
        <cdr:cNvPr id="12" name="TextBox 36">
          <a:extLst xmlns:a="http://schemas.openxmlformats.org/drawingml/2006/main">
            <a:ext uri="{FF2B5EF4-FFF2-40B4-BE49-F238E27FC236}">
              <a16:creationId xmlns:a16="http://schemas.microsoft.com/office/drawing/2014/main" xmlns="" id="{6B1EBFF6-D68D-46A6-946B-1E0B2B0645D4}"/>
            </a:ext>
          </a:extLst>
        </cdr:cNvPr>
        <cdr:cNvSpPr txBox="1"/>
      </cdr:nvSpPr>
      <cdr:spPr>
        <a:xfrm xmlns:a="http://schemas.openxmlformats.org/drawingml/2006/main">
          <a:off x="4999886" y="2452610"/>
          <a:ext cx="615874" cy="27699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 68</a:t>
          </a:r>
        </a:p>
      </cdr:txBody>
    </cdr:sp>
  </cdr:relSizeAnchor>
  <cdr:relSizeAnchor xmlns:cdr="http://schemas.openxmlformats.org/drawingml/2006/chartDrawing">
    <cdr:from>
      <cdr:x>0.75566</cdr:x>
      <cdr:y>0.77133</cdr:y>
    </cdr:from>
    <cdr:to>
      <cdr:x>0.82016</cdr:x>
      <cdr:y>0.85844</cdr:y>
    </cdr:to>
    <cdr:sp macro="" textlink="">
      <cdr:nvSpPr>
        <cdr:cNvPr id="13" name="TextBox 41">
          <a:extLst xmlns:a="http://schemas.openxmlformats.org/drawingml/2006/main">
            <a:ext uri="{FF2B5EF4-FFF2-40B4-BE49-F238E27FC236}">
              <a16:creationId xmlns:a16="http://schemas.microsoft.com/office/drawing/2014/main" xmlns="" id="{E04B29D0-4652-4272-A879-C12C928E5D4D}"/>
            </a:ext>
          </a:extLst>
        </cdr:cNvPr>
        <cdr:cNvSpPr txBox="1"/>
      </cdr:nvSpPr>
      <cdr:spPr>
        <a:xfrm xmlns:a="http://schemas.openxmlformats.org/drawingml/2006/main">
          <a:off x="7215840" y="2452610"/>
          <a:ext cx="615874" cy="27699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 58</a:t>
          </a:r>
        </a:p>
      </cdr:txBody>
    </cdr:sp>
  </cdr:relSizeAnchor>
  <cdr:relSizeAnchor xmlns:cdr="http://schemas.openxmlformats.org/drawingml/2006/chartDrawing">
    <cdr:from>
      <cdr:x>0.8388</cdr:x>
      <cdr:y>0.77145</cdr:y>
    </cdr:from>
    <cdr:to>
      <cdr:x>0.9033</cdr:x>
      <cdr:y>0.85856</cdr:y>
    </cdr:to>
    <cdr:sp macro="" textlink="">
      <cdr:nvSpPr>
        <cdr:cNvPr id="14" name="TextBox 42">
          <a:extLst xmlns:a="http://schemas.openxmlformats.org/drawingml/2006/main">
            <a:ext uri="{FF2B5EF4-FFF2-40B4-BE49-F238E27FC236}">
              <a16:creationId xmlns:a16="http://schemas.microsoft.com/office/drawing/2014/main" xmlns="" id="{A089A958-F480-4973-9725-FB0A51F04DB5}"/>
            </a:ext>
          </a:extLst>
        </cdr:cNvPr>
        <cdr:cNvSpPr txBox="1"/>
      </cdr:nvSpPr>
      <cdr:spPr>
        <a:xfrm xmlns:a="http://schemas.openxmlformats.org/drawingml/2006/main">
          <a:off x="8009748" y="2452991"/>
          <a:ext cx="615874" cy="27699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 58</a:t>
          </a:r>
        </a:p>
      </cdr:txBody>
    </cdr:sp>
  </cdr:relSizeAnchor>
  <cdr:relSizeAnchor xmlns:cdr="http://schemas.openxmlformats.org/drawingml/2006/chartDrawing">
    <cdr:from>
      <cdr:x>0.12004</cdr:x>
      <cdr:y>0.77133</cdr:y>
    </cdr:from>
    <cdr:to>
      <cdr:x>0.18454</cdr:x>
      <cdr:y>0.85844</cdr:y>
    </cdr:to>
    <cdr:sp macro="" textlink="">
      <cdr:nvSpPr>
        <cdr:cNvPr id="15" name="TextBox 43">
          <a:extLst xmlns:a="http://schemas.openxmlformats.org/drawingml/2006/main">
            <a:ext uri="{FF2B5EF4-FFF2-40B4-BE49-F238E27FC236}">
              <a16:creationId xmlns:a16="http://schemas.microsoft.com/office/drawing/2014/main" xmlns="" id="{BA4BAAF7-CE39-45A9-B022-C84EC3C93359}"/>
            </a:ext>
          </a:extLst>
        </cdr:cNvPr>
        <cdr:cNvSpPr txBox="1"/>
      </cdr:nvSpPr>
      <cdr:spPr>
        <a:xfrm xmlns:a="http://schemas.openxmlformats.org/drawingml/2006/main">
          <a:off x="1146269" y="2452610"/>
          <a:ext cx="615874" cy="27699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 71</a:t>
          </a:r>
        </a:p>
      </cdr:txBody>
    </cdr:sp>
  </cdr:relSizeAnchor>
  <cdr:relSizeAnchor xmlns:cdr="http://schemas.openxmlformats.org/drawingml/2006/chartDrawing">
    <cdr:from>
      <cdr:x>0.207</cdr:x>
      <cdr:y>0.77133</cdr:y>
    </cdr:from>
    <cdr:to>
      <cdr:x>0.2715</cdr:x>
      <cdr:y>0.85844</cdr:y>
    </cdr:to>
    <cdr:sp macro="" textlink="">
      <cdr:nvSpPr>
        <cdr:cNvPr id="16" name="TextBox 44">
          <a:extLst xmlns:a="http://schemas.openxmlformats.org/drawingml/2006/main">
            <a:ext uri="{FF2B5EF4-FFF2-40B4-BE49-F238E27FC236}">
              <a16:creationId xmlns:a16="http://schemas.microsoft.com/office/drawing/2014/main" xmlns="" id="{C3F69ECB-E40C-44C9-BE51-336140F981D9}"/>
            </a:ext>
          </a:extLst>
        </cdr:cNvPr>
        <cdr:cNvSpPr txBox="1"/>
      </cdr:nvSpPr>
      <cdr:spPr>
        <a:xfrm xmlns:a="http://schemas.openxmlformats.org/drawingml/2006/main">
          <a:off x="1976655" y="2452610"/>
          <a:ext cx="615874" cy="27699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 90</a:t>
          </a:r>
        </a:p>
      </cdr:txBody>
    </cdr:sp>
  </cdr:relSizeAnchor>
</c:userShapes>
</file>

<file path=ppt/handoutMasters/_rels/handoutMaster1.xml.rels><?xml version="1.0" encoding="UTF-8" standalone="yes"?>
<Relationships xmlns="http://schemas.openxmlformats.org/package/2006/relationships"><Relationship Id="rId2" Type="http://schemas.openxmlformats.org/officeDocument/2006/relationships/tags" Target="../tags/tag83.xml"/><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483131E8-FB12-410D-BF61-66026F4B99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53F84DA3-B4E6-4214-A070-882C7BF7CEF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BFD0D9C-4FB5-4727-9E3D-4B02106E0BF8}" type="datetimeFigureOut">
              <a:rPr lang="en-US" smtClean="0"/>
              <a:t>10/26/2023</a:t>
            </a:fld>
            <a:endParaRPr lang="en-US"/>
          </a:p>
        </p:txBody>
      </p:sp>
      <p:sp>
        <p:nvSpPr>
          <p:cNvPr id="4" name="Footer Placeholder 3">
            <a:extLst>
              <a:ext uri="{FF2B5EF4-FFF2-40B4-BE49-F238E27FC236}">
                <a16:creationId xmlns:a16="http://schemas.microsoft.com/office/drawing/2014/main" xmlns="" id="{10B9E54A-6E6E-45BD-A700-6E2757729EC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AC70E95B-A9AE-4EB9-81E6-ECFE9C38ED5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E395E8E-A04D-4A46-9BA0-C3F696754EF8}" type="slidenum">
              <a:rPr lang="en-US" smtClean="0"/>
              <a:t>‹#›</a:t>
            </a:fld>
            <a:endParaRPr lang="en-US"/>
          </a:p>
        </p:txBody>
      </p:sp>
    </p:spTree>
    <p:custDataLst>
      <p:tags r:id="rId2"/>
    </p:custDataLst>
    <p:extLst>
      <p:ext uri="{BB962C8B-B14F-4D97-AF65-F5344CB8AC3E}">
        <p14:creationId xmlns:p14="http://schemas.microsoft.com/office/powerpoint/2010/main" val="28587000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203200"/>
          </a:xfrm>
          <a:prstGeom prst="rect">
            <a:avLst/>
          </a:prstGeom>
        </p:spPr>
        <p:txBody>
          <a:bodyPr vert="horz" lIns="91440" tIns="45720" rIns="91440" bIns="45720" rtlCol="0"/>
          <a:lstStyle>
            <a:lvl1pPr algn="l">
              <a:defRPr sz="800"/>
            </a:lvl1pPr>
          </a:lstStyle>
          <a:p>
            <a:endParaRPr lang="en-GB"/>
          </a:p>
        </p:txBody>
      </p:sp>
      <p:sp>
        <p:nvSpPr>
          <p:cNvPr id="3" name="Date Placeholder 2"/>
          <p:cNvSpPr>
            <a:spLocks noGrp="1"/>
          </p:cNvSpPr>
          <p:nvPr>
            <p:ph type="dt" idx="1"/>
          </p:nvPr>
        </p:nvSpPr>
        <p:spPr>
          <a:xfrm>
            <a:off x="3884613" y="1"/>
            <a:ext cx="2971800" cy="203200"/>
          </a:xfrm>
          <a:prstGeom prst="rect">
            <a:avLst/>
          </a:prstGeom>
        </p:spPr>
        <p:txBody>
          <a:bodyPr vert="horz" lIns="91440" tIns="45720" rIns="91440" bIns="45720" rtlCol="0"/>
          <a:lstStyle>
            <a:lvl1pPr algn="r">
              <a:defRPr sz="800"/>
            </a:lvl1pPr>
          </a:lstStyle>
          <a:p>
            <a:fld id="{8336942B-E6A5-475C-AB1E-005DE3D92BF2}" type="datetimeFigureOut">
              <a:rPr lang="en-GB" smtClean="0"/>
              <a:pPr/>
              <a:t>26/10/2023</a:t>
            </a:fld>
            <a:endParaRPr lang="en-GB"/>
          </a:p>
        </p:txBody>
      </p:sp>
      <p:sp>
        <p:nvSpPr>
          <p:cNvPr id="4" name="Slide Image Placeholder 3"/>
          <p:cNvSpPr>
            <a:spLocks noGrp="1" noRot="1" noChangeAspect="1"/>
          </p:cNvSpPr>
          <p:nvPr>
            <p:ph type="sldImg" idx="2"/>
          </p:nvPr>
        </p:nvSpPr>
        <p:spPr>
          <a:xfrm>
            <a:off x="850498" y="299584"/>
            <a:ext cx="5157004" cy="2900816"/>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16114" y="3296783"/>
            <a:ext cx="6625772" cy="5629503"/>
          </a:xfrm>
          <a:prstGeom prst="rect">
            <a:avLst/>
          </a:prstGeom>
        </p:spPr>
        <p:txBody>
          <a:bodyPr vert="horz" lIns="0" tIns="0" rIns="0" bIns="0" numCol="1" spcCol="36000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969829"/>
            <a:ext cx="2971800" cy="174171"/>
          </a:xfrm>
          <a:prstGeom prst="rect">
            <a:avLst/>
          </a:prstGeom>
        </p:spPr>
        <p:txBody>
          <a:bodyPr vert="horz" lIns="91440" tIns="45720" rIns="91440" bIns="45720" rtlCol="0" anchor="b"/>
          <a:lstStyle>
            <a:lvl1pPr algn="l">
              <a:defRPr sz="800"/>
            </a:lvl1pPr>
          </a:lstStyle>
          <a:p>
            <a:endParaRPr lang="en-GB"/>
          </a:p>
        </p:txBody>
      </p:sp>
      <p:sp>
        <p:nvSpPr>
          <p:cNvPr id="7" name="Slide Number Placeholder 6"/>
          <p:cNvSpPr>
            <a:spLocks noGrp="1"/>
          </p:cNvSpPr>
          <p:nvPr>
            <p:ph type="sldNum" sz="quarter" idx="5"/>
          </p:nvPr>
        </p:nvSpPr>
        <p:spPr>
          <a:xfrm>
            <a:off x="3884613" y="8969829"/>
            <a:ext cx="2971800" cy="174171"/>
          </a:xfrm>
          <a:prstGeom prst="rect">
            <a:avLst/>
          </a:prstGeom>
        </p:spPr>
        <p:txBody>
          <a:bodyPr vert="horz" lIns="91440" tIns="45720" rIns="91440" bIns="45720" rtlCol="0" anchor="b"/>
          <a:lstStyle>
            <a:lvl1pPr algn="r">
              <a:defRPr sz="800"/>
            </a:lvl1pPr>
          </a:lstStyle>
          <a:p>
            <a:fld id="{48857A81-DEF9-4B57-AC08-20326D7F815B}" type="slidenum">
              <a:rPr lang="en-GB" smtClean="0"/>
              <a:pPr/>
              <a:t>‹#›</a:t>
            </a:fld>
            <a:endParaRPr lang="en-GB"/>
          </a:p>
        </p:txBody>
      </p:sp>
    </p:spTree>
    <p:extLst>
      <p:ext uri="{BB962C8B-B14F-4D97-AF65-F5344CB8AC3E}">
        <p14:creationId xmlns:p14="http://schemas.microsoft.com/office/powerpoint/2010/main" val="187597517"/>
      </p:ext>
    </p:extLst>
  </p:cSld>
  <p:clrMap bg1="lt1" tx1="dk1" bg2="lt2" tx2="dk2" accent1="accent1" accent2="accent2" accent3="accent3" accent4="accent4" accent5="accent5" accent6="accent6" hlink="hlink" folHlink="folHlink"/>
  <p:notesStyle>
    <a:lvl1pPr marL="0" indent="0" algn="l" defTabSz="914400" rtl="0" eaLnBrk="1" latinLnBrk="0" hangingPunct="1">
      <a:spcAft>
        <a:spcPts val="200"/>
      </a:spcAft>
      <a:buFont typeface="Arial" panose="020B0604020202020204" pitchFamily="34" charset="0"/>
      <a:buNone/>
      <a:defRPr sz="1000" kern="1200">
        <a:solidFill>
          <a:schemeClr val="tx1"/>
        </a:solidFill>
        <a:latin typeface="+mn-lt"/>
        <a:ea typeface="+mn-ea"/>
        <a:cs typeface="+mn-cs"/>
      </a:defRPr>
    </a:lvl1pPr>
    <a:lvl2pPr marL="252000" indent="-108000" algn="l" defTabSz="914400" rtl="0" eaLnBrk="1" latinLnBrk="0" hangingPunct="1">
      <a:spcAft>
        <a:spcPts val="200"/>
      </a:spcAft>
      <a:buFont typeface="Arial" panose="020B0604020202020204" pitchFamily="34" charset="0"/>
      <a:buChar char="•"/>
      <a:defRPr sz="1000" kern="1200">
        <a:solidFill>
          <a:schemeClr val="tx1"/>
        </a:solidFill>
        <a:latin typeface="+mn-lt"/>
        <a:ea typeface="+mn-ea"/>
        <a:cs typeface="+mn-cs"/>
      </a:defRPr>
    </a:lvl2pPr>
    <a:lvl3pPr marL="396000" indent="-108000" algn="l" defTabSz="914400" rtl="0" eaLnBrk="1" latinLnBrk="0" hangingPunct="1">
      <a:spcAft>
        <a:spcPts val="200"/>
      </a:spcAft>
      <a:buFont typeface="Arial" panose="020B0604020202020204" pitchFamily="34" charset="0"/>
      <a:buChar char="•"/>
      <a:defRPr sz="1000" kern="1200">
        <a:solidFill>
          <a:schemeClr val="tx1"/>
        </a:solidFill>
        <a:latin typeface="+mn-lt"/>
        <a:ea typeface="+mn-ea"/>
        <a:cs typeface="+mn-cs"/>
      </a:defRPr>
    </a:lvl3pPr>
    <a:lvl4pPr marL="540000" indent="-108000" algn="l" defTabSz="914400" rtl="0" eaLnBrk="1" latinLnBrk="0" hangingPunct="1">
      <a:spcAft>
        <a:spcPts val="200"/>
      </a:spcAft>
      <a:buFont typeface="Arial" panose="020B0604020202020204" pitchFamily="34" charset="0"/>
      <a:buChar char="•"/>
      <a:defRPr sz="1000" kern="1200">
        <a:solidFill>
          <a:schemeClr val="tx1"/>
        </a:solidFill>
        <a:latin typeface="+mn-lt"/>
        <a:ea typeface="+mn-ea"/>
        <a:cs typeface="+mn-cs"/>
      </a:defRPr>
    </a:lvl4pPr>
    <a:lvl5pPr marL="684000" indent="-108000" algn="l" defTabSz="914400" rtl="0" eaLnBrk="1" latinLnBrk="0" hangingPunct="1">
      <a:spcAft>
        <a:spcPts val="200"/>
      </a:spcAft>
      <a:buFont typeface="Arial" panose="020B0604020202020204" pitchFamily="34" charset="0"/>
      <a:buChar char="•"/>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50900" y="300038"/>
            <a:ext cx="5156200" cy="2900362"/>
          </a:xfrm>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5"/>
          </p:nvPr>
        </p:nvSpPr>
        <p:spPr/>
        <p:txBody>
          <a:bodyPr/>
          <a:lstStyle/>
          <a:p>
            <a:fld id="{48857A81-DEF9-4B57-AC08-20326D7F815B}" type="slidenum">
              <a:rPr lang="en-GB" smtClean="0"/>
              <a:pPr/>
              <a:t>1</a:t>
            </a:fld>
            <a:endParaRPr lang="en-GB"/>
          </a:p>
        </p:txBody>
      </p:sp>
    </p:spTree>
    <p:extLst>
      <p:ext uri="{BB962C8B-B14F-4D97-AF65-F5344CB8AC3E}">
        <p14:creationId xmlns:p14="http://schemas.microsoft.com/office/powerpoint/2010/main" val="948298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75" y="585788"/>
            <a:ext cx="5056188" cy="2844800"/>
          </a:xfrm>
          <a:ln w="6350"/>
        </p:spPr>
      </p:sp>
      <p:sp>
        <p:nvSpPr>
          <p:cNvPr id="3" name="Notes Placeholder 2">
            <a:extLst>
              <a:ext uri="{FF2B5EF4-FFF2-40B4-BE49-F238E27FC236}">
                <a16:creationId xmlns:a16="http://schemas.microsoft.com/office/drawing/2014/main" xmlns="" id="{2EF8654C-949F-4E71-9DCC-DD1522DB35C7}"/>
              </a:ext>
            </a:extLst>
          </p:cNvPr>
          <p:cNvSpPr>
            <a:spLocks noGrp="1"/>
          </p:cNvSpPr>
          <p:nvPr>
            <p:ph type="body" idx="1"/>
          </p:nvPr>
        </p:nvSpPr>
        <p:spPr>
          <a:xfrm>
            <a:off x="978272" y="3577389"/>
            <a:ext cx="5467277" cy="5320668"/>
          </a:xfrm>
        </p:spPr>
        <p:txBody>
          <a:bodyPr rtlCol="0">
            <a:normAutofit fontScale="77500" lnSpcReduction="20000"/>
          </a:bodyPr>
          <a:lstStyle/>
          <a:p>
            <a:pPr rtl="0"/>
            <a:r>
              <a:rPr lang="ru" b="1" dirty="0"/>
              <a:t>Talking Points</a:t>
            </a:r>
          </a:p>
          <a:p>
            <a:pPr marL="171450" indent="-171450" rtl="0">
              <a:buFont typeface="Arial" panose="020B0604020202020204" pitchFamily="34" charset="0"/>
              <a:buChar char="•"/>
            </a:pPr>
            <a:r>
              <a:rPr lang="ru" dirty="0"/>
              <a:t>Type I IFNs are a family of cytokines divided into 5 classes (IFN-α, β, ε, κ, and ω), of which IFN-α is further classified into 12 subtypes</a:t>
            </a:r>
            <a:r>
              <a:rPr lang="ru" baseline="30000" dirty="0"/>
              <a:t>1,2</a:t>
            </a:r>
          </a:p>
          <a:p>
            <a:pPr marL="171450" indent="-171450" rtl="0">
              <a:buFont typeface="Arial" panose="020B0604020202020204" pitchFamily="34" charset="0"/>
              <a:buChar char="•"/>
            </a:pPr>
            <a:r>
              <a:rPr lang="ru" dirty="0"/>
              <a:t>All Type I IFNs bind to the same heterodimeric transmembrane receptor, termed the IFN-α receptor, which is composed of the IFNAR1 and IFNAR2 subunits</a:t>
            </a:r>
            <a:r>
              <a:rPr lang="ru" baseline="30000" dirty="0"/>
              <a:t>1,2</a:t>
            </a:r>
          </a:p>
          <a:p>
            <a:pPr marL="171450" indent="-171450" rtl="0">
              <a:buFont typeface="Arial" panose="020B0604020202020204" pitchFamily="34" charset="0"/>
              <a:buChar char="•"/>
            </a:pPr>
            <a:r>
              <a:rPr lang="ru" dirty="0"/>
              <a:t>Binding leads to the activation of signaling pathways, including the JAK/STAT pathway, culminating in the altered expression of several hundred IFN-regulated genes</a:t>
            </a:r>
            <a:r>
              <a:rPr lang="ru" baseline="30000" dirty="0"/>
              <a:t>2,3</a:t>
            </a:r>
          </a:p>
          <a:p>
            <a:pPr marL="171450" indent="-171450" rtl="0">
              <a:buFont typeface="Arial" panose="020B0604020202020204" pitchFamily="34" charset="0"/>
              <a:buChar char="•"/>
            </a:pPr>
            <a:r>
              <a:rPr lang="ru" dirty="0"/>
              <a:t>The products of IFN-regulated genes perform a wide range of diverse functions</a:t>
            </a:r>
            <a:r>
              <a:rPr lang="ru" baseline="30000" dirty="0"/>
              <a:t>3</a:t>
            </a:r>
            <a:r>
              <a:rPr lang="ru" dirty="0"/>
              <a:t>:</a:t>
            </a:r>
          </a:p>
          <a:p>
            <a:pPr marL="628650" lvl="1" indent="-171450" rtl="0">
              <a:buFont typeface="Arial" panose="020B0604020202020204" pitchFamily="34" charset="0"/>
              <a:buChar char="•"/>
            </a:pPr>
            <a:r>
              <a:rPr lang="ru" dirty="0"/>
              <a:t>Some are involved in the antiviral state and inhibit pathogens by several mechanisms, including the inhibition of viral transcription, translation, and replication, and the degradation of viral nucleic acid</a:t>
            </a:r>
          </a:p>
          <a:p>
            <a:pPr marL="628650" lvl="1" indent="-171450" rtl="0">
              <a:buFont typeface="Arial" panose="020B0604020202020204" pitchFamily="34" charset="0"/>
              <a:buChar char="•"/>
            </a:pPr>
            <a:r>
              <a:rPr lang="ru" dirty="0"/>
              <a:t>Others have immunoregulatory functions and are part of an inflammatory response</a:t>
            </a:r>
            <a:endParaRPr lang="en-US" baseline="30000" dirty="0"/>
          </a:p>
          <a:p>
            <a:pPr marL="171450" indent="-171450" rtl="0">
              <a:buFont typeface="Arial" panose="020B0604020202020204" pitchFamily="34" charset="0"/>
              <a:buChar char="•"/>
            </a:pPr>
            <a:endParaRPr lang="en-US" b="1" dirty="0"/>
          </a:p>
          <a:p>
            <a:pPr rtl="0"/>
            <a:r>
              <a:rPr lang="ru" b="1" dirty="0"/>
              <a:t>Notes to </a:t>
            </a:r>
            <a:r>
              <a:rPr lang="ru" b="1" dirty="0">
                <a:solidFill>
                  <a:srgbClr val="090909"/>
                </a:solidFill>
              </a:rPr>
              <a:t>Presenter</a:t>
            </a:r>
          </a:p>
          <a:p>
            <a:pPr rtl="0"/>
            <a:r>
              <a:rPr lang="ru" dirty="0"/>
              <a:t>In the diagram:</a:t>
            </a:r>
          </a:p>
          <a:p>
            <a:pPr marL="171450" indent="-171450" rtl="0">
              <a:buFont typeface="Arial" panose="020B0604020202020204" pitchFamily="34" charset="0"/>
              <a:buChar char="•"/>
            </a:pPr>
            <a:r>
              <a:rPr lang="ru" dirty="0"/>
              <a:t>Binding of Type I IFN to the receptor activates the JAK1 and TYK2 kinases, which in turn activate STAT1 and STAT2, that dimerize and translocate to the nucleus, where they assemble to form transcription complexes and induce IFN-stimulated genes</a:t>
            </a:r>
            <a:r>
              <a:rPr lang="ru" baseline="30000" dirty="0"/>
              <a:t>3</a:t>
            </a:r>
          </a:p>
          <a:p>
            <a:pPr marL="171450" indent="-171450" rtl="0">
              <a:buFont typeface="Arial" panose="020B0604020202020204" pitchFamily="34" charset="0"/>
              <a:buChar char="•"/>
            </a:pPr>
            <a:r>
              <a:rPr lang="ru" dirty="0"/>
              <a:t>STAT1, STAT2, and IRF9 constitute the ISGF3 complex that binds to its cognate DNA sequences (ISREs) directly activating the transcription of genes involved in antiviral response. STAT1 dimers bind to a distinct DNA sequence (GAS) and induce expression of genes responsible for the inflammatory response</a:t>
            </a:r>
            <a:r>
              <a:rPr lang="ru" baseline="30000" dirty="0"/>
              <a:t>3</a:t>
            </a:r>
          </a:p>
          <a:p>
            <a:pPr rtl="0"/>
            <a:endParaRPr lang="en-US" dirty="0"/>
          </a:p>
          <a:p>
            <a:pPr rtl="0"/>
            <a:r>
              <a:rPr lang="ru" dirty="0"/>
              <a:t>ISGF3 = interferon-stimulated gene factor 3.</a:t>
            </a:r>
          </a:p>
          <a:p>
            <a:pPr rtl="0"/>
            <a:endParaRPr lang="en-US" dirty="0"/>
          </a:p>
          <a:p>
            <a:pPr rtl="0"/>
            <a:r>
              <a:rPr lang="ru" b="1" dirty="0"/>
              <a:t>References</a:t>
            </a:r>
            <a:endParaRPr lang="en-US" dirty="0"/>
          </a:p>
          <a:p>
            <a:pPr marL="228600" indent="-228600" rtl="0">
              <a:buAutoNum type="arabicPeriod"/>
            </a:pPr>
            <a:r>
              <a:rPr lang="ru" dirty="0"/>
              <a:t>Sozzani S, Bosisio D, Scarsi M, Tincani A. Type I interferons in systemic autoimmunity. </a:t>
            </a:r>
            <a:r>
              <a:rPr lang="ru" i="1" dirty="0"/>
              <a:t>Autoimmunity.</a:t>
            </a:r>
            <a:r>
              <a:rPr lang="ru" dirty="0"/>
              <a:t> 2010;43(3):196-203.</a:t>
            </a:r>
          </a:p>
          <a:p>
            <a:pPr marL="228600" indent="-228600" rtl="0">
              <a:buFontTx/>
              <a:buAutoNum type="arabicPeriod"/>
            </a:pPr>
            <a:r>
              <a:rPr lang="ru" dirty="0">
                <a:solidFill>
                  <a:srgbClr val="000000"/>
                </a:solidFill>
              </a:rPr>
              <a:t>Rönnblom L, Leonard D. Interferon pathway in SLE: one key to unlocking the mystery of the disease. </a:t>
            </a:r>
            <a:r>
              <a:rPr lang="ru" i="1" dirty="0">
                <a:solidFill>
                  <a:srgbClr val="000000"/>
                </a:solidFill>
              </a:rPr>
              <a:t>Lupus Sci Med</a:t>
            </a:r>
            <a:r>
              <a:rPr lang="ru" dirty="0">
                <a:solidFill>
                  <a:srgbClr val="000000"/>
                </a:solidFill>
              </a:rPr>
              <a:t>. 2019;6(1):e000270.</a:t>
            </a:r>
            <a:endParaRPr lang="en-US" dirty="0"/>
          </a:p>
          <a:p>
            <a:pPr marL="228600" indent="-228600" rtl="0">
              <a:buAutoNum type="arabicPeriod"/>
            </a:pPr>
            <a:r>
              <a:rPr lang="ru" dirty="0"/>
              <a:t>Ivashkiv LB, Donlin LT. Regulation of type I interferon responses. </a:t>
            </a:r>
            <a:r>
              <a:rPr lang="ru" i="1" dirty="0"/>
              <a:t>Nat Rev Immunol. </a:t>
            </a:r>
            <a:r>
              <a:rPr lang="ru" dirty="0"/>
              <a:t>2014;14(1):36-49.</a:t>
            </a:r>
          </a:p>
          <a:p>
            <a:pPr marL="228600" indent="-228600" rtl="0">
              <a:buAutoNum type="arabicPeriod"/>
            </a:pPr>
            <a:endParaRPr lang="en-US" dirty="0"/>
          </a:p>
          <a:p>
            <a:r>
              <a:rPr lang="ru-RU" dirty="0"/>
              <a:t>ИФН включает большую группу цитокинов, которые, с одной стороны, подавляют репликацию вирусов и координируют врожденный и приобретенный антиинфекционный иммунный ответ, а с другой –могут принимать участие в развитии </a:t>
            </a:r>
            <a:r>
              <a:rPr lang="ru-RU" dirty="0" err="1"/>
              <a:t>аутоиммунитета</a:t>
            </a:r>
            <a:r>
              <a:rPr lang="ru-RU" dirty="0"/>
              <a:t> и </a:t>
            </a:r>
            <a:r>
              <a:rPr lang="ru-RU" dirty="0" err="1"/>
              <a:t>аутовоспаления</a:t>
            </a:r>
            <a:r>
              <a:rPr lang="ru-RU" dirty="0"/>
              <a:t>. В то время как на фоне вирусных инфекций контролируемый синтез ИФН типа I, </a:t>
            </a:r>
          </a:p>
          <a:p>
            <a:r>
              <a:rPr lang="ru-RU" dirty="0"/>
              <a:t>индуцируя дифференцировку В-клеток в плазматические клетки, синтезирующих анти-вирусные антитела и генерацию В-регуляторных (рег.) клеток, участвует в поддержании иммунного гомеостаза, при СКВ отмечается перманентная гиперпродукция ИФН типа I. Гиперпродукцию ИФН типа I при СКВ ассоциируют с развитием </a:t>
            </a:r>
          </a:p>
          <a:p>
            <a:r>
              <a:rPr lang="ru-RU" dirty="0"/>
              <a:t>широкого спектра клинических проявлений, с одной стороны, наблюдаемых при вирусных инфекциях, а с другой  стороны – характерных для СКВ. К ним относятся лихорадка, усталость, миалгии, артралгии, головные боли,  плеврит, а также гематологические нарушения (анемия, </a:t>
            </a:r>
            <a:r>
              <a:rPr lang="ru-RU" dirty="0" err="1"/>
              <a:t>нейтропения</a:t>
            </a:r>
            <a:r>
              <a:rPr lang="ru-RU" dirty="0"/>
              <a:t>, </a:t>
            </a:r>
            <a:r>
              <a:rPr lang="ru-RU" dirty="0" err="1"/>
              <a:t>лимфопения</a:t>
            </a:r>
            <a:r>
              <a:rPr lang="ru-RU" dirty="0"/>
              <a:t>, тромбоцитопения), поражение кожи, суставов, почек и центральной нервной системы (ЦНС). Известно развитие широкого спектра «аутоиммунных» нарушений у пациентов, получающих терапию ИФНα</a:t>
            </a:r>
          </a:p>
          <a:p>
            <a:r>
              <a:rPr lang="ru-RU" dirty="0"/>
              <a:t>по поводу вирусной инфекции или злокачественных новообразований</a:t>
            </a:r>
          </a:p>
          <a:p>
            <a:pPr marL="228600" indent="-228600" rtl="0">
              <a:buAutoNum type="arabicPeriod"/>
            </a:pPr>
            <a:endParaRPr lang="en-US" dirty="0"/>
          </a:p>
        </p:txBody>
      </p:sp>
      <p:sp>
        <p:nvSpPr>
          <p:cNvPr id="6" name="Slide Number Placeholder 3">
            <a:extLst>
              <a:ext uri="{FF2B5EF4-FFF2-40B4-BE49-F238E27FC236}">
                <a16:creationId xmlns:a16="http://schemas.microsoft.com/office/drawing/2014/main" xmlns="" id="{C2B94F7E-D94F-4ED1-8132-AB259D6B7F4A}"/>
              </a:ext>
            </a:extLst>
          </p:cNvPr>
          <p:cNvSpPr>
            <a:spLocks noGrp="1"/>
          </p:cNvSpPr>
          <p:nvPr>
            <p:ph type="sldNum" sz="quarter" idx="5"/>
          </p:nvPr>
        </p:nvSpPr>
        <p:spPr>
          <a:xfrm>
            <a:off x="4143587" y="9119474"/>
            <a:ext cx="3169920" cy="480060"/>
          </a:xfrm>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69862203-9935-4A31-803F-30DADE52834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5619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50900" y="300038"/>
            <a:ext cx="5156200" cy="2900362"/>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6BEE1140-0725-40DE-9472-8605B58DF2E2}" type="slidenum">
              <a:rPr lang="en-US" smtClean="0"/>
              <a:t>15</a:t>
            </a:fld>
            <a:endParaRPr lang="en-US" dirty="0"/>
          </a:p>
        </p:txBody>
      </p:sp>
    </p:spTree>
    <p:extLst>
      <p:ext uri="{BB962C8B-B14F-4D97-AF65-F5344CB8AC3E}">
        <p14:creationId xmlns:p14="http://schemas.microsoft.com/office/powerpoint/2010/main" val="1388344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50900" y="300038"/>
            <a:ext cx="5156200" cy="2900362"/>
          </a:xfrm>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5"/>
          </p:nvPr>
        </p:nvSpPr>
        <p:spPr/>
        <p:txBody>
          <a:bodyPr/>
          <a:lstStyle/>
          <a:p>
            <a:fld id="{48857A81-DEF9-4B57-AC08-20326D7F815B}" type="slidenum">
              <a:rPr lang="en-GB" smtClean="0"/>
              <a:pPr/>
              <a:t>16</a:t>
            </a:fld>
            <a:endParaRPr lang="en-GB"/>
          </a:p>
        </p:txBody>
      </p:sp>
    </p:spTree>
    <p:extLst>
      <p:ext uri="{BB962C8B-B14F-4D97-AF65-F5344CB8AC3E}">
        <p14:creationId xmlns:p14="http://schemas.microsoft.com/office/powerpoint/2010/main" val="2515148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50900" y="300038"/>
            <a:ext cx="5156200" cy="2900362"/>
          </a:xfrm>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5"/>
          </p:nvPr>
        </p:nvSpPr>
        <p:spPr/>
        <p:txBody>
          <a:bodyPr/>
          <a:lstStyle/>
          <a:p>
            <a:fld id="{48857A81-DEF9-4B57-AC08-20326D7F815B}" type="slidenum">
              <a:rPr lang="en-GB" smtClean="0"/>
              <a:pPr/>
              <a:t>17</a:t>
            </a:fld>
            <a:endParaRPr lang="en-GB"/>
          </a:p>
        </p:txBody>
      </p:sp>
    </p:spTree>
    <p:extLst>
      <p:ext uri="{BB962C8B-B14F-4D97-AF65-F5344CB8AC3E}">
        <p14:creationId xmlns:p14="http://schemas.microsoft.com/office/powerpoint/2010/main" val="322030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EE1140-0725-40DE-9472-8605B58DF2E2}" type="slidenum">
              <a:rPr lang="en-US" smtClean="0"/>
              <a:t>21</a:t>
            </a:fld>
            <a:endParaRPr lang="en-US"/>
          </a:p>
        </p:txBody>
      </p:sp>
    </p:spTree>
    <p:extLst>
      <p:ext uri="{BB962C8B-B14F-4D97-AF65-F5344CB8AC3E}">
        <p14:creationId xmlns:p14="http://schemas.microsoft.com/office/powerpoint/2010/main" val="3099573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rtlCol="0"/>
          <a:lstStyle/>
          <a:p>
            <a:pPr marL="0" indent="0" rtl="0">
              <a:buNone/>
            </a:pPr>
            <a:r>
              <a:rPr lang="ru" sz="900" b="1" dirty="0"/>
              <a:t>Note:</a:t>
            </a:r>
          </a:p>
          <a:p>
            <a:pPr marL="0" indent="0" rtl="0">
              <a:buNone/>
            </a:pPr>
            <a:r>
              <a:rPr lang="ru" sz="900" dirty="0"/>
              <a:t>Present slide.</a:t>
            </a:r>
          </a:p>
          <a:p>
            <a:pPr marL="0" indent="0" rtl="0">
              <a:buNone/>
            </a:pPr>
            <a:r>
              <a:rPr lang="ru" sz="900" b="1" dirty="0"/>
              <a:t>Note to Presenter: </a:t>
            </a:r>
          </a:p>
          <a:p>
            <a:pPr marL="0" indent="0" rtl="0">
              <a:buNone/>
            </a:pPr>
            <a:r>
              <a:rPr lang="ru" sz="900" dirty="0"/>
              <a:t>Click or tap on the magnifying glass icon to go to hidden slide "Patients with SLE present with a variety of clinical manifestations across multiple organ systems"</a:t>
            </a:r>
          </a:p>
          <a:p>
            <a:pPr marL="0" indent="0" rtl="0">
              <a:buNone/>
            </a:pPr>
            <a:r>
              <a:rPr lang="ru" sz="900" b="1" dirty="0"/>
              <a:t>Additional Information:</a:t>
            </a:r>
          </a:p>
          <a:p>
            <a:pPr marL="0" indent="0" rtl="0">
              <a:buNone/>
            </a:pPr>
            <a:r>
              <a:rPr lang="ru" sz="900" dirty="0"/>
              <a:t>The Georgia Lupus Registry is a population-based registry designed to improve the</a:t>
            </a:r>
            <a:r>
              <a:rPr lang="ru" sz="900" dirty="0">
                <a:solidFill>
                  <a:srgbClr val="00B050"/>
                </a:solidFill>
              </a:rPr>
              <a:t> </a:t>
            </a:r>
            <a:r>
              <a:rPr lang="ru" sz="900" dirty="0"/>
              <a:t>ability to estimate the incidence and prevalence of SLE in a large population</a:t>
            </a:r>
            <a:r>
              <a:rPr lang="ru" sz="900" baseline="30000" dirty="0"/>
              <a:t>3</a:t>
            </a:r>
            <a:r>
              <a:rPr lang="ru" sz="900" dirty="0"/>
              <a:t>. Prevalence was estimated from January 1 to December 31, 2002. </a:t>
            </a:r>
            <a:r>
              <a:rPr lang="ru" sz="900" baseline="30000" dirty="0"/>
              <a:t> </a:t>
            </a:r>
            <a:r>
              <a:rPr lang="ru" sz="900" dirty="0"/>
              <a:t>Diagnosis was determined retrospectively using 3 definitions: 1) ≥4 ACR criteria, 2) diagnosis by the treating rheumatologist (if the patient met 3 ACR criteria), or 3) meeting &lt;4 ACR criteria plus having lupus-related kidney disease.</a:t>
            </a:r>
            <a:r>
              <a:rPr lang="ru" sz="900" baseline="30000" dirty="0"/>
              <a:t>  </a:t>
            </a:r>
            <a:r>
              <a:rPr lang="ru" sz="900" dirty="0"/>
              <a:t>Prevalent cases were defined as those with a diagnosis of SLE of any duration during the year of 2002. </a:t>
            </a:r>
            <a:r>
              <a:rPr lang="ru" sz="900" baseline="30000" dirty="0"/>
              <a:t> </a:t>
            </a:r>
            <a:r>
              <a:rPr lang="ru" sz="900" dirty="0"/>
              <a:t>The manifestations included in this graph are the 11 ACR diagnostic criteria plus end-stage renal disease</a:t>
            </a:r>
          </a:p>
          <a:p>
            <a:pPr marL="0" indent="0" rtl="0">
              <a:buNone/>
            </a:pPr>
            <a:r>
              <a:rPr lang="ru" sz="900" b="1" dirty="0"/>
              <a:t>References:</a:t>
            </a:r>
          </a:p>
          <a:p>
            <a:pPr marL="228600" indent="-228600" defTabSz="639375" rtl="0">
              <a:buFont typeface="+mj-lt"/>
              <a:buAutoNum type="arabicPeriod"/>
              <a:defRPr/>
            </a:pPr>
            <a:r>
              <a:rPr lang="ru" sz="900" b="0" i="0" u="none" strike="noStrike" kern="1200" dirty="0">
                <a:solidFill>
                  <a:schemeClr val="tx1"/>
                </a:solidFill>
                <a:effectLst/>
                <a:latin typeface="+mn-lt"/>
                <a:ea typeface="+mn-ea"/>
                <a:cs typeface="+mn-cs"/>
              </a:rPr>
              <a:t>Berthier CC, Tsoi LC, Reed TJ, et al. Molecular Profiling of Cutaneous Lupus Lesions Identifies Subgroups Distinct from Clinical Phenotypes. </a:t>
            </a:r>
            <a:r>
              <a:rPr lang="ru" sz="900" b="0" i="1" u="none" strike="noStrike" kern="1200" dirty="0">
                <a:solidFill>
                  <a:schemeClr val="tx1"/>
                </a:solidFill>
                <a:effectLst/>
                <a:latin typeface="+mn-lt"/>
                <a:ea typeface="+mn-ea"/>
                <a:cs typeface="+mn-cs"/>
              </a:rPr>
              <a:t>J Clin Med</a:t>
            </a:r>
            <a:r>
              <a:rPr lang="ru" sz="900" b="0" i="0" u="none" strike="noStrike" kern="1200" dirty="0">
                <a:solidFill>
                  <a:schemeClr val="tx1"/>
                </a:solidFill>
                <a:effectLst/>
                <a:latin typeface="+mn-lt"/>
                <a:ea typeface="+mn-ea"/>
                <a:cs typeface="+mn-cs"/>
              </a:rPr>
              <a:t>. 2019;8(8):1244.</a:t>
            </a:r>
            <a:endParaRPr lang="en-US" sz="900" dirty="0"/>
          </a:p>
          <a:p>
            <a:pPr marL="228600" indent="-228600" defTabSz="639375" rtl="0">
              <a:buFont typeface="+mj-lt"/>
              <a:buAutoNum type="arabicPeriod"/>
              <a:defRPr/>
            </a:pPr>
            <a:r>
              <a:rPr lang="ru" sz="900" b="0" i="0" u="none" strike="noStrike" kern="1200" dirty="0">
                <a:solidFill>
                  <a:schemeClr val="tx1"/>
                </a:solidFill>
                <a:effectLst/>
                <a:latin typeface="+mn-lt"/>
                <a:ea typeface="+mn-ea"/>
                <a:cs typeface="+mn-cs"/>
              </a:rPr>
              <a:t>Uva L, Miguel D, Pinheiro C, et al. Cutaneous manifestations of systemic lupus erythematosus. </a:t>
            </a:r>
            <a:r>
              <a:rPr lang="ru" sz="900" b="0" i="1" u="none" strike="noStrike" kern="1200" dirty="0">
                <a:solidFill>
                  <a:schemeClr val="tx1"/>
                </a:solidFill>
                <a:effectLst/>
                <a:latin typeface="+mn-lt"/>
                <a:ea typeface="+mn-ea"/>
                <a:cs typeface="+mn-cs"/>
              </a:rPr>
              <a:t>Autoimmune Dis</a:t>
            </a:r>
            <a:r>
              <a:rPr lang="ru" sz="900" b="0" i="0" u="none" strike="noStrike" kern="1200" dirty="0">
                <a:solidFill>
                  <a:schemeClr val="tx1"/>
                </a:solidFill>
                <a:effectLst/>
                <a:latin typeface="+mn-lt"/>
                <a:ea typeface="+mn-ea"/>
                <a:cs typeface="+mn-cs"/>
              </a:rPr>
              <a:t>. 2012;2012:834291.</a:t>
            </a:r>
          </a:p>
          <a:p>
            <a:pPr marL="228600" indent="-228600" defTabSz="639375" rtl="0">
              <a:buFont typeface="+mj-lt"/>
              <a:buAutoNum type="arabicPeriod"/>
              <a:defRPr/>
            </a:pPr>
            <a:r>
              <a:rPr lang="ru" sz="900" b="0" i="0" u="none" strike="noStrike" kern="1200" dirty="0">
                <a:solidFill>
                  <a:schemeClr val="tx1"/>
                </a:solidFill>
                <a:effectLst/>
                <a:latin typeface="+mn-lt"/>
                <a:ea typeface="+mn-ea"/>
                <a:cs typeface="+mn-cs"/>
              </a:rPr>
              <a:t>Koch K, Tikly M. Spectrum of cutaneous lupus erythematosus in South Africans with systemic lupus erythematosus. </a:t>
            </a:r>
            <a:r>
              <a:rPr lang="ru" sz="900" b="0" i="1" u="none" strike="noStrike" kern="1200" dirty="0">
                <a:solidFill>
                  <a:schemeClr val="tx1"/>
                </a:solidFill>
                <a:effectLst/>
                <a:latin typeface="+mn-lt"/>
                <a:ea typeface="+mn-ea"/>
                <a:cs typeface="+mn-cs"/>
              </a:rPr>
              <a:t>Lupus</a:t>
            </a:r>
            <a:r>
              <a:rPr lang="ru" sz="900" b="0" i="0" u="none" strike="noStrike" kern="1200" dirty="0">
                <a:solidFill>
                  <a:schemeClr val="tx1"/>
                </a:solidFill>
                <a:effectLst/>
                <a:latin typeface="+mn-lt"/>
                <a:ea typeface="+mn-ea"/>
                <a:cs typeface="+mn-cs"/>
              </a:rPr>
              <a:t>. 2019;28(8):1021-1026.</a:t>
            </a:r>
          </a:p>
          <a:p>
            <a:pPr marL="228600" marR="0" lvl="0" indent="-228600" algn="l" defTabSz="639375" rtl="0" eaLnBrk="1" fontAlgn="auto" latinLnBrk="0" hangingPunct="1">
              <a:lnSpc>
                <a:spcPct val="100000"/>
              </a:lnSpc>
              <a:spcBef>
                <a:spcPts val="1000"/>
              </a:spcBef>
              <a:spcAft>
                <a:spcPts val="0"/>
              </a:spcAft>
              <a:buClr>
                <a:schemeClr val="accent1"/>
              </a:buClr>
              <a:buSzPct val="100000"/>
              <a:buFont typeface="+mj-lt"/>
              <a:buAutoNum type="arabicPeriod"/>
              <a:tabLst/>
              <a:defRPr/>
            </a:pPr>
            <a:r>
              <a:rPr lang="ru" sz="900" dirty="0"/>
              <a:t>Zayat AS, Md Yusof MY, Wakefield RJ, et al. The role of ultrasound in assessing musculoskeletal symptoms of systemic lupus erythematosus: a systematic literature review. </a:t>
            </a:r>
            <a:r>
              <a:rPr lang="ru" sz="900" i="1" dirty="0"/>
              <a:t>Rheumatology (Oxford). </a:t>
            </a:r>
            <a:r>
              <a:rPr lang="ru" sz="900" dirty="0"/>
              <a:t>2016;55(3):485-494. </a:t>
            </a:r>
            <a:endParaRPr lang="en-US" sz="900" b="1" dirty="0"/>
          </a:p>
          <a:p>
            <a:pPr marL="228600" indent="-228600" defTabSz="639375" rtl="0">
              <a:buFont typeface="+mj-lt"/>
              <a:buAutoNum type="arabicPeriod"/>
              <a:defRPr/>
            </a:pPr>
            <a:r>
              <a:rPr lang="ru" sz="900" b="0" i="0" u="none" strike="noStrike" kern="1200" dirty="0">
                <a:solidFill>
                  <a:schemeClr val="tx1"/>
                </a:solidFill>
                <a:effectLst/>
                <a:latin typeface="+mn-lt"/>
                <a:ea typeface="+mn-ea"/>
                <a:cs typeface="+mn-cs"/>
              </a:rPr>
              <a:t>Kaul A, Gordon C, Crow MK, et al. Systemic lupus erythematosus. </a:t>
            </a:r>
            <a:r>
              <a:rPr lang="ru" sz="900" b="0" i="1" u="none" strike="noStrike" kern="1200" dirty="0">
                <a:solidFill>
                  <a:schemeClr val="tx1"/>
                </a:solidFill>
                <a:effectLst/>
                <a:latin typeface="+mn-lt"/>
                <a:ea typeface="+mn-ea"/>
                <a:cs typeface="+mn-cs"/>
              </a:rPr>
              <a:t>Nat Rev Dis Primers</a:t>
            </a:r>
            <a:r>
              <a:rPr lang="ru" sz="900" b="0" i="0" u="none" strike="noStrike" kern="1200" dirty="0">
                <a:solidFill>
                  <a:schemeClr val="tx1"/>
                </a:solidFill>
                <a:effectLst/>
                <a:latin typeface="+mn-lt"/>
                <a:ea typeface="+mn-ea"/>
                <a:cs typeface="+mn-cs"/>
              </a:rPr>
              <a:t>. 2016;2:16039.</a:t>
            </a:r>
          </a:p>
          <a:p>
            <a:pPr marL="228600" indent="-228600" defTabSz="639375" rtl="0">
              <a:buFont typeface="+mj-lt"/>
              <a:buAutoNum type="arabicPeriod"/>
              <a:defRPr/>
            </a:pPr>
            <a:r>
              <a:rPr lang="ru" sz="900" dirty="0"/>
              <a:t>Lim SS, Bayakly AR, Helmick CG, et al. The incidence and prevalence of systemic lupus erythematosus, 2002-2004: The Georgia Lupus Registry. </a:t>
            </a:r>
            <a:r>
              <a:rPr lang="ru" sz="900" i="1" dirty="0"/>
              <a:t>Arthritis Rheumatol. </a:t>
            </a:r>
            <a:r>
              <a:rPr lang="ru" sz="900" dirty="0"/>
              <a:t>2014;66(2):357-368.</a:t>
            </a:r>
          </a:p>
          <a:p>
            <a:pPr rtl="0"/>
            <a:endParaRPr lang="en-US"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F1885F8C-3F4A-4F15-9656-25E834E1B3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94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50900" y="300038"/>
            <a:ext cx="5156200" cy="2900362"/>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8857A81-DEF9-4B57-AC08-20326D7F815B}" type="slidenum">
              <a:rPr lang="en-GB" smtClean="0"/>
              <a:pPr/>
              <a:t>25</a:t>
            </a:fld>
            <a:endParaRPr lang="en-GB"/>
          </a:p>
        </p:txBody>
      </p:sp>
    </p:spTree>
    <p:extLst>
      <p:ext uri="{BB962C8B-B14F-4D97-AF65-F5344CB8AC3E}">
        <p14:creationId xmlns:p14="http://schemas.microsoft.com/office/powerpoint/2010/main" val="191299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50900" y="300038"/>
            <a:ext cx="5156200" cy="2900362"/>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8857A81-DEF9-4B57-AC08-20326D7F815B}" type="slidenum">
              <a:rPr lang="en-GB" smtClean="0"/>
              <a:pPr/>
              <a:t>26</a:t>
            </a:fld>
            <a:endParaRPr lang="en-GB"/>
          </a:p>
        </p:txBody>
      </p:sp>
    </p:spTree>
    <p:extLst>
      <p:ext uri="{BB962C8B-B14F-4D97-AF65-F5344CB8AC3E}">
        <p14:creationId xmlns:p14="http://schemas.microsoft.com/office/powerpoint/2010/main" val="1845282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50900" y="300038"/>
            <a:ext cx="5156200" cy="2900362"/>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8857A81-DEF9-4B57-AC08-20326D7F815B}" type="slidenum">
              <a:rPr lang="en-GB" smtClean="0"/>
              <a:pPr/>
              <a:t>27</a:t>
            </a:fld>
            <a:endParaRPr lang="en-GB"/>
          </a:p>
        </p:txBody>
      </p:sp>
    </p:spTree>
    <p:extLst>
      <p:ext uri="{BB962C8B-B14F-4D97-AF65-F5344CB8AC3E}">
        <p14:creationId xmlns:p14="http://schemas.microsoft.com/office/powerpoint/2010/main" val="2020821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50900" y="300038"/>
            <a:ext cx="5156200" cy="2900362"/>
          </a:xfrm>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5"/>
          </p:nvPr>
        </p:nvSpPr>
        <p:spPr/>
        <p:txBody>
          <a:bodyPr/>
          <a:lstStyle/>
          <a:p>
            <a:fld id="{48857A81-DEF9-4B57-AC08-20326D7F815B}" type="slidenum">
              <a:rPr lang="en-GB" smtClean="0"/>
              <a:pPr/>
              <a:t>33</a:t>
            </a:fld>
            <a:endParaRPr lang="en-GB"/>
          </a:p>
        </p:txBody>
      </p:sp>
    </p:spTree>
    <p:extLst>
      <p:ext uri="{BB962C8B-B14F-4D97-AF65-F5344CB8AC3E}">
        <p14:creationId xmlns:p14="http://schemas.microsoft.com/office/powerpoint/2010/main" val="2772576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50900" y="300038"/>
            <a:ext cx="5156200" cy="2900362"/>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042507A-FB3A-44BD-B08D-454BDA86576E}" type="slidenum">
              <a:rPr lang="ru-RU" smtClean="0"/>
              <a:t>4</a:t>
            </a:fld>
            <a:endParaRPr lang="ru-RU"/>
          </a:p>
        </p:txBody>
      </p:sp>
    </p:spTree>
    <p:extLst>
      <p:ext uri="{BB962C8B-B14F-4D97-AF65-F5344CB8AC3E}">
        <p14:creationId xmlns:p14="http://schemas.microsoft.com/office/powerpoint/2010/main" val="1481916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rtlCol="0"/>
          <a:lstStyle/>
          <a:p>
            <a:pPr marL="0" indent="0" rtl="0">
              <a:buNone/>
            </a:pPr>
            <a:r>
              <a:rPr lang="ru" b="1"/>
              <a:t>Note:</a:t>
            </a:r>
          </a:p>
          <a:p>
            <a:pPr marL="0" indent="0" rtl="0">
              <a:buNone/>
            </a:pPr>
            <a:r>
              <a:rPr lang="ru"/>
              <a:t>Present slide.</a:t>
            </a:r>
          </a:p>
          <a:p>
            <a:pPr marL="0" indent="0" rtl="0">
              <a:buNone/>
            </a:pPr>
            <a:r>
              <a:rPr lang="ru" b="1"/>
              <a:t>Reference:</a:t>
            </a:r>
          </a:p>
          <a:p>
            <a:pPr marL="0" marR="0" lvl="0" indent="0" algn="l" defTabSz="914400" rtl="0" eaLnBrk="1" fontAlgn="auto" latinLnBrk="0" hangingPunct="1">
              <a:lnSpc>
                <a:spcPct val="100000"/>
              </a:lnSpc>
              <a:spcBef>
                <a:spcPts val="1000"/>
              </a:spcBef>
              <a:spcAft>
                <a:spcPts val="0"/>
              </a:spcAft>
              <a:buClr>
                <a:schemeClr val="accent1"/>
              </a:buClr>
              <a:buSzPct val="100000"/>
              <a:buFont typeface="Arial" panose="020B0604020202020204" pitchFamily="34" charset="0"/>
              <a:buNone/>
              <a:tabLst/>
              <a:defRPr/>
            </a:pPr>
            <a:r>
              <a:rPr lang="ru" sz="1000" b="0" i="0" u="none" strike="noStrike" kern="1200">
                <a:solidFill>
                  <a:schemeClr val="tx1"/>
                </a:solidFill>
                <a:effectLst/>
                <a:latin typeface="+mn-lt"/>
                <a:ea typeface="+mn-ea"/>
                <a:cs typeface="+mn-cs"/>
              </a:rPr>
              <a:t>Fanouriakis A, Kostopoulou M, Alunno A, et all. 2019 update of the EULAR recommendations for the management of systemic lupus erythematosus. </a:t>
            </a:r>
            <a:r>
              <a:rPr lang="ru" sz="1000" b="0" i="1" u="none" strike="noStrike" kern="1200">
                <a:solidFill>
                  <a:schemeClr val="tx1"/>
                </a:solidFill>
                <a:effectLst/>
                <a:latin typeface="+mn-lt"/>
                <a:ea typeface="+mn-ea"/>
                <a:cs typeface="+mn-cs"/>
              </a:rPr>
              <a:t>Ann Rheum Dis</a:t>
            </a:r>
            <a:r>
              <a:rPr lang="ru" sz="1000" b="0" i="0" u="none" strike="noStrike" kern="1200">
                <a:solidFill>
                  <a:schemeClr val="tx1"/>
                </a:solidFill>
                <a:effectLst/>
                <a:latin typeface="+mn-lt"/>
                <a:ea typeface="+mn-ea"/>
                <a:cs typeface="+mn-cs"/>
              </a:rPr>
              <a:t>. 2019;78(6):736-745.</a:t>
            </a:r>
            <a:endParaRPr lang="en-US" b="1" dirty="0"/>
          </a:p>
          <a:p>
            <a:pPr rtl="0"/>
            <a:endParaRPr lang="en-US" dirty="0"/>
          </a:p>
        </p:txBody>
      </p:sp>
      <p:sp>
        <p:nvSpPr>
          <p:cNvPr id="4" name="Slide Number Placeholder 3"/>
          <p:cNvSpPr>
            <a:spLocks noGrp="1"/>
          </p:cNvSpPr>
          <p:nvPr>
            <p:ph type="sldNum" sz="quarter" idx="5"/>
          </p:nvPr>
        </p:nvSpPr>
        <p:spPr/>
        <p:txBody>
          <a:bodyPr rtlCol="0"/>
          <a:lstStyle/>
          <a:p>
            <a:pPr rtl="0"/>
            <a:fld id="{F617EAB7-1FB3-41D3-B57E-0245E4DF7654}" type="slidenum">
              <a:rPr lang="en-US" smtClean="0"/>
              <a:t>41</a:t>
            </a:fld>
            <a:endParaRPr lang="en-US" dirty="0"/>
          </a:p>
        </p:txBody>
      </p:sp>
      <p:sp>
        <p:nvSpPr>
          <p:cNvPr id="7" name="Rectangle 6">
            <a:extLst>
              <a:ext uri="{FF2B5EF4-FFF2-40B4-BE49-F238E27FC236}">
                <a16:creationId xmlns:a16="http://schemas.microsoft.com/office/drawing/2014/main" xmlns="" id="{22E07D4A-7566-47E4-BEBB-5549E9A3C71C}"/>
              </a:ext>
            </a:extLst>
          </p:cNvPr>
          <p:cNvSpPr/>
          <p:nvPr/>
        </p:nvSpPr>
        <p:spPr>
          <a:xfrm>
            <a:off x="821932" y="3334648"/>
            <a:ext cx="5265507" cy="548640"/>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lIns="99333" tIns="49667" rIns="99333" bIns="49667" rtlCol="0" anchor="ctr"/>
          <a:lstStyle/>
          <a:p>
            <a:pPr rtl="0"/>
            <a:r>
              <a:rPr lang="ru" sz="800" b="1">
                <a:solidFill>
                  <a:schemeClr val="tx1"/>
                </a:solidFill>
                <a:highlight>
                  <a:srgbClr val="FFFF00"/>
                </a:highlight>
              </a:rPr>
              <a:t>Remove text before external use</a:t>
            </a:r>
          </a:p>
          <a:p>
            <a:pPr rtl="0"/>
            <a:r>
              <a:rPr lang="ru" sz="800" b="1" i="1">
                <a:highlight>
                  <a:srgbClr val="FFFF00"/>
                </a:highlight>
              </a:rPr>
              <a:t>The local market is responsible for verifying/obtaining copyright permissions for the proactive use of the figure on the slide from the 2019 update of EULAR recommendation for the management of SLE publication</a:t>
            </a:r>
            <a:endParaRPr lang="en-US" sz="500" dirty="0">
              <a:solidFill>
                <a:srgbClr val="FF0000"/>
              </a:solidFill>
            </a:endParaRPr>
          </a:p>
        </p:txBody>
      </p:sp>
    </p:spTree>
    <p:extLst>
      <p:ext uri="{BB962C8B-B14F-4D97-AF65-F5344CB8AC3E}">
        <p14:creationId xmlns:p14="http://schemas.microsoft.com/office/powerpoint/2010/main" val="2095226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871538"/>
            <a:ext cx="4953000" cy="2786062"/>
          </a:xfrm>
        </p:spPr>
      </p:sp>
      <p:sp>
        <p:nvSpPr>
          <p:cNvPr id="3" name="Notes Placeholder 2"/>
          <p:cNvSpPr>
            <a:spLocks noGrp="1"/>
          </p:cNvSpPr>
          <p:nvPr>
            <p:ph type="body" idx="1"/>
          </p:nvPr>
        </p:nvSpPr>
        <p:spPr>
          <a:xfrm>
            <a:off x="733425" y="4010024"/>
            <a:ext cx="4953000" cy="4646295"/>
          </a:xfrm>
        </p:spPr>
        <p:txBody>
          <a:bodyPr/>
          <a:lstStyle/>
          <a:p>
            <a:pPr marL="0" indent="0">
              <a:buNone/>
            </a:pPr>
            <a:r>
              <a:rPr lang="en-GB" sz="800" dirty="0"/>
              <a:t>SLEDAI-2K = Systemic Lupus Erythematosus Disease Activity Index 2000. </a:t>
            </a:r>
          </a:p>
          <a:p>
            <a:pPr marL="0" indent="0">
              <a:buNone/>
            </a:pPr>
            <a:endParaRPr lang="en-US" sz="800" b="1" dirty="0"/>
          </a:p>
          <a:p>
            <a:pPr marL="0" indent="0">
              <a:buNone/>
            </a:pPr>
            <a:r>
              <a:rPr lang="en-US" sz="800" b="1" dirty="0"/>
              <a:t>Speaker notes:</a:t>
            </a:r>
          </a:p>
          <a:p>
            <a:pPr>
              <a:buClr>
                <a:srgbClr val="7F134C"/>
              </a:buClr>
            </a:pPr>
            <a:r>
              <a:rPr lang="en-GB" sz="800" dirty="0"/>
              <a:t>Present slide.</a:t>
            </a:r>
            <a:endParaRPr lang="en-GB" sz="800" dirty="0">
              <a:solidFill>
                <a:srgbClr val="000000"/>
              </a:solidFill>
            </a:endParaRPr>
          </a:p>
          <a:p>
            <a:pPr>
              <a:buClr>
                <a:srgbClr val="7F134C"/>
              </a:buClr>
            </a:pPr>
            <a:r>
              <a:rPr lang="en-GB" sz="800" dirty="0">
                <a:solidFill>
                  <a:srgbClr val="000000"/>
                </a:solidFill>
              </a:rPr>
              <a:t>A greater proportion of patients treated with anifrolumab had an improvement in the mucocutaneous, musculoskeletal, and immunologic SLEDAI-2K domains compared with placebo; similar results were also seen in less frequently affected domains.</a:t>
            </a:r>
          </a:p>
          <a:p>
            <a:pPr marL="0" indent="0">
              <a:buClr>
                <a:srgbClr val="7F134C"/>
              </a:buClr>
              <a:buNone/>
            </a:pPr>
            <a:endParaRPr lang="en-GB" sz="800" dirty="0">
              <a:solidFill>
                <a:srgbClr val="000000"/>
              </a:solidFill>
            </a:endParaRPr>
          </a:p>
          <a:p>
            <a:pPr marL="0" indent="0">
              <a:buClr>
                <a:srgbClr val="7F134C"/>
              </a:buClr>
              <a:buNone/>
            </a:pPr>
            <a:r>
              <a:rPr lang="en-GB" sz="800" b="1" dirty="0">
                <a:solidFill>
                  <a:srgbClr val="000000"/>
                </a:solidFill>
              </a:rPr>
              <a:t>Additional Information:</a:t>
            </a:r>
            <a:endParaRPr lang="en-GB" sz="800" b="1" dirty="0"/>
          </a:p>
          <a:p>
            <a:pPr>
              <a:buClr>
                <a:srgbClr val="7F134C"/>
              </a:buClr>
            </a:pPr>
            <a:r>
              <a:rPr lang="en-GB" sz="800" dirty="0"/>
              <a:t>SLEDAI-2K organ domain response was defined as a reduction in baseline SLEDAI-2K organ domain scores &gt;0.</a:t>
            </a:r>
          </a:p>
          <a:p>
            <a:pPr marL="0" indent="0">
              <a:buClr>
                <a:srgbClr val="7F134C"/>
              </a:buClr>
              <a:buNone/>
            </a:pPr>
            <a:endParaRPr lang="en-GB" sz="800" b="1" dirty="0">
              <a:solidFill>
                <a:srgbClr val="000000"/>
              </a:solidFill>
            </a:endParaRPr>
          </a:p>
          <a:p>
            <a:pPr marL="0" lvl="0" indent="0">
              <a:buClr>
                <a:srgbClr val="7F134C"/>
              </a:buClr>
              <a:buNone/>
            </a:pPr>
            <a:r>
              <a:rPr lang="en-GB" sz="800" b="1" dirty="0">
                <a:solidFill>
                  <a:srgbClr val="000000"/>
                </a:solidFill>
              </a:rPr>
              <a:t>Reference:</a:t>
            </a:r>
          </a:p>
          <a:p>
            <a:pPr marL="0" lvl="0" indent="0">
              <a:spcBef>
                <a:spcPts val="0"/>
              </a:spcBef>
              <a:buClr>
                <a:srgbClr val="7F134C"/>
              </a:buClr>
              <a:buNone/>
              <a:defRPr/>
            </a:pPr>
            <a:r>
              <a:rPr lang="en-GB" sz="800" dirty="0" err="1">
                <a:solidFill>
                  <a:srgbClr val="000000"/>
                </a:solidFill>
              </a:rPr>
              <a:t>Morand</a:t>
            </a:r>
            <a:r>
              <a:rPr lang="en-GB" sz="800" dirty="0">
                <a:solidFill>
                  <a:srgbClr val="000000"/>
                </a:solidFill>
              </a:rPr>
              <a:t> EF, </a:t>
            </a:r>
            <a:r>
              <a:rPr lang="en-GB" sz="800" dirty="0" err="1">
                <a:solidFill>
                  <a:srgbClr val="000000"/>
                </a:solidFill>
              </a:rPr>
              <a:t>Furie</a:t>
            </a:r>
            <a:r>
              <a:rPr lang="en-GB" sz="800" dirty="0">
                <a:solidFill>
                  <a:srgbClr val="000000"/>
                </a:solidFill>
              </a:rPr>
              <a:t> R, Bruce I, Vital E, </a:t>
            </a:r>
            <a:r>
              <a:rPr lang="en-GB" sz="800" dirty="0" err="1">
                <a:solidFill>
                  <a:srgbClr val="000000"/>
                </a:solidFill>
              </a:rPr>
              <a:t>Dall’Era</a:t>
            </a:r>
            <a:r>
              <a:rPr lang="en-GB" sz="800" dirty="0">
                <a:solidFill>
                  <a:srgbClr val="000000"/>
                </a:solidFill>
              </a:rPr>
              <a:t> M, Maho E, Pineda L, Tummala, R. Comprehensive Efficacy of Anifrolumab Across Organ Domains in Patients With Active SLE: Pooled Data From 2 Phase 3 Trials [poster]. Presented at: American College of Rheumatology All-Virtual Annual Meeting; November 5–9, 2020. Poster 1828.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87F27-F4AC-478C-A07B-A71CA0B86259}" type="slidenum">
              <a:rPr kumimoji="0" lang="en-US"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427890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938213"/>
            <a:ext cx="4840288" cy="2724150"/>
          </a:xfrm>
          <a:solidFill>
            <a:schemeClr val="bg1"/>
          </a:solidFill>
        </p:spPr>
      </p:sp>
      <p:sp>
        <p:nvSpPr>
          <p:cNvPr id="3" name="Notes Placeholder 2"/>
          <p:cNvSpPr>
            <a:spLocks noGrp="1"/>
          </p:cNvSpPr>
          <p:nvPr>
            <p:ph type="body" idx="1"/>
          </p:nvPr>
        </p:nvSpPr>
        <p:spPr>
          <a:xfrm>
            <a:off x="816385" y="3809274"/>
            <a:ext cx="5325108" cy="4847046"/>
          </a:xfrm>
        </p:spPr>
        <p:txBody>
          <a:bodyPr/>
          <a:lstStyle/>
          <a:p>
            <a:pPr marL="0" indent="0">
              <a:spcBef>
                <a:spcPts val="0"/>
              </a:spcBef>
              <a:buClr>
                <a:srgbClr val="7F134C"/>
              </a:buClr>
              <a:buNone/>
            </a:pPr>
            <a:r>
              <a:rPr lang="en-GB" sz="800" dirty="0"/>
              <a:t>CI = confidence interval. </a:t>
            </a:r>
          </a:p>
          <a:p>
            <a:pPr marL="0" indent="0">
              <a:spcBef>
                <a:spcPts val="0"/>
              </a:spcBef>
              <a:buClr>
                <a:srgbClr val="7F134C"/>
              </a:buClr>
              <a:buNone/>
            </a:pPr>
            <a:endParaRPr lang="en-US" sz="800" b="1" dirty="0"/>
          </a:p>
          <a:p>
            <a:pPr marL="0" indent="0">
              <a:spcBef>
                <a:spcPts val="0"/>
              </a:spcBef>
              <a:buClr>
                <a:srgbClr val="7F134C"/>
              </a:buClr>
              <a:buNone/>
            </a:pPr>
            <a:r>
              <a:rPr lang="en-US" sz="800" b="1" dirty="0"/>
              <a:t>Speaker Notes:</a:t>
            </a:r>
          </a:p>
          <a:p>
            <a:pPr>
              <a:spcBef>
                <a:spcPts val="0"/>
              </a:spcBef>
              <a:buClr>
                <a:srgbClr val="7F134C"/>
              </a:buClr>
            </a:pPr>
            <a:r>
              <a:rPr lang="en-GB" sz="800" dirty="0">
                <a:solidFill>
                  <a:srgbClr val="000000"/>
                </a:solidFill>
              </a:rPr>
              <a:t>Present slide.</a:t>
            </a:r>
          </a:p>
          <a:p>
            <a:pPr>
              <a:spcBef>
                <a:spcPts val="0"/>
              </a:spcBef>
              <a:buClr>
                <a:srgbClr val="7F134C"/>
              </a:buClr>
            </a:pPr>
            <a:r>
              <a:rPr lang="en-GB" sz="800" dirty="0">
                <a:solidFill>
                  <a:srgbClr val="000000"/>
                </a:solidFill>
              </a:rPr>
              <a:t>In both TULIP-1 and TULIP-2, the proportion of patients who were taking </a:t>
            </a:r>
            <a:r>
              <a:rPr lang="en-GB" sz="800" dirty="0">
                <a:solidFill>
                  <a:srgbClr val="000000"/>
                </a:solidFill>
                <a:cs typeface="Arial" panose="020B0604020202020204" pitchFamily="34" charset="0"/>
              </a:rPr>
              <a:t>≥10 mg/day </a:t>
            </a:r>
            <a:r>
              <a:rPr lang="en-GB" sz="800" dirty="0">
                <a:solidFill>
                  <a:srgbClr val="000000"/>
                </a:solidFill>
              </a:rPr>
              <a:t>prednisone or equivalent </a:t>
            </a:r>
            <a:r>
              <a:rPr lang="en-GB" sz="800" dirty="0">
                <a:solidFill>
                  <a:srgbClr val="000000"/>
                </a:solidFill>
                <a:cs typeface="Arial" panose="020B0604020202020204" pitchFamily="34" charset="0"/>
              </a:rPr>
              <a:t>at baseline who had a s</a:t>
            </a:r>
            <a:r>
              <a:rPr lang="en-GB" sz="800" dirty="0">
                <a:solidFill>
                  <a:srgbClr val="000000"/>
                </a:solidFill>
              </a:rPr>
              <a:t>ustained oral glucocorticoid dosage reduction to ≤7.5 mg/day from Week 40 to Week 52 was greater in the anifrolumab group than in the placebo group. </a:t>
            </a:r>
          </a:p>
          <a:p>
            <a:pPr>
              <a:spcBef>
                <a:spcPts val="0"/>
              </a:spcBef>
              <a:buClr>
                <a:srgbClr val="7F134C"/>
              </a:buClr>
            </a:pPr>
            <a:r>
              <a:rPr lang="en-GB" sz="800" dirty="0">
                <a:solidFill>
                  <a:srgbClr val="000000"/>
                </a:solidFill>
              </a:rPr>
              <a:t>This is an important finding as high dosages of oral glucocorticoids can cause organ damage.</a:t>
            </a:r>
            <a:endParaRPr lang="en-US" sz="800" dirty="0">
              <a:solidFill>
                <a:srgbClr val="000000"/>
              </a:solidFill>
            </a:endParaRPr>
          </a:p>
          <a:p>
            <a:pPr>
              <a:spcBef>
                <a:spcPts val="0"/>
              </a:spcBef>
              <a:buClr>
                <a:srgbClr val="7F134C"/>
              </a:buClr>
            </a:pPr>
            <a:r>
              <a:rPr lang="en-US" sz="800" dirty="0"/>
              <a:t>TULIP-1 results are descriptive only and the presented </a:t>
            </a:r>
            <a:r>
              <a:rPr lang="en-US" sz="800" i="1" dirty="0"/>
              <a:t>P</a:t>
            </a:r>
            <a:r>
              <a:rPr lang="en-US" sz="800" dirty="0"/>
              <a:t>-value is nominal. This is because the primary endpoint (SRI[4] response at Week 52) was not statistically significant and so the data for glucocorticoid dosage reductions were not adjusted for multiplicity</a:t>
            </a:r>
            <a:r>
              <a:rPr lang="en-GB" sz="800" dirty="0"/>
              <a:t>.</a:t>
            </a:r>
            <a:endParaRPr lang="en-GB" sz="800" b="1" dirty="0">
              <a:solidFill>
                <a:srgbClr val="000000"/>
              </a:solidFill>
            </a:endParaRPr>
          </a:p>
          <a:p>
            <a:pPr marL="0" lvl="0" indent="0">
              <a:spcBef>
                <a:spcPts val="0"/>
              </a:spcBef>
              <a:spcAft>
                <a:spcPts val="500"/>
              </a:spcAft>
              <a:buClr>
                <a:srgbClr val="7F134C"/>
              </a:buClr>
              <a:buNone/>
            </a:pPr>
            <a:endParaRPr lang="en-GB" sz="800" b="1" dirty="0">
              <a:solidFill>
                <a:srgbClr val="000000"/>
              </a:solidFill>
            </a:endParaRPr>
          </a:p>
          <a:p>
            <a:pPr marL="0" lvl="0" indent="0">
              <a:spcBef>
                <a:spcPts val="0"/>
              </a:spcBef>
              <a:buClr>
                <a:srgbClr val="7F134C"/>
              </a:buClr>
              <a:buNone/>
            </a:pPr>
            <a:r>
              <a:rPr lang="en-GB" sz="800" b="1" dirty="0">
                <a:solidFill>
                  <a:srgbClr val="000000"/>
                </a:solidFill>
              </a:rPr>
              <a:t>References:</a:t>
            </a:r>
            <a:endParaRPr lang="en-GB" sz="800" dirty="0">
              <a:solidFill>
                <a:srgbClr val="000000"/>
              </a:solidFill>
            </a:endParaRPr>
          </a:p>
          <a:p>
            <a:pPr marL="228600" lvl="0" indent="-228600">
              <a:spcBef>
                <a:spcPts val="0"/>
              </a:spcBef>
              <a:buClr>
                <a:schemeClr val="tx1"/>
              </a:buClr>
              <a:buFont typeface="+mj-lt"/>
              <a:buAutoNum type="arabicPeriod"/>
            </a:pPr>
            <a:r>
              <a:rPr lang="en-GB" sz="800" dirty="0">
                <a:effectLst/>
                <a:ea typeface="Calibri" panose="020F0502020204030204" pitchFamily="34" charset="0"/>
                <a:cs typeface="Times New Roman" panose="02020603050405020304" pitchFamily="18" charset="0"/>
              </a:rPr>
              <a:t>Furie RA, Morand EF, Bruce IN, </a:t>
            </a:r>
            <a:r>
              <a:rPr lang="fr-FR" sz="800" dirty="0">
                <a:solidFill>
                  <a:srgbClr val="000000"/>
                </a:solidFill>
              </a:rPr>
              <a:t>et al</a:t>
            </a:r>
            <a:r>
              <a:rPr lang="en-GB" sz="800" dirty="0">
                <a:effectLst/>
                <a:ea typeface="Calibri" panose="020F0502020204030204" pitchFamily="34" charset="0"/>
                <a:cs typeface="Times New Roman" panose="02020603050405020304" pitchFamily="18" charset="0"/>
              </a:rPr>
              <a:t>. Type I interferon inhibitor anifrolumab in active systemic lupus erythematosus (TULIP-1): a randomised, controlled, phase 3 trial. </a:t>
            </a:r>
            <a:r>
              <a:rPr lang="en-GB" sz="800" i="1" dirty="0">
                <a:effectLst/>
                <a:ea typeface="Calibri" panose="020F0502020204030204" pitchFamily="34" charset="0"/>
                <a:cs typeface="Times New Roman" panose="02020603050405020304" pitchFamily="18" charset="0"/>
              </a:rPr>
              <a:t>Lancet </a:t>
            </a:r>
            <a:r>
              <a:rPr lang="en-GB" sz="800" i="1" dirty="0" err="1">
                <a:effectLst/>
                <a:ea typeface="Calibri" panose="020F0502020204030204" pitchFamily="34" charset="0"/>
                <a:cs typeface="Times New Roman" panose="02020603050405020304" pitchFamily="18" charset="0"/>
              </a:rPr>
              <a:t>Rheumatol</a:t>
            </a:r>
            <a:r>
              <a:rPr lang="en-GB" sz="800" dirty="0">
                <a:effectLst/>
                <a:ea typeface="Calibri" panose="020F0502020204030204" pitchFamily="34" charset="0"/>
                <a:cs typeface="Times New Roman" panose="02020603050405020304" pitchFamily="18" charset="0"/>
              </a:rPr>
              <a:t>. 2019;1:e208–e219.</a:t>
            </a:r>
            <a:endParaRPr lang="en-US" sz="800" dirty="0">
              <a:solidFill>
                <a:srgbClr val="000000"/>
              </a:solidFill>
              <a:effectLst/>
              <a:ea typeface="Calibri" panose="020F0502020204030204" pitchFamily="34" charset="0"/>
              <a:cs typeface="Times New Roman" panose="02020603050405020304" pitchFamily="18" charset="0"/>
            </a:endParaRPr>
          </a:p>
          <a:p>
            <a:pPr marL="228600" lvl="0" indent="-228600">
              <a:spcBef>
                <a:spcPts val="0"/>
              </a:spcBef>
              <a:buClr>
                <a:schemeClr val="tx1"/>
              </a:buClr>
              <a:buFont typeface="+mj-lt"/>
              <a:buAutoNum type="arabicPeriod"/>
            </a:pPr>
            <a:r>
              <a:rPr lang="en-GB" sz="800" dirty="0">
                <a:effectLst/>
                <a:ea typeface="Calibri" panose="020F0502020204030204" pitchFamily="34" charset="0"/>
                <a:cs typeface="Times New Roman" panose="02020603050405020304" pitchFamily="18" charset="0"/>
              </a:rPr>
              <a:t>Morand EF, Furie R, Tanaka Y, </a:t>
            </a:r>
            <a:r>
              <a:rPr lang="fr-FR" sz="800" dirty="0">
                <a:solidFill>
                  <a:srgbClr val="000000"/>
                </a:solidFill>
              </a:rPr>
              <a:t>et al.</a:t>
            </a:r>
            <a:r>
              <a:rPr lang="en-GB" sz="800" dirty="0">
                <a:effectLst/>
                <a:ea typeface="Calibri" panose="020F0502020204030204" pitchFamily="34" charset="0"/>
                <a:cs typeface="Times New Roman" panose="02020603050405020304" pitchFamily="18" charset="0"/>
              </a:rPr>
              <a:t>Trial of anifrolumab in active systemic lupus erythematosus. </a:t>
            </a:r>
            <a:r>
              <a:rPr lang="en-GB" sz="800" i="1" dirty="0">
                <a:effectLst/>
                <a:ea typeface="Calibri" panose="020F0502020204030204" pitchFamily="34" charset="0"/>
                <a:cs typeface="Times New Roman" panose="02020603050405020304" pitchFamily="18" charset="0"/>
              </a:rPr>
              <a:t>N </a:t>
            </a:r>
            <a:r>
              <a:rPr lang="en-GB" sz="800" i="1" dirty="0" err="1">
                <a:effectLst/>
                <a:ea typeface="Calibri" panose="020F0502020204030204" pitchFamily="34" charset="0"/>
                <a:cs typeface="Times New Roman" panose="02020603050405020304" pitchFamily="18" charset="0"/>
              </a:rPr>
              <a:t>Engl</a:t>
            </a:r>
            <a:r>
              <a:rPr lang="en-GB" sz="800" i="1" dirty="0">
                <a:effectLst/>
                <a:ea typeface="Calibri" panose="020F0502020204030204" pitchFamily="34" charset="0"/>
                <a:cs typeface="Times New Roman" panose="02020603050405020304" pitchFamily="18" charset="0"/>
              </a:rPr>
              <a:t> J Med</a:t>
            </a:r>
            <a:r>
              <a:rPr lang="en-GB" sz="800" dirty="0">
                <a:effectLst/>
                <a:ea typeface="Calibri" panose="020F0502020204030204" pitchFamily="34" charset="0"/>
                <a:cs typeface="Times New Roman" panose="02020603050405020304" pitchFamily="18" charset="0"/>
              </a:rPr>
              <a:t>. 2020;382:211–221.</a:t>
            </a:r>
          </a:p>
          <a:p>
            <a:pPr marL="0" indent="0">
              <a:buNone/>
            </a:pPr>
            <a:endParaRPr lang="en-US" sz="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862203-9935-4A31-803F-30DADE528341}" type="slidenum">
              <a:rPr kumimoji="0" lang="en-US"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6090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9500" y="1008063"/>
            <a:ext cx="4586288" cy="2579687"/>
          </a:xfrm>
        </p:spPr>
      </p:sp>
      <p:sp>
        <p:nvSpPr>
          <p:cNvPr id="3" name="Notes Placeholder 2"/>
          <p:cNvSpPr>
            <a:spLocks noGrp="1"/>
          </p:cNvSpPr>
          <p:nvPr>
            <p:ph type="body" idx="1"/>
          </p:nvPr>
        </p:nvSpPr>
        <p:spPr>
          <a:xfrm>
            <a:off x="1079500" y="3815681"/>
            <a:ext cx="4362450" cy="5113020"/>
          </a:xfrm>
        </p:spPr>
        <p:txBody>
          <a:bodyPr/>
          <a:lstStyle/>
          <a:p>
            <a:pPr marL="0" indent="0">
              <a:buNone/>
            </a:pPr>
            <a:r>
              <a:rPr lang="en-GB" sz="800" dirty="0"/>
              <a:t>BILAG-2004 = British Isles Lupus Assessment Group-2004. </a:t>
            </a:r>
          </a:p>
          <a:p>
            <a:pPr marL="0" indent="0">
              <a:buNone/>
            </a:pPr>
            <a:endParaRPr lang="en-GB" sz="800" dirty="0"/>
          </a:p>
          <a:p>
            <a:pPr marL="0" indent="0">
              <a:buNone/>
            </a:pPr>
            <a:r>
              <a:rPr lang="en-US" sz="800" b="1" dirty="0"/>
              <a:t>Speaker Notes:</a:t>
            </a:r>
          </a:p>
          <a:p>
            <a:r>
              <a:rPr lang="en-GB" sz="800" dirty="0"/>
              <a:t>Present slide.</a:t>
            </a:r>
          </a:p>
          <a:p>
            <a:r>
              <a:rPr lang="en-GB" sz="800" dirty="0"/>
              <a:t>Among patients who were receiving </a:t>
            </a:r>
            <a:r>
              <a:rPr lang="en-GB" sz="800" dirty="0">
                <a:latin typeface="Arial" panose="020B0604020202020204" pitchFamily="34" charset="0"/>
                <a:cs typeface="Arial" panose="020B0604020202020204" pitchFamily="34" charset="0"/>
              </a:rPr>
              <a:t>≥10 mg/day of oral glucocorticoids at baseline, a greater proportion were able to taper oral glucocorticoids to ≤7.5 mg/day from Week 40 to Week 52 without a flare in the anifrolumab group compared with the placebo group (40% vs 17%).</a:t>
            </a:r>
            <a:endParaRPr lang="en-GB" sz="800" dirty="0"/>
          </a:p>
          <a:p>
            <a:r>
              <a:rPr lang="en-GB" sz="800" dirty="0"/>
              <a:t>As this was a post hoc analysis on pooled TULIP-1 and TULIP-2 data, results are descriptive only. </a:t>
            </a:r>
          </a:p>
          <a:p>
            <a:pPr marL="0" indent="0">
              <a:buNone/>
            </a:pPr>
            <a:endParaRPr lang="en-GB" dirty="0"/>
          </a:p>
          <a:p>
            <a:pPr marL="0" indent="0">
              <a:buNone/>
            </a:pPr>
            <a:r>
              <a:rPr lang="en-GB" sz="800" b="1" dirty="0"/>
              <a:t>Additional Information:</a:t>
            </a:r>
          </a:p>
          <a:p>
            <a:r>
              <a:rPr lang="en-US" sz="800" dirty="0">
                <a:solidFill>
                  <a:srgbClr val="000000"/>
                </a:solidFill>
              </a:rPr>
              <a:t>A flare was defined as at least one new BILAG-2004 A item or at least two new BILAG-2004 B items as compared with the previous visit (</a:t>
            </a:r>
            <a:r>
              <a:rPr lang="en-US" sz="800" dirty="0" err="1">
                <a:solidFill>
                  <a:srgbClr val="000000"/>
                </a:solidFill>
              </a:rPr>
              <a:t>ie</a:t>
            </a:r>
            <a:r>
              <a:rPr lang="en-US" sz="800" dirty="0">
                <a:solidFill>
                  <a:srgbClr val="000000"/>
                </a:solidFill>
              </a:rPr>
              <a:t>, a worsening from an E, D, or C score to a B score in at least two organ systems or a worsening from an E, D, C, or B score to an A score in any one organ system as compared with the previous visit).</a:t>
            </a:r>
          </a:p>
          <a:p>
            <a:endParaRPr lang="en-US" sz="800" dirty="0">
              <a:highlight>
                <a:srgbClr val="FFFF00"/>
              </a:highlight>
            </a:endParaRPr>
          </a:p>
          <a:p>
            <a:pPr marL="0" indent="0">
              <a:buNone/>
            </a:pPr>
            <a:r>
              <a:rPr lang="en-US" sz="800" b="1" dirty="0"/>
              <a:t>Reference:</a:t>
            </a:r>
            <a:endParaRPr lang="en-US" b="1" dirty="0"/>
          </a:p>
          <a:p>
            <a:pPr marL="0" indent="0">
              <a:buNone/>
            </a:pPr>
            <a:r>
              <a:rPr lang="en-GB" sz="800" dirty="0">
                <a:solidFill>
                  <a:srgbClr val="000000"/>
                </a:solidFill>
              </a:rPr>
              <a:t>Furie R, Morand EF, </a:t>
            </a:r>
            <a:r>
              <a:rPr lang="en-GB" sz="800" dirty="0" err="1">
                <a:solidFill>
                  <a:srgbClr val="000000"/>
                </a:solidFill>
              </a:rPr>
              <a:t>Askanase</a:t>
            </a:r>
            <a:r>
              <a:rPr lang="en-GB" sz="800" dirty="0">
                <a:solidFill>
                  <a:srgbClr val="000000"/>
                </a:solidFill>
              </a:rPr>
              <a:t> A, </a:t>
            </a:r>
            <a:r>
              <a:rPr lang="fr-FR" sz="800" dirty="0">
                <a:solidFill>
                  <a:srgbClr val="000000"/>
                </a:solidFill>
              </a:rPr>
              <a:t>et al.</a:t>
            </a:r>
            <a:r>
              <a:rPr lang="en-GB" sz="800" dirty="0">
                <a:solidFill>
                  <a:srgbClr val="000000"/>
                </a:solidFill>
              </a:rPr>
              <a:t> Anifrolumab reduces flare rates in patients with moderate to severe systemic lupus erythematosus. </a:t>
            </a:r>
            <a:r>
              <a:rPr lang="en-GB" sz="800" i="1" dirty="0">
                <a:solidFill>
                  <a:srgbClr val="000000"/>
                </a:solidFill>
              </a:rPr>
              <a:t>Lupus.</a:t>
            </a:r>
            <a:r>
              <a:rPr lang="en-GB" sz="800" dirty="0">
                <a:solidFill>
                  <a:srgbClr val="000000"/>
                </a:solidFill>
              </a:rPr>
              <a:t> 2021;30:1254–1263. </a:t>
            </a:r>
          </a:p>
          <a:p>
            <a:pPr marL="0" indent="0">
              <a:buNone/>
            </a:pPr>
            <a:endParaRPr lang="en-US" sz="800" b="1" dirty="0"/>
          </a:p>
          <a:p>
            <a:endParaRPr lang="en-GB" sz="800" dirty="0"/>
          </a:p>
        </p:txBody>
      </p:sp>
      <p:sp>
        <p:nvSpPr>
          <p:cNvPr id="4" name="Slide Number Placeholder 3"/>
          <p:cNvSpPr>
            <a:spLocks noGrp="1"/>
          </p:cNvSpPr>
          <p:nvPr>
            <p:ph type="sldNum" sz="quarter" idx="5"/>
          </p:nvPr>
        </p:nvSpPr>
        <p:spPr/>
        <p:txBody>
          <a:bodyPr/>
          <a:lstStyle/>
          <a:p>
            <a:fld id="{50487F27-F4AC-478C-A07B-A71CA0B86259}" type="slidenum">
              <a:rPr lang="en-US" smtClean="0"/>
              <a:pPr/>
              <a:t>47</a:t>
            </a:fld>
            <a:endParaRPr lang="en-US"/>
          </a:p>
        </p:txBody>
      </p:sp>
    </p:spTree>
    <p:extLst>
      <p:ext uri="{BB962C8B-B14F-4D97-AF65-F5344CB8AC3E}">
        <p14:creationId xmlns:p14="http://schemas.microsoft.com/office/powerpoint/2010/main" val="31182854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5063" y="687388"/>
            <a:ext cx="4587875" cy="2581275"/>
          </a:xfrm>
        </p:spPr>
      </p:sp>
      <p:sp>
        <p:nvSpPr>
          <p:cNvPr id="3" name="Notes Placeholder 2"/>
          <p:cNvSpPr>
            <a:spLocks noGrp="1"/>
          </p:cNvSpPr>
          <p:nvPr>
            <p:ph type="body" idx="1"/>
          </p:nvPr>
        </p:nvSpPr>
        <p:spPr>
          <a:xfrm>
            <a:off x="1135063" y="3543300"/>
            <a:ext cx="4576596" cy="5113020"/>
          </a:xfrm>
        </p:spPr>
        <p:txBody>
          <a:bodyPr/>
          <a:lstStyle/>
          <a:p>
            <a:pPr marL="0" indent="0">
              <a:buNone/>
            </a:pPr>
            <a:r>
              <a:rPr lang="en-US" sz="800" dirty="0"/>
              <a:t>AE = adverse event; MedDRA = Medical Dictionary for Regulatory Activities.</a:t>
            </a:r>
            <a:endParaRPr lang="en-GB" sz="800" b="1" dirty="0"/>
          </a:p>
          <a:p>
            <a:pPr marL="0" indent="0">
              <a:buNone/>
            </a:pPr>
            <a:endParaRPr lang="en-GB" b="1" dirty="0"/>
          </a:p>
          <a:p>
            <a:pPr marL="0" indent="0">
              <a:buNone/>
            </a:pPr>
            <a:r>
              <a:rPr lang="en-GB" sz="800" b="1" dirty="0"/>
              <a:t>Speaker Notes:</a:t>
            </a:r>
          </a:p>
          <a:p>
            <a:r>
              <a:rPr lang="en-GB" sz="800" dirty="0"/>
              <a:t>Present slide.</a:t>
            </a:r>
          </a:p>
          <a:p>
            <a:r>
              <a:rPr lang="en-GB" sz="800" dirty="0"/>
              <a:t>Serious and sometimes fatal infections have occurred in patients receiving immunosuppressive agents, including anifrolumab. Overall, the incidence of serious infections in controlled trials was similar in patients receiving anifrolumab compared with placebo, whereas fatal infections occurred more frequently in patients receiving anifrolumab.</a:t>
            </a:r>
            <a:r>
              <a:rPr lang="en-GB" sz="800" baseline="30000" dirty="0"/>
              <a:t>1</a:t>
            </a:r>
          </a:p>
          <a:p>
            <a:pPr marL="0" indent="0">
              <a:buNone/>
            </a:pPr>
            <a:endParaRPr lang="en-GB" dirty="0"/>
          </a:p>
          <a:p>
            <a:pPr marL="0" indent="0">
              <a:buNone/>
            </a:pPr>
            <a:endParaRPr lang="en-GB" b="1" dirty="0"/>
          </a:p>
          <a:p>
            <a:pPr marL="0" indent="0">
              <a:buNone/>
            </a:pPr>
            <a:r>
              <a:rPr lang="en-GB" sz="800" b="1" dirty="0"/>
              <a:t>Speaker Note Reference:</a:t>
            </a:r>
          </a:p>
          <a:p>
            <a:pPr marL="228600" marR="0" lvl="0" indent="-228600" algn="l" defTabSz="914400" rtl="0" eaLnBrk="1" fontAlgn="auto" latinLnBrk="0" hangingPunct="1">
              <a:lnSpc>
                <a:spcPct val="100000"/>
              </a:lnSpc>
              <a:spcBef>
                <a:spcPts val="0"/>
              </a:spcBef>
              <a:spcAft>
                <a:spcPts val="0"/>
              </a:spcAft>
              <a:buClr>
                <a:schemeClr val="accent1"/>
              </a:buClr>
              <a:buSzPct val="100000"/>
              <a:buFont typeface="+mj-lt"/>
              <a:buAutoNum type="arabicPeriod"/>
              <a:tabLst/>
              <a:defRPr/>
            </a:pPr>
            <a:r>
              <a:rPr lang="en-GB" sz="800" dirty="0"/>
              <a:t>Tummala R, Abreu G, Pineda L, </a:t>
            </a:r>
            <a:r>
              <a:rPr lang="fr-FR" sz="800" dirty="0">
                <a:solidFill>
                  <a:srgbClr val="000000"/>
                </a:solidFill>
              </a:rPr>
              <a:t>et al</a:t>
            </a:r>
            <a:r>
              <a:rPr lang="en-GB" sz="800" dirty="0"/>
              <a:t>. Safety profile of anifrolumab in patients with active SLE: an integrated analysis of phase II and III trials. </a:t>
            </a:r>
            <a:r>
              <a:rPr lang="en-GB" sz="800" i="1" dirty="0"/>
              <a:t>Lupus Sci Med.</a:t>
            </a:r>
            <a:r>
              <a:rPr lang="en-GB" sz="800" dirty="0"/>
              <a:t> 2021;8:e000464.</a:t>
            </a:r>
            <a:endParaRPr lang="fi-FI" sz="800" dirty="0"/>
          </a:p>
          <a:p>
            <a:pPr marL="0" indent="0">
              <a:buNone/>
            </a:pPr>
            <a:endParaRPr lang="en-GB" sz="800" dirty="0"/>
          </a:p>
          <a:p>
            <a:pPr marL="0" indent="0">
              <a:buNone/>
            </a:pPr>
            <a:r>
              <a:rPr lang="en-GB" sz="800" b="1" dirty="0"/>
              <a:t>Slide Reference:</a:t>
            </a:r>
          </a:p>
          <a:p>
            <a:pPr marL="0" marR="0" lvl="0" indent="0" algn="l" defTabSz="914400" rtl="0" eaLnBrk="1" fontAlgn="auto" latinLnBrk="0" hangingPunct="1">
              <a:lnSpc>
                <a:spcPct val="100000"/>
              </a:lnSpc>
              <a:spcBef>
                <a:spcPts val="0"/>
              </a:spcBef>
              <a:spcAft>
                <a:spcPts val="0"/>
              </a:spcAft>
              <a:buClr>
                <a:schemeClr val="accent1"/>
              </a:buClr>
              <a:buSzPct val="100000"/>
              <a:buFont typeface="Arial" panose="020B0604020202020204" pitchFamily="34" charset="0"/>
              <a:buNone/>
              <a:tabLst/>
              <a:defRPr/>
            </a:pPr>
            <a:r>
              <a:rPr lang="en-GB" sz="800" dirty="0"/>
              <a:t>Tummala R, Abreu G, Pineda L, </a:t>
            </a:r>
            <a:r>
              <a:rPr lang="fr-FR" sz="800" dirty="0">
                <a:solidFill>
                  <a:srgbClr val="000000"/>
                </a:solidFill>
              </a:rPr>
              <a:t>et al</a:t>
            </a:r>
            <a:r>
              <a:rPr lang="en-GB" sz="800" dirty="0"/>
              <a:t>. Safety profile of anifrolumab in patients with active SLE: an integrated analysis of phase II and III trials. </a:t>
            </a:r>
            <a:r>
              <a:rPr lang="en-GB" sz="800" i="1" dirty="0"/>
              <a:t>Lupus Sci Med.</a:t>
            </a:r>
            <a:r>
              <a:rPr lang="en-GB" sz="800" dirty="0"/>
              <a:t> 2021;8:e000464.</a:t>
            </a:r>
          </a:p>
          <a:p>
            <a:pPr marL="0" indent="0">
              <a:buNone/>
            </a:pPr>
            <a:endParaRPr lang="en-GB" sz="800" b="1" dirty="0"/>
          </a:p>
          <a:p>
            <a:endParaRPr lang="en-GB" sz="800" dirty="0"/>
          </a:p>
        </p:txBody>
      </p:sp>
      <p:sp>
        <p:nvSpPr>
          <p:cNvPr id="4" name="Slide Number Placeholder 3"/>
          <p:cNvSpPr>
            <a:spLocks noGrp="1"/>
          </p:cNvSpPr>
          <p:nvPr>
            <p:ph type="sldNum" sz="quarter" idx="5"/>
          </p:nvPr>
        </p:nvSpPr>
        <p:spPr/>
        <p:txBody>
          <a:bodyPr/>
          <a:lstStyle/>
          <a:p>
            <a:fld id="{50487F27-F4AC-478C-A07B-A71CA0B86259}" type="slidenum">
              <a:rPr lang="en-US" smtClean="0"/>
              <a:pPr/>
              <a:t>48</a:t>
            </a:fld>
            <a:endParaRPr lang="en-US"/>
          </a:p>
        </p:txBody>
      </p:sp>
    </p:spTree>
    <p:extLst>
      <p:ext uri="{BB962C8B-B14F-4D97-AF65-F5344CB8AC3E}">
        <p14:creationId xmlns:p14="http://schemas.microsoft.com/office/powerpoint/2010/main" val="53344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7F134C"/>
              </a:buClr>
              <a:buSzPct val="100000"/>
              <a:buFont typeface="Arial" panose="020B0604020202020204" pitchFamily="34" charset="0"/>
              <a:buNone/>
              <a:tabLst/>
              <a:defRPr/>
            </a:pPr>
            <a:endParaRPr kumimoji="0" lang="en-GB" sz="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600"/>
              </a:spcBef>
              <a:spcAft>
                <a:spcPts val="0"/>
              </a:spcAft>
              <a:buClr>
                <a:srgbClr val="7F134C"/>
              </a:buClr>
              <a:buSzPct val="100000"/>
              <a:buFont typeface="Arial" panose="020B0604020202020204" pitchFamily="34" charset="0"/>
              <a:buNone/>
              <a:tabLst/>
              <a:defRPr/>
            </a:pPr>
            <a:r>
              <a:rPr kumimoji="0" lang="en-GB" sz="800" b="1" i="0" u="none" strike="noStrike" kern="1200" cap="none" spc="0" normalizeH="0" baseline="0" noProof="0" dirty="0">
                <a:ln>
                  <a:noFill/>
                </a:ln>
                <a:solidFill>
                  <a:srgbClr val="000000"/>
                </a:solidFill>
                <a:effectLst/>
                <a:uLnTx/>
                <a:uFillTx/>
                <a:latin typeface="Arial" panose="020B0604020202020204"/>
                <a:ea typeface="+mn-ea"/>
                <a:cs typeface="+mn-cs"/>
              </a:rPr>
              <a:t>Speaker Notes: </a:t>
            </a:r>
          </a:p>
          <a:p>
            <a:pPr marL="171450" marR="0" lvl="0" indent="-171450" algn="l" defTabSz="914400" rtl="0" eaLnBrk="1" fontAlgn="auto" latinLnBrk="0" hangingPunct="1">
              <a:lnSpc>
                <a:spcPct val="100000"/>
              </a:lnSpc>
              <a:spcBef>
                <a:spcPts val="600"/>
              </a:spcBef>
              <a:spcAft>
                <a:spcPts val="0"/>
              </a:spcAft>
              <a:buClr>
                <a:srgbClr val="7F134C"/>
              </a:buClr>
              <a:buSzPct val="100000"/>
              <a:buFont typeface="Arial" panose="020B0604020202020204"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Present Slide.</a:t>
            </a:r>
          </a:p>
          <a:p>
            <a:pPr marL="171450" marR="0" lvl="0" indent="-171450" algn="l" defTabSz="914400" rtl="0" eaLnBrk="1" fontAlgn="auto" latinLnBrk="0" hangingPunct="1">
              <a:lnSpc>
                <a:spcPct val="100000"/>
              </a:lnSpc>
              <a:spcBef>
                <a:spcPts val="600"/>
              </a:spcBef>
              <a:spcAft>
                <a:spcPts val="0"/>
              </a:spcAft>
              <a:buClr>
                <a:srgbClr val="7F134C"/>
              </a:buClr>
              <a:buSzPct val="100000"/>
              <a:buFont typeface="Arial" panose="020B0604020202020204"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The TULIP-LTE, to our knowledge, is the longest placebo-controlled trial of a biologic in SLE.  Over the 4 years, no new safety findings were identified.  In addition, a continued and sustained reduction in SLEDAI-2K along with a reduction on glucocorticoid activity was seen. </a:t>
            </a:r>
          </a:p>
          <a:p>
            <a:pPr marL="0" marR="0" lvl="0" indent="0" algn="l" defTabSz="914400" rtl="0" eaLnBrk="1" fontAlgn="auto" latinLnBrk="0" hangingPunct="1">
              <a:lnSpc>
                <a:spcPct val="100000"/>
              </a:lnSpc>
              <a:spcBef>
                <a:spcPts val="0"/>
              </a:spcBef>
              <a:spcAft>
                <a:spcPts val="0"/>
              </a:spcAft>
              <a:buClr>
                <a:srgbClr val="7F134C"/>
              </a:buClr>
              <a:buSzPct val="100000"/>
              <a:buFont typeface="Arial" panose="020B0604020202020204" pitchFamily="34" charset="0"/>
              <a:buNone/>
              <a:tabLst/>
              <a:defRPr/>
            </a:pPr>
            <a:endParaRPr kumimoji="0" lang="en-GB" sz="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
                <a:srgbClr val="7F134C"/>
              </a:buClr>
              <a:buSzPct val="100000"/>
              <a:buFont typeface="Arial" panose="020B0604020202020204" pitchFamily="34" charset="0"/>
              <a:buNone/>
              <a:tabLst/>
              <a:defRPr/>
            </a:pPr>
            <a:r>
              <a:rPr kumimoji="0" lang="en-GB" sz="800" b="1" i="0" u="none" strike="noStrike" kern="1200" cap="none" spc="0" normalizeH="0" baseline="0" noProof="0" dirty="0">
                <a:ln>
                  <a:noFill/>
                </a:ln>
                <a:solidFill>
                  <a:srgbClr val="000000"/>
                </a:solidFill>
                <a:effectLst/>
                <a:uLnTx/>
                <a:uFillTx/>
                <a:latin typeface="Arial" panose="020B0604020202020204"/>
                <a:ea typeface="+mn-ea"/>
                <a:cs typeface="+mn-cs"/>
              </a:rPr>
              <a:t>Reference:</a:t>
            </a:r>
            <a:endParaRPr kumimoji="0" lang="en-GB" sz="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
                <a:srgbClr val="7F134C"/>
              </a:buClr>
              <a:buSzPct val="100000"/>
              <a:buFont typeface="Arial" panose="020B0604020202020204" pitchFamily="34" charset="0"/>
              <a:buNone/>
              <a:tabLst/>
              <a:defRPr/>
            </a:pPr>
            <a:r>
              <a:rPr kumimoji="0" lang="en-GB" sz="800" b="0" i="0" u="none" strike="noStrike" kern="1200" cap="none" spc="0" normalizeH="0" baseline="0" noProof="0" dirty="0">
                <a:ln>
                  <a:noFill/>
                </a:ln>
                <a:solidFill>
                  <a:srgbClr val="000000"/>
                </a:solidFill>
                <a:effectLst/>
                <a:uLnTx/>
                <a:uFillTx/>
                <a:latin typeface="Arial" panose="020B0604020202020204"/>
                <a:ea typeface="+mn-ea"/>
                <a:cs typeface="+mn-cs"/>
              </a:rPr>
              <a:t>Kalunian KC, Furie R, </a:t>
            </a:r>
            <a:r>
              <a:rPr kumimoji="0" lang="en-GB" sz="800" b="0" i="0" u="none" strike="noStrike" kern="1200" cap="none" spc="0" normalizeH="0" baseline="0" noProof="0" dirty="0" err="1">
                <a:ln>
                  <a:noFill/>
                </a:ln>
                <a:solidFill>
                  <a:srgbClr val="000000"/>
                </a:solidFill>
                <a:effectLst/>
                <a:uLnTx/>
                <a:uFillTx/>
                <a:latin typeface="Arial" panose="020B0604020202020204"/>
                <a:ea typeface="+mn-ea"/>
                <a:cs typeface="+mn-cs"/>
              </a:rPr>
              <a:t>Morand</a:t>
            </a:r>
            <a:r>
              <a:rPr kumimoji="0" lang="en-GB" sz="800" b="0" i="0" u="none" strike="noStrike" kern="1200" cap="none" spc="0" normalizeH="0" baseline="0" noProof="0" dirty="0">
                <a:ln>
                  <a:noFill/>
                </a:ln>
                <a:solidFill>
                  <a:srgbClr val="000000"/>
                </a:solidFill>
                <a:effectLst/>
                <a:uLnTx/>
                <a:uFillTx/>
                <a:latin typeface="Arial" panose="020B0604020202020204"/>
                <a:ea typeface="+mn-ea"/>
                <a:cs typeface="+mn-cs"/>
              </a:rPr>
              <a:t> EF, et al. </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A Randomized, Placebo-controlled Phase 3 Extension Trial of the Long-term Safety &amp; Tolerability of Anifrolumab in Active Systemic Lupus Erythematosus.</a:t>
            </a:r>
            <a:r>
              <a:rPr kumimoji="0" lang="en-GB" sz="800" b="0" i="1"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800" b="0" i="1" u="none" strike="noStrike" kern="1200" cap="none" spc="0" normalizeH="0" baseline="0" noProof="0" dirty="0">
                <a:ln>
                  <a:noFill/>
                </a:ln>
                <a:solidFill>
                  <a:srgbClr val="000000"/>
                </a:solidFill>
                <a:effectLst/>
                <a:uLnTx/>
                <a:uFillTx/>
                <a:latin typeface="Arial" panose="020B0604020202020204"/>
                <a:ea typeface="+mn-ea"/>
                <a:cs typeface="+mn-cs"/>
              </a:rPr>
              <a:t>Arthritis </a:t>
            </a:r>
            <a:r>
              <a:rPr kumimoji="0" lang="en-US" sz="800" b="0" i="1" u="none" strike="noStrike" kern="1200" cap="none" spc="0" normalizeH="0" baseline="0" noProof="0" dirty="0" err="1">
                <a:ln>
                  <a:noFill/>
                </a:ln>
                <a:solidFill>
                  <a:srgbClr val="000000"/>
                </a:solidFill>
                <a:effectLst/>
                <a:uLnTx/>
                <a:uFillTx/>
                <a:latin typeface="Arial" panose="020B0604020202020204"/>
                <a:ea typeface="+mn-ea"/>
                <a:cs typeface="+mn-cs"/>
              </a:rPr>
              <a:t>Rheumatol</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 2022.</a:t>
            </a:r>
            <a:endParaRPr kumimoji="0" lang="en-GB" sz="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
                <a:srgbClr val="7F134C"/>
              </a:buClr>
              <a:buSzPct val="100000"/>
              <a:buFont typeface="Arial" panose="020B0604020202020204" pitchFamily="34" charset="0"/>
              <a:buNone/>
              <a:tabLst/>
              <a:defRPr/>
            </a:pPr>
            <a:endParaRPr kumimoji="0" lang="en-US" sz="8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
                <a:srgbClr val="7F134C"/>
              </a:buClr>
              <a:buSzPct val="100000"/>
              <a:buFont typeface="Arial" panose="020B0604020202020204" pitchFamily="34" charset="0"/>
              <a:buNone/>
              <a:tabLst/>
              <a:defRPr/>
            </a:pPr>
            <a:endPar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 name="Slide Number Placeholder 3"/>
          <p:cNvSpPr>
            <a:spLocks noGrp="1"/>
          </p:cNvSpPr>
          <p:nvPr>
            <p:ph type="sldNum" sz="quarter" idx="5"/>
          </p:nvPr>
        </p:nvSpPr>
        <p:spPr/>
        <p:txBody>
          <a:bodyPr/>
          <a:lstStyle/>
          <a:p>
            <a:fld id="{48857A81-DEF9-4B57-AC08-20326D7F815B}" type="slidenum">
              <a:rPr lang="en-GB" smtClean="0"/>
              <a:pPr/>
              <a:t>49</a:t>
            </a:fld>
            <a:endParaRPr lang="en-GB"/>
          </a:p>
        </p:txBody>
      </p:sp>
    </p:spTree>
    <p:extLst>
      <p:ext uri="{BB962C8B-B14F-4D97-AF65-F5344CB8AC3E}">
        <p14:creationId xmlns:p14="http://schemas.microsoft.com/office/powerpoint/2010/main" val="24130384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rtlCol="0"/>
          <a:lstStyle/>
          <a:p>
            <a:pPr rtl="0"/>
            <a:r>
              <a:rPr lang="ru-RU" sz="1000" b="0" dirty="0">
                <a:solidFill>
                  <a:schemeClr val="tx1"/>
                </a:solidFill>
                <a:latin typeface="Arial" panose="020B0604020202020204" pitchFamily="34" charset="0"/>
                <a:cs typeface="Arial" panose="020B0604020202020204" pitchFamily="34" charset="0"/>
              </a:rPr>
              <a:t>М</a:t>
            </a:r>
            <a:r>
              <a:rPr lang="ru" sz="1000" b="0" dirty="0">
                <a:solidFill>
                  <a:schemeClr val="tx1"/>
                </a:solidFill>
                <a:latin typeface="Arial" panose="020B0604020202020204" pitchFamily="34" charset="0"/>
                <a:cs typeface="Arial" panose="020B0604020202020204" pitchFamily="34" charset="0"/>
              </a:rPr>
              <a:t>ожно перейти по ссылке на интересующий вас клинический случай</a:t>
            </a:r>
          </a:p>
          <a:p>
            <a:pPr rtl="0"/>
            <a:endParaRPr lang="en-US" sz="1000" dirty="0">
              <a:solidFill>
                <a:schemeClr val="tx1"/>
              </a:solidFill>
            </a:endParaRP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AFBEE08-AAA7-49DA-A42F-AD69DEECE7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0511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a:xfrm>
            <a:off x="731521" y="4620579"/>
            <a:ext cx="5852160" cy="4639169"/>
          </a:xfrm>
        </p:spPr>
        <p:txBody>
          <a:bodyPr rtlCol="0"/>
          <a:lstStyle/>
          <a:p>
            <a:pPr rtl="0"/>
            <a:r>
              <a:rPr lang="ru-RU" sz="1000" b="1" dirty="0">
                <a:solidFill>
                  <a:schemeClr val="tx1"/>
                </a:solidFill>
                <a:latin typeface="Arial" panose="020B0604020202020204" pitchFamily="34" charset="0"/>
                <a:cs typeface="Arial" panose="020B0604020202020204" pitchFamily="34" charset="0"/>
              </a:rPr>
              <a:t>Комментарии для лектора</a:t>
            </a:r>
            <a:endParaRPr lang="ru" sz="1000" b="1" dirty="0">
              <a:solidFill>
                <a:schemeClr val="tx1"/>
              </a:solidFill>
              <a:latin typeface="Arial" panose="020B0604020202020204" pitchFamily="34" charset="0"/>
              <a:cs typeface="Arial" panose="020B0604020202020204" pitchFamily="34" charset="0"/>
            </a:endParaRPr>
          </a:p>
          <a:p>
            <a:pPr marL="171374" indent="-17137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На протяжении всей презентации будут представлены реальные клинические случаи, которыми поделились лечащие врачи. Имена и фотографии пациентов в этих случаях вымышлены. Ответ пациентов на лечение мог быть различным.  Оценка проводилась на основании отчетов леч врачей и клинических и инструментальных оценок (где они использовались).</a:t>
            </a:r>
          </a:p>
          <a:p>
            <a:pPr marL="171374" indent="-171374" rtl="0">
              <a:buFont typeface="Arial" panose="020B0604020202020204" pitchFamily="34" charset="0"/>
              <a:buChar char="•"/>
            </a:pPr>
            <a:endParaRPr lang="ru" sz="1000" dirty="0">
              <a:solidFill>
                <a:schemeClr val="tx1"/>
              </a:solidFill>
              <a:latin typeface="Arial" panose="020B0604020202020204" pitchFamily="34" charset="0"/>
              <a:cs typeface="Arial" panose="020B0604020202020204" pitchFamily="34" charset="0"/>
            </a:endParaRPr>
          </a:p>
          <a:p>
            <a:pPr rtl="0"/>
            <a:endParaRPr lang="en-US" sz="1000" b="1" dirty="0">
              <a:solidFill>
                <a:schemeClr val="tx1"/>
              </a:solidFill>
              <a:latin typeface="Arial" panose="020B0604020202020204" pitchFamily="34" charset="0"/>
              <a:cs typeface="Arial" panose="020B0604020202020204" pitchFamily="34" charset="0"/>
            </a:endParaRPr>
          </a:p>
          <a:p>
            <a:pPr rtl="0"/>
            <a:r>
              <a:rPr lang="ru-RU" sz="1000" b="1" dirty="0">
                <a:solidFill>
                  <a:schemeClr val="tx1"/>
                </a:solidFill>
                <a:latin typeface="Arial" panose="020B0604020202020204" pitchFamily="34" charset="0"/>
                <a:cs typeface="Arial" panose="020B0604020202020204" pitchFamily="34" charset="0"/>
              </a:rPr>
              <a:t>Ключевые пункты</a:t>
            </a:r>
            <a:endParaRPr lang="ru" sz="1000" dirty="0">
              <a:solidFill>
                <a:schemeClr val="tx1"/>
              </a:solidFill>
              <a:latin typeface="Arial" panose="020B0604020202020204" pitchFamily="34" charset="0"/>
              <a:cs typeface="Arial" panose="020B0604020202020204" pitchFamily="34" charset="0"/>
            </a:endParaRPr>
          </a:p>
          <a:p>
            <a:pPr defTabSz="914131" rtl="0">
              <a:defRPr/>
            </a:pPr>
            <a:r>
              <a:rPr lang="ru-RU" sz="1000" dirty="0">
                <a:solidFill>
                  <a:schemeClr val="tx1"/>
                </a:solidFill>
                <a:latin typeface="Arial" panose="020B0604020202020204" pitchFamily="34" charset="0"/>
                <a:cs typeface="Arial" panose="020B0604020202020204" pitchFamily="34" charset="0"/>
              </a:rPr>
              <a:t>Наталья (настоящее имя или фотография пациента не указаны) — 32-летняя женщина, диагноз которой был поставлен в 2020 году в соответствии с критериями EULAR/ACR 2019 года.</a:t>
            </a:r>
          </a:p>
          <a:p>
            <a:pPr defTabSz="914131" rtl="0">
              <a:defRPr/>
            </a:pPr>
            <a:r>
              <a:rPr lang="ru-RU" sz="1000" dirty="0">
                <a:solidFill>
                  <a:schemeClr val="tx1"/>
                </a:solidFill>
                <a:latin typeface="Arial" panose="020B0604020202020204" pitchFamily="34" charset="0"/>
                <a:cs typeface="Arial" panose="020B0604020202020204" pitchFamily="34" charset="0"/>
              </a:rPr>
              <a:t>Симптомы и лабораторные результаты, указанные в этой таблице, использовались для подтверждения диагноза СКВ.</a:t>
            </a:r>
          </a:p>
          <a:p>
            <a:pPr defTabSz="914131" rtl="0">
              <a:defRPr/>
            </a:pPr>
            <a:r>
              <a:rPr lang="ru-RU" sz="1000" dirty="0">
                <a:solidFill>
                  <a:schemeClr val="tx1"/>
                </a:solidFill>
                <a:latin typeface="Arial" panose="020B0604020202020204" pitchFamily="34" charset="0"/>
                <a:cs typeface="Arial" panose="020B0604020202020204" pitchFamily="34" charset="0"/>
              </a:rPr>
              <a:t>Как видите, ее уровень ANA был 1:2560, уровень комплемента был низким, а результат анти-дцДНК был положительным.</a:t>
            </a:r>
          </a:p>
          <a:p>
            <a:pPr defTabSz="914131" rtl="0">
              <a:defRPr/>
            </a:pPr>
            <a:r>
              <a:rPr lang="ru-RU" sz="1000" dirty="0">
                <a:solidFill>
                  <a:schemeClr val="tx1"/>
                </a:solidFill>
                <a:latin typeface="Arial" panose="020B0604020202020204" pitchFamily="34" charset="0"/>
                <a:cs typeface="Arial" panose="020B0604020202020204" pitchFamily="34" charset="0"/>
              </a:rPr>
              <a:t>У нее также были гематологические проявления волчанки с панцитопенией.</a:t>
            </a:r>
          </a:p>
          <a:p>
            <a:pPr defTabSz="914131" rtl="0">
              <a:defRPr/>
            </a:pPr>
            <a:r>
              <a:rPr lang="ru-RU" sz="1000" dirty="0">
                <a:solidFill>
                  <a:schemeClr val="tx1"/>
                </a:solidFill>
                <a:latin typeface="Arial" panose="020B0604020202020204" pitchFamily="34" charset="0"/>
                <a:cs typeface="Arial" panose="020B0604020202020204" pitchFamily="34" charset="0"/>
              </a:rPr>
              <a:t>На приеме у Натальи была макулопапулезная сыпь на лице и груди и буллезная сыпь на груди и конечностях.</a:t>
            </a:r>
          </a:p>
          <a:p>
            <a:pPr defTabSz="914131" rtl="0">
              <a:defRPr/>
            </a:pPr>
            <a:r>
              <a:rPr lang="ru-RU" sz="1000" dirty="0">
                <a:solidFill>
                  <a:schemeClr val="tx1"/>
                </a:solidFill>
                <a:latin typeface="Arial" panose="020B0604020202020204" pitchFamily="34" charset="0"/>
                <a:cs typeface="Arial" panose="020B0604020202020204" pitchFamily="34" charset="0"/>
              </a:rPr>
              <a:t>Другие проявления волчанки при поступлении включали алопецию, язвы во рту, субфебрилитет и неэрозивный полиартрит с опухшими суставами.</a:t>
            </a:r>
          </a:p>
          <a:p>
            <a:pPr defTabSz="914131" rtl="0">
              <a:defRPr/>
            </a:pPr>
            <a:r>
              <a:rPr lang="ru-RU" sz="1000" dirty="0">
                <a:solidFill>
                  <a:schemeClr val="tx1"/>
                </a:solidFill>
                <a:latin typeface="Arial" panose="020B0604020202020204" pitchFamily="34" charset="0"/>
                <a:cs typeface="Arial" panose="020B0604020202020204" pitchFamily="34" charset="0"/>
              </a:rPr>
              <a:t>Она сообщала о боли в суставах, усталости и депрессии, связанных с волчанкой.</a:t>
            </a:r>
          </a:p>
          <a:p>
            <a:pPr defTabSz="914131" rtl="0">
              <a:defRPr/>
            </a:pPr>
            <a:r>
              <a:rPr lang="ru-RU" sz="1000" dirty="0">
                <a:solidFill>
                  <a:schemeClr val="tx1"/>
                </a:solidFill>
                <a:latin typeface="Arial" panose="020B0604020202020204" pitchFamily="34" charset="0"/>
                <a:cs typeface="Arial" panose="020B0604020202020204" pitchFamily="34" charset="0"/>
              </a:rPr>
              <a:t>Медицинский работник, предоставивший этот случай, сообщил, что она страдает от недосыпания и депрессии, связанных как с волчанкой, так и с приемом ГКС.</a:t>
            </a:r>
          </a:p>
          <a:p>
            <a:pPr defTabSz="914131" rtl="0">
              <a:defRPr/>
            </a:pPr>
            <a:r>
              <a:rPr lang="ru-RU" sz="1000" dirty="0">
                <a:solidFill>
                  <a:schemeClr val="tx1"/>
                </a:solidFill>
                <a:latin typeface="Arial" panose="020B0604020202020204" pitchFamily="34" charset="0"/>
                <a:cs typeface="Arial" panose="020B0604020202020204" pitchFamily="34" charset="0"/>
              </a:rPr>
              <a:t>У Натальи также были диагностированы фибромиалгия, гипертония, диабет 2 типа и депрессия.</a:t>
            </a:r>
          </a:p>
          <a:p>
            <a:pPr defTabSz="914131" rtl="0">
              <a:defRPr/>
            </a:pPr>
            <a:endParaRPr lang="en-US" sz="1000" dirty="0">
              <a:solidFill>
                <a:schemeClr val="tx1"/>
              </a:solidFill>
              <a:latin typeface="Arial" panose="020B0604020202020204" pitchFamily="34" charset="0"/>
              <a:cs typeface="Arial" panose="020B0604020202020204" pitchFamily="34" charset="0"/>
            </a:endParaRPr>
          </a:p>
          <a:p>
            <a:pPr defTabSz="914131" rtl="0">
              <a:defRPr/>
            </a:pPr>
            <a:r>
              <a:rPr lang="ru" sz="1000" b="1" dirty="0">
                <a:solidFill>
                  <a:schemeClr val="tx1"/>
                </a:solidFill>
                <a:latin typeface="Arial" panose="020B0604020202020204" pitchFamily="34" charset="0"/>
                <a:cs typeface="Arial" panose="020B0604020202020204" pitchFamily="34" charset="0"/>
              </a:rPr>
              <a:t>Abbreviations</a:t>
            </a:r>
          </a:p>
          <a:p>
            <a:pPr defTabSz="914131" rtl="0">
              <a:defRPr/>
            </a:pPr>
            <a:r>
              <a:rPr lang="ru" sz="1000" dirty="0">
                <a:solidFill>
                  <a:schemeClr val="tx1"/>
                </a:solidFill>
                <a:latin typeface="Arial" panose="020B0604020202020204" pitchFamily="34" charset="0"/>
                <a:cs typeface="Arial" panose="020B0604020202020204" pitchFamily="34" charset="0"/>
              </a:rPr>
              <a:t>ACR, American College of Radiology; ANA, antinuclear antibody; </a:t>
            </a:r>
            <a:r>
              <a:rPr lang="ru" sz="1000" b="0" i="0" u="none" strike="noStrike" kern="1200" cap="none" spc="0" normalizeH="0" noProof="0" dirty="0">
                <a:ln>
                  <a:noFill/>
                </a:ln>
                <a:solidFill>
                  <a:schemeClr val="tx1"/>
                </a:solidFill>
                <a:effectLst/>
                <a:uLnTx/>
                <a:uFillTx/>
                <a:latin typeface="Arial" panose="020B0604020202020204"/>
                <a:ea typeface="+mn-ea"/>
                <a:cs typeface="+mn-cs"/>
              </a:rPr>
              <a:t>dsDNA, double-stranded deoxyribonucleic acid; </a:t>
            </a:r>
            <a:r>
              <a:rPr lang="ru" sz="1000" dirty="0">
                <a:solidFill>
                  <a:schemeClr val="tx1"/>
                </a:solidFill>
                <a:latin typeface="Arial" panose="020B0604020202020204" pitchFamily="34" charset="0"/>
                <a:cs typeface="Arial" panose="020B0604020202020204" pitchFamily="34" charset="0"/>
              </a:rPr>
              <a:t>EULAR, European Alliance of Associations for Rheumatology; GC, glucocorticoid; HCP, healthcare professional; SLE, systemic lupus erythematosus.</a:t>
            </a:r>
          </a:p>
          <a:p>
            <a:pPr marL="171399" indent="-171399" rtl="0">
              <a:buFont typeface="Arial" panose="020B0604020202020204" pitchFamily="34" charset="0"/>
              <a:buChar char="•"/>
            </a:pPr>
            <a:endParaRPr lang="en-US" dirty="0">
              <a:solidFill>
                <a:schemeClr val="tx1"/>
              </a:solidFill>
            </a:endParaRPr>
          </a:p>
        </p:txBody>
      </p:sp>
      <p:sp>
        <p:nvSpPr>
          <p:cNvPr id="4" name="Slide Number Placeholder 3"/>
          <p:cNvSpPr>
            <a:spLocks noGrp="1"/>
          </p:cNvSpPr>
          <p:nvPr>
            <p:ph type="sldNum" sz="quarter" idx="5"/>
          </p:nvPr>
        </p:nvSpPr>
        <p:spPr/>
        <p:txBody>
          <a:bodyPr rtlCol="0"/>
          <a:lstStyle/>
          <a:p>
            <a:pPr marL="0" marR="0" lvl="0" indent="0" algn="r" defTabSz="914131" rtl="0" eaLnBrk="1" fontAlgn="auto" latinLnBrk="0" hangingPunct="1">
              <a:lnSpc>
                <a:spcPct val="100000"/>
              </a:lnSpc>
              <a:spcBef>
                <a:spcPts val="0"/>
              </a:spcBef>
              <a:spcAft>
                <a:spcPts val="0"/>
              </a:spcAft>
              <a:buClrTx/>
              <a:buSzTx/>
              <a:buFontTx/>
              <a:buNone/>
              <a:tabLst/>
              <a:defRPr/>
            </a:pPr>
            <a:fld id="{D2C3B9B4-1DD0-44EC-858F-FD65AAA64CD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131"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044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a:xfrm>
            <a:off x="731521" y="4620580"/>
            <a:ext cx="5852160" cy="4688522"/>
          </a:xfrm>
        </p:spPr>
        <p:txBody>
          <a:bodyPr rtlCol="0"/>
          <a:lstStyle/>
          <a:p>
            <a:pPr rtl="0"/>
            <a:r>
              <a:rPr lang="ru-RU" sz="1000" b="1" dirty="0">
                <a:solidFill>
                  <a:schemeClr val="tx1"/>
                </a:solidFill>
                <a:latin typeface="Arial" panose="020B0604020202020204" pitchFamily="34" charset="0"/>
                <a:cs typeface="Arial" panose="020B0604020202020204" pitchFamily="34" charset="0"/>
              </a:rPr>
              <a:t>Комментарии для лектора</a:t>
            </a:r>
            <a:endParaRPr lang="ru" sz="1000" b="1" dirty="0">
              <a:solidFill>
                <a:schemeClr val="tx1"/>
              </a:solidFill>
              <a:latin typeface="Arial" panose="020B0604020202020204" pitchFamily="34" charset="0"/>
              <a:cs typeface="Arial" panose="020B0604020202020204" pitchFamily="34" charset="0"/>
            </a:endParaRPr>
          </a:p>
          <a:p>
            <a:pPr marL="167079" indent="-167079" defTabSz="914131" rtl="0">
              <a:buFont typeface="Arial" panose="020B0604020202020204" pitchFamily="34" charset="0"/>
              <a:buChar char="•"/>
              <a:defRPr/>
            </a:pPr>
            <a:r>
              <a:rPr lang="ru-RU" sz="1000" dirty="0">
                <a:solidFill>
                  <a:schemeClr val="tx1"/>
                </a:solidFill>
                <a:latin typeface="Arial" panose="020B0604020202020204" pitchFamily="34" charset="0"/>
                <a:cs typeface="Arial" panose="020B0604020202020204" pitchFamily="34" charset="0"/>
              </a:rPr>
              <a:t>Напоминаем, что это один зарегистрированный опыт лечения пациента. Реакция пациентов на лечение может быть разной. Ответы были определены с помощью клинической оценки и отчетности леч врача. Не все ответы оценивались с помощью валидированных методов. О курсе лечения сообщал медицинский работник, и сравнения лечения в этот период времени не проводились.</a:t>
            </a:r>
            <a:endParaRPr lang="en-US" sz="1000" b="1" dirty="0">
              <a:solidFill>
                <a:schemeClr val="tx1"/>
              </a:solidFill>
              <a:latin typeface="Arial" panose="020B0604020202020204" pitchFamily="34" charset="0"/>
              <a:cs typeface="Arial" panose="020B0604020202020204" pitchFamily="34" charset="0"/>
            </a:endParaRPr>
          </a:p>
          <a:p>
            <a:pPr rtl="0"/>
            <a:endParaRPr lang="en-US" sz="1000" b="1" dirty="0">
              <a:solidFill>
                <a:schemeClr val="tx1"/>
              </a:solidFill>
              <a:latin typeface="Arial" panose="020B0604020202020204" pitchFamily="34" charset="0"/>
              <a:cs typeface="Arial" panose="020B0604020202020204" pitchFamily="34" charset="0"/>
            </a:endParaRPr>
          </a:p>
          <a:p>
            <a:pPr rtl="0"/>
            <a:r>
              <a:rPr lang="ru-RU" sz="1000" b="1" dirty="0">
                <a:solidFill>
                  <a:schemeClr val="tx1"/>
                </a:solidFill>
                <a:latin typeface="Arial" panose="020B0604020202020204" pitchFamily="34" charset="0"/>
                <a:cs typeface="Arial" panose="020B0604020202020204" pitchFamily="34" charset="0"/>
              </a:rPr>
              <a:t>Ключевые пункты</a:t>
            </a:r>
            <a:endParaRPr lang="ru" sz="1000" dirty="0">
              <a:solidFill>
                <a:schemeClr val="tx1"/>
              </a:solidFill>
              <a:latin typeface="Arial" panose="020B0604020202020204" pitchFamily="34" charset="0"/>
              <a:cs typeface="Arial" panose="020B0604020202020204" pitchFamily="34" charset="0"/>
            </a:endParaRPr>
          </a:p>
          <a:p>
            <a:pPr marL="171374" indent="-17137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Теперь мы рассмотрим историю лечения СКВ Натальи на основании отчетов леч врача. Хотели бы напомнить, что это индивидуальный план лечения пацентки. </a:t>
            </a:r>
          </a:p>
          <a:p>
            <a:pPr marL="171374" indent="-17137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Лечение СКВ было начато в августе 2020 года.</a:t>
            </a:r>
          </a:p>
          <a:p>
            <a:pPr marL="171374" indent="-17137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У пациентки был частичный ответ на начальную терапию гидроксихлорохином и преднизоном* 20 мг/сут.</a:t>
            </a:r>
          </a:p>
          <a:p>
            <a:pPr marL="171374" indent="-17137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Впоследствии был добавлен микофенолата мофетил. Она не могла переносить стандартную дозу микофенолата мофетила, поэтому доза была снижена.</a:t>
            </a:r>
          </a:p>
          <a:p>
            <a:pPr marL="171374" indent="-17137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Было добавлено лечение белимумабом с продолжением приема предыдущих препаратов.</a:t>
            </a:r>
          </a:p>
          <a:p>
            <a:pPr marL="171374" indent="-17137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Несмотря на ее план лечения, дозу преднизона* не удалось снизить до &lt;10 мг/сут.</a:t>
            </a:r>
          </a:p>
          <a:p>
            <a:pPr marL="171374" indent="-17137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За этот период наблюдения у пациентки было обострение СКВ, и ее лечили метилпреднизолоном внутривенно, а доза перорального преднизолона была увеличена до 30 мг/сут.</a:t>
            </a:r>
          </a:p>
          <a:p>
            <a:pPr marL="171374" indent="-17137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Белимумаб был прекращен, а доза микофенолата мофетила была увеличена; она осталась на преднизолоне 10 мг/сут</a:t>
            </a:r>
          </a:p>
          <a:p>
            <a:pPr marL="171374" indent="-17137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САФНЕЛО был инициирован в ноябре 2021 года; она получала в/в инфузию 300 мг каждые 4 недели на фоне микофенолата мофетила, гидроксихлорохина и преднизолона 10 мг/сут.</a:t>
            </a:r>
          </a:p>
          <a:p>
            <a:pPr marL="171374" indent="-171374" rtl="0">
              <a:buFont typeface="Arial" panose="020B0604020202020204" pitchFamily="34" charset="0"/>
              <a:buChar char="•"/>
            </a:pPr>
            <a:endParaRPr lang="ru-RU" sz="1000" dirty="0">
              <a:solidFill>
                <a:schemeClr val="tx1"/>
              </a:solidFill>
              <a:latin typeface="Arial" panose="020B0604020202020204" pitchFamily="34" charset="0"/>
              <a:cs typeface="Arial" panose="020B0604020202020204" pitchFamily="34" charset="0"/>
            </a:endParaRPr>
          </a:p>
          <a:p>
            <a:pPr marL="171374" indent="-17137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 не зарегистрирован на территории РФ</a:t>
            </a:r>
            <a:endParaRPr lang="en-US" sz="1000" dirty="0">
              <a:solidFill>
                <a:schemeClr val="tx1"/>
              </a:solidFill>
              <a:latin typeface="Arial" panose="020B0604020202020204" pitchFamily="34" charset="0"/>
              <a:cs typeface="Arial" panose="020B0604020202020204" pitchFamily="34" charset="0"/>
            </a:endParaRPr>
          </a:p>
          <a:p>
            <a:pPr marL="0" indent="0" defTabSz="914131" rtl="0">
              <a:buFont typeface="Arial" panose="020B0604020202020204" pitchFamily="34" charset="0"/>
              <a:buNone/>
              <a:defRPr/>
            </a:pPr>
            <a:r>
              <a:rPr lang="ru" sz="1000" b="1" dirty="0">
                <a:solidFill>
                  <a:schemeClr val="tx1"/>
                </a:solidFill>
                <a:latin typeface="Arial" panose="020B0604020202020204" pitchFamily="34" charset="0"/>
                <a:cs typeface="Arial" panose="020B0604020202020204" pitchFamily="34" charset="0"/>
              </a:rPr>
              <a:t>Abbreviations</a:t>
            </a:r>
          </a:p>
          <a:p>
            <a:pPr marL="0" indent="0" defTabSz="914131" rtl="0">
              <a:buFont typeface="Arial" panose="020B0604020202020204" pitchFamily="34" charset="0"/>
              <a:buNone/>
              <a:defRPr/>
            </a:pPr>
            <a:r>
              <a:rPr lang="ru" sz="1000" dirty="0">
                <a:solidFill>
                  <a:schemeClr val="tx1"/>
                </a:solidFill>
                <a:latin typeface="Arial" panose="020B0604020202020204" pitchFamily="34" charset="0"/>
                <a:cs typeface="Arial" panose="020B0604020202020204" pitchFamily="34" charset="0"/>
              </a:rPr>
              <a:t>IV – в/в – внутривенный, СКВ – системная красная волчанка</a:t>
            </a:r>
          </a:p>
          <a:p>
            <a:pPr marL="171374" indent="-171374" defTabSz="914131" rtl="0">
              <a:buFont typeface="Arial" panose="020B0604020202020204" pitchFamily="34" charset="0"/>
              <a:buChar char="•"/>
              <a:defRPr/>
            </a:pPr>
            <a:endParaRPr lang="en-US" sz="1000" dirty="0">
              <a:solidFill>
                <a:schemeClr val="tx1"/>
              </a:solidFill>
              <a:latin typeface="Arial" panose="020B0604020202020204" pitchFamily="34" charset="0"/>
              <a:cs typeface="Arial" panose="020B0604020202020204" pitchFamily="34" charset="0"/>
            </a:endParaRPr>
          </a:p>
          <a:p>
            <a:pPr marL="171374" indent="-171374" defTabSz="914131" rtl="0">
              <a:buFont typeface="Arial" panose="020B0604020202020204" pitchFamily="34" charset="0"/>
              <a:buChar char="•"/>
              <a:defRPr/>
            </a:pPr>
            <a:endParaRPr lang="en-US" sz="1000" dirty="0">
              <a:solidFill>
                <a:schemeClr val="tx1"/>
              </a:solidFill>
              <a:latin typeface="Arial" panose="020B0604020202020204" pitchFamily="34" charset="0"/>
              <a:cs typeface="Arial" panose="020B0604020202020204" pitchFamily="34" charset="0"/>
            </a:endParaRPr>
          </a:p>
          <a:p>
            <a:pPr marL="171374" indent="-171374" defTabSz="914131" rtl="0">
              <a:buFont typeface="Arial" panose="020B0604020202020204" pitchFamily="34" charset="0"/>
              <a:buChar char="•"/>
              <a:defRPr/>
            </a:pPr>
            <a:endParaRPr lang="en-US" sz="1000" dirty="0">
              <a:solidFill>
                <a:schemeClr val="tx1"/>
              </a:solidFill>
              <a:latin typeface="Arial" panose="020B0604020202020204" pitchFamily="34" charset="0"/>
              <a:cs typeface="Arial" panose="020B0604020202020204" pitchFamily="34" charset="0"/>
            </a:endParaRPr>
          </a:p>
          <a:p>
            <a:pPr marL="171374" indent="-171374" rtl="0">
              <a:buFont typeface="Arial" panose="020B0604020202020204" pitchFamily="34" charset="0"/>
              <a:buChar char="•"/>
            </a:pPr>
            <a:endParaRPr lang="en-US" sz="1000" dirty="0">
              <a:solidFill>
                <a:schemeClr val="tx1"/>
              </a:solidFill>
              <a:latin typeface="Arial" panose="020B0604020202020204" pitchFamily="34" charset="0"/>
              <a:cs typeface="Arial" panose="020B0604020202020204" pitchFamily="34" charset="0"/>
            </a:endParaRPr>
          </a:p>
          <a:p>
            <a:pPr marL="171374" indent="-171374" rtl="0">
              <a:buFont typeface="Arial" panose="020B0604020202020204" pitchFamily="34" charset="0"/>
              <a:buChar char="•"/>
            </a:pPr>
            <a:endParaRPr lang="en-US" sz="1000" dirty="0">
              <a:solidFill>
                <a:schemeClr val="tx1"/>
              </a:solidFill>
              <a:latin typeface="Arial" panose="020B0604020202020204" pitchFamily="34" charset="0"/>
              <a:cs typeface="Arial" panose="020B0604020202020204" pitchFamily="34" charset="0"/>
            </a:endParaRPr>
          </a:p>
          <a:p>
            <a:pPr marL="171374" indent="-171374" rtl="0">
              <a:buFont typeface="Arial" panose="020B0604020202020204" pitchFamily="34" charset="0"/>
              <a:buChar char="•"/>
            </a:pPr>
            <a:endParaRPr lang="en-US" sz="1000" dirty="0">
              <a:solidFill>
                <a:schemeClr val="tx1"/>
              </a:solidFill>
              <a:latin typeface="Arial" panose="020B0604020202020204" pitchFamily="34" charset="0"/>
              <a:cs typeface="Arial" panose="020B0604020202020204" pitchFamily="34" charset="0"/>
            </a:endParaRPr>
          </a:p>
          <a:p>
            <a:pPr rtl="0"/>
            <a:endParaRPr lang="en-US" sz="100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0"/>
          <a:lstStyle/>
          <a:p>
            <a:pPr marL="0" marR="0" lvl="0" indent="0" algn="r" defTabSz="914131" rtl="0" eaLnBrk="1" fontAlgn="auto" latinLnBrk="0" hangingPunct="1">
              <a:lnSpc>
                <a:spcPct val="100000"/>
              </a:lnSpc>
              <a:spcBef>
                <a:spcPts val="0"/>
              </a:spcBef>
              <a:spcAft>
                <a:spcPts val="0"/>
              </a:spcAft>
              <a:buClrTx/>
              <a:buSzTx/>
              <a:buFontTx/>
              <a:buNone/>
              <a:tabLst/>
              <a:defRPr/>
            </a:pPr>
            <a:fld id="{D2C3B9B4-1DD0-44EC-858F-FD65AAA64CD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131"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61806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50900" y="300038"/>
            <a:ext cx="5156200" cy="2900362"/>
          </a:xfrm>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9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Ключевые пункты</a:t>
            </a:r>
            <a:endParaRPr kumimoji="0" lang="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81220" marR="0" lvl="0" indent="-18122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По данным 3-х исследований Сафнело демонстрирует устойчивое снижение дозы ГКС≤7.5 мг/сут на неделе с 40 по 52 </a:t>
            </a:r>
          </a:p>
          <a:p>
            <a:pPr marL="181220" marR="0" lvl="0" indent="-18122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ru-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Пожалуйста, имейте в виду, что результаты TULIP-1 и MUSE носят только описательный характер</a:t>
            </a:r>
            <a:r>
              <a:rPr kumimoji="0" lang="ru" sz="9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1,2,4</a:t>
            </a:r>
          </a:p>
          <a:p>
            <a:pPr marL="181220" marR="0" lvl="0" indent="-18122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Ключевая вторичная точка в исследовании TULIP-2 (достижение дозы ГКС≤7.5 мг/сут с исходным уровнем ГКС </a:t>
            </a:r>
            <a:r>
              <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&gt;</a:t>
            </a:r>
            <a:r>
              <a:rPr kumimoji="0" lang="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 мг/сут на недели с 8 по 40 и удержание дозы ГКС на неделе с 40 по 52) была статистически значимой</a:t>
            </a:r>
            <a:r>
              <a:rPr kumimoji="0" lang="ru" sz="9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3</a:t>
            </a:r>
            <a:endParaRPr kumimoji="0" lang="en-GB" sz="9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endParaRPr>
          </a:p>
          <a:p>
            <a:pPr marL="181220" marR="0" lvl="0" indent="-18122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ru-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В исследовании </a:t>
            </a:r>
            <a:r>
              <a:rPr kumimoji="0" lang="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TULIP-1, у пац при рандомизации получавших </a:t>
            </a:r>
            <a:r>
              <a:rPr kumimoji="0" lang="ru-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ГКС не менее 10 мг/сут,  численно большая часть группы Сафнело 300 мг (49%) </a:t>
            </a:r>
            <a:r>
              <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vs </a:t>
            </a:r>
            <a:r>
              <a:rPr kumimoji="0" lang="ru-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Плацебо (32%) достигла снижения дозы ГКС  до целевого уровня (≤7,5 мг/сут), сохранявшегося с 40-й по 52-ю неделю (разница 17% [95% ДИ: 3,5, 29,8]); результаты не защищены от множественности и носят только описательный характер</a:t>
            </a:r>
            <a:r>
              <a:rPr kumimoji="0" lang="ru-RU" sz="9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1</a:t>
            </a:r>
          </a:p>
          <a:p>
            <a:pPr marL="181220" marR="0" lvl="0" indent="-18122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ru-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В исследовании MUSE больше пациентов, получавших Сафнело (56%), чем пациентов, получавших плацебо (27%), смогли снизить дозу ГК до ≤7,5 мг/сут и сохранить снижение с 40-й по 52-ю неделю; разница 30% (95% ДИ: 12,8, 46,8). Результаты не защищены от множественности и носят только описательный характер</a:t>
            </a:r>
            <a:r>
              <a:rPr kumimoji="0" lang="ru" sz="9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2,4</a:t>
            </a:r>
            <a:endParaRPr kumimoji="0" lang="en-US" sz="900" b="1"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7F134C"/>
              </a:buClr>
              <a:buSzTx/>
              <a:buFontTx/>
              <a:buNone/>
              <a:tabLst/>
              <a:defRPr/>
            </a:pPr>
            <a:endParaRPr kumimoji="0" lang="ru-RU" sz="9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 sz="9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Ссылки</a:t>
            </a:r>
          </a:p>
          <a:p>
            <a:pPr marL="241626" marR="0" lvl="0" indent="-241626" algn="l" defTabSz="914400" rtl="0" eaLnBrk="1" fontAlgn="auto" latinLnBrk="0" hangingPunct="1">
              <a:lnSpc>
                <a:spcPct val="100000"/>
              </a:lnSpc>
              <a:spcBef>
                <a:spcPts val="0"/>
              </a:spcBef>
              <a:spcAft>
                <a:spcPts val="0"/>
              </a:spcAft>
              <a:buClrTx/>
              <a:buSzTx/>
              <a:buFont typeface="+mj-lt"/>
              <a:buAutoNum type="arabicPeriod"/>
              <a:tabLst/>
              <a:defRPr/>
            </a:pPr>
            <a:r>
              <a:rPr kumimoji="0" lang="ru" sz="9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Furie RA, Morand EF, Bruce IN, et al. Type I interferon inhibitor anifrolumab in active systemic lupus erythematosus (TULIP-1): a randomised, controlled, phase 3 trial. </a:t>
            </a:r>
            <a:r>
              <a:rPr kumimoji="0" lang="ru" sz="900" b="0" i="1"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Lancet Rheumatol</a:t>
            </a:r>
            <a:r>
              <a:rPr kumimoji="0" lang="ru" sz="9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2019;1:e208-e219.</a:t>
            </a: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41626" marR="0" lvl="0" indent="-241626" algn="l" defTabSz="914400" rtl="0" eaLnBrk="1" fontAlgn="auto" latinLnBrk="0" hangingPunct="1">
              <a:lnSpc>
                <a:spcPct val="100000"/>
              </a:lnSpc>
              <a:spcBef>
                <a:spcPts val="0"/>
              </a:spcBef>
              <a:spcAft>
                <a:spcPts val="0"/>
              </a:spcAft>
              <a:buClrTx/>
              <a:buSzTx/>
              <a:buFont typeface="+mj-lt"/>
              <a:buAutoNum type="arabicPeriod"/>
              <a:tabLst/>
              <a:defRPr/>
            </a:pPr>
            <a:r>
              <a:rPr kumimoji="0" lang="ru" sz="9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Furie R, Khamashta M, Merrill JT. Anifrolumab, an anti-interferon-α receptor monoclonal antibody, in moderate-to-severe systemic lupus erythematosus. </a:t>
            </a:r>
            <a:r>
              <a:rPr kumimoji="0" lang="ru" sz="900" b="0" i="1"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Arthritis Rheumatol</a:t>
            </a:r>
            <a:r>
              <a:rPr kumimoji="0" lang="ru" sz="9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2017;69(2):376-386.</a:t>
            </a:r>
          </a:p>
          <a:p>
            <a:pPr marL="241626" marR="0" lvl="0" indent="-241626" algn="l" defTabSz="914400" rtl="0" eaLnBrk="1" fontAlgn="auto" latinLnBrk="0" hangingPunct="1">
              <a:lnSpc>
                <a:spcPct val="100000"/>
              </a:lnSpc>
              <a:spcBef>
                <a:spcPts val="0"/>
              </a:spcBef>
              <a:spcAft>
                <a:spcPts val="0"/>
              </a:spcAft>
              <a:buClrTx/>
              <a:buSzTx/>
              <a:buFont typeface="+mj-lt"/>
              <a:buAutoNum type="arabicPeriod"/>
              <a:tabLst/>
              <a:defRPr/>
            </a:pPr>
            <a:r>
              <a:rPr kumimoji="0" lang="ru-RU" sz="900" b="0" i="0" u="none" strike="noStrike" kern="1200" cap="none" spc="0" normalizeH="0" baseline="0" noProof="0">
                <a:ln>
                  <a:noFill/>
                </a:ln>
                <a:solidFill>
                  <a:prstClr val="black"/>
                </a:solidFill>
                <a:effectLst/>
                <a:uLnTx/>
                <a:uFillTx/>
                <a:latin typeface="Calibri" panose="020F0502020204030204"/>
                <a:ea typeface="+mn-ea"/>
                <a:cs typeface="+mn-cs"/>
              </a:rPr>
              <a:t>Инструкция по медицинскому применению лекарственного препарата САФНЕЛО</a:t>
            </a:r>
            <a:r>
              <a:rPr kumimoji="0" lang="ru-RU" sz="900" b="0" i="0" u="none" strike="noStrike" kern="1200" cap="none" spc="0" normalizeH="0" baseline="30000" noProof="0">
                <a:ln>
                  <a:noFill/>
                </a:ln>
                <a:solidFill>
                  <a:prstClr val="black"/>
                </a:solidFill>
                <a:effectLst/>
                <a:uLnTx/>
                <a:uFillTx/>
                <a:latin typeface="Calibri" panose="020F0502020204030204"/>
                <a:ea typeface="+mn-ea"/>
                <a:cs typeface="+mn-cs"/>
              </a:rPr>
              <a:t>®</a:t>
            </a:r>
            <a:r>
              <a:rPr kumimoji="0" lang="ru-RU" sz="900" b="0" i="0" u="none" strike="noStrike" kern="1200" cap="none" spc="0" normalizeH="0" baseline="0" noProof="0">
                <a:ln>
                  <a:noFill/>
                </a:ln>
                <a:solidFill>
                  <a:prstClr val="black"/>
                </a:solidFill>
                <a:effectLst/>
                <a:uLnTx/>
                <a:uFillTx/>
                <a:latin typeface="Calibri" panose="020F0502020204030204"/>
                <a:ea typeface="+mn-ea"/>
                <a:cs typeface="+mn-cs"/>
              </a:rPr>
              <a:t>, 300 мг (концентрат для приготовления раствора для инфузий). Регистрационное удостоверение ЛП-№(001857)-(РГ-RU) от 27.02.2023 г.</a:t>
            </a:r>
            <a:endParaRPr kumimoji="0" lang="ru-RU" sz="900" b="0" i="0" u="none" strike="noStrike" kern="1200" cap="none" spc="0" normalizeH="0" baseline="0" noProof="0">
              <a:ln>
                <a:noFill/>
              </a:ln>
              <a:solidFill>
                <a:srgbClr val="414041"/>
              </a:solidFill>
              <a:effectLst/>
              <a:uLnTx/>
              <a:uFillTx/>
              <a:latin typeface="Arial" panose="020B0604020202020204"/>
              <a:ea typeface="+mn-ea"/>
              <a:cs typeface="Arial" panose="020B0604020202020204" pitchFamily="34" charset="0"/>
            </a:endParaRPr>
          </a:p>
          <a:p>
            <a:pPr marL="241626" marR="0" lvl="0" indent="-241626" algn="l" defTabSz="914400" rtl="0" eaLnBrk="1" fontAlgn="auto" latinLnBrk="0" hangingPunct="1">
              <a:lnSpc>
                <a:spcPct val="100000"/>
              </a:lnSpc>
              <a:spcBef>
                <a:spcPts val="0"/>
              </a:spcBef>
              <a:spcAft>
                <a:spcPts val="0"/>
              </a:spcAft>
              <a:buClrTx/>
              <a:buSzTx/>
              <a:buFont typeface="+mj-lt"/>
              <a:buAutoNum type="arabicPeriod"/>
              <a:tabLst/>
              <a:defRPr/>
            </a:pPr>
            <a:r>
              <a:rPr kumimoji="0" lang="ru" sz="9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Tanaka Y, Tummala R. Anifrolumab, a monoclonal antibody to the type I interferon receptor subunit 1, for the treatment of systemic lupus erythematosus: an overview from clinical trials. </a:t>
            </a:r>
            <a:r>
              <a:rPr kumimoji="0" lang="ru" sz="900" b="0" i="1"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Mod Rheumatol</a:t>
            </a:r>
            <a:r>
              <a:rPr kumimoji="0" lang="ru" sz="9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2021;31(1):1-12.</a:t>
            </a:r>
            <a:endParaRPr kumimoji="0" lang="ru" sz="9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 name="Номер слайда 3"/>
          <p:cNvSpPr>
            <a:spLocks noGrp="1"/>
          </p:cNvSpPr>
          <p:nvPr>
            <p:ph type="sldNum" sz="quarter" idx="5"/>
          </p:nvPr>
        </p:nvSpPr>
        <p:spPr/>
        <p:txBody>
          <a:bodyPr/>
          <a:lstStyle/>
          <a:p>
            <a:fld id="{48857A81-DEF9-4B57-AC08-20326D7F815B}" type="slidenum">
              <a:rPr lang="en-GB" smtClean="0"/>
              <a:pPr/>
              <a:t>54</a:t>
            </a:fld>
            <a:endParaRPr lang="en-GB"/>
          </a:p>
        </p:txBody>
      </p:sp>
    </p:spTree>
    <p:extLst>
      <p:ext uri="{BB962C8B-B14F-4D97-AF65-F5344CB8AC3E}">
        <p14:creationId xmlns:p14="http://schemas.microsoft.com/office/powerpoint/2010/main" val="656338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50900" y="300038"/>
            <a:ext cx="5156200" cy="2900362"/>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042507A-FB3A-44BD-B08D-454BDA86576E}" type="slidenum">
              <a:rPr lang="ru-RU" smtClean="0"/>
              <a:t>5</a:t>
            </a:fld>
            <a:endParaRPr lang="ru-RU"/>
          </a:p>
        </p:txBody>
      </p:sp>
    </p:spTree>
    <p:extLst>
      <p:ext uri="{BB962C8B-B14F-4D97-AF65-F5344CB8AC3E}">
        <p14:creationId xmlns:p14="http://schemas.microsoft.com/office/powerpoint/2010/main" val="30417040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50900" y="300038"/>
            <a:ext cx="5156200" cy="2900362"/>
          </a:xfrm>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9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Ключевые пункты</a:t>
            </a:r>
            <a:endParaRPr kumimoji="0" lang="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81220" marR="0" lvl="0" indent="-1812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Ключевой вторичной точкой в TULIP-2 был показатель – годовая частота обострений к Неделе 52</a:t>
            </a:r>
            <a:r>
              <a:rPr kumimoji="0" lang="ru" sz="9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1</a:t>
            </a:r>
          </a:p>
          <a:p>
            <a:pPr marL="181220" marR="0" lvl="0" indent="-1812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altLang="ja-JP" sz="9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Обострение определялось как </a:t>
            </a:r>
            <a:r>
              <a:rPr kumimoji="0" lang="en-US" altLang="ja-JP" sz="9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 </a:t>
            </a:r>
            <a:r>
              <a:rPr kumimoji="0" lang="ru-RU" altLang="ja-JP" sz="9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новое проявление</a:t>
            </a:r>
            <a:r>
              <a:rPr kumimoji="0" lang="en-US" altLang="ja-JP" sz="9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BILAG-2004 A (</a:t>
            </a:r>
            <a:r>
              <a:rPr kumimoji="0" lang="ru-RU" altLang="ja-JP" sz="9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тяжелое</a:t>
            </a:r>
            <a:r>
              <a:rPr kumimoji="0" lang="en-US" altLang="ja-JP" sz="9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ru-RU" altLang="ja-JP" sz="9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или</a:t>
            </a:r>
            <a:r>
              <a:rPr kumimoji="0" lang="en-US" altLang="ja-JP" sz="9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≥2 </a:t>
            </a:r>
            <a:r>
              <a:rPr kumimoji="0" lang="ru-RU" altLang="ja-JP" sz="9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новых проявления</a:t>
            </a:r>
            <a:r>
              <a:rPr kumimoji="0" lang="en-US" altLang="ja-JP" sz="9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BILAG-2004 B (</a:t>
            </a:r>
            <a:r>
              <a:rPr kumimoji="0" lang="ru-RU" altLang="ja-JP" sz="9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среднее</a:t>
            </a:r>
            <a:r>
              <a:rPr kumimoji="0" lang="en-US" altLang="ja-JP" sz="9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ru-RU" altLang="ja-JP" sz="9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по сравнению с предыдущим визитом</a:t>
            </a:r>
            <a:r>
              <a:rPr kumimoji="0" lang="ru" sz="9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1</a:t>
            </a:r>
            <a:r>
              <a:rPr kumimoji="0" lang="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181220" marR="0" lvl="0" indent="-1812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Лечение препарататом САФНЕЛО сопровождалось уменьшением среднегодового количества обосторений на 33% по сравнению со СТ (среднегодовой показатель 0,43 и 0,64 для группы САФНЕЛО и СТ соответственно; Отношение рисков 0,67 [95% ДИ 0,48, 0,94]); эта разница не была статистически значимой после поправки на множественные сравнения</a:t>
            </a:r>
            <a:r>
              <a:rPr kumimoji="0" lang="ru" sz="9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1</a:t>
            </a: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81220" marR="0" lvl="0" indent="-1812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В</a:t>
            </a:r>
            <a:r>
              <a:rPr kumimoji="0" lang="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post-hoc субгрупповом анализе пациентов с устойчивым снижением дозы ГКС (≤7.5 мг/сут) на недели с 40 по 52, у ~8 из 10 пациентов, получающих САФНЕЛО+СТ, не было обострений по сравнению с 1 из 2 пациентов в группе плацебо+СТ, анализ носит описательный характер</a:t>
            </a:r>
            <a:r>
              <a:rPr kumimoji="0" lang="ru" sz="9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2,3 </a:t>
            </a:r>
          </a:p>
          <a:p>
            <a:pPr marL="181220" marR="0" lvl="0" indent="-1812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Стандартная терапия включала один или комбинацию следующих препаратов: антималярийные (70%), иммуносупрессанты (48%), НПВС (24%), и/или ГКС (81%). </a:t>
            </a:r>
            <a:r>
              <a:rPr kumimoji="0" lang="ru-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Пациенты продолжали получать текущую терапию СКВ в стандартных дозах, за исключением ГКС, дозу которых снижали в соответствии с протоколом.</a:t>
            </a:r>
            <a:r>
              <a:rPr kumimoji="0" lang="ru" sz="9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4,5</a:t>
            </a: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ru-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BILAG-200</a:t>
            </a:r>
            <a:r>
              <a:rPr kumimoji="0" lang="ru-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a:t>
            </a:r>
            <a:r>
              <a:rPr kumimoji="0" lang="en-GB"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en-GB"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British Isles Lupus Assessment Group-2004</a:t>
            </a:r>
            <a:r>
              <a:rPr kumimoji="0" lang="ru-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ru" sz="900" b="0" i="0" u="none" strike="noStrike" kern="1200" cap="none" spc="0" normalizeH="0" baseline="0" noProof="0">
                <a:ln>
                  <a:noFill/>
                </a:ln>
                <a:solidFill>
                  <a:prstClr val="black"/>
                </a:solidFill>
                <a:effectLst/>
                <a:uLnTx/>
                <a:uFillTx/>
                <a:latin typeface="Calibri" panose="020F0502020204030204"/>
                <a:ea typeface="+mn-ea"/>
                <a:cs typeface="+mn-cs"/>
              </a:rPr>
              <a:t> — индекс Британской группы по изучению СКВ 2004</a:t>
            </a:r>
            <a:r>
              <a:rPr kumimoji="0" lang="en-GB"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900" b="0" i="0" u="none" strike="noStrike" kern="1200" cap="none" spc="0" normalizeH="0" baseline="0" noProof="0">
                <a:ln>
                  <a:noFill/>
                </a:ln>
                <a:solidFill>
                  <a:prstClr val="black"/>
                </a:solidFill>
                <a:effectLst/>
                <a:uLnTx/>
                <a:uFillTx/>
                <a:latin typeface="Calibri" panose="020F0502020204030204"/>
                <a:ea typeface="+mn-ea"/>
                <a:cs typeface="+mn-cs"/>
              </a:rPr>
              <a:t>ДИ – доверительный интервал</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ru-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ГКС - глюкокртикостероиды</a:t>
            </a:r>
            <a:r>
              <a:rPr kumimoji="0" lang="en-GB"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ОР – относительный риск</a:t>
            </a:r>
            <a:r>
              <a:rPr kumimoji="0" lang="en-GB"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СТ – стандартная терапия</a:t>
            </a:r>
            <a:endParaRPr kumimoji="0" lang="en-GB" sz="9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 sz="9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Ссылки</a:t>
            </a:r>
          </a:p>
          <a:p>
            <a:pPr marL="241626" marR="0" lvl="0" indent="-241626" algn="l" defTabSz="914400" rtl="0" eaLnBrk="1" fontAlgn="auto" latinLnBrk="0" hangingPunct="1">
              <a:lnSpc>
                <a:spcPct val="100000"/>
              </a:lnSpc>
              <a:spcBef>
                <a:spcPts val="0"/>
              </a:spcBef>
              <a:spcAft>
                <a:spcPts val="0"/>
              </a:spcAft>
              <a:buClrTx/>
              <a:buSzTx/>
              <a:buFont typeface="+mj-lt"/>
              <a:buAutoNum type="arabicPeriod"/>
              <a:tabLst/>
              <a:defRPr/>
            </a:pPr>
            <a:r>
              <a:rPr kumimoji="0" lang="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Morand EF, Furie R, Tanaka Y, et al. Trial of anifrolumab in active systemic lupus erythematosus. </a:t>
            </a:r>
            <a:r>
              <a:rPr kumimoji="0" lang="ru" sz="9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 Engl J Med. </a:t>
            </a:r>
            <a:r>
              <a:rPr kumimoji="0" lang="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2020;382(3):211-221. </a:t>
            </a: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41626" marR="0" lvl="0" indent="-241626" algn="l" defTabSz="914400" rtl="0" eaLnBrk="1" fontAlgn="auto" latinLnBrk="0" hangingPunct="1">
              <a:lnSpc>
                <a:spcPct val="100000"/>
              </a:lnSpc>
              <a:spcBef>
                <a:spcPts val="0"/>
              </a:spcBef>
              <a:spcAft>
                <a:spcPts val="0"/>
              </a:spcAft>
              <a:buClrTx/>
              <a:buSzTx/>
              <a:buFont typeface="+mj-lt"/>
              <a:buAutoNum type="arabicPeriod"/>
              <a:tabLst/>
              <a:defRPr/>
            </a:pPr>
            <a:r>
              <a:rPr kumimoji="0" lang="ru" sz="9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Furie R, Morand EF, Askanase AD, et al. Anifrolumab reduces flare rates in patients with moderate to severe systemic lupus erythematosus. </a:t>
            </a:r>
            <a:r>
              <a:rPr kumimoji="0" lang="ru" sz="900" b="0" i="1"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Lupus</a:t>
            </a:r>
            <a:r>
              <a:rPr kumimoji="0" lang="ru" sz="9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2021;30(8):1254-1263.</a:t>
            </a:r>
          </a:p>
          <a:p>
            <a:pPr marL="241626" marR="0" lvl="0" indent="-241626" algn="l" defTabSz="914400" rtl="0" eaLnBrk="1" fontAlgn="auto" latinLnBrk="0" hangingPunct="1">
              <a:lnSpc>
                <a:spcPct val="100000"/>
              </a:lnSpc>
              <a:spcBef>
                <a:spcPts val="0"/>
              </a:spcBef>
              <a:spcAft>
                <a:spcPts val="0"/>
              </a:spcAft>
              <a:buClrTx/>
              <a:buSzTx/>
              <a:buFont typeface="+mj-lt"/>
              <a:buAutoNum type="arabicPeriod"/>
              <a:tabLst/>
              <a:defRPr/>
            </a:pPr>
            <a:r>
              <a:rPr kumimoji="0" lang="ru" sz="9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Furie R, Morand EF, Askanase AD, et al. Anifrolumab reduces flare rates in patients with moderate to severe systemic lupus erythematosus. </a:t>
            </a:r>
            <a:r>
              <a:rPr kumimoji="0" lang="ru" sz="900" b="0" i="1"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Lupus</a:t>
            </a:r>
            <a:r>
              <a:rPr kumimoji="0" lang="ru" sz="9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2021;30(8):1254-1263. Supplementary appendix.</a:t>
            </a:r>
          </a:p>
          <a:p>
            <a:pPr marL="241626" marR="0" lvl="0" indent="-241626" algn="l" defTabSz="914400" rtl="0" eaLnBrk="1" fontAlgn="auto" latinLnBrk="0" hangingPunct="1">
              <a:lnSpc>
                <a:spcPct val="100000"/>
              </a:lnSpc>
              <a:spcBef>
                <a:spcPts val="0"/>
              </a:spcBef>
              <a:spcAft>
                <a:spcPts val="0"/>
              </a:spcAft>
              <a:buClrTx/>
              <a:buSzTx/>
              <a:buFont typeface="+mj-lt"/>
              <a:buAutoNum type="arabicPeriod"/>
              <a:tabLst/>
              <a:defRPr/>
            </a:pPr>
            <a:r>
              <a:rPr kumimoji="0" lang="ru-RU" sz="900" b="0" i="0" u="none" strike="noStrike" kern="1200" cap="none" spc="0" normalizeH="0" baseline="0" noProof="0">
                <a:ln>
                  <a:noFill/>
                </a:ln>
                <a:solidFill>
                  <a:prstClr val="black"/>
                </a:solidFill>
                <a:effectLst/>
                <a:uLnTx/>
                <a:uFillTx/>
                <a:latin typeface="Calibri" panose="020F0502020204030204"/>
                <a:ea typeface="+mn-ea"/>
                <a:cs typeface="+mn-cs"/>
              </a:rPr>
              <a:t>Инструкция по медицинскому применению лекарственного препарата САФНЕЛО</a:t>
            </a:r>
            <a:r>
              <a:rPr kumimoji="0" lang="ru-RU" sz="900" b="0" i="0" u="none" strike="noStrike" kern="1200" cap="none" spc="0" normalizeH="0" baseline="30000" noProof="0">
                <a:ln>
                  <a:noFill/>
                </a:ln>
                <a:solidFill>
                  <a:prstClr val="black"/>
                </a:solidFill>
                <a:effectLst/>
                <a:uLnTx/>
                <a:uFillTx/>
                <a:latin typeface="Calibri" panose="020F0502020204030204"/>
                <a:ea typeface="+mn-ea"/>
                <a:cs typeface="+mn-cs"/>
              </a:rPr>
              <a:t>®</a:t>
            </a:r>
            <a:r>
              <a:rPr kumimoji="0" lang="ru-RU" sz="900" b="0" i="0" u="none" strike="noStrike" kern="1200" cap="none" spc="0" normalizeH="0" baseline="0" noProof="0">
                <a:ln>
                  <a:noFill/>
                </a:ln>
                <a:solidFill>
                  <a:prstClr val="black"/>
                </a:solidFill>
                <a:effectLst/>
                <a:uLnTx/>
                <a:uFillTx/>
                <a:latin typeface="Calibri" panose="020F0502020204030204"/>
                <a:ea typeface="+mn-ea"/>
                <a:cs typeface="+mn-cs"/>
              </a:rPr>
              <a:t>, 300 мг (концентрат для приготовления раствора для инфузий). Регистрационное удостоверение ЛП-№(001857)-(РГ-RU) от 27.02.2023 г</a:t>
            </a:r>
          </a:p>
          <a:p>
            <a:pPr marL="241626" marR="0" lvl="0" indent="-241626" algn="l" defTabSz="914400" rtl="0" eaLnBrk="1" fontAlgn="auto" latinLnBrk="0" hangingPunct="1">
              <a:lnSpc>
                <a:spcPct val="100000"/>
              </a:lnSpc>
              <a:spcBef>
                <a:spcPts val="0"/>
              </a:spcBef>
              <a:spcAft>
                <a:spcPts val="0"/>
              </a:spcAft>
              <a:buClrTx/>
              <a:buSzTx/>
              <a:buFont typeface="+mj-lt"/>
              <a:buAutoNum type="arabicPeriod"/>
              <a:tabLst/>
              <a:defRPr/>
            </a:pPr>
            <a:r>
              <a:rPr kumimoji="0" lang="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Morand EF, Furie R, Tanaka Y, et al. Trial of anifrolumab in active systemic lupus erythematosus. </a:t>
            </a:r>
            <a:r>
              <a:rPr kumimoji="0" lang="ru" sz="9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 Engl J Med. </a:t>
            </a:r>
            <a:r>
              <a:rPr kumimoji="0" lang="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2020;382(3):211-221. Supplementary appendix.</a:t>
            </a:r>
            <a:endParaRPr kumimoji="0" lang="ru"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Номер слайда 3"/>
          <p:cNvSpPr>
            <a:spLocks noGrp="1"/>
          </p:cNvSpPr>
          <p:nvPr>
            <p:ph type="sldNum" sz="quarter" idx="5"/>
          </p:nvPr>
        </p:nvSpPr>
        <p:spPr/>
        <p:txBody>
          <a:bodyPr/>
          <a:lstStyle/>
          <a:p>
            <a:fld id="{48857A81-DEF9-4B57-AC08-20326D7F815B}" type="slidenum">
              <a:rPr lang="en-GB" smtClean="0"/>
              <a:pPr/>
              <a:t>55</a:t>
            </a:fld>
            <a:endParaRPr lang="en-GB"/>
          </a:p>
        </p:txBody>
      </p:sp>
    </p:spTree>
    <p:extLst>
      <p:ext uri="{BB962C8B-B14F-4D97-AF65-F5344CB8AC3E}">
        <p14:creationId xmlns:p14="http://schemas.microsoft.com/office/powerpoint/2010/main" val="32243889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a:xfrm>
            <a:off x="731521" y="4620578"/>
            <a:ext cx="5852160" cy="4456944"/>
          </a:xfrm>
        </p:spPr>
        <p:txBody>
          <a:bodyPr rtlCol="0"/>
          <a:lstStyle/>
          <a:p>
            <a:pPr rtl="0"/>
            <a:r>
              <a:rPr lang="ru-RU" sz="1000" b="1" dirty="0">
                <a:solidFill>
                  <a:schemeClr val="tx1"/>
                </a:solidFill>
                <a:latin typeface="Arial" panose="020B0604020202020204" pitchFamily="34" charset="0"/>
                <a:cs typeface="Arial" panose="020B0604020202020204" pitchFamily="34" charset="0"/>
              </a:rPr>
              <a:t>Комментарии для лектора</a:t>
            </a:r>
            <a:endParaRPr lang="ru" sz="1000" b="1" dirty="0">
              <a:solidFill>
                <a:schemeClr val="tx1"/>
              </a:solidFill>
              <a:latin typeface="Arial" panose="020B0604020202020204" pitchFamily="34" charset="0"/>
              <a:cs typeface="Arial" panose="020B0604020202020204" pitchFamily="34" charset="0"/>
            </a:endParaRPr>
          </a:p>
          <a:p>
            <a:pPr marL="171374" indent="-17137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Ответ пациентов на лечение мог быть различным.  Оценка проводилась на основании отчетов леч врачей и клинических и инструментальных оценок (где они использовались)</a:t>
            </a:r>
          </a:p>
          <a:p>
            <a:pPr marL="171374" indent="-171374" rtl="0">
              <a:buFont typeface="Arial" panose="020B0604020202020204" pitchFamily="34" charset="0"/>
              <a:buChar char="•"/>
            </a:pPr>
            <a:endParaRPr lang="en-US" sz="1000" b="1" dirty="0">
              <a:solidFill>
                <a:schemeClr val="tx1"/>
              </a:solidFill>
              <a:latin typeface="Arial" panose="020B0604020202020204" pitchFamily="34" charset="0"/>
              <a:cs typeface="Arial" panose="020B0604020202020204" pitchFamily="34" charset="0"/>
            </a:endParaRPr>
          </a:p>
          <a:p>
            <a:pPr rtl="0"/>
            <a:r>
              <a:rPr lang="ru-RU" sz="1000" b="1" dirty="0">
                <a:solidFill>
                  <a:schemeClr val="tx1"/>
                </a:solidFill>
                <a:latin typeface="Arial" panose="020B0604020202020204" pitchFamily="34" charset="0"/>
                <a:cs typeface="Arial" panose="020B0604020202020204" pitchFamily="34" charset="0"/>
              </a:rPr>
              <a:t>Ключевые пункты</a:t>
            </a:r>
            <a:endParaRPr lang="ru" sz="1000" dirty="0">
              <a:solidFill>
                <a:schemeClr val="tx1"/>
              </a:solidFill>
              <a:latin typeface="Arial" panose="020B0604020202020204" pitchFamily="34" charset="0"/>
              <a:cs typeface="Arial" panose="020B0604020202020204" pitchFamily="34" charset="0"/>
            </a:endParaRPr>
          </a:p>
          <a:p>
            <a:pPr marL="171399" indent="-171399" rtl="0">
              <a:buFont typeface="Arial" panose="020B0604020202020204" pitchFamily="34" charset="0"/>
              <a:buChar char="•"/>
            </a:pPr>
            <a:r>
              <a:rPr lang="ru" sz="1000" dirty="0">
                <a:solidFill>
                  <a:schemeClr val="tx1"/>
                </a:solidFill>
                <a:latin typeface="Arial" panose="020B0604020202020204" pitchFamily="34" charset="0"/>
                <a:cs typeface="Arial" panose="020B0604020202020204" pitchFamily="34" charset="0"/>
              </a:rPr>
              <a:t>Наталья сообщила о положительных изменениях: уменьшение сыпи в области скул и улучшение буллезной сыпи – во время визита в апреле 2022 года. </a:t>
            </a:r>
          </a:p>
          <a:p>
            <a:pPr marL="171399" indent="-171399"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Кроме того, ее язвы во рту разрешились, отметил леч врач при осмотре в апреле 2022 г. </a:t>
            </a:r>
            <a:endParaRPr lang="en-US" sz="1000" dirty="0">
              <a:solidFill>
                <a:schemeClr val="tx1"/>
              </a:solidFill>
              <a:latin typeface="Arial" panose="020B0604020202020204" pitchFamily="34" charset="0"/>
              <a:cs typeface="Arial" panose="020B0604020202020204" pitchFamily="34" charset="0"/>
            </a:endParaRPr>
          </a:p>
          <a:p>
            <a:pPr rtl="0"/>
            <a:endParaRPr lang="ru" sz="1000" b="1" dirty="0">
              <a:solidFill>
                <a:schemeClr val="tx1"/>
              </a:solidFill>
              <a:latin typeface="Arial" panose="020B0604020202020204" pitchFamily="34" charset="0"/>
              <a:cs typeface="Arial" panose="020B0604020202020204" pitchFamily="34" charset="0"/>
            </a:endParaRPr>
          </a:p>
          <a:p>
            <a:pPr rtl="0"/>
            <a:r>
              <a:rPr lang="ru" sz="1000" b="1" dirty="0">
                <a:solidFill>
                  <a:schemeClr val="tx1"/>
                </a:solidFill>
                <a:latin typeface="Arial" panose="020B0604020202020204" pitchFamily="34" charset="0"/>
                <a:cs typeface="Arial" panose="020B0604020202020204" pitchFamily="34" charset="0"/>
              </a:rPr>
              <a:t>Доп информация</a:t>
            </a:r>
          </a:p>
          <a:p>
            <a:pPr rtl="0"/>
            <a:r>
              <a:rPr lang="ru-RU" sz="1000" dirty="0">
                <a:solidFill>
                  <a:schemeClr val="tx1"/>
                </a:solidFill>
                <a:effectLst/>
                <a:latin typeface="Arial" panose="020B0604020202020204" pitchFamily="34" charset="0"/>
                <a:ea typeface="Calibri" panose="020F0502020204030204" pitchFamily="34" charset="0"/>
                <a:cs typeface="Arial" panose="020B0604020202020204" pitchFamily="34" charset="0"/>
              </a:rPr>
              <a:t>В</a:t>
            </a:r>
            <a:r>
              <a:rPr lang="ru" sz="1000" dirty="0">
                <a:solidFill>
                  <a:schemeClr val="tx1"/>
                </a:solidFill>
                <a:effectLst/>
                <a:latin typeface="Arial" panose="020B0604020202020204" pitchFamily="34" charset="0"/>
                <a:ea typeface="Calibri" panose="020F0502020204030204" pitchFamily="34" charset="0"/>
                <a:cs typeface="Arial" panose="020B0604020202020204" pitchFamily="34" charset="0"/>
              </a:rPr>
              <a:t> клинической программе САФНЕЛО большее количество пациентов в группе САФНЕЛО </a:t>
            </a:r>
            <a:r>
              <a:rPr lang="ru-RU" sz="1000" dirty="0">
                <a:solidFill>
                  <a:schemeClr val="tx1"/>
                </a:solidFill>
                <a:effectLst/>
                <a:latin typeface="Arial" panose="020B0604020202020204" pitchFamily="34" charset="0"/>
                <a:ea typeface="Calibri" panose="020F0502020204030204" pitchFamily="34" charset="0"/>
                <a:cs typeface="Arial" panose="020B0604020202020204" pitchFamily="34" charset="0"/>
              </a:rPr>
              <a:t>имели улучшения в кожно-слизистом и костно-мышечном доменах как по оценке BILAG-2004, так и по SLEDAI-2K по сравнению с плацебо на неделе 52</a:t>
            </a:r>
            <a:r>
              <a:rPr lang="ru" sz="1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rtl="0"/>
            <a:endParaRPr lang="ru" sz="1000" b="1" dirty="0">
              <a:solidFill>
                <a:schemeClr val="tx1"/>
              </a:solidFill>
              <a:effectLst/>
              <a:latin typeface="Arial" panose="020B0604020202020204" pitchFamily="34" charset="0"/>
              <a:cs typeface="Arial" panose="020B0604020202020204" pitchFamily="34" charset="0"/>
            </a:endParaRPr>
          </a:p>
          <a:p>
            <a:pPr rtl="0"/>
            <a:endParaRPr lang="ru-RU" sz="1000" dirty="0">
              <a:solidFill>
                <a:schemeClr val="tx1"/>
              </a:solidFill>
              <a:latin typeface="Arial" panose="020B0604020202020204" pitchFamily="34" charset="0"/>
              <a:cs typeface="Arial" panose="020B0604020202020204" pitchFamily="34" charset="0"/>
            </a:endParaRPr>
          </a:p>
          <a:p>
            <a:pPr rtl="0"/>
            <a:r>
              <a:rPr lang="ru-RU" sz="1000" dirty="0">
                <a:solidFill>
                  <a:schemeClr val="tx1"/>
                </a:solidFill>
                <a:latin typeface="Arial" panose="020B0604020202020204" pitchFamily="34" charset="0"/>
                <a:cs typeface="Arial" panose="020B0604020202020204" pitchFamily="34" charset="0"/>
              </a:rPr>
              <a:t>Ссылки:</a:t>
            </a:r>
          </a:p>
          <a:p>
            <a:pPr marL="0" marR="0" lvl="0" indent="0" algn="l" defTabSz="914400" rtl="0" eaLnBrk="1" fontAlgn="auto" latinLnBrk="0" hangingPunct="1">
              <a:lnSpc>
                <a:spcPct val="107000"/>
              </a:lnSpc>
              <a:spcBef>
                <a:spcPts val="0"/>
              </a:spcBef>
              <a:spcAft>
                <a:spcPts val="845"/>
              </a:spcAft>
              <a:buClrTx/>
              <a:buSzTx/>
              <a:buFontTx/>
              <a:buNone/>
              <a:tabLst/>
              <a:defRPr/>
            </a:pPr>
            <a:r>
              <a:rPr lang="ru" sz="1000" dirty="0">
                <a:solidFill>
                  <a:schemeClr val="tx1"/>
                </a:solidFill>
                <a:latin typeface="Arial" panose="020B0604020202020204" pitchFamily="34" charset="0"/>
                <a:cs typeface="Arial" panose="020B0604020202020204" pitchFamily="34" charset="0"/>
              </a:rPr>
              <a:t>Morand EF, Furie R, Bruce I, Vital E, Dall’Era M, Maho E, Pineda L, Tummala, R. Comprehensive Efficacy of Anifrolumab Across Organ Domains in Patients With Active SLE: Pooled Data From 2 Phase 3 Trials [poster]. Presented at: American College of Rheumatology All-Virtual Annual Meeting; November 5–9, 2020. Poster 1828.</a:t>
            </a:r>
          </a:p>
        </p:txBody>
      </p:sp>
      <p:sp>
        <p:nvSpPr>
          <p:cNvPr id="4" name="Slide Number Placeholder 3"/>
          <p:cNvSpPr>
            <a:spLocks noGrp="1"/>
          </p:cNvSpPr>
          <p:nvPr>
            <p:ph type="sldNum" sz="quarter" idx="5"/>
          </p:nvPr>
        </p:nvSpPr>
        <p:spPr/>
        <p:txBody>
          <a:bodyPr rtlCol="0"/>
          <a:lstStyle/>
          <a:p>
            <a:pPr marL="0" marR="0" lvl="0" indent="0" algn="r" defTabSz="914131" rtl="0" eaLnBrk="1" fontAlgn="auto" latinLnBrk="0" hangingPunct="1">
              <a:lnSpc>
                <a:spcPct val="100000"/>
              </a:lnSpc>
              <a:spcBef>
                <a:spcPts val="0"/>
              </a:spcBef>
              <a:spcAft>
                <a:spcPts val="0"/>
              </a:spcAft>
              <a:buClrTx/>
              <a:buSzTx/>
              <a:buFontTx/>
              <a:buNone/>
              <a:tabLst/>
              <a:defRPr/>
            </a:pPr>
            <a:fld id="{D2C3B9B4-1DD0-44EC-858F-FD65AAA64CD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131"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3396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rtlCol="0"/>
          <a:lstStyle/>
          <a:p>
            <a:pPr rtl="0"/>
            <a:r>
              <a:rPr lang="ru-RU" sz="1000" b="1" dirty="0">
                <a:solidFill>
                  <a:schemeClr val="tx1"/>
                </a:solidFill>
                <a:latin typeface="Arial" panose="020B0604020202020204" pitchFamily="34" charset="0"/>
                <a:cs typeface="Arial" panose="020B0604020202020204" pitchFamily="34" charset="0"/>
              </a:rPr>
              <a:t>Комментарии для лектора</a:t>
            </a:r>
            <a:endParaRPr lang="ru" sz="1000" b="1" dirty="0">
              <a:solidFill>
                <a:schemeClr val="tx1"/>
              </a:solidFill>
              <a:latin typeface="Arial" panose="020B0604020202020204" pitchFamily="34" charset="0"/>
              <a:cs typeface="Arial" panose="020B0604020202020204" pitchFamily="34" charset="0"/>
            </a:endParaRPr>
          </a:p>
          <a:p>
            <a:pPr marL="171374" indent="-17137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Ответ пациентов на лечение мог быть различным.  Оценка проводилась на основании отчетов леч врачей и клинических и инструментальных оценок (где они использовались)</a:t>
            </a:r>
          </a:p>
          <a:p>
            <a:pPr marL="171374" indent="-171374" rtl="0">
              <a:buFont typeface="Arial" panose="020B0604020202020204" pitchFamily="34" charset="0"/>
              <a:buChar char="•"/>
            </a:pPr>
            <a:endParaRPr lang="en-US" sz="1000" dirty="0">
              <a:solidFill>
                <a:schemeClr val="tx1"/>
              </a:solidFill>
              <a:latin typeface="Arial" panose="020B0604020202020204" pitchFamily="34" charset="0"/>
              <a:cs typeface="Arial" panose="020B0604020202020204" pitchFamily="34" charset="0"/>
            </a:endParaRPr>
          </a:p>
          <a:p>
            <a:pPr rtl="0"/>
            <a:r>
              <a:rPr lang="ru-RU" sz="1000" b="1" dirty="0">
                <a:solidFill>
                  <a:schemeClr val="tx1"/>
                </a:solidFill>
                <a:latin typeface="Arial" panose="020B0604020202020204" pitchFamily="34" charset="0"/>
                <a:cs typeface="Arial" panose="020B0604020202020204" pitchFamily="34" charset="0"/>
              </a:rPr>
              <a:t>Ключевые пункты</a:t>
            </a:r>
            <a:endParaRPr lang="ru" sz="1000" dirty="0">
              <a:solidFill>
                <a:schemeClr val="tx1"/>
              </a:solidFill>
              <a:latin typeface="Arial" panose="020B0604020202020204" pitchFamily="34" charset="0"/>
              <a:cs typeface="Arial" panose="020B0604020202020204" pitchFamily="34" charset="0"/>
            </a:endParaRPr>
          </a:p>
          <a:p>
            <a:pPr marL="171399" indent="-171399" rtl="0">
              <a:buFont typeface="Arial" panose="020B0604020202020204" pitchFamily="34" charset="0"/>
              <a:buChar char="•"/>
            </a:pPr>
            <a:r>
              <a:rPr lang="ru" sz="1000" dirty="0">
                <a:solidFill>
                  <a:schemeClr val="tx1"/>
                </a:solidFill>
                <a:latin typeface="Arial" panose="020B0604020202020204" pitchFamily="34" charset="0"/>
                <a:cs typeface="Arial" panose="020B0604020202020204" pitchFamily="34" charset="0"/>
              </a:rPr>
              <a:t>Леч врач отметил, что количетсво припухших суставов уменьшилось с 6 до 0, а болезненных с 8 до 2 при оценке в апреле 2022 г.</a:t>
            </a:r>
          </a:p>
          <a:p>
            <a:pPr rtl="0"/>
            <a:endParaRPr lang="en-US" sz="1000" b="1" dirty="0">
              <a:solidFill>
                <a:schemeClr val="tx1"/>
              </a:solidFill>
              <a:latin typeface="Arial" panose="020B0604020202020204" pitchFamily="34" charset="0"/>
              <a:cs typeface="Arial" panose="020B0604020202020204" pitchFamily="34" charset="0"/>
            </a:endParaRPr>
          </a:p>
          <a:p>
            <a:pPr rtl="0"/>
            <a:r>
              <a:rPr lang="ru" sz="1000" b="1" dirty="0">
                <a:solidFill>
                  <a:schemeClr val="tx1"/>
                </a:solidFill>
                <a:latin typeface="Arial" panose="020B0604020202020204" pitchFamily="34" charset="0"/>
                <a:cs typeface="Arial" panose="020B0604020202020204" pitchFamily="34" charset="0"/>
              </a:rPr>
              <a:t>Доп информация</a:t>
            </a:r>
          </a:p>
          <a:p>
            <a:pPr rtl="0"/>
            <a:r>
              <a:rPr lang="ru-RU" sz="1000" dirty="0">
                <a:solidFill>
                  <a:schemeClr val="tx1"/>
                </a:solidFill>
                <a:effectLst/>
                <a:latin typeface="Arial" panose="020B0604020202020204" pitchFamily="34" charset="0"/>
                <a:ea typeface="Calibri" panose="020F0502020204030204" pitchFamily="34" charset="0"/>
                <a:cs typeface="Arial" panose="020B0604020202020204" pitchFamily="34" charset="0"/>
              </a:rPr>
              <a:t>В</a:t>
            </a:r>
            <a:r>
              <a:rPr lang="ru" sz="1000" dirty="0">
                <a:solidFill>
                  <a:schemeClr val="tx1"/>
                </a:solidFill>
                <a:effectLst/>
                <a:latin typeface="Arial" panose="020B0604020202020204" pitchFamily="34" charset="0"/>
                <a:ea typeface="Calibri" panose="020F0502020204030204" pitchFamily="34" charset="0"/>
                <a:cs typeface="Arial" panose="020B0604020202020204" pitchFamily="34" charset="0"/>
              </a:rPr>
              <a:t> клинической программе САФНЕЛО большее количество пациентов в группе САФНЕЛО </a:t>
            </a:r>
            <a:r>
              <a:rPr lang="ru-RU" sz="1000" dirty="0">
                <a:solidFill>
                  <a:schemeClr val="tx1"/>
                </a:solidFill>
                <a:effectLst/>
                <a:latin typeface="Arial" panose="020B0604020202020204" pitchFamily="34" charset="0"/>
                <a:ea typeface="Calibri" panose="020F0502020204030204" pitchFamily="34" charset="0"/>
                <a:cs typeface="Arial" panose="020B0604020202020204" pitchFamily="34" charset="0"/>
              </a:rPr>
              <a:t>имели улучшения в кожно-слизистом и костно-мышечном доменах как по оценке BILAG-2004, так и по SLEDAI-2K по сравнению с плацебо на неделе 52</a:t>
            </a:r>
            <a:r>
              <a:rPr lang="ru" sz="1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rtl="0"/>
            <a:endParaRPr lang="en-US" sz="1000" b="1" dirty="0">
              <a:solidFill>
                <a:schemeClr val="tx1"/>
              </a:solidFill>
              <a:latin typeface="Arial" panose="020B0604020202020204" pitchFamily="34" charset="0"/>
              <a:cs typeface="Arial" panose="020B0604020202020204" pitchFamily="34" charset="0"/>
            </a:endParaRPr>
          </a:p>
          <a:p>
            <a:pPr rtl="0"/>
            <a:r>
              <a:rPr lang="ru" sz="1000" b="1" dirty="0">
                <a:solidFill>
                  <a:schemeClr val="tx1"/>
                </a:solidFill>
                <a:latin typeface="Arial" panose="020B0604020202020204" pitchFamily="34" charset="0"/>
                <a:cs typeface="Arial" panose="020B0604020202020204" pitchFamily="34" charset="0"/>
              </a:rPr>
              <a:t>ссылки</a:t>
            </a:r>
          </a:p>
          <a:p>
            <a:pPr marL="0" marR="0" lvl="0" indent="0" algn="l" defTabSz="914400" rtl="0" eaLnBrk="1" fontAlgn="auto" latinLnBrk="0" hangingPunct="1">
              <a:lnSpc>
                <a:spcPct val="107000"/>
              </a:lnSpc>
              <a:spcBef>
                <a:spcPts val="0"/>
              </a:spcBef>
              <a:spcAft>
                <a:spcPts val="845"/>
              </a:spcAft>
              <a:buClrTx/>
              <a:buSzTx/>
              <a:buFontTx/>
              <a:buNone/>
              <a:tabLst/>
              <a:defRPr/>
            </a:pPr>
            <a:r>
              <a:rPr lang="ru" sz="1000" dirty="0">
                <a:solidFill>
                  <a:schemeClr val="tx1"/>
                </a:solidFill>
                <a:latin typeface="Arial" panose="020B0604020202020204" pitchFamily="34" charset="0"/>
                <a:cs typeface="Arial" panose="020B0604020202020204" pitchFamily="34" charset="0"/>
              </a:rPr>
              <a:t>Morand EF, Furie R, Bruce I, Vital E, Dall’Era M, Maho E, Pineda L, Tummala, R. Comprehensive Efficacy of Anifrolumab Across Organ Domains in Patients With Active SLE: Pooled Data From 2 Phase 3 Trials [poster]. Presented at: American College of Rheumatology All-Virtual Annual Meeting; November 5–9, 2020. Poster 1828.</a:t>
            </a:r>
          </a:p>
        </p:txBody>
      </p:sp>
      <p:sp>
        <p:nvSpPr>
          <p:cNvPr id="4" name="Slide Number Placeholder 3"/>
          <p:cNvSpPr>
            <a:spLocks noGrp="1"/>
          </p:cNvSpPr>
          <p:nvPr>
            <p:ph type="sldNum" sz="quarter" idx="5"/>
          </p:nvPr>
        </p:nvSpPr>
        <p:spPr/>
        <p:txBody>
          <a:bodyPr rtlCol="0"/>
          <a:lstStyle/>
          <a:p>
            <a:pPr marL="0" marR="0" lvl="0" indent="0" algn="r" defTabSz="914131" rtl="0" eaLnBrk="1" fontAlgn="auto" latinLnBrk="0" hangingPunct="1">
              <a:lnSpc>
                <a:spcPct val="100000"/>
              </a:lnSpc>
              <a:spcBef>
                <a:spcPts val="0"/>
              </a:spcBef>
              <a:spcAft>
                <a:spcPts val="0"/>
              </a:spcAft>
              <a:buClrTx/>
              <a:buSzTx/>
              <a:buFontTx/>
              <a:buNone/>
              <a:tabLst/>
              <a:defRPr/>
            </a:pPr>
            <a:fld id="{8AFBEE08-AAA7-49DA-A42F-AD69DEECE74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131"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6914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rtlCol="0"/>
          <a:lstStyle/>
          <a:p>
            <a:pPr rtl="0"/>
            <a:r>
              <a:rPr lang="ru-RU" sz="1000" b="1" dirty="0">
                <a:solidFill>
                  <a:schemeClr val="tx1"/>
                </a:solidFill>
                <a:latin typeface="Arial" panose="020B0604020202020204" pitchFamily="34" charset="0"/>
                <a:cs typeface="Arial" panose="020B0604020202020204" pitchFamily="34" charset="0"/>
              </a:rPr>
              <a:t>Комментарии для лектора</a:t>
            </a:r>
            <a:endParaRPr lang="ru" sz="1000" b="1" dirty="0">
              <a:solidFill>
                <a:schemeClr val="tx1"/>
              </a:solidFill>
              <a:latin typeface="Arial" panose="020B0604020202020204" pitchFamily="34" charset="0"/>
              <a:cs typeface="Arial" panose="020B0604020202020204" pitchFamily="34" charset="0"/>
            </a:endParaRPr>
          </a:p>
          <a:p>
            <a:pPr marL="171374" indent="-17137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Ответ пациентов на лечение мог быть различным.  Оценка проводилась на основании отчетов леч врачей и клинических и инструментальных оценок (где они использовались)</a:t>
            </a:r>
          </a:p>
          <a:p>
            <a:pPr marL="171374" indent="-171374" rtl="0">
              <a:buFont typeface="Arial" panose="020B0604020202020204" pitchFamily="34" charset="0"/>
              <a:buChar char="•"/>
            </a:pPr>
            <a:endParaRPr lang="en-US" sz="1000" dirty="0">
              <a:solidFill>
                <a:schemeClr val="tx1"/>
              </a:solidFill>
              <a:latin typeface="Arial" panose="020B0604020202020204" pitchFamily="34" charset="0"/>
              <a:cs typeface="Arial" panose="020B0604020202020204" pitchFamily="34" charset="0"/>
            </a:endParaRPr>
          </a:p>
          <a:p>
            <a:pPr rtl="0"/>
            <a:r>
              <a:rPr lang="ru-RU" sz="1000" b="1" dirty="0">
                <a:solidFill>
                  <a:schemeClr val="tx1"/>
                </a:solidFill>
                <a:latin typeface="Arial" panose="020B0604020202020204" pitchFamily="34" charset="0"/>
                <a:cs typeface="Arial" panose="020B0604020202020204" pitchFamily="34" charset="0"/>
              </a:rPr>
              <a:t>Ключевые пункты</a:t>
            </a:r>
            <a:endParaRPr lang="ru" sz="1000" dirty="0">
              <a:solidFill>
                <a:schemeClr val="tx1"/>
              </a:solidFill>
              <a:latin typeface="Arial" panose="020B0604020202020204" pitchFamily="34" charset="0"/>
              <a:cs typeface="Arial" panose="020B0604020202020204" pitchFamily="34" charset="0"/>
            </a:endParaRPr>
          </a:p>
          <a:p>
            <a:pPr marL="171399" indent="-171399"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Ключевые лабораторные результаты в лабораторных панелях Натальи улучшились при оценке в апреле 2022 года.</a:t>
            </a:r>
          </a:p>
          <a:p>
            <a:pPr marL="171399" indent="-171399"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Здесь вы можете увидеть параллельное сравнение уровня гемоглобина, тромбоцитов и комплемента.</a:t>
            </a:r>
          </a:p>
          <a:p>
            <a:pPr marL="171399" indent="-171399"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Ее результат на антитела к дсДНК по-прежнему положительный, но ее титр имеет тенденцию к снижению.</a:t>
            </a:r>
          </a:p>
          <a:p>
            <a:pPr marL="171399" indent="-171399"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Другие лабораторные результаты в пределах нормы.</a:t>
            </a:r>
          </a:p>
          <a:p>
            <a:pPr marL="171399" indent="-171399"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Эти результаты согласуются со сниженной активностью заболевания.</a:t>
            </a:r>
          </a:p>
          <a:p>
            <a:pPr marL="171399" indent="-171399" rtl="0">
              <a:buFont typeface="Arial" panose="020B0604020202020204" pitchFamily="34" charset="0"/>
              <a:buChar char="•"/>
            </a:pPr>
            <a:endParaRPr lang="ru" sz="1000" dirty="0">
              <a:solidFill>
                <a:schemeClr val="tx1"/>
              </a:solidFill>
              <a:latin typeface="Arial" panose="020B0604020202020204" pitchFamily="34" charset="0"/>
              <a:cs typeface="Arial" panose="020B0604020202020204" pitchFamily="34" charset="0"/>
            </a:endParaRPr>
          </a:p>
          <a:p>
            <a:pPr marL="0" indent="0" rtl="0">
              <a:buFont typeface="Arial" panose="020B0604020202020204" pitchFamily="34" charset="0"/>
              <a:buNone/>
            </a:pPr>
            <a:endParaRPr lang="en-US" sz="1000" dirty="0">
              <a:solidFill>
                <a:schemeClr val="tx1"/>
              </a:solidFill>
              <a:latin typeface="Arial" panose="020B0604020202020204" pitchFamily="34" charset="0"/>
              <a:cs typeface="Arial" panose="020B0604020202020204" pitchFamily="34" charset="0"/>
            </a:endParaRPr>
          </a:p>
          <a:p>
            <a:pPr marL="0" indent="0" rtl="0">
              <a:buFont typeface="Arial" panose="020B0604020202020204" pitchFamily="34" charset="0"/>
              <a:buNone/>
            </a:pPr>
            <a:r>
              <a:rPr lang="ru" sz="1000" b="1" dirty="0">
                <a:solidFill>
                  <a:schemeClr val="tx1"/>
                </a:solidFill>
                <a:latin typeface="Arial" panose="020B0604020202020204" pitchFamily="34" charset="0"/>
                <a:cs typeface="Arial" panose="020B0604020202020204" pitchFamily="34" charset="0"/>
              </a:rPr>
              <a:t>Аббревиатуры</a:t>
            </a:r>
          </a:p>
          <a:p>
            <a:pPr marL="0" indent="0" rtl="0">
              <a:buFont typeface="Arial" panose="020B0604020202020204" pitchFamily="34" charset="0"/>
              <a:buNone/>
            </a:pPr>
            <a:r>
              <a:rPr lang="ru-RU" sz="1000" dirty="0">
                <a:solidFill>
                  <a:schemeClr val="tx1"/>
                </a:solidFill>
                <a:latin typeface="Arial" panose="020B0604020202020204" pitchFamily="34" charset="0"/>
                <a:cs typeface="Arial" panose="020B0604020202020204" pitchFamily="34" charset="0"/>
              </a:rPr>
              <a:t>дсДНК – двухцепочечная ДНК</a:t>
            </a:r>
            <a:r>
              <a:rPr lang="en-US" sz="1000" dirty="0">
                <a:solidFill>
                  <a:schemeClr val="tx1"/>
                </a:solidFill>
                <a:latin typeface="Arial" panose="020B0604020202020204" pitchFamily="34" charset="0"/>
                <a:cs typeface="Arial" panose="020B0604020202020204" pitchFamily="34" charset="0"/>
              </a:rPr>
              <a:t/>
            </a:r>
            <a:br>
              <a:rPr lang="en-US" sz="1000" dirty="0">
                <a:solidFill>
                  <a:schemeClr val="tx1"/>
                </a:solidFill>
                <a:latin typeface="Arial" panose="020B0604020202020204" pitchFamily="34" charset="0"/>
                <a:cs typeface="Arial" panose="020B0604020202020204" pitchFamily="34" charset="0"/>
              </a:rPr>
            </a:br>
            <a:endParaRPr lang="en-US" sz="1000" dirty="0">
              <a:solidFill>
                <a:schemeClr val="tx1"/>
              </a:solidFill>
              <a:latin typeface="Arial" panose="020B0604020202020204" pitchFamily="34" charset="0"/>
              <a:cs typeface="Arial" panose="020B0604020202020204" pitchFamily="34" charset="0"/>
            </a:endParaRPr>
          </a:p>
          <a:p>
            <a:pPr rtl="0"/>
            <a:endParaRPr lang="en-US" sz="1000" dirty="0">
              <a:solidFill>
                <a:schemeClr val="tx1"/>
              </a:solidFill>
            </a:endParaRPr>
          </a:p>
        </p:txBody>
      </p:sp>
      <p:sp>
        <p:nvSpPr>
          <p:cNvPr id="4" name="Slide Number Placeholder 3"/>
          <p:cNvSpPr>
            <a:spLocks noGrp="1"/>
          </p:cNvSpPr>
          <p:nvPr>
            <p:ph type="sldNum" sz="quarter" idx="5"/>
          </p:nvPr>
        </p:nvSpPr>
        <p:spPr/>
        <p:txBody>
          <a:bodyPr rtlCol="0"/>
          <a:lstStyle/>
          <a:p>
            <a:pPr marL="0" marR="0" lvl="0" indent="0" algn="r" defTabSz="914131" rtl="0" eaLnBrk="1" fontAlgn="auto" latinLnBrk="0" hangingPunct="1">
              <a:lnSpc>
                <a:spcPct val="100000"/>
              </a:lnSpc>
              <a:spcBef>
                <a:spcPts val="0"/>
              </a:spcBef>
              <a:spcAft>
                <a:spcPts val="0"/>
              </a:spcAft>
              <a:buClrTx/>
              <a:buSzTx/>
              <a:buFontTx/>
              <a:buNone/>
              <a:tabLst/>
              <a:defRPr/>
            </a:pPr>
            <a:fld id="{8AFBEE08-AAA7-49DA-A42F-AD69DEECE74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131"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82854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rtlCol="0"/>
          <a:lstStyle/>
          <a:p>
            <a:pPr rtl="0"/>
            <a:r>
              <a:rPr lang="ru-RU" sz="1000" b="1" dirty="0">
                <a:solidFill>
                  <a:schemeClr val="tx1"/>
                </a:solidFill>
                <a:latin typeface="Arial" panose="020B0604020202020204" pitchFamily="34" charset="0"/>
                <a:cs typeface="Arial" panose="020B0604020202020204" pitchFamily="34" charset="0"/>
              </a:rPr>
              <a:t>Комментарии для лектора</a:t>
            </a:r>
            <a:endParaRPr lang="ru" sz="1000" b="1" dirty="0">
              <a:solidFill>
                <a:schemeClr val="tx1"/>
              </a:solidFill>
              <a:latin typeface="Arial" panose="020B0604020202020204" pitchFamily="34" charset="0"/>
              <a:cs typeface="Arial" panose="020B0604020202020204" pitchFamily="34" charset="0"/>
            </a:endParaRPr>
          </a:p>
          <a:p>
            <a:pPr marL="171374" indent="-17137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На протяжении всей презентации будут представлены реальные клинические случаи, которыми поделились лечащие врачи. Имена и фотографии пациентов в этих случаях вымышлены. Ответ пациентов на лечение мог быть различным.  Оценка проводилась на основании отчетов леч врачей и клинических и инструментальных оценок (где они использовались).</a:t>
            </a:r>
          </a:p>
          <a:p>
            <a:pPr rtl="0"/>
            <a:endParaRPr lang="en-US" sz="1000" b="1" dirty="0">
              <a:solidFill>
                <a:schemeClr val="tx1"/>
              </a:solidFill>
              <a:latin typeface="Arial" panose="020B0604020202020204" pitchFamily="34" charset="0"/>
              <a:cs typeface="Arial" panose="020B0604020202020204" pitchFamily="34" charset="0"/>
            </a:endParaRPr>
          </a:p>
          <a:p>
            <a:pPr rtl="0"/>
            <a:r>
              <a:rPr lang="ru-RU" sz="1000" b="1" dirty="0">
                <a:solidFill>
                  <a:schemeClr val="tx1"/>
                </a:solidFill>
                <a:latin typeface="Arial" panose="020B0604020202020204" pitchFamily="34" charset="0"/>
                <a:cs typeface="Arial" panose="020B0604020202020204" pitchFamily="34" charset="0"/>
              </a:rPr>
              <a:t>Ключевые пункты</a:t>
            </a:r>
            <a:endParaRPr lang="ru" sz="1000" dirty="0">
              <a:solidFill>
                <a:schemeClr val="tx1"/>
              </a:solidFill>
              <a:latin typeface="Arial" panose="020B0604020202020204" pitchFamily="34" charset="0"/>
              <a:cs typeface="Arial" panose="020B0604020202020204" pitchFamily="34" charset="0"/>
            </a:endParaRPr>
          </a:p>
          <a:p>
            <a:pPr marL="171399" indent="-171399"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В период между постановкой диагноза СКВ и началом применения САФНЕЛО у Натальи было 2 обострения, она не могла снизить дозу преднизолона до &lt;10 мг/сут.</a:t>
            </a:r>
            <a:endParaRPr lang="ru" sz="1000" dirty="0">
              <a:solidFill>
                <a:schemeClr val="tx1"/>
              </a:solidFill>
              <a:latin typeface="Arial" panose="020B0604020202020204" pitchFamily="34" charset="0"/>
              <a:cs typeface="Arial" panose="020B0604020202020204" pitchFamily="34" charset="0"/>
            </a:endParaRPr>
          </a:p>
          <a:p>
            <a:pPr marL="171399" indent="-171399" rtl="0">
              <a:buFont typeface="Arial" panose="020B0604020202020204" pitchFamily="34" charset="0"/>
              <a:buChar char="•"/>
            </a:pPr>
            <a:r>
              <a:rPr lang="ru" sz="1000" dirty="0">
                <a:solidFill>
                  <a:schemeClr val="tx1"/>
                </a:solidFill>
                <a:latin typeface="Arial" panose="020B0604020202020204" pitchFamily="34" charset="0"/>
                <a:cs typeface="Arial" panose="020B0604020202020204" pitchFamily="34" charset="0"/>
              </a:rPr>
              <a:t>Дозировка ГКС (преднизон*) ранжировалась от 10 до 30 мг/сут</a:t>
            </a:r>
          </a:p>
          <a:p>
            <a:pPr marL="171399" indent="-171399" rtl="0">
              <a:buFont typeface="Arial" panose="020B0604020202020204" pitchFamily="34" charset="0"/>
              <a:buChar char="•"/>
            </a:pPr>
            <a:r>
              <a:rPr lang="ru" sz="1000" dirty="0">
                <a:solidFill>
                  <a:schemeClr val="tx1"/>
                </a:solidFill>
                <a:latin typeface="Arial" panose="020B0604020202020204" pitchFamily="34" charset="0"/>
                <a:cs typeface="Arial" panose="020B0604020202020204" pitchFamily="34" charset="0"/>
              </a:rPr>
              <a:t>Перед тем как назначить САФНЕЛО, Наталья получала ГКС (преднизон*) в дозе 15 мг/сут; </a:t>
            </a:r>
            <a:r>
              <a:rPr lang="ru-RU" sz="1000" dirty="0">
                <a:solidFill>
                  <a:schemeClr val="tx1"/>
                </a:solidFill>
                <a:latin typeface="Arial" panose="020B0604020202020204" pitchFamily="34" charset="0"/>
                <a:cs typeface="Arial" panose="020B0604020202020204" pitchFamily="34" charset="0"/>
              </a:rPr>
              <a:t>со временем она смогла снизить дозу преднизолона до 2,5 мг/сут.</a:t>
            </a:r>
          </a:p>
          <a:p>
            <a:pPr marL="171399" indent="-171399"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На данный момент (апрель 2022 г.) у Натальи не было новых приступов волчанки.</a:t>
            </a:r>
          </a:p>
          <a:p>
            <a:pPr marL="171399" indent="-171399" rtl="0">
              <a:buFont typeface="Arial" panose="020B0604020202020204" pitchFamily="34" charset="0"/>
              <a:buChar char="•"/>
            </a:pPr>
            <a:endParaRPr lang="en-US" sz="1000" dirty="0">
              <a:solidFill>
                <a:schemeClr val="tx1"/>
              </a:solidFill>
              <a:latin typeface="Arial" panose="020B0604020202020204" pitchFamily="34" charset="0"/>
              <a:cs typeface="Arial" panose="020B0604020202020204" pitchFamily="34" charset="0"/>
            </a:endParaRPr>
          </a:p>
          <a:p>
            <a:pPr marL="0" indent="0" rtl="0">
              <a:buFont typeface="Arial" panose="020B0604020202020204" pitchFamily="34" charset="0"/>
              <a:buNone/>
            </a:pPr>
            <a:r>
              <a:rPr lang="ru" sz="1000" b="1" dirty="0">
                <a:solidFill>
                  <a:schemeClr val="tx1"/>
                </a:solidFill>
                <a:latin typeface="Arial" panose="020B0604020202020204" pitchFamily="34" charset="0"/>
                <a:cs typeface="Arial" panose="020B0604020202020204" pitchFamily="34" charset="0"/>
              </a:rPr>
              <a:t>Аббревиатуры</a:t>
            </a:r>
          </a:p>
          <a:p>
            <a:pPr marL="0" indent="0" rtl="0">
              <a:buFont typeface="Arial" panose="020B0604020202020204" pitchFamily="34" charset="0"/>
              <a:buNone/>
            </a:pPr>
            <a:r>
              <a:rPr lang="ru" sz="1000" dirty="0">
                <a:solidFill>
                  <a:schemeClr val="tx1"/>
                </a:solidFill>
                <a:latin typeface="Arial" panose="020B0604020202020204" pitchFamily="34" charset="0"/>
                <a:cs typeface="Arial" panose="020B0604020202020204" pitchFamily="34" charset="0"/>
              </a:rPr>
              <a:t>ГКС – глюкокортикостероиды, СКВ – системная красная волчанка</a:t>
            </a:r>
          </a:p>
          <a:p>
            <a:pPr marL="0" indent="0" rtl="0">
              <a:buFont typeface="Arial" panose="020B0604020202020204" pitchFamily="34" charset="0"/>
              <a:buNone/>
            </a:pPr>
            <a:r>
              <a:rPr lang="ru" sz="1000" dirty="0">
                <a:solidFill>
                  <a:schemeClr val="tx1"/>
                </a:solidFill>
                <a:latin typeface="Arial" panose="020B0604020202020204" pitchFamily="34" charset="0"/>
                <a:cs typeface="Arial" panose="020B0604020202020204" pitchFamily="34" charset="0"/>
              </a:rPr>
              <a:t>* - не зарегистрирован в РФ</a:t>
            </a: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2C3B9B4-1DD0-44EC-858F-FD65AAA64C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4566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rtlCol="0"/>
          <a:lstStyle/>
          <a:p>
            <a:pPr rtl="0"/>
            <a:r>
              <a:rPr lang="ru-RU" sz="1000" b="1" dirty="0">
                <a:solidFill>
                  <a:schemeClr val="tx1"/>
                </a:solidFill>
                <a:latin typeface="Arial" panose="020B0604020202020204" pitchFamily="34" charset="0"/>
                <a:cs typeface="Arial" panose="020B0604020202020204" pitchFamily="34" charset="0"/>
              </a:rPr>
              <a:t>Комментарии для лектора</a:t>
            </a:r>
            <a:endParaRPr lang="ru" sz="1000" b="1" dirty="0">
              <a:solidFill>
                <a:schemeClr val="tx1"/>
              </a:solidFill>
              <a:latin typeface="Arial" panose="020B0604020202020204" pitchFamily="34" charset="0"/>
              <a:cs typeface="Arial" panose="020B0604020202020204" pitchFamily="34" charset="0"/>
            </a:endParaRPr>
          </a:p>
          <a:p>
            <a:pPr marL="171399" marR="0" lvl="0" indent="-17139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000" b="0" i="0" u="none" strike="noStrike" kern="1200" cap="none" spc="0" normalizeH="0" dirty="0">
                <a:ln>
                  <a:noFill/>
                </a:ln>
                <a:solidFill>
                  <a:srgbClr val="242424"/>
                </a:solidFill>
                <a:effectLst/>
                <a:uLnTx/>
                <a:uFillTx/>
                <a:latin typeface="Arial" panose="020B0604020202020204"/>
                <a:ea typeface="+mn-ea"/>
                <a:cs typeface="+mn-cs"/>
              </a:rPr>
              <a:t>Опыт применения у конкретного пациента, может отличаться от применения у других пациентов. Качество жизни и оценка боли пациента оценивалось с помощь валидированных опросников</a:t>
            </a:r>
            <a:endParaRPr lang="ru" sz="1000" dirty="0">
              <a:solidFill>
                <a:schemeClr val="tx1"/>
              </a:solidFill>
              <a:latin typeface="Arial" panose="020B0604020202020204" pitchFamily="34" charset="0"/>
              <a:cs typeface="Arial" panose="020B0604020202020204" pitchFamily="34" charset="0"/>
            </a:endParaRPr>
          </a:p>
          <a:p>
            <a:pPr rtl="0"/>
            <a:endParaRPr lang="en-US" sz="1000" dirty="0">
              <a:solidFill>
                <a:schemeClr val="tx1"/>
              </a:solidFill>
              <a:latin typeface="Arial" panose="020B0604020202020204" pitchFamily="34" charset="0"/>
              <a:cs typeface="Arial" panose="020B0604020202020204" pitchFamily="34" charset="0"/>
            </a:endParaRPr>
          </a:p>
          <a:p>
            <a:pPr rtl="0"/>
            <a:r>
              <a:rPr lang="ru-RU" sz="1000" b="1" dirty="0">
                <a:solidFill>
                  <a:schemeClr val="tx1"/>
                </a:solidFill>
                <a:latin typeface="Arial" panose="020B0604020202020204" pitchFamily="34" charset="0"/>
                <a:cs typeface="Arial" panose="020B0604020202020204" pitchFamily="34" charset="0"/>
              </a:rPr>
              <a:t>Ключевые пункты</a:t>
            </a:r>
            <a:endParaRPr lang="ru" sz="1000" dirty="0">
              <a:solidFill>
                <a:schemeClr val="tx1"/>
              </a:solidFill>
              <a:latin typeface="Arial" panose="020B0604020202020204" pitchFamily="34" charset="0"/>
              <a:cs typeface="Arial" panose="020B0604020202020204" pitchFamily="34" charset="0"/>
            </a:endParaRPr>
          </a:p>
          <a:p>
            <a:pPr marL="171424" indent="-17142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Леч врач пациентки ввел анкеты для оценки состояния здоровья, чтобы оценить влияние активности болезни на инвалидность и уровень боли.</a:t>
            </a:r>
          </a:p>
          <a:p>
            <a:pPr marL="171424" indent="-17142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После 5 месяцев применения САФНЕЛО индекс инвалидности Натальи по шкале HAQ снизился с умеренно-тяжелой инвалидности до легкой и умеренной инвалидности, а ее оценка боли улучшилась на 2 балла по визуально-аналоговой шкале от 0 до 10.</a:t>
            </a:r>
          </a:p>
          <a:p>
            <a:pPr marL="171424" indent="-17142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Леч врач сообщил, что Наталья смогла вернуться к работе после нескольких месяцев недееспособности работать, пока ее болезнь не контролировалась.</a:t>
            </a:r>
          </a:p>
          <a:p>
            <a:pPr rtl="0"/>
            <a:endParaRPr lang="en-US" sz="1000" b="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AFBEE08-AAA7-49DA-A42F-AD69DEECE7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5763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rtlCol="0"/>
          <a:lstStyle/>
          <a:p>
            <a:pPr rtl="0"/>
            <a:r>
              <a:rPr lang="ru-RU" sz="1000" b="1" dirty="0">
                <a:solidFill>
                  <a:schemeClr val="tx1"/>
                </a:solidFill>
                <a:latin typeface="Arial" panose="020B0604020202020204" pitchFamily="34" charset="0"/>
                <a:cs typeface="Arial" panose="020B0604020202020204" pitchFamily="34" charset="0"/>
              </a:rPr>
              <a:t>Комментарии для лектора</a:t>
            </a:r>
            <a:endParaRPr lang="ru" sz="1000" b="1" dirty="0">
              <a:solidFill>
                <a:schemeClr val="tx1"/>
              </a:solidFill>
              <a:latin typeface="Arial" panose="020B0604020202020204" pitchFamily="34" charset="0"/>
              <a:cs typeface="Arial" panose="020B0604020202020204" pitchFamily="34" charset="0"/>
            </a:endParaRPr>
          </a:p>
          <a:p>
            <a:pPr marL="171399" marR="0" lvl="0" indent="-17139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000" b="0" i="0" u="none" strike="noStrike" kern="1200" cap="none" spc="0" normalizeH="0" dirty="0">
                <a:ln>
                  <a:noFill/>
                </a:ln>
                <a:solidFill>
                  <a:srgbClr val="242424"/>
                </a:solidFill>
                <a:effectLst/>
                <a:uLnTx/>
                <a:uFillTx/>
                <a:latin typeface="Arial" panose="020B0604020202020204"/>
                <a:ea typeface="+mn-ea"/>
                <a:cs typeface="+mn-cs"/>
              </a:rPr>
              <a:t>Опыт применения у конкретного пациента, может отличаться от применения у других пациентов</a:t>
            </a:r>
            <a:r>
              <a:rPr lang="ru-RU" sz="1000" b="0" i="0" u="none" strike="noStrike" kern="1200" cap="none" spc="0" normalizeH="0" dirty="0">
                <a:ln>
                  <a:noFill/>
                </a:ln>
                <a:solidFill>
                  <a:schemeClr val="tx1"/>
                </a:solidFill>
                <a:effectLst/>
                <a:uLnTx/>
                <a:uFillTx/>
                <a:latin typeface="Arial" panose="020B0604020202020204" pitchFamily="34" charset="0"/>
                <a:ea typeface="+mn-ea"/>
                <a:cs typeface="Arial" panose="020B0604020202020204" pitchFamily="34" charset="0"/>
              </a:rPr>
              <a:t>. </a:t>
            </a:r>
            <a:r>
              <a:rPr lang="ru-RU" sz="1000" dirty="0">
                <a:solidFill>
                  <a:schemeClr val="tx1"/>
                </a:solidFill>
                <a:latin typeface="Arial" panose="020B0604020202020204" pitchFamily="34" charset="0"/>
                <a:cs typeface="Arial" panose="020B0604020202020204" pitchFamily="34" charset="0"/>
              </a:rPr>
              <a:t>Оценка проводилась на основании отчетов леч врачей и клинических и инструментальных оценок (где они использовались)</a:t>
            </a:r>
          </a:p>
          <a:p>
            <a:pPr marL="171399" marR="0" lvl="0" indent="-17139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 sz="1000" dirty="0">
              <a:solidFill>
                <a:schemeClr val="tx1"/>
              </a:solidFill>
              <a:latin typeface="Arial" panose="020B0604020202020204" pitchFamily="34" charset="0"/>
              <a:cs typeface="Arial" panose="020B0604020202020204" pitchFamily="34" charset="0"/>
            </a:endParaRPr>
          </a:p>
          <a:p>
            <a:pPr marL="167079" indent="-167079" rtl="0">
              <a:buFont typeface="Arial" panose="020B0604020202020204" pitchFamily="34" charset="0"/>
              <a:buChar char="•"/>
            </a:pPr>
            <a:endParaRPr lang="en-US" sz="1000" dirty="0">
              <a:solidFill>
                <a:schemeClr val="tx1"/>
              </a:solidFill>
              <a:latin typeface="Arial" panose="020B0604020202020204" pitchFamily="34" charset="0"/>
              <a:cs typeface="Arial" panose="020B0604020202020204" pitchFamily="34" charset="0"/>
            </a:endParaRPr>
          </a:p>
          <a:p>
            <a:pPr rtl="0"/>
            <a:r>
              <a:rPr lang="ru-RU" sz="1000" b="1" dirty="0">
                <a:solidFill>
                  <a:schemeClr val="tx1"/>
                </a:solidFill>
                <a:latin typeface="Arial" panose="020B0604020202020204" pitchFamily="34" charset="0"/>
                <a:cs typeface="Arial" panose="020B0604020202020204" pitchFamily="34" charset="0"/>
              </a:rPr>
              <a:t>Ключевые пункты</a:t>
            </a:r>
            <a:endParaRPr lang="ru" sz="1000" dirty="0">
              <a:solidFill>
                <a:schemeClr val="tx1"/>
              </a:solidFill>
              <a:latin typeface="Arial" panose="020B0604020202020204" pitchFamily="34" charset="0"/>
              <a:cs typeface="Arial" panose="020B0604020202020204" pitchFamily="34" charset="0"/>
            </a:endParaRPr>
          </a:p>
          <a:p>
            <a:pPr marL="167079" indent="-167079"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Леч врач Натальи сообщил, что ее реакция на лечение препаратом САФНЕЛО влючала улучшение кожно-слизистой, костно-мышечной и конституциональной доменов; результаты пациента приведены на дату отчета о болезни, указанную на слайде (апрель 2022)</a:t>
            </a:r>
          </a:p>
          <a:p>
            <a:pPr marL="167079" indent="-167079"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Кроме того, улучшились лабораторные результаты (количество лимфоцитов увеличилось с 0,05 мм/дл до 3,0 мм/дл, а содержание двухцепочечной ДНК снизилось со 120 МЕ/мл до &lt;30 МЕ/мл).</a:t>
            </a:r>
          </a:p>
          <a:p>
            <a:pPr marL="167079" indent="-167079"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Доза ГКС была снижена с 15 мг/сут до 2,5 мг/сут без обострений.</a:t>
            </a:r>
          </a:p>
          <a:p>
            <a:pPr marL="167079" indent="-167079"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Она смогла восстановить трудоспособность и сообщила об уменьшении болей.</a:t>
            </a:r>
          </a:p>
          <a:p>
            <a:pPr marL="167079" indent="-167079"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На момент написания этого отчета леч врач не выявил нежелательных явлений, и пациентка не сообщала о них.</a:t>
            </a:r>
            <a:endParaRPr lang="en-US" sz="100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2C3B9B4-1DD0-44EC-858F-FD65AAA64C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24942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rtlCol="0"/>
          <a:lstStyle/>
          <a:p>
            <a:pPr rtl="0"/>
            <a:r>
              <a:rPr lang="ru-RU" sz="1000" b="1" dirty="0">
                <a:solidFill>
                  <a:schemeClr val="tx1"/>
                </a:solidFill>
                <a:latin typeface="Arial" panose="020B0604020202020204" pitchFamily="34" charset="0"/>
                <a:cs typeface="Arial" panose="020B0604020202020204" pitchFamily="34" charset="0"/>
              </a:rPr>
              <a:t>Комментарии для лектора</a:t>
            </a:r>
            <a:endParaRPr lang="ru" sz="1000" b="1" dirty="0">
              <a:solidFill>
                <a:schemeClr val="tx1"/>
              </a:solidFill>
              <a:latin typeface="Arial" panose="020B0604020202020204" pitchFamily="34" charset="0"/>
              <a:cs typeface="Arial" panose="020B0604020202020204" pitchFamily="34" charset="0"/>
            </a:endParaRPr>
          </a:p>
          <a:p>
            <a:pPr marL="171450" indent="-171450" rtl="0">
              <a:buFont typeface="Arial" panose="020B0604020202020204" pitchFamily="34" charset="0"/>
              <a:buChar char="•"/>
            </a:pPr>
            <a:r>
              <a:rPr lang="ru" sz="1000" dirty="0">
                <a:solidFill>
                  <a:schemeClr val="tx1"/>
                </a:solidFill>
                <a:latin typeface="Arial" panose="020B0604020202020204" pitchFamily="34" charset="0"/>
                <a:cs typeface="Arial" panose="020B0604020202020204" pitchFamily="34" charset="0"/>
              </a:rPr>
              <a:t>Это реальный клинический случай, с которым поделился врач. Имя и фото пациента изменены.</a:t>
            </a:r>
          </a:p>
          <a:p>
            <a:pPr marL="171450" indent="-171450" rtl="0">
              <a:buFont typeface="Arial" panose="020B0604020202020204" pitchFamily="34" charset="0"/>
              <a:buChar char="•"/>
            </a:pPr>
            <a:r>
              <a:rPr lang="ru" sz="1000" dirty="0">
                <a:solidFill>
                  <a:schemeClr val="tx1"/>
                </a:solidFill>
                <a:latin typeface="Arial" panose="020B0604020202020204" pitchFamily="34" charset="0"/>
                <a:cs typeface="Arial" panose="020B0604020202020204" pitchFamily="34" charset="0"/>
              </a:rPr>
              <a:t>Вы выбрали для обзора случай с пациенткой Ольгой, у неконтролируемое (рефрактерное) течение </a:t>
            </a:r>
            <a:r>
              <a:rPr lang="ru-RU" sz="1000" dirty="0">
                <a:solidFill>
                  <a:schemeClr val="tx1"/>
                </a:solidFill>
                <a:latin typeface="Arial" panose="020B0604020202020204" pitchFamily="34" charset="0"/>
                <a:cs typeface="Arial" panose="020B0604020202020204" pitchFamily="34" charset="0"/>
              </a:rPr>
              <a:t>СКВ.</a:t>
            </a:r>
          </a:p>
          <a:p>
            <a:pPr defTabSz="914377" rtl="0">
              <a:spcAft>
                <a:spcPts val="400"/>
              </a:spcAft>
            </a:pPr>
            <a:endParaRPr lang="en-US" sz="1000" b="1" dirty="0">
              <a:solidFill>
                <a:schemeClr val="tx1"/>
              </a:solidFill>
              <a:latin typeface="Arial" panose="020B0604020202020204" pitchFamily="34" charset="0"/>
              <a:cs typeface="Arial" panose="020B0604020202020204" pitchFamily="34" charset="0"/>
            </a:endParaRPr>
          </a:p>
          <a:p>
            <a:pPr defTabSz="914377" rtl="0"/>
            <a:r>
              <a:rPr lang="ru" sz="1000" b="1" dirty="0">
                <a:solidFill>
                  <a:schemeClr val="tx1"/>
                </a:solidFill>
                <a:latin typeface="Arial" panose="020B0604020202020204" pitchFamily="34" charset="0"/>
                <a:cs typeface="Arial" panose="020B0604020202020204" pitchFamily="34" charset="0"/>
              </a:rPr>
              <a:t>Talking points</a:t>
            </a:r>
          </a:p>
          <a:p>
            <a:pPr marL="171450" indent="-171450" defTabSz="914377" rtl="0">
              <a:buFont typeface="Arial" panose="020B0604020202020204" pitchFamily="34" charset="0"/>
              <a:buChar char="•"/>
            </a:pPr>
            <a:r>
              <a:rPr lang="ru" sz="1000" dirty="0">
                <a:solidFill>
                  <a:schemeClr val="tx1"/>
                </a:solidFill>
                <a:latin typeface="Arial" panose="020B0604020202020204" pitchFamily="34" charset="0"/>
                <a:cs typeface="Arial" panose="020B0604020202020204" pitchFamily="34" charset="0"/>
              </a:rPr>
              <a:t>Ольга, a 54 года, средне-тяжелая СКВ</a:t>
            </a:r>
          </a:p>
          <a:p>
            <a:pPr marL="171450" indent="-171450" defTabSz="914377"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Ее симптомы СКВ не контролируются, несмотря на несколько курсов лечения СКВ.</a:t>
            </a:r>
            <a:endParaRPr lang="en-US" sz="1000" b="0" dirty="0">
              <a:solidFill>
                <a:schemeClr val="tx1"/>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67011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a:xfrm>
            <a:off x="731521" y="4678507"/>
            <a:ext cx="5852160" cy="4525259"/>
          </a:xfrm>
        </p:spPr>
        <p:txBody>
          <a:bodyPr rtlCol="0"/>
          <a:lstStyle/>
          <a:p>
            <a:pPr rtl="0"/>
            <a:r>
              <a:rPr lang="ru-RU" sz="1000" b="1" dirty="0">
                <a:solidFill>
                  <a:schemeClr val="tx1"/>
                </a:solidFill>
                <a:latin typeface="Arial" panose="020B0604020202020204" pitchFamily="34" charset="0"/>
                <a:cs typeface="Arial" panose="020B0604020202020204" pitchFamily="34" charset="0"/>
              </a:rPr>
              <a:t>Комментарии для лектора</a:t>
            </a:r>
            <a:endParaRPr lang="ru" sz="1000" b="1" dirty="0">
              <a:solidFill>
                <a:schemeClr val="tx1"/>
              </a:solidFill>
              <a:latin typeface="Arial" panose="020B0604020202020204" pitchFamily="34" charset="0"/>
              <a:cs typeface="Arial" panose="020B0604020202020204" pitchFamily="34" charset="0"/>
            </a:endParaRPr>
          </a:p>
          <a:p>
            <a:pPr marL="171374" indent="-17137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Ответ пациентов на лечение мог быть различным.  Оценка проводилась на основании отчетов леч врачей и клинических и инструментальных оценок (где они использовались)</a:t>
            </a:r>
            <a:r>
              <a:rPr lang="en-US" sz="1000" dirty="0">
                <a:solidFill>
                  <a:schemeClr val="tx1"/>
                </a:solidFill>
                <a:latin typeface="Arial" panose="020B0604020202020204" pitchFamily="34" charset="0"/>
                <a:cs typeface="Arial" panose="020B0604020202020204" pitchFamily="34" charset="0"/>
              </a:rPr>
              <a:t/>
            </a:r>
            <a:br>
              <a:rPr lang="en-US" sz="1000" dirty="0">
                <a:solidFill>
                  <a:schemeClr val="tx1"/>
                </a:solidFill>
                <a:latin typeface="Arial" panose="020B0604020202020204" pitchFamily="34" charset="0"/>
                <a:cs typeface="Arial" panose="020B0604020202020204" pitchFamily="34" charset="0"/>
              </a:rPr>
            </a:br>
            <a:endParaRPr lang="en-US" sz="1000" dirty="0">
              <a:solidFill>
                <a:schemeClr val="tx1"/>
              </a:solidFill>
              <a:latin typeface="Arial" panose="020B0604020202020204" pitchFamily="34" charset="0"/>
              <a:cs typeface="Arial" panose="020B0604020202020204" pitchFamily="34" charset="0"/>
            </a:endParaRPr>
          </a:p>
          <a:p>
            <a:pPr rtl="0"/>
            <a:r>
              <a:rPr lang="ru-RU" sz="1000" b="1" dirty="0">
                <a:solidFill>
                  <a:schemeClr val="tx1"/>
                </a:solidFill>
                <a:latin typeface="Arial" panose="020B0604020202020204" pitchFamily="34" charset="0"/>
                <a:cs typeface="Arial" panose="020B0604020202020204" pitchFamily="34" charset="0"/>
              </a:rPr>
              <a:t>Ключевые пункты</a:t>
            </a:r>
            <a:endParaRPr lang="ru" sz="1000" dirty="0">
              <a:solidFill>
                <a:schemeClr val="tx1"/>
              </a:solidFill>
              <a:latin typeface="Arial" panose="020B0604020202020204" pitchFamily="34" charset="0"/>
              <a:cs typeface="Arial" panose="020B0604020202020204" pitchFamily="34" charset="0"/>
            </a:endParaRPr>
          </a:p>
          <a:p>
            <a:pPr marL="171374" indent="-171374" rtl="0">
              <a:buFont typeface="Arial" panose="020B0604020202020204" pitchFamily="34" charset="0"/>
              <a:buChar char="•"/>
            </a:pPr>
            <a:r>
              <a:rPr lang="ru" sz="1000" dirty="0">
                <a:solidFill>
                  <a:schemeClr val="tx1"/>
                </a:solidFill>
                <a:latin typeface="Arial" panose="020B0604020202020204" pitchFamily="34" charset="0"/>
                <a:cs typeface="Arial" panose="020B0604020202020204" pitchFamily="34" charset="0"/>
              </a:rPr>
              <a:t>Ольге (не актуальное имя пациента) 54 года, 2 года назад была диагностирована </a:t>
            </a:r>
            <a:r>
              <a:rPr lang="ru-RU" sz="1200" b="0" i="0" u="none" strike="noStrike" kern="1200" cap="none" spc="0" normalizeH="0" dirty="0">
                <a:ln>
                  <a:noFill/>
                </a:ln>
                <a:solidFill>
                  <a:srgbClr val="414041"/>
                </a:solidFill>
                <a:effectLst/>
                <a:uLnTx/>
                <a:uFillTx/>
                <a:latin typeface="Arial" panose="020B0604020202020204"/>
                <a:ea typeface="+mn-ea"/>
                <a:cs typeface="+mn-cs"/>
              </a:rPr>
              <a:t>Среднетяжелая СКВ на основании критериев</a:t>
            </a:r>
            <a:r>
              <a:rPr lang="ru" sz="1000" dirty="0">
                <a:solidFill>
                  <a:schemeClr val="tx1"/>
                </a:solidFill>
                <a:latin typeface="Arial" panose="020B0604020202020204" pitchFamily="34" charset="0"/>
                <a:cs typeface="Arial" panose="020B0604020202020204" pitchFamily="34" charset="0"/>
              </a:rPr>
              <a:t>EULAR/ACR - 2019 (см. </a:t>
            </a:r>
            <a:r>
              <a:rPr lang="ru-RU" sz="1000" dirty="0">
                <a:solidFill>
                  <a:schemeClr val="tx1"/>
                </a:solidFill>
                <a:latin typeface="Arial" panose="020B0604020202020204" pitchFamily="34" charset="0"/>
                <a:cs typeface="Arial" panose="020B0604020202020204" pitchFamily="34" charset="0"/>
              </a:rPr>
              <a:t>Р</a:t>
            </a:r>
            <a:r>
              <a:rPr lang="ru" sz="1000" dirty="0">
                <a:solidFill>
                  <a:schemeClr val="tx1"/>
                </a:solidFill>
                <a:latin typeface="Arial" panose="020B0604020202020204" pitchFamily="34" charset="0"/>
                <a:cs typeface="Arial" panose="020B0604020202020204" pitchFamily="34" charset="0"/>
              </a:rPr>
              <a:t>езультаты клинического осмотра и лабораторных результатов)</a:t>
            </a:r>
          </a:p>
          <a:p>
            <a:pPr marL="171450" indent="-171450" rtl="0">
              <a:buFont typeface="Arial" panose="020B0604020202020204" pitchFamily="34" charset="0"/>
              <a:buChar char="•"/>
            </a:pPr>
            <a:r>
              <a:rPr lang="ru-RU" sz="1000" b="0" dirty="0">
                <a:solidFill>
                  <a:schemeClr val="tx1"/>
                </a:solidFill>
                <a:latin typeface="Arial" panose="020B0604020202020204" pitchFamily="34" charset="0"/>
                <a:cs typeface="Arial" panose="020B0604020202020204" pitchFamily="34" charset="0"/>
              </a:rPr>
              <a:t>При поступлении при осмотре выявлены сыпь на скулах, , светочувствительная кожная сыпь, выраженные язвы во рту, алопеция, феномен Рейно и артрит.</a:t>
            </a:r>
          </a:p>
          <a:p>
            <a:pPr marL="171450" indent="-171450" rtl="0">
              <a:buFont typeface="Arial" panose="020B0604020202020204" pitchFamily="34" charset="0"/>
              <a:buChar char="•"/>
            </a:pPr>
            <a:r>
              <a:rPr lang="ru-RU" sz="1000" b="0" dirty="0">
                <a:solidFill>
                  <a:schemeClr val="tx1"/>
                </a:solidFill>
                <a:latin typeface="Arial" panose="020B0604020202020204" pitchFamily="34" charset="0"/>
                <a:cs typeface="Arial" panose="020B0604020202020204" pitchFamily="34" charset="0"/>
              </a:rPr>
              <a:t>Ольга отмечала выраженную боль и усталость, а также депрессию, связанную с волчанкой. Лечащий врач сообщил, что качество ее жизни было плохим.</a:t>
            </a:r>
          </a:p>
          <a:p>
            <a:pPr marL="171450" indent="-171450" rtl="0">
              <a:buFont typeface="Arial" panose="020B0604020202020204" pitchFamily="34" charset="0"/>
              <a:buChar char="•"/>
            </a:pPr>
            <a:r>
              <a:rPr lang="ru-RU" sz="1000" b="0" dirty="0">
                <a:solidFill>
                  <a:schemeClr val="tx1"/>
                </a:solidFill>
                <a:latin typeface="Arial" panose="020B0604020202020204" pitchFamily="34" charset="0"/>
                <a:cs typeface="Arial" panose="020B0604020202020204" pitchFamily="34" charset="0"/>
              </a:rPr>
              <a:t>Пациентке был проведен опросник здоровья пациента (PHQ)-9, который представляет собой показатель из 9 пунктов, который используется для скрининга депрессии и других психических расстройств.</a:t>
            </a:r>
          </a:p>
          <a:p>
            <a:pPr marL="171450" indent="-171450" rtl="0">
              <a:buFont typeface="Arial" panose="020B0604020202020204" pitchFamily="34" charset="0"/>
              <a:buChar char="•"/>
            </a:pPr>
            <a:r>
              <a:rPr lang="ru-RU" sz="1000" b="0" dirty="0">
                <a:solidFill>
                  <a:schemeClr val="tx1"/>
                </a:solidFill>
                <a:latin typeface="Arial" panose="020B0604020202020204" pitchFamily="34" charset="0"/>
                <a:cs typeface="Arial" panose="020B0604020202020204" pitchFamily="34" charset="0"/>
              </a:rPr>
              <a:t>Первоначальный PHQ-9 Ольги  = 24 балла, что соответствует тяжелой депрессии.</a:t>
            </a:r>
          </a:p>
          <a:p>
            <a:pPr marL="171450" indent="-171450" rtl="0">
              <a:buFont typeface="Arial" panose="020B0604020202020204" pitchFamily="34" charset="0"/>
              <a:buChar char="•"/>
            </a:pPr>
            <a:r>
              <a:rPr lang="ru-RU" sz="1000" b="0" dirty="0">
                <a:solidFill>
                  <a:schemeClr val="tx1"/>
                </a:solidFill>
                <a:latin typeface="Arial" panose="020B0604020202020204" pitchFamily="34" charset="0"/>
                <a:cs typeface="Arial" panose="020B0604020202020204" pitchFamily="34" charset="0"/>
              </a:rPr>
              <a:t>Помимо волчанки, у Ольга также диагностировали целиакию, тиреоидит Хашимото и фибромиалгию.</a:t>
            </a:r>
          </a:p>
          <a:p>
            <a:pPr rtl="0"/>
            <a:endParaRPr lang="ru-RU" sz="1000" b="1" dirty="0">
              <a:solidFill>
                <a:schemeClr val="tx1"/>
              </a:solidFill>
              <a:latin typeface="Arial" panose="020B0604020202020204" pitchFamily="34" charset="0"/>
              <a:cs typeface="Arial" panose="020B0604020202020204" pitchFamily="34" charset="0"/>
            </a:endParaRPr>
          </a:p>
          <a:p>
            <a:pPr rtl="0"/>
            <a:r>
              <a:rPr lang="ru-RU" sz="1000" b="1" dirty="0">
                <a:solidFill>
                  <a:schemeClr val="tx1"/>
                </a:solidFill>
                <a:latin typeface="Arial" panose="020B0604020202020204" pitchFamily="34" charset="0"/>
                <a:cs typeface="Arial" panose="020B0604020202020204" pitchFamily="34" charset="0"/>
              </a:rPr>
              <a:t>Аббревиатуры</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cap="none" spc="0" normalizeH="0" dirty="0">
                <a:ln>
                  <a:noFill/>
                </a:ln>
                <a:solidFill>
                  <a:srgbClr val="414041"/>
                </a:solidFill>
                <a:effectLst/>
                <a:uLnTx/>
                <a:uFillTx/>
                <a:latin typeface="Arial" panose="020B0604020202020204"/>
                <a:ea typeface="+mn-ea"/>
                <a:cs typeface="+mn-cs"/>
              </a:rPr>
              <a:t>ACR — Американская коллегия ревматологов (American College of Rheumatology); АНА — антинуклеарные антитела; АТ к SS-A — антитела к антигену SS-A, ассоциированные с синдромом Шегрена; АТ к SS-B — антитела к антигену SS-В, ассоциированные с синдромом Шегрена; EULAR — Европейский альянс ревматологических ассоциаций (European Alliance of Associations for Rheumatology</a:t>
            </a:r>
            <a:r>
              <a:rPr lang="en-US" sz="1000" b="0" i="0" u="none" strike="noStrike" kern="1200" cap="none" spc="0" normalizeH="0" dirty="0">
                <a:ln>
                  <a:noFill/>
                </a:ln>
                <a:solidFill>
                  <a:srgbClr val="414041"/>
                </a:solidFill>
                <a:effectLst/>
                <a:uLnTx/>
                <a:uFillTx/>
                <a:latin typeface="Arial" panose="020B0604020202020204"/>
                <a:ea typeface="+mn-ea"/>
                <a:cs typeface="+mn-cs"/>
              </a:rPr>
              <a:t>; </a:t>
            </a:r>
            <a:r>
              <a:rPr lang="ru-RU" sz="1000" b="0" i="0" u="none" strike="noStrike" kern="1200" cap="none" spc="0" normalizeH="0" dirty="0">
                <a:ln>
                  <a:noFill/>
                </a:ln>
                <a:solidFill>
                  <a:srgbClr val="414041"/>
                </a:solidFill>
                <a:effectLst/>
                <a:uLnTx/>
                <a:uFillTx/>
                <a:latin typeface="Arial" panose="020B0604020202020204"/>
                <a:ea typeface="+mn-ea"/>
                <a:cs typeface="+mn-cs"/>
              </a:rPr>
              <a:t>СКВ — системная красная волчанка.</a:t>
            </a:r>
          </a:p>
          <a:p>
            <a:pPr rtl="0"/>
            <a:endParaRPr lang="ru-RU" sz="1000" b="1" dirty="0">
              <a:solidFill>
                <a:schemeClr val="tx1"/>
              </a:solidFill>
              <a:latin typeface="Arial" panose="020B0604020202020204" pitchFamily="34" charset="0"/>
              <a:cs typeface="Arial" panose="020B0604020202020204" pitchFamily="34" charset="0"/>
            </a:endParaRPr>
          </a:p>
          <a:p>
            <a:pPr rtl="0"/>
            <a:r>
              <a:rPr lang="ru-RU" sz="1000" b="1" dirty="0">
                <a:solidFill>
                  <a:schemeClr val="tx1"/>
                </a:solidFill>
                <a:latin typeface="Arial" panose="020B0604020202020204" pitchFamily="34" charset="0"/>
                <a:cs typeface="Arial" panose="020B0604020202020204" pitchFamily="34" charset="0"/>
              </a:rPr>
              <a:t>Ссылки</a:t>
            </a:r>
            <a:endParaRPr lang="ru" sz="1000" b="1" dirty="0">
              <a:solidFill>
                <a:schemeClr val="tx1"/>
              </a:solidFill>
              <a:latin typeface="Arial" panose="020B0604020202020204" pitchFamily="34" charset="0"/>
              <a:cs typeface="Arial" panose="020B0604020202020204" pitchFamily="34" charset="0"/>
            </a:endParaRPr>
          </a:p>
          <a:p>
            <a:pPr rtl="0"/>
            <a:r>
              <a:rPr lang="ru" sz="1000" dirty="0">
                <a:solidFill>
                  <a:schemeClr val="tx1"/>
                </a:solidFill>
                <a:latin typeface="Arial" panose="020B0604020202020204" pitchFamily="34" charset="0"/>
                <a:cs typeface="Arial" panose="020B0604020202020204" pitchFamily="34" charset="0"/>
              </a:rPr>
              <a:t>Kroenke K, Spitzer RL, Williams JBW. The PHQ-9: validity of a brief depression severity measure. </a:t>
            </a:r>
            <a:r>
              <a:rPr lang="ru" sz="1000" i="1" dirty="0">
                <a:solidFill>
                  <a:schemeClr val="tx1"/>
                </a:solidFill>
                <a:latin typeface="Arial" panose="020B0604020202020204" pitchFamily="34" charset="0"/>
                <a:cs typeface="Arial" panose="020B0604020202020204" pitchFamily="34" charset="0"/>
              </a:rPr>
              <a:t>J Gen Intern Med</a:t>
            </a:r>
            <a:r>
              <a:rPr lang="ru" sz="1000" dirty="0">
                <a:solidFill>
                  <a:schemeClr val="tx1"/>
                </a:solidFill>
                <a:latin typeface="Arial" panose="020B0604020202020204" pitchFamily="34" charset="0"/>
                <a:cs typeface="Arial" panose="020B0604020202020204" pitchFamily="34" charset="0"/>
              </a:rPr>
              <a:t>. 2001;16(9):606-613. </a:t>
            </a:r>
          </a:p>
        </p:txBody>
      </p:sp>
      <p:sp>
        <p:nvSpPr>
          <p:cNvPr id="4" name="Slide Number Placeholder 3"/>
          <p:cNvSpPr>
            <a:spLocks noGrp="1"/>
          </p:cNvSpPr>
          <p:nvPr>
            <p:ph type="sldNum" sz="quarter" idx="5"/>
          </p:nvPr>
        </p:nvSpPr>
        <p:spPr/>
        <p:txBody>
          <a:bodyPr rtlCol="0"/>
          <a:lstStyle/>
          <a:p>
            <a:pPr marL="0" marR="0" lvl="0" indent="0" algn="r" defTabSz="913996" rtl="0" eaLnBrk="1" fontAlgn="auto" latinLnBrk="0" hangingPunct="1">
              <a:lnSpc>
                <a:spcPct val="100000"/>
              </a:lnSpc>
              <a:spcBef>
                <a:spcPts val="0"/>
              </a:spcBef>
              <a:spcAft>
                <a:spcPts val="0"/>
              </a:spcAft>
              <a:buClrTx/>
              <a:buSzTx/>
              <a:buFontTx/>
              <a:buNone/>
              <a:tabLst/>
              <a:defRPr/>
            </a:pPr>
            <a:fld id="{D2C3B9B4-1DD0-44EC-858F-FD65AAA64CD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3996"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2756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a:xfrm>
            <a:off x="731521" y="4620578"/>
            <a:ext cx="5852160" cy="4739990"/>
          </a:xfrm>
        </p:spPr>
        <p:txBody>
          <a:bodyPr rtlCol="0"/>
          <a:lstStyle/>
          <a:p>
            <a:pPr rtl="0"/>
            <a:r>
              <a:rPr lang="ru-RU" sz="1000" b="1" dirty="0">
                <a:solidFill>
                  <a:schemeClr val="tx1"/>
                </a:solidFill>
                <a:latin typeface="Arial" panose="020B0604020202020204" pitchFamily="34" charset="0"/>
                <a:cs typeface="Arial" panose="020B0604020202020204" pitchFamily="34" charset="0"/>
              </a:rPr>
              <a:t>Комментарии для лектора</a:t>
            </a:r>
            <a:endParaRPr lang="ru" sz="1000" b="1" dirty="0">
              <a:solidFill>
                <a:schemeClr val="tx1"/>
              </a:solidFill>
              <a:latin typeface="Arial" panose="020B0604020202020204" pitchFamily="34" charset="0"/>
              <a:cs typeface="Arial" panose="020B0604020202020204" pitchFamily="34" charset="0"/>
            </a:endParaRPr>
          </a:p>
          <a:p>
            <a:pPr marL="171374" indent="-17137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Ответ пациентов на лечение мог быть различным.  Оценка проводилась на основании отчетов леч врачей и клинических и инструментальных оценок (где они использовались)</a:t>
            </a:r>
            <a:r>
              <a:rPr lang="en-US" sz="1000" dirty="0">
                <a:solidFill>
                  <a:schemeClr val="tx1"/>
                </a:solidFill>
                <a:latin typeface="Arial" panose="020B0604020202020204" pitchFamily="34" charset="0"/>
                <a:cs typeface="Arial" panose="020B0604020202020204" pitchFamily="34" charset="0"/>
              </a:rPr>
              <a:t/>
            </a:r>
            <a:br>
              <a:rPr lang="en-US" sz="1000" dirty="0">
                <a:solidFill>
                  <a:schemeClr val="tx1"/>
                </a:solidFill>
                <a:latin typeface="Arial" panose="020B0604020202020204" pitchFamily="34" charset="0"/>
                <a:cs typeface="Arial" panose="020B0604020202020204" pitchFamily="34" charset="0"/>
              </a:rPr>
            </a:br>
            <a:endParaRPr lang="en-US" sz="1000" dirty="0">
              <a:solidFill>
                <a:schemeClr val="tx1"/>
              </a:solidFill>
              <a:latin typeface="Arial" panose="020B0604020202020204" pitchFamily="34" charset="0"/>
              <a:cs typeface="Arial" panose="020B0604020202020204" pitchFamily="34" charset="0"/>
            </a:endParaRPr>
          </a:p>
          <a:p>
            <a:pPr rtl="0"/>
            <a:r>
              <a:rPr lang="ru-RU" sz="1000" b="1" dirty="0">
                <a:solidFill>
                  <a:schemeClr val="tx1"/>
                </a:solidFill>
                <a:latin typeface="Arial" panose="020B0604020202020204" pitchFamily="34" charset="0"/>
                <a:cs typeface="Arial" panose="020B0604020202020204" pitchFamily="34" charset="0"/>
              </a:rPr>
              <a:t>Ключевые пункты</a:t>
            </a:r>
          </a:p>
          <a:p>
            <a:pPr rtl="0"/>
            <a:endParaRPr lang="ru-RU" sz="1000" b="1" dirty="0">
              <a:solidFill>
                <a:schemeClr val="tx1"/>
              </a:solidFill>
              <a:latin typeface="Arial" panose="020B0604020202020204" pitchFamily="34" charset="0"/>
              <a:cs typeface="Arial" panose="020B0604020202020204" pitchFamily="34" charset="0"/>
            </a:endParaRPr>
          </a:p>
          <a:p>
            <a:pPr marL="171450" indent="-171450"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у Ольги был частичный ответ на гидроксихлорохин; к лечению был добавлен лефлуномид, но у нее была непереносимость этого препарата</a:t>
            </a:r>
          </a:p>
          <a:p>
            <a:pPr marL="171450" indent="-171450"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Затем ее перевели на азатиоприн, и у нее также была непереносимость этого препарата.</a:t>
            </a:r>
          </a:p>
          <a:p>
            <a:pPr marL="171450" indent="-171450"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Все это время она оставалась на гидроксихлорохине и преднизолоне.</a:t>
            </a:r>
          </a:p>
          <a:p>
            <a:pPr marL="171450" indent="-171450"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Лечение белимумабом было начато, а затем прекращено лечащим врачом.</a:t>
            </a:r>
          </a:p>
          <a:p>
            <a:pPr marL="171450" indent="-171450"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Она продолжала принимать гидроксихлорохин и преднизолон после прекращения приема белимумаба, принимая среднюю дозу 5-10 мг преднизолона в день для контроля симптомов заболевания.</a:t>
            </a:r>
          </a:p>
          <a:p>
            <a:pPr marL="171450" indent="-171450"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Ее исходная доза преднизолона составляла 5 мг в день, хотя при необходимости, в плохие дни, она принимала 10 мг в день.</a:t>
            </a:r>
          </a:p>
          <a:p>
            <a:pPr marL="171450" indent="-171450"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Сафнело был инициирован в октябре 2021 года; она получала инфузию 300 мг внутривенно каждые 4 недели на фоне гидроксихлорохина и преднизолона.</a:t>
            </a:r>
          </a:p>
          <a:p>
            <a:pPr marL="171450" indent="-171450"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Пациент смог прекратить прием преднизолона.</a:t>
            </a:r>
          </a:p>
          <a:p>
            <a:pPr marL="0" indent="0" rtl="0">
              <a:buFont typeface="Arial" panose="020B0604020202020204" pitchFamily="34" charset="0"/>
              <a:buNone/>
            </a:pPr>
            <a:endParaRPr lang="en-US" sz="1000" dirty="0">
              <a:solidFill>
                <a:schemeClr val="tx1"/>
              </a:solidFill>
              <a:latin typeface="Arial" panose="020B0604020202020204" pitchFamily="34" charset="0"/>
              <a:cs typeface="Arial" panose="020B0604020202020204" pitchFamily="34" charset="0"/>
            </a:endParaRPr>
          </a:p>
          <a:p>
            <a:pPr marL="0" indent="0" rtl="0">
              <a:buFont typeface="Arial" panose="020B0604020202020204" pitchFamily="34" charset="0"/>
              <a:buNone/>
            </a:pPr>
            <a:r>
              <a:rPr lang="ru" sz="1000" b="1" dirty="0">
                <a:solidFill>
                  <a:schemeClr val="tx1"/>
                </a:solidFill>
                <a:latin typeface="Arial" panose="020B0604020202020204" pitchFamily="34" charset="0"/>
                <a:cs typeface="Arial" panose="020B0604020202020204" pitchFamily="34" charset="0"/>
              </a:rPr>
              <a:t>Аббревиатуры</a:t>
            </a:r>
          </a:p>
          <a:p>
            <a:pPr marL="0" indent="0" rtl="0">
              <a:buFont typeface="Arial" panose="020B0604020202020204" pitchFamily="34" charset="0"/>
              <a:buNone/>
            </a:pPr>
            <a:r>
              <a:rPr lang="ru-RU" sz="1000" b="0" i="0" u="none" strike="noStrike" kern="1200" cap="none" spc="0" normalizeH="0" dirty="0">
                <a:ln>
                  <a:noFill/>
                </a:ln>
                <a:solidFill>
                  <a:srgbClr val="414041"/>
                </a:solidFill>
                <a:effectLst/>
                <a:uLnTx/>
                <a:uFillTx/>
                <a:latin typeface="Arial" panose="020B0604020202020204"/>
                <a:ea typeface="+mn-ea"/>
                <a:cs typeface="+mn-cs"/>
              </a:rPr>
              <a:t>в/в — внутривенно/внутривенный; СКВ — системная красная волчанка</a:t>
            </a:r>
            <a:endParaRPr lang="en-US" sz="1000" dirty="0">
              <a:solidFill>
                <a:schemeClr val="tx1"/>
              </a:solidFill>
              <a:latin typeface="Arial" panose="020B0604020202020204" pitchFamily="34" charset="0"/>
              <a:cs typeface="Arial" panose="020B0604020202020204" pitchFamily="34" charset="0"/>
            </a:endParaRPr>
          </a:p>
          <a:p>
            <a:pPr marL="171374" indent="-171374" rtl="0">
              <a:buFont typeface="Arial" panose="020B0604020202020204" pitchFamily="34" charset="0"/>
              <a:buChar char="•"/>
            </a:pPr>
            <a:endParaRPr lang="en-US" sz="1000" dirty="0">
              <a:solidFill>
                <a:schemeClr val="tx1"/>
              </a:solidFill>
              <a:latin typeface="Arial" panose="020B0604020202020204" pitchFamily="34" charset="0"/>
              <a:cs typeface="Arial" panose="020B0604020202020204" pitchFamily="34" charset="0"/>
            </a:endParaRPr>
          </a:p>
          <a:p>
            <a:pPr marL="171374" indent="-171374" rtl="0">
              <a:buFont typeface="Arial" panose="020B0604020202020204" pitchFamily="34" charset="0"/>
              <a:buChar char="•"/>
            </a:pPr>
            <a:endParaRPr lang="en-US" sz="1000" dirty="0">
              <a:solidFill>
                <a:schemeClr val="tx1"/>
              </a:solidFill>
              <a:latin typeface="Arial" panose="020B0604020202020204" pitchFamily="34" charset="0"/>
              <a:cs typeface="Arial" panose="020B0604020202020204" pitchFamily="34" charset="0"/>
            </a:endParaRPr>
          </a:p>
          <a:p>
            <a:pPr marL="171374" indent="-171374" rtl="0">
              <a:buFont typeface="Arial" panose="020B0604020202020204" pitchFamily="34" charset="0"/>
              <a:buChar char="•"/>
            </a:pPr>
            <a:endParaRPr lang="en-US" sz="1000" dirty="0">
              <a:solidFill>
                <a:schemeClr val="tx1"/>
              </a:solidFill>
              <a:latin typeface="Arial" panose="020B0604020202020204" pitchFamily="34" charset="0"/>
              <a:cs typeface="Arial" panose="020B0604020202020204" pitchFamily="34" charset="0"/>
            </a:endParaRPr>
          </a:p>
          <a:p>
            <a:pPr rtl="0"/>
            <a:endParaRPr lang="en-US" sz="100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0"/>
          <a:lstStyle/>
          <a:p>
            <a:pPr marL="0" marR="0" lvl="0" indent="0" algn="r" defTabSz="913996" rtl="0" eaLnBrk="1" fontAlgn="auto" latinLnBrk="0" hangingPunct="1">
              <a:lnSpc>
                <a:spcPct val="100000"/>
              </a:lnSpc>
              <a:spcBef>
                <a:spcPts val="0"/>
              </a:spcBef>
              <a:spcAft>
                <a:spcPts val="0"/>
              </a:spcAft>
              <a:buClrTx/>
              <a:buSzTx/>
              <a:buFontTx/>
              <a:buNone/>
              <a:tabLst/>
              <a:defRPr/>
            </a:pPr>
            <a:fld id="{D2C3B9B4-1DD0-44EC-858F-FD65AAA64CD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3996"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374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50900" y="300038"/>
            <a:ext cx="5156200" cy="2900362"/>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042507A-FB3A-44BD-B08D-454BDA86576E}" type="slidenum">
              <a:rPr lang="ru-RU" smtClean="0"/>
              <a:t>6</a:t>
            </a:fld>
            <a:endParaRPr lang="ru-RU"/>
          </a:p>
        </p:txBody>
      </p:sp>
    </p:spTree>
    <p:extLst>
      <p:ext uri="{BB962C8B-B14F-4D97-AF65-F5344CB8AC3E}">
        <p14:creationId xmlns:p14="http://schemas.microsoft.com/office/powerpoint/2010/main" val="15270222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50900" y="300038"/>
            <a:ext cx="5156200" cy="2900362"/>
          </a:xfrm>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Ключевые пункты</a:t>
            </a:r>
            <a:endParaRPr kumimoji="0" lang="ru"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Как обсуждалось на предыдущих слайдах, Сафнело+СТ продемонстрировали снижение активности заболевания во многих доменах органов и систем.</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В ретроспективном анализе объединенных данных TULIP-1 и TULIP-2 изучались органоспецифические проявления.</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Ответ со стороны кожи и слизистых по оценке BILAG-2004 наблюдались у 168 (54%) из 315 пациентов в группе САФНЕЛО по сравнению с 119 (38%) из 312 пациентов в группе только СТ (разница 15,5% [95% ДИ: 7,8, 23,2]).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На 52-й неделе больше пациентов в группе Сафнело, чем в группе только СТ, имели улучшения в доменах органов по оценке SLEDAI-2K, наиболее часто поражаемых на исходном уровне, включая улучшение со стороны кожи и слизистых (190 [55%] из 348 пациентов против 138 [39%] из 351 пациентов; разница 15,4% [95% ДИ: 8,1, 22,6])</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Обратите внимание: результаты носят описательный характер.</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ru"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Аббревиатуры</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ru-RU"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СТ – стандартная терапия, BILAG-2004 — индекс Британской группы по изучению системной красной волчанки 2004 г. (British Isles Lupus Assessment Group-2004); ГКС — глюкокортикостероид; СКВ — системная красная волчанка; SLEDAI-2K — индекс активности системной красной волчанки 2000 г. (Systemic Lupus Erythematosus Disease Activity Index 2000); СТ — стандартная терапия; TULIP — исследование лечения неконтролируемой волчанки через влияние на сигнальный путь интерферона</a:t>
            </a:r>
            <a:endParaRPr kumimoji="0" lang="ru"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Ссылка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 sz="1000" b="0" i="0" u="none" strike="noStrike" kern="1200" cap="none" spc="-3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Morand EF, Furie RA, Bruce IN, et al. Efficacy of anifrolumab across organ domains in patients with moderate-to-severe systemic lupus erythematosus: a posthoc analysis of pooled data from the TULIP-1 and TULIP-2 trials. </a:t>
            </a:r>
            <a:r>
              <a:rPr kumimoji="0" lang="ru" sz="1000" b="0" i="1" u="none" strike="noStrike" kern="1200" cap="none" spc="-3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Lancet Rheumatol</a:t>
            </a:r>
            <a:r>
              <a:rPr kumimoji="0" lang="ru" sz="1000" b="0" i="0" u="none" strike="noStrike" kern="1200" cap="none" spc="-3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2022;4(4):e282-e292.</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Номер слайда 3"/>
          <p:cNvSpPr>
            <a:spLocks noGrp="1"/>
          </p:cNvSpPr>
          <p:nvPr>
            <p:ph type="sldNum" sz="quarter" idx="5"/>
          </p:nvPr>
        </p:nvSpPr>
        <p:spPr/>
        <p:txBody>
          <a:bodyPr/>
          <a:lstStyle/>
          <a:p>
            <a:fld id="{48857A81-DEF9-4B57-AC08-20326D7F815B}" type="slidenum">
              <a:rPr lang="en-GB" smtClean="0"/>
              <a:pPr/>
              <a:t>65</a:t>
            </a:fld>
            <a:endParaRPr lang="en-GB"/>
          </a:p>
        </p:txBody>
      </p:sp>
    </p:spTree>
    <p:extLst>
      <p:ext uri="{BB962C8B-B14F-4D97-AF65-F5344CB8AC3E}">
        <p14:creationId xmlns:p14="http://schemas.microsoft.com/office/powerpoint/2010/main" val="16798338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a:xfrm>
            <a:off x="731521" y="4620578"/>
            <a:ext cx="5852160" cy="4498896"/>
          </a:xfrm>
        </p:spPr>
        <p:txBody>
          <a:bodyPr rtlCol="0"/>
          <a:lstStyle/>
          <a:p>
            <a:pPr rtl="0"/>
            <a:r>
              <a:rPr lang="ru-RU" sz="1000" b="1" dirty="0">
                <a:solidFill>
                  <a:schemeClr val="tx1"/>
                </a:solidFill>
                <a:latin typeface="Arial" panose="020B0604020202020204" pitchFamily="34" charset="0"/>
                <a:cs typeface="Arial" panose="020B0604020202020204" pitchFamily="34" charset="0"/>
              </a:rPr>
              <a:t>Ключевые пункты</a:t>
            </a:r>
            <a:endParaRPr lang="ru" sz="1000" b="0" dirty="0">
              <a:solidFill>
                <a:schemeClr val="tx1"/>
              </a:solidFill>
              <a:latin typeface="Arial" panose="020B0604020202020204" pitchFamily="34" charset="0"/>
              <a:cs typeface="Arial" panose="020B0604020202020204" pitchFamily="34" charset="0"/>
            </a:endParaRPr>
          </a:p>
          <a:p>
            <a:pPr marL="171450" indent="-171450"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Обратите внимание: результаты носят описательный характер.</a:t>
            </a:r>
          </a:p>
          <a:p>
            <a:pPr marL="171450" indent="-171450"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Это апостериорный анализ объединенных данных TULIP-1 и TULIP-2 для костно-мышечных проявлений СКВ.</a:t>
            </a:r>
          </a:p>
          <a:p>
            <a:pPr marL="171450" indent="-171450"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На 52-й неделе ответ со стороны костно-мышечного домена по оценке BILAG-2004 наблюдались у большей доли пациентов в группе Сафнело, чем в группе плацебо (176 [56%] из 317 против 143 [44%] из 328; разница 11,8% [95% ДИ : 4.2,19.4])</a:t>
            </a:r>
          </a:p>
          <a:p>
            <a:pPr marL="171450" indent="-171450"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В анализе SLEDAI-2K у большего числа пациентов в группе Сафнело, чем в группе плацебо, наблюдалось улучшение костно-мышечных проявлений (164 [49%] из 335 против 141 [40%] из 349; разница 8,5% [95% ДИ: 1,1]. , 15.8])</a:t>
            </a:r>
          </a:p>
          <a:p>
            <a:pPr marL="171450" indent="-171450" rtl="0">
              <a:buFont typeface="Arial" panose="020B0604020202020204" pitchFamily="34" charset="0"/>
              <a:buChar char="•"/>
            </a:pPr>
            <a:endParaRPr lang="ru-RU" sz="1000" dirty="0">
              <a:solidFill>
                <a:schemeClr val="tx1"/>
              </a:solidFill>
              <a:latin typeface="Arial" panose="020B0604020202020204" pitchFamily="34" charset="0"/>
              <a:cs typeface="Arial" panose="020B0604020202020204" pitchFamily="34" charset="0"/>
            </a:endParaRPr>
          </a:p>
          <a:p>
            <a:pPr rtl="0"/>
            <a:r>
              <a:rPr lang="ru" sz="1000" b="1" dirty="0">
                <a:solidFill>
                  <a:schemeClr val="tx1"/>
                </a:solidFill>
                <a:latin typeface="Arial" panose="020B0604020202020204" pitchFamily="34" charset="0"/>
                <a:cs typeface="Arial" panose="020B0604020202020204" pitchFamily="34" charset="0"/>
              </a:rPr>
              <a:t>Ссылка</a:t>
            </a:r>
          </a:p>
          <a:p>
            <a:pPr rtl="0"/>
            <a:r>
              <a:rPr lang="ru" sz="1000" spc="-30" dirty="0">
                <a:solidFill>
                  <a:schemeClr val="tx1"/>
                </a:solidFill>
                <a:latin typeface="Arial" panose="020B0604020202020204" pitchFamily="34" charset="0"/>
                <a:cs typeface="Arial" panose="020B0604020202020204" pitchFamily="34" charset="0"/>
              </a:rPr>
              <a:t>Morand EF, Furie RA, Bruce IN, et al. Efficacy of anifrolumab across organ domains in patients with moderate-to-severe systemic lupus erythematosus: a posthoc analysis of pooled data from the TULIP-1 and TULIP-2 trials. </a:t>
            </a:r>
            <a:r>
              <a:rPr lang="ru" sz="1000" i="1" spc="-30" dirty="0">
                <a:solidFill>
                  <a:schemeClr val="tx1"/>
                </a:solidFill>
                <a:latin typeface="Arial" panose="020B0604020202020204" pitchFamily="34" charset="0"/>
                <a:cs typeface="Arial" panose="020B0604020202020204" pitchFamily="34" charset="0"/>
              </a:rPr>
              <a:t>Lancet Rheumatol</a:t>
            </a:r>
            <a:r>
              <a:rPr lang="ru" sz="1000" spc="-30" dirty="0">
                <a:solidFill>
                  <a:schemeClr val="tx1"/>
                </a:solidFill>
                <a:latin typeface="Arial" panose="020B0604020202020204" pitchFamily="34" charset="0"/>
                <a:cs typeface="Arial" panose="020B0604020202020204" pitchFamily="34" charset="0"/>
              </a:rPr>
              <a:t>. 2022;4(4):e282-e292.</a:t>
            </a:r>
            <a:endParaRPr lang="en-US" sz="1000" dirty="0">
              <a:solidFill>
                <a:schemeClr val="tx1"/>
              </a:solidFill>
            </a:endParaRP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AFBEE08-AAA7-49DA-A42F-AD69DEECE7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1446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rtlCol="0"/>
          <a:lstStyle/>
          <a:p>
            <a:pPr rtl="0"/>
            <a:r>
              <a:rPr lang="ru-RU" sz="1000" b="1" dirty="0">
                <a:solidFill>
                  <a:schemeClr val="tx1"/>
                </a:solidFill>
                <a:latin typeface="Arial" panose="020B0604020202020204" pitchFamily="34" charset="0"/>
                <a:cs typeface="Arial" panose="020B0604020202020204" pitchFamily="34" charset="0"/>
              </a:rPr>
              <a:t>Комментарии для лектора</a:t>
            </a:r>
            <a:endParaRPr lang="ru" sz="1000" b="1" dirty="0">
              <a:solidFill>
                <a:schemeClr val="tx1"/>
              </a:solidFill>
              <a:latin typeface="Arial" panose="020B0604020202020204" pitchFamily="34" charset="0"/>
              <a:cs typeface="Arial" panose="020B0604020202020204" pitchFamily="34" charset="0"/>
            </a:endParaRPr>
          </a:p>
          <a:p>
            <a:pPr marL="171374" indent="-17137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Ответ пациентов на лечение мог быть различным.  Оценка проводилась на основании отчетов леч врачей и клинических и инструментальных оценок (где они использовались)</a:t>
            </a:r>
            <a:r>
              <a:rPr lang="en-US" sz="1000" dirty="0">
                <a:solidFill>
                  <a:schemeClr val="tx1"/>
                </a:solidFill>
                <a:latin typeface="Arial" panose="020B0604020202020204" pitchFamily="34" charset="0"/>
                <a:cs typeface="Arial" panose="020B0604020202020204" pitchFamily="34" charset="0"/>
              </a:rPr>
              <a:t/>
            </a:r>
            <a:br>
              <a:rPr lang="en-US" sz="1000" dirty="0">
                <a:solidFill>
                  <a:schemeClr val="tx1"/>
                </a:solidFill>
                <a:latin typeface="Arial" panose="020B0604020202020204" pitchFamily="34" charset="0"/>
                <a:cs typeface="Arial" panose="020B0604020202020204" pitchFamily="34" charset="0"/>
              </a:rPr>
            </a:br>
            <a:endParaRPr lang="en-US" sz="1000" dirty="0">
              <a:solidFill>
                <a:schemeClr val="tx1"/>
              </a:solidFill>
              <a:latin typeface="Arial" panose="020B0604020202020204" pitchFamily="34" charset="0"/>
              <a:cs typeface="Arial" panose="020B0604020202020204" pitchFamily="34" charset="0"/>
            </a:endParaRPr>
          </a:p>
          <a:p>
            <a:pPr rtl="0"/>
            <a:r>
              <a:rPr lang="ru-RU" sz="1000" b="1" dirty="0">
                <a:solidFill>
                  <a:schemeClr val="tx1"/>
                </a:solidFill>
                <a:latin typeface="Arial" panose="020B0604020202020204" pitchFamily="34" charset="0"/>
                <a:cs typeface="Arial" panose="020B0604020202020204" pitchFamily="34" charset="0"/>
              </a:rPr>
              <a:t>Ключевые пункты</a:t>
            </a:r>
          </a:p>
          <a:p>
            <a:pPr marL="171374" indent="-17137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Как вы помните, у Ольгы были множественные кожные проявления, включая сыпь на скулах, светочувствительную сыпь, выраженные язвы во рту и алопецию.</a:t>
            </a:r>
          </a:p>
          <a:p>
            <a:pPr marL="171374" indent="-17137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В случае Ольги ее лечащий врач сообщил об улучшении кожно-слизистых проявлений на фоне терапии Сафнело.</a:t>
            </a:r>
            <a:endParaRPr lang="en-US" sz="1000" dirty="0">
              <a:solidFill>
                <a:schemeClr val="tx1"/>
              </a:solidFill>
              <a:latin typeface="Arial" panose="020B0604020202020204" pitchFamily="34" charset="0"/>
              <a:cs typeface="Arial" panose="020B0604020202020204" pitchFamily="34" charset="0"/>
            </a:endParaRPr>
          </a:p>
          <a:p>
            <a:pPr marL="171374" indent="-171374" rtl="0">
              <a:buFont typeface="Arial" panose="020B0604020202020204" pitchFamily="34" charset="0"/>
              <a:buChar char="•"/>
            </a:pPr>
            <a:endParaRPr lang="en-US" sz="1000" b="1" dirty="0">
              <a:solidFill>
                <a:schemeClr val="tx1"/>
              </a:solidFill>
              <a:latin typeface="Arial" panose="020B0604020202020204" pitchFamily="34" charset="0"/>
              <a:cs typeface="Arial" panose="020B0604020202020204" pitchFamily="34" charset="0"/>
            </a:endParaRPr>
          </a:p>
          <a:p>
            <a:pPr marL="171374" indent="-171374" rtl="0">
              <a:buFont typeface="Arial" panose="020B0604020202020204" pitchFamily="34" charset="0"/>
              <a:buChar char="•"/>
            </a:pPr>
            <a:endParaRPr lang="en-US" sz="1000" b="1"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0"/>
          <a:lstStyle/>
          <a:p>
            <a:pPr marL="0" marR="0" lvl="0" indent="0" algn="r" defTabSz="914131" rtl="0" eaLnBrk="1" fontAlgn="auto" latinLnBrk="0" hangingPunct="1">
              <a:lnSpc>
                <a:spcPct val="100000"/>
              </a:lnSpc>
              <a:spcBef>
                <a:spcPts val="0"/>
              </a:spcBef>
              <a:spcAft>
                <a:spcPts val="0"/>
              </a:spcAft>
              <a:buClrTx/>
              <a:buSzTx/>
              <a:buFontTx/>
              <a:buNone/>
              <a:tabLst/>
              <a:defRPr/>
            </a:pPr>
            <a:fld id="{8AFBEE08-AAA7-49DA-A42F-AD69DEECE74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131"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7865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rtlCol="0"/>
          <a:lstStyle/>
          <a:p>
            <a:pPr rtl="0"/>
            <a:r>
              <a:rPr lang="ru-RU" sz="1000" b="1" dirty="0">
                <a:solidFill>
                  <a:schemeClr val="tx1"/>
                </a:solidFill>
                <a:latin typeface="Arial" panose="020B0604020202020204" pitchFamily="34" charset="0"/>
                <a:cs typeface="Arial" panose="020B0604020202020204" pitchFamily="34" charset="0"/>
              </a:rPr>
              <a:t>Комментарии для лектора</a:t>
            </a:r>
            <a:endParaRPr lang="ru" sz="1000" b="1" dirty="0">
              <a:solidFill>
                <a:schemeClr val="tx1"/>
              </a:solidFill>
              <a:latin typeface="Arial" panose="020B0604020202020204" pitchFamily="34" charset="0"/>
              <a:cs typeface="Arial" panose="020B0604020202020204" pitchFamily="34" charset="0"/>
            </a:endParaRPr>
          </a:p>
          <a:p>
            <a:pPr marL="171374" indent="-17137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Ответ пациентов на лечение мог быть различным.  Оценка проводилась на основании отчетов леч врачей и клинических и инструментальных оценок (где они использовались)</a:t>
            </a:r>
            <a:r>
              <a:rPr lang="en-US" sz="1000" dirty="0">
                <a:solidFill>
                  <a:schemeClr val="tx1"/>
                </a:solidFill>
                <a:latin typeface="Arial" panose="020B0604020202020204" pitchFamily="34" charset="0"/>
                <a:cs typeface="Arial" panose="020B0604020202020204" pitchFamily="34" charset="0"/>
              </a:rPr>
              <a:t/>
            </a:r>
            <a:br>
              <a:rPr lang="en-US" sz="1000" dirty="0">
                <a:solidFill>
                  <a:schemeClr val="tx1"/>
                </a:solidFill>
                <a:latin typeface="Arial" panose="020B0604020202020204" pitchFamily="34" charset="0"/>
                <a:cs typeface="Arial" panose="020B0604020202020204" pitchFamily="34" charset="0"/>
              </a:rPr>
            </a:br>
            <a:endParaRPr lang="en-US" sz="1000" dirty="0">
              <a:solidFill>
                <a:schemeClr val="tx1"/>
              </a:solidFill>
              <a:latin typeface="Arial" panose="020B0604020202020204" pitchFamily="34" charset="0"/>
              <a:cs typeface="Arial" panose="020B0604020202020204" pitchFamily="34" charset="0"/>
            </a:endParaRPr>
          </a:p>
          <a:p>
            <a:pPr rtl="0"/>
            <a:r>
              <a:rPr lang="ru-RU" sz="1000" b="1" dirty="0">
                <a:solidFill>
                  <a:schemeClr val="tx1"/>
                </a:solidFill>
                <a:latin typeface="Arial" panose="020B0604020202020204" pitchFamily="34" charset="0"/>
                <a:cs typeface="Arial" panose="020B0604020202020204" pitchFamily="34" charset="0"/>
              </a:rPr>
              <a:t>Ключевые пункты</a:t>
            </a:r>
          </a:p>
          <a:p>
            <a:pPr marL="171374" indent="-17137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У Ольги при постановке диагноза были проявления тяжелого артрита и боли в суставах.</a:t>
            </a:r>
          </a:p>
          <a:p>
            <a:pPr marL="171374" indent="-17137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Лечащий врач сообщил об улучшении костно-мышечных проявлений.</a:t>
            </a:r>
            <a:endParaRPr lang="en-US" sz="1000" dirty="0">
              <a:solidFill>
                <a:schemeClr val="tx1"/>
              </a:solidFill>
              <a:latin typeface="Arial" panose="020B0604020202020204" pitchFamily="34" charset="0"/>
              <a:cs typeface="Arial" panose="020B0604020202020204" pitchFamily="34" charset="0"/>
            </a:endParaRPr>
          </a:p>
          <a:p>
            <a:pPr rtl="0"/>
            <a:endParaRPr lang="ru" sz="1000" b="1" dirty="0">
              <a:solidFill>
                <a:schemeClr val="tx1"/>
              </a:solidFill>
              <a:latin typeface="Arial" panose="020B0604020202020204" pitchFamily="34" charset="0"/>
              <a:cs typeface="Arial" panose="020B0604020202020204" pitchFamily="34" charset="0"/>
            </a:endParaRPr>
          </a:p>
          <a:p>
            <a:pPr rtl="0"/>
            <a:r>
              <a:rPr lang="ru" sz="1000" b="1" dirty="0">
                <a:solidFill>
                  <a:schemeClr val="tx1"/>
                </a:solidFill>
                <a:latin typeface="Arial" panose="020B0604020202020204" pitchFamily="34" charset="0"/>
                <a:cs typeface="Arial" panose="020B0604020202020204" pitchFamily="34" charset="0"/>
              </a:rPr>
              <a:t>Доп информация</a:t>
            </a:r>
          </a:p>
          <a:p>
            <a:pPr rtl="0"/>
            <a:r>
              <a:rPr lang="ru" sz="1000" dirty="0">
                <a:solidFill>
                  <a:schemeClr val="tx1"/>
                </a:solidFill>
                <a:effectLst/>
                <a:latin typeface="Arial" panose="020B0604020202020204" pitchFamily="34" charset="0"/>
                <a:ea typeface="Calibri" panose="020F0502020204030204" pitchFamily="34" charset="0"/>
                <a:cs typeface="Arial" panose="020B0604020202020204" pitchFamily="34" charset="0"/>
              </a:rPr>
              <a:t>В клинической программе Сафнело </a:t>
            </a:r>
            <a:r>
              <a:rPr lang="ru-RU" sz="1000" dirty="0">
                <a:solidFill>
                  <a:schemeClr val="tx1"/>
                </a:solidFill>
                <a:effectLst/>
                <a:latin typeface="Arial" panose="020B0604020202020204" pitchFamily="34" charset="0"/>
                <a:ea typeface="Calibri" panose="020F0502020204030204" pitchFamily="34" charset="0"/>
                <a:cs typeface="Arial" panose="020B0604020202020204" pitchFamily="34" charset="0"/>
              </a:rPr>
              <a:t> большее количество пациентов, получавших SAPHNELO, имели улучшения в слизисто-кожной и скелетно-мышечной областях как по BILAG-2004, так и по SLEDAI-2K по сравнению с плацебо на неделе 52.</a:t>
            </a:r>
            <a:endParaRPr lang="en-US" sz="1000" dirty="0">
              <a:solidFill>
                <a:schemeClr val="tx1"/>
              </a:solidFill>
              <a:latin typeface="Arial" panose="020B0604020202020204" pitchFamily="34" charset="0"/>
              <a:cs typeface="Arial" panose="020B0604020202020204" pitchFamily="34" charset="0"/>
            </a:endParaRPr>
          </a:p>
          <a:p>
            <a:pPr rtl="0"/>
            <a:endParaRPr lang="ru" sz="1000" b="1" dirty="0">
              <a:solidFill>
                <a:schemeClr val="tx1"/>
              </a:solidFill>
              <a:latin typeface="Arial" panose="020B0604020202020204" pitchFamily="34" charset="0"/>
              <a:cs typeface="Arial" panose="020B0604020202020204" pitchFamily="34" charset="0"/>
            </a:endParaRPr>
          </a:p>
          <a:p>
            <a:pPr rtl="0"/>
            <a:endParaRPr lang="ru" sz="1000" b="1" dirty="0">
              <a:solidFill>
                <a:schemeClr val="tx1"/>
              </a:solidFill>
              <a:latin typeface="Arial" panose="020B0604020202020204" pitchFamily="34" charset="0"/>
              <a:cs typeface="Arial" panose="020B0604020202020204" pitchFamily="34" charset="0"/>
            </a:endParaRPr>
          </a:p>
          <a:p>
            <a:pPr rtl="0"/>
            <a:r>
              <a:rPr lang="ru" sz="1000" b="1" dirty="0">
                <a:solidFill>
                  <a:schemeClr val="tx1"/>
                </a:solidFill>
                <a:latin typeface="Arial" panose="020B0604020202020204" pitchFamily="34" charset="0"/>
                <a:cs typeface="Arial" panose="020B0604020202020204" pitchFamily="34" charset="0"/>
              </a:rPr>
              <a:t>Аббревиатуры</a:t>
            </a:r>
          </a:p>
          <a:p>
            <a:pPr rtl="0"/>
            <a:r>
              <a:rPr lang="ru-RU" sz="1000" b="0" i="0" u="none" strike="noStrike" kern="1200" cap="none" spc="0" normalizeH="0" dirty="0">
                <a:ln>
                  <a:noFill/>
                </a:ln>
                <a:effectLst/>
                <a:uLnTx/>
                <a:uFillTx/>
                <a:ea typeface="+mn-ea"/>
                <a:cs typeface="Arial" panose="020B0604020202020204" pitchFamily="34" charset="0"/>
              </a:rPr>
              <a:t>BILAG-2004 — индекс Британской группы по изучению системной красной волчанки 2004 г. (British Isles Lupus Assessment Group-2004SLEDAI-2K — индекс активности системной красной волчанки 2000 г. (Systemic Lupus Erythematosus Disease Activity Index 2000</a:t>
            </a:r>
          </a:p>
          <a:p>
            <a:pPr rtl="0"/>
            <a:endParaRPr lang="en-US" sz="1000" dirty="0">
              <a:solidFill>
                <a:schemeClr val="tx1"/>
              </a:solidFill>
              <a:latin typeface="Arial" panose="020B0604020202020204" pitchFamily="34" charset="0"/>
              <a:cs typeface="Arial" panose="020B0604020202020204" pitchFamily="34" charset="0"/>
            </a:endParaRPr>
          </a:p>
          <a:p>
            <a:pPr rtl="0"/>
            <a:r>
              <a:rPr lang="ru" sz="1000" b="1" dirty="0">
                <a:solidFill>
                  <a:schemeClr val="tx1"/>
                </a:solidFill>
                <a:latin typeface="Arial" panose="020B0604020202020204" pitchFamily="34" charset="0"/>
                <a:cs typeface="Arial" panose="020B0604020202020204" pitchFamily="34" charset="0"/>
              </a:rPr>
              <a:t>Ссылки</a:t>
            </a:r>
          </a:p>
          <a:p>
            <a:pPr marL="0" marR="0" lvl="0" indent="0" algn="l" defTabSz="914400" rtl="0" eaLnBrk="1" fontAlgn="auto" latinLnBrk="0" hangingPunct="1">
              <a:lnSpc>
                <a:spcPct val="107000"/>
              </a:lnSpc>
              <a:spcBef>
                <a:spcPts val="0"/>
              </a:spcBef>
              <a:spcAft>
                <a:spcPts val="845"/>
              </a:spcAft>
              <a:buClrTx/>
              <a:buSzTx/>
              <a:buFontTx/>
              <a:buNone/>
              <a:tabLst/>
              <a:defRPr/>
            </a:pPr>
            <a:r>
              <a:rPr lang="ru" sz="1000" dirty="0">
                <a:solidFill>
                  <a:schemeClr val="tx1"/>
                </a:solidFill>
                <a:latin typeface="Arial" panose="020B0604020202020204" pitchFamily="34" charset="0"/>
                <a:cs typeface="Arial" panose="020B0604020202020204" pitchFamily="34" charset="0"/>
              </a:rPr>
              <a:t>Morand EF, Furie R, Bruce I, Vital E, Dall’Era M, Maho E, Pineda L, Tummala, R. Comprehensive Efficacy of Anifrolumab Across Organ Domains in Patients With Active SLE: Pooled Data From 2 Phase 3 Trials [poster]. Presented at: American College of Rheumatology All-Virtual Annual Meeting; November 5–9, 2020. Poster 1828.</a:t>
            </a:r>
            <a:endParaRPr lang="en-US" sz="1000" dirty="0">
              <a:solidFill>
                <a:schemeClr val="tx1"/>
              </a:solidFill>
              <a:latin typeface="Arial" panose="020B0604020202020204" pitchFamily="34" charset="0"/>
              <a:cs typeface="Arial" panose="020B0604020202020204" pitchFamily="34" charset="0"/>
            </a:endParaRPr>
          </a:p>
          <a:p>
            <a:pPr rtl="0"/>
            <a:endParaRPr lang="en-US" sz="1000" dirty="0">
              <a:solidFill>
                <a:schemeClr val="tx1"/>
              </a:solidFill>
              <a:latin typeface="Arial" panose="020B0604020202020204" pitchFamily="34" charset="0"/>
              <a:cs typeface="Arial" panose="020B0604020202020204" pitchFamily="34" charset="0"/>
            </a:endParaRPr>
          </a:p>
          <a:p>
            <a:pPr marL="171374" indent="-171374" rtl="0">
              <a:buFont typeface="Arial" panose="020B0604020202020204" pitchFamily="34" charset="0"/>
              <a:buChar char="•"/>
            </a:pPr>
            <a:endParaRPr lang="en-US" sz="1000" b="1"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0"/>
          <a:lstStyle/>
          <a:p>
            <a:pPr marL="0" marR="0" lvl="0" indent="0" algn="r" defTabSz="914131" rtl="0" eaLnBrk="1" fontAlgn="auto" latinLnBrk="0" hangingPunct="1">
              <a:lnSpc>
                <a:spcPct val="100000"/>
              </a:lnSpc>
              <a:spcBef>
                <a:spcPts val="0"/>
              </a:spcBef>
              <a:spcAft>
                <a:spcPts val="0"/>
              </a:spcAft>
              <a:buClrTx/>
              <a:buSzTx/>
              <a:buFontTx/>
              <a:buNone/>
              <a:tabLst/>
              <a:defRPr/>
            </a:pPr>
            <a:fld id="{8AFBEE08-AAA7-49DA-A42F-AD69DEECE74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131"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6591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a:xfrm>
            <a:off x="731521" y="4620578"/>
            <a:ext cx="5852160" cy="4498896"/>
          </a:xfrm>
        </p:spPr>
        <p:txBody>
          <a:bodyPr rtlCol="0"/>
          <a:lstStyle/>
          <a:p>
            <a:pPr rtl="0"/>
            <a:r>
              <a:rPr lang="ru-RU" sz="1000" b="1" dirty="0">
                <a:solidFill>
                  <a:schemeClr val="tx1"/>
                </a:solidFill>
                <a:latin typeface="Arial" panose="020B0604020202020204" pitchFamily="34" charset="0"/>
                <a:cs typeface="Arial" panose="020B0604020202020204" pitchFamily="34" charset="0"/>
              </a:rPr>
              <a:t>Комментарии для лектора</a:t>
            </a:r>
            <a:endParaRPr lang="ru" sz="1000" b="1" dirty="0">
              <a:solidFill>
                <a:schemeClr val="tx1"/>
              </a:solidFill>
              <a:latin typeface="Arial" panose="020B0604020202020204" pitchFamily="34" charset="0"/>
              <a:cs typeface="Arial" panose="020B0604020202020204" pitchFamily="34" charset="0"/>
            </a:endParaRPr>
          </a:p>
          <a:p>
            <a:pPr marL="171374" indent="-17137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Ответ пациентов на лечение мог быть различным.  Оценка проводилась на основании отчетов леч врачей и клинических и инструментальных оценок (где они использовались)</a:t>
            </a:r>
            <a:r>
              <a:rPr lang="en-US" sz="1000" dirty="0">
                <a:solidFill>
                  <a:schemeClr val="tx1"/>
                </a:solidFill>
                <a:latin typeface="Arial" panose="020B0604020202020204" pitchFamily="34" charset="0"/>
                <a:cs typeface="Arial" panose="020B0604020202020204" pitchFamily="34" charset="0"/>
              </a:rPr>
              <a:t/>
            </a:r>
            <a:br>
              <a:rPr lang="en-US" sz="1000" dirty="0">
                <a:solidFill>
                  <a:schemeClr val="tx1"/>
                </a:solidFill>
                <a:latin typeface="Arial" panose="020B0604020202020204" pitchFamily="34" charset="0"/>
                <a:cs typeface="Arial" panose="020B0604020202020204" pitchFamily="34" charset="0"/>
              </a:rPr>
            </a:br>
            <a:endParaRPr lang="en-US" sz="1000" dirty="0">
              <a:solidFill>
                <a:schemeClr val="tx1"/>
              </a:solidFill>
              <a:latin typeface="Arial" panose="020B0604020202020204" pitchFamily="34" charset="0"/>
              <a:cs typeface="Arial" panose="020B0604020202020204" pitchFamily="34" charset="0"/>
            </a:endParaRPr>
          </a:p>
          <a:p>
            <a:pPr marL="171374" indent="-171374" rtl="0">
              <a:buFont typeface="Arial" panose="020B0604020202020204" pitchFamily="34" charset="0"/>
              <a:buChar char="•"/>
            </a:pPr>
            <a:endParaRPr lang="en-US" sz="1000" b="1" dirty="0">
              <a:solidFill>
                <a:schemeClr val="tx1"/>
              </a:solidFill>
              <a:latin typeface="Arial" panose="020B0604020202020204" pitchFamily="34" charset="0"/>
              <a:cs typeface="Arial" panose="020B0604020202020204" pitchFamily="34" charset="0"/>
            </a:endParaRPr>
          </a:p>
          <a:p>
            <a:pPr rtl="0"/>
            <a:r>
              <a:rPr lang="ru" sz="1000" b="1" dirty="0">
                <a:solidFill>
                  <a:schemeClr val="tx1"/>
                </a:solidFill>
                <a:latin typeface="Arial" panose="020B0604020202020204" pitchFamily="34" charset="0"/>
                <a:cs typeface="Arial" panose="020B0604020202020204" pitchFamily="34" charset="0"/>
              </a:rPr>
              <a:t>Ключевые пункты</a:t>
            </a:r>
          </a:p>
          <a:p>
            <a:pPr marL="171374" indent="-171374" rtl="0">
              <a:buFont typeface="Arial" panose="020B0604020202020204" pitchFamily="34" charset="0"/>
              <a:buChar char="•"/>
            </a:pPr>
            <a:r>
              <a:rPr lang="ru" sz="1000" dirty="0">
                <a:solidFill>
                  <a:schemeClr val="tx1"/>
                </a:solidFill>
                <a:latin typeface="Arial" panose="020B0604020202020204" pitchFamily="34" charset="0"/>
                <a:cs typeface="Arial" panose="020B0604020202020204" pitchFamily="34" charset="0"/>
              </a:rPr>
              <a:t>Сафнело иннициирован в октябре 2021; Ольга получала в/в инфузию 300 мг анифролумаба 1 раз в 4 недели на фоне стандартной терапии преднизолона и гидроксихлорохина</a:t>
            </a:r>
          </a:p>
          <a:p>
            <a:pPr marL="171374" indent="-17137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Активность заболевания была снижена в доменах пораженных органов, включая кожно-слизистые, костно-мышечные и конституциональные домены.</a:t>
            </a:r>
          </a:p>
          <a:p>
            <a:pPr marL="171374" indent="-17137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На фоне терапии Сафнело удалось снизить дозу преднизолона до 0 мг/сут (до отмены).</a:t>
            </a:r>
          </a:p>
          <a:p>
            <a:pPr marL="0" indent="0" rtl="0">
              <a:buFont typeface="Arial" panose="020B0604020202020204" pitchFamily="34" charset="0"/>
              <a:buNone/>
            </a:pPr>
            <a:endParaRPr lang="ru" sz="1000" b="1" dirty="0">
              <a:solidFill>
                <a:schemeClr val="tx1"/>
              </a:solidFill>
              <a:latin typeface="Arial" panose="020B0604020202020204" pitchFamily="34" charset="0"/>
              <a:cs typeface="Arial" panose="020B0604020202020204" pitchFamily="34" charset="0"/>
            </a:endParaRPr>
          </a:p>
          <a:p>
            <a:pPr marL="0" indent="0" rtl="0">
              <a:buFont typeface="Arial" panose="020B0604020202020204" pitchFamily="34" charset="0"/>
              <a:buNone/>
            </a:pPr>
            <a:r>
              <a:rPr lang="ru" sz="1000" b="1" dirty="0">
                <a:solidFill>
                  <a:schemeClr val="tx1"/>
                </a:solidFill>
                <a:latin typeface="Arial" panose="020B0604020202020204" pitchFamily="34" charset="0"/>
                <a:cs typeface="Arial" panose="020B0604020202020204" pitchFamily="34" charset="0"/>
              </a:rPr>
              <a:t>Аббревиатуры</a:t>
            </a:r>
          </a:p>
          <a:p>
            <a:pPr marR="0" lvl="0" algn="l" defTabSz="914400" rtl="0" eaLnBrk="1" fontAlgn="auto" latinLnBrk="0" hangingPunct="1">
              <a:lnSpc>
                <a:spcPct val="80000"/>
              </a:lnSpc>
              <a:spcBef>
                <a:spcPts val="0"/>
              </a:spcBef>
              <a:spcAft>
                <a:spcPts val="0"/>
              </a:spcAft>
              <a:buClrTx/>
              <a:buSzTx/>
              <a:tabLst/>
              <a:defRPr/>
            </a:pPr>
            <a:r>
              <a:rPr lang="ru-RU" sz="1000" b="0" i="0" u="none" strike="noStrike" kern="1200" cap="none" spc="0" normalizeH="0" dirty="0">
                <a:ln>
                  <a:noFill/>
                </a:ln>
                <a:solidFill>
                  <a:srgbClr val="414041"/>
                </a:solidFill>
                <a:effectLst/>
                <a:uLnTx/>
                <a:uFillTx/>
                <a:latin typeface="Arial" panose="020B0604020202020204"/>
                <a:ea typeface="+mn-ea"/>
                <a:cs typeface="+mn-cs"/>
              </a:rPr>
              <a:t>в/в — внутривенно/внутривенный; СКВ — системная красная волчанка</a:t>
            </a:r>
            <a:r>
              <a:rPr lang="en-US" sz="1000" b="0" i="0" u="none" strike="noStrike" kern="1200" cap="none" spc="0" normalizeH="0" dirty="0">
                <a:ln>
                  <a:noFill/>
                </a:ln>
                <a:solidFill>
                  <a:srgbClr val="414041"/>
                </a:solidFill>
                <a:effectLst/>
                <a:uLnTx/>
                <a:uFillTx/>
                <a:latin typeface="Arial" panose="020B0604020202020204"/>
                <a:ea typeface="+mn-ea"/>
                <a:cs typeface="+mn-cs"/>
              </a:rPr>
              <a:t>; </a:t>
            </a:r>
            <a:r>
              <a:rPr lang="ru-RU" sz="1000" b="0" i="0" u="none" strike="noStrike" kern="1200" cap="none" spc="0" normalizeH="0" dirty="0">
                <a:ln>
                  <a:noFill/>
                </a:ln>
                <a:solidFill>
                  <a:srgbClr val="414041"/>
                </a:solidFill>
                <a:effectLst/>
                <a:uLnTx/>
                <a:uFillTx/>
                <a:latin typeface="Arial" panose="020B0604020202020204"/>
                <a:ea typeface="+mn-ea"/>
                <a:cs typeface="+mn-cs"/>
              </a:rPr>
              <a:t>ГКС - глюкокортикостероиды</a:t>
            </a:r>
          </a:p>
          <a:p>
            <a:pPr rtl="0"/>
            <a:endParaRPr lang="en-US" sz="1000" dirty="0">
              <a:solidFill>
                <a:schemeClr val="tx1"/>
              </a:solidFill>
              <a:latin typeface="Arial" panose="020B0604020202020204" pitchFamily="34" charset="0"/>
              <a:cs typeface="Arial" panose="020B0604020202020204" pitchFamily="34" charset="0"/>
            </a:endParaRPr>
          </a:p>
          <a:p>
            <a:pPr rtl="0"/>
            <a:endParaRPr lang="en-US" sz="1000" dirty="0">
              <a:solidFill>
                <a:schemeClr val="tx1"/>
              </a:solidFill>
              <a:latin typeface="Arial" panose="020B0604020202020204" pitchFamily="34" charset="0"/>
              <a:cs typeface="Arial" panose="020B0604020202020204" pitchFamily="34" charset="0"/>
            </a:endParaRPr>
          </a:p>
          <a:p>
            <a:pPr marL="171374" indent="-171374" rtl="0">
              <a:buFont typeface="Arial" panose="020B0604020202020204" pitchFamily="34" charset="0"/>
              <a:buChar char="•"/>
            </a:pPr>
            <a:endParaRPr lang="en-US" sz="1000" dirty="0">
              <a:solidFill>
                <a:schemeClr val="tx1"/>
              </a:solidFill>
              <a:latin typeface="Arial" panose="020B0604020202020204" pitchFamily="34" charset="0"/>
              <a:cs typeface="Arial" panose="020B0604020202020204" pitchFamily="34" charset="0"/>
            </a:endParaRPr>
          </a:p>
          <a:p>
            <a:pPr marL="171374" indent="-171374" rtl="0">
              <a:buFont typeface="Arial" panose="020B0604020202020204" pitchFamily="34" charset="0"/>
              <a:buChar char="•"/>
            </a:pPr>
            <a:endParaRPr lang="en-US" sz="1000" dirty="0">
              <a:solidFill>
                <a:schemeClr val="tx1"/>
              </a:solidFill>
              <a:latin typeface="Arial" panose="020B0604020202020204" pitchFamily="34" charset="0"/>
              <a:cs typeface="Arial" panose="020B0604020202020204" pitchFamily="34" charset="0"/>
            </a:endParaRPr>
          </a:p>
          <a:p>
            <a:pPr marL="171374" indent="-171374" rtl="0">
              <a:buFont typeface="Arial" panose="020B0604020202020204" pitchFamily="34" charset="0"/>
              <a:buChar char="•"/>
            </a:pPr>
            <a:endParaRPr lang="en-US" sz="1000" dirty="0">
              <a:solidFill>
                <a:schemeClr val="tx1"/>
              </a:solidFill>
              <a:latin typeface="Arial" panose="020B0604020202020204" pitchFamily="34" charset="0"/>
              <a:cs typeface="Arial" panose="020B0604020202020204" pitchFamily="34" charset="0"/>
            </a:endParaRPr>
          </a:p>
          <a:p>
            <a:pPr marL="171374" indent="-171374" rtl="0">
              <a:buFont typeface="Arial" panose="020B0604020202020204" pitchFamily="34" charset="0"/>
              <a:buChar char="•"/>
            </a:pPr>
            <a:endParaRPr lang="en-US" sz="1000" dirty="0">
              <a:solidFill>
                <a:schemeClr val="tx1"/>
              </a:solidFill>
              <a:latin typeface="Arial" panose="020B0604020202020204" pitchFamily="34" charset="0"/>
              <a:cs typeface="Arial" panose="020B0604020202020204" pitchFamily="34" charset="0"/>
            </a:endParaRPr>
          </a:p>
          <a:p>
            <a:pPr rtl="0"/>
            <a:endParaRPr lang="en-US" sz="100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0"/>
          <a:lstStyle/>
          <a:p>
            <a:pPr marL="0" marR="0" lvl="0" indent="0" algn="r" defTabSz="913996" rtl="0" eaLnBrk="1" fontAlgn="auto" latinLnBrk="0" hangingPunct="1">
              <a:lnSpc>
                <a:spcPct val="100000"/>
              </a:lnSpc>
              <a:spcBef>
                <a:spcPts val="0"/>
              </a:spcBef>
              <a:spcAft>
                <a:spcPts val="0"/>
              </a:spcAft>
              <a:buClrTx/>
              <a:buSzTx/>
              <a:buFontTx/>
              <a:buNone/>
              <a:tabLst/>
              <a:defRPr/>
            </a:pPr>
            <a:fld id="{D2C3B9B4-1DD0-44EC-858F-FD65AAA64CD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3996"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4711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rtlCol="0"/>
          <a:lstStyle/>
          <a:p>
            <a:pPr rtl="0"/>
            <a:r>
              <a:rPr lang="ru-RU" sz="1000" b="1" dirty="0">
                <a:solidFill>
                  <a:schemeClr val="tx1"/>
                </a:solidFill>
                <a:latin typeface="Arial" panose="020B0604020202020204" pitchFamily="34" charset="0"/>
                <a:cs typeface="Arial" panose="020B0604020202020204" pitchFamily="34" charset="0"/>
              </a:rPr>
              <a:t>Комментарии для лектора</a:t>
            </a:r>
            <a:endParaRPr lang="ru" sz="1000" b="1" dirty="0">
              <a:solidFill>
                <a:schemeClr val="tx1"/>
              </a:solidFill>
              <a:latin typeface="Arial" panose="020B0604020202020204" pitchFamily="34" charset="0"/>
              <a:cs typeface="Arial" panose="020B0604020202020204" pitchFamily="34" charset="0"/>
            </a:endParaRPr>
          </a:p>
          <a:p>
            <a:pPr marL="171374" indent="-17137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Ответ пациентов на лечение мог быть различным.  Оценка проводилась на основании отчетов леч врачей и клинических и инструментальных оценок (где они использовались)</a:t>
            </a:r>
            <a:endParaRPr lang="en-US" sz="1000" b="1" dirty="0">
              <a:solidFill>
                <a:schemeClr val="tx1"/>
              </a:solidFill>
              <a:latin typeface="Arial" panose="020B0604020202020204" pitchFamily="34" charset="0"/>
              <a:cs typeface="Arial" panose="020B0604020202020204" pitchFamily="34" charset="0"/>
            </a:endParaRPr>
          </a:p>
          <a:p>
            <a:pPr rtl="0"/>
            <a:endParaRPr lang="ru" sz="1000" b="1" dirty="0">
              <a:solidFill>
                <a:schemeClr val="tx1"/>
              </a:solidFill>
              <a:latin typeface="Arial" panose="020B0604020202020204" pitchFamily="34" charset="0"/>
              <a:cs typeface="Arial" panose="020B0604020202020204" pitchFamily="34" charset="0"/>
            </a:endParaRPr>
          </a:p>
          <a:p>
            <a:pPr rtl="0"/>
            <a:r>
              <a:rPr lang="ru" sz="1000" b="1" dirty="0">
                <a:solidFill>
                  <a:schemeClr val="tx1"/>
                </a:solidFill>
                <a:latin typeface="Arial" panose="020B0604020202020204" pitchFamily="34" charset="0"/>
                <a:cs typeface="Arial" panose="020B0604020202020204" pitchFamily="34" charset="0"/>
              </a:rPr>
              <a:t>Ключевые пункты</a:t>
            </a:r>
          </a:p>
          <a:p>
            <a:pPr marL="171374" indent="-17137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Помимо кожных и суставных симптомов, Ольга также жаловалась на утомляемость.</a:t>
            </a:r>
          </a:p>
          <a:p>
            <a:pPr marL="171374" indent="-17137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Во время лечения Сафнело Ольга сообщила, что ее усталость уменьшилась с тяжелой до легкой, как сообщил ее врач.</a:t>
            </a:r>
            <a:endParaRPr lang="en-US" sz="100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0"/>
          <a:lstStyle/>
          <a:p>
            <a:pPr marL="0" marR="0" lvl="0" indent="0" algn="r" defTabSz="914131" rtl="0" eaLnBrk="1" fontAlgn="auto" latinLnBrk="0" hangingPunct="1">
              <a:lnSpc>
                <a:spcPct val="100000"/>
              </a:lnSpc>
              <a:spcBef>
                <a:spcPts val="0"/>
              </a:spcBef>
              <a:spcAft>
                <a:spcPts val="0"/>
              </a:spcAft>
              <a:buClrTx/>
              <a:buSzTx/>
              <a:buFontTx/>
              <a:buNone/>
              <a:tabLst/>
              <a:defRPr/>
            </a:pPr>
            <a:fld id="{8AFBEE08-AAA7-49DA-A42F-AD69DEECE74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131"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65433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rtlCol="0"/>
          <a:lstStyle/>
          <a:p>
            <a:pPr rtl="0"/>
            <a:r>
              <a:rPr lang="ru-RU" sz="1000" b="1" dirty="0">
                <a:solidFill>
                  <a:schemeClr val="tx1"/>
                </a:solidFill>
                <a:latin typeface="Arial" panose="020B0604020202020204" pitchFamily="34" charset="0"/>
                <a:cs typeface="Arial" panose="020B0604020202020204" pitchFamily="34" charset="0"/>
              </a:rPr>
              <a:t>Комментарии для лектора</a:t>
            </a:r>
            <a:endParaRPr lang="ru" sz="1000" b="1" dirty="0">
              <a:solidFill>
                <a:schemeClr val="tx1"/>
              </a:solidFill>
              <a:latin typeface="Arial" panose="020B0604020202020204" pitchFamily="34" charset="0"/>
              <a:cs typeface="Arial" panose="020B0604020202020204" pitchFamily="34" charset="0"/>
            </a:endParaRPr>
          </a:p>
          <a:p>
            <a:pPr marL="171374" indent="-17137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Ответ пациентов на лечение мог быть различным.  Оценка проводилась на основании отчетов леч врачей и клинических и инструментальных оценок (где они использовались)</a:t>
            </a:r>
            <a:endParaRPr lang="en-US" sz="1000" b="1" dirty="0">
              <a:solidFill>
                <a:schemeClr val="tx1"/>
              </a:solidFill>
              <a:latin typeface="Arial" panose="020B0604020202020204" pitchFamily="34" charset="0"/>
              <a:cs typeface="Arial" panose="020B0604020202020204" pitchFamily="34" charset="0"/>
            </a:endParaRPr>
          </a:p>
          <a:p>
            <a:pPr rtl="0"/>
            <a:endParaRPr lang="en-US" sz="1000" b="1" dirty="0">
              <a:solidFill>
                <a:schemeClr val="tx1"/>
              </a:solidFill>
              <a:latin typeface="Arial" panose="020B0604020202020204" pitchFamily="34" charset="0"/>
              <a:cs typeface="Arial" panose="020B0604020202020204" pitchFamily="34" charset="0"/>
            </a:endParaRPr>
          </a:p>
          <a:p>
            <a:pPr rtl="0"/>
            <a:r>
              <a:rPr lang="ru" sz="1000" b="1" dirty="0">
                <a:solidFill>
                  <a:schemeClr val="tx1"/>
                </a:solidFill>
                <a:latin typeface="Arial" panose="020B0604020202020204" pitchFamily="34" charset="0"/>
                <a:cs typeface="Arial" panose="020B0604020202020204" pitchFamily="34" charset="0"/>
              </a:rPr>
              <a:t>Ключевые пункты</a:t>
            </a:r>
          </a:p>
          <a:p>
            <a:pPr marL="171374" indent="-17137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Из-за значительного бремени болезни Ольга боролась также с точки зрения качества ее жизни.</a:t>
            </a:r>
          </a:p>
          <a:p>
            <a:pPr marL="171374" indent="-17137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Ее лечащий врач сообщил, что качество ее жизни улучшилось, а боль уменьшилась с сильной до легкой.</a:t>
            </a:r>
          </a:p>
          <a:p>
            <a:pPr marL="171374" indent="-17137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Ольга заявила, что с момента начала лечения Сафнело она стала чувствовать себя лучше, чем когда-либо.</a:t>
            </a:r>
          </a:p>
          <a:p>
            <a:pPr marL="171374" indent="-171374" rtl="0">
              <a:buFont typeface="Arial" panose="020B0604020202020204" pitchFamily="34" charset="0"/>
              <a:buChar char="•"/>
            </a:pPr>
            <a:endParaRPr lang="ru-RU" sz="1000" dirty="0">
              <a:solidFill>
                <a:schemeClr val="tx1"/>
              </a:solidFill>
              <a:latin typeface="Arial" panose="020B0604020202020204" pitchFamily="34" charset="0"/>
              <a:cs typeface="Arial" panose="020B0604020202020204" pitchFamily="34" charset="0"/>
            </a:endParaRPr>
          </a:p>
          <a:p>
            <a:pPr marL="171374" indent="-171374" rtl="0">
              <a:buFont typeface="Arial" panose="020B0604020202020204" pitchFamily="34" charset="0"/>
              <a:buChar char="•"/>
            </a:pPr>
            <a:endParaRPr lang="en-US" sz="100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0"/>
          <a:lstStyle/>
          <a:p>
            <a:pPr marL="0" marR="0" lvl="0" indent="0" algn="r" defTabSz="914131" rtl="0" eaLnBrk="1" fontAlgn="auto" latinLnBrk="0" hangingPunct="1">
              <a:lnSpc>
                <a:spcPct val="100000"/>
              </a:lnSpc>
              <a:spcBef>
                <a:spcPts val="0"/>
              </a:spcBef>
              <a:spcAft>
                <a:spcPts val="0"/>
              </a:spcAft>
              <a:buClrTx/>
              <a:buSzTx/>
              <a:buFontTx/>
              <a:buNone/>
              <a:tabLst/>
              <a:defRPr/>
            </a:pPr>
            <a:fld id="{8AFBEE08-AAA7-49DA-A42F-AD69DEECE74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131"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1422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rtlCol="0"/>
          <a:lstStyle/>
          <a:p>
            <a:pPr rtl="0"/>
            <a:r>
              <a:rPr lang="ru-RU" sz="1000" b="1" dirty="0">
                <a:solidFill>
                  <a:schemeClr val="tx1"/>
                </a:solidFill>
                <a:latin typeface="Arial" panose="020B0604020202020204" pitchFamily="34" charset="0"/>
                <a:cs typeface="Arial" panose="020B0604020202020204" pitchFamily="34" charset="0"/>
              </a:rPr>
              <a:t>Комментарии для лектора</a:t>
            </a:r>
            <a:endParaRPr lang="ru" sz="1000" b="1" dirty="0">
              <a:solidFill>
                <a:schemeClr val="tx1"/>
              </a:solidFill>
              <a:latin typeface="Arial" panose="020B0604020202020204" pitchFamily="34" charset="0"/>
              <a:cs typeface="Arial" panose="020B0604020202020204" pitchFamily="34" charset="0"/>
            </a:endParaRPr>
          </a:p>
          <a:p>
            <a:pPr marL="171374" indent="-17137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Ответ пациентов на лечение мог быть различным.  Оценка проводилась на основании отчетов леч врачей и клинических и инструментальных оценок (где они использовались)</a:t>
            </a:r>
            <a:endParaRPr lang="en-US" sz="1000" b="1" dirty="0">
              <a:solidFill>
                <a:schemeClr val="tx1"/>
              </a:solidFill>
              <a:latin typeface="Arial" panose="020B0604020202020204" pitchFamily="34" charset="0"/>
              <a:cs typeface="Arial" panose="020B0604020202020204" pitchFamily="34" charset="0"/>
            </a:endParaRPr>
          </a:p>
          <a:p>
            <a:pPr rtl="0"/>
            <a:endParaRPr lang="en-US" sz="1000" b="1" dirty="0">
              <a:solidFill>
                <a:schemeClr val="tx1"/>
              </a:solidFill>
              <a:latin typeface="Arial" panose="020B0604020202020204" pitchFamily="34" charset="0"/>
              <a:cs typeface="Arial" panose="020B0604020202020204" pitchFamily="34" charset="0"/>
            </a:endParaRPr>
          </a:p>
          <a:p>
            <a:pPr rtl="0"/>
            <a:r>
              <a:rPr lang="ru" sz="1000" b="1" dirty="0">
                <a:solidFill>
                  <a:schemeClr val="tx1"/>
                </a:solidFill>
                <a:latin typeface="Arial" panose="020B0604020202020204" pitchFamily="34" charset="0"/>
                <a:cs typeface="Arial" panose="020B0604020202020204" pitchFamily="34" charset="0"/>
              </a:rPr>
              <a:t>Ключевые пункты</a:t>
            </a:r>
          </a:p>
          <a:p>
            <a:pPr marL="171374" indent="-17137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На примере одного пациента из клинической практики мы увидели пример эффективности Сафнело при различных проявлениях волчанки.</a:t>
            </a:r>
          </a:p>
          <a:p>
            <a:pPr marL="171374" indent="-17137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По клиническим наблюдениям отмечалось снижение активности заболевания в областях пораженных органов, включая кожу и слизистые, костно-мышечную и конституциональную области; результаты пациента приведены на дату отчета о болезни, указанную на слайде</a:t>
            </a:r>
          </a:p>
          <a:p>
            <a:pPr marL="171374" indent="-17137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Ольга также смогла прекратить ежедневный прием ГКС на фоне терапии Сафнело</a:t>
            </a:r>
          </a:p>
          <a:p>
            <a:pPr marL="171374" indent="-17137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На момент написания этого отчета врач не выявил нежелательных явлений, и пациент не сообщал о них.</a:t>
            </a:r>
            <a:endParaRPr lang="en-US" sz="1000" b="1"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2C3B9B4-1DD0-44EC-858F-FD65AAA64C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6810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3913" y="1200150"/>
            <a:ext cx="5759450" cy="3240088"/>
          </a:xfrm>
        </p:spPr>
      </p:sp>
      <p:sp>
        <p:nvSpPr>
          <p:cNvPr id="3" name="Notes Placeholder 2"/>
          <p:cNvSpPr>
            <a:spLocks noGrp="1"/>
          </p:cNvSpPr>
          <p:nvPr>
            <p:ph type="body" idx="1"/>
          </p:nvPr>
        </p:nvSpPr>
        <p:spPr/>
        <p:txBody>
          <a:bodyPr rtlCol="0"/>
          <a:lstStyle/>
          <a:p>
            <a:pPr rtl="0"/>
            <a:r>
              <a:rPr lang="ru-RU" sz="1000" b="1" dirty="0">
                <a:solidFill>
                  <a:schemeClr val="tx1"/>
                </a:solidFill>
                <a:latin typeface="Arial" panose="020B0604020202020204" pitchFamily="34" charset="0"/>
                <a:cs typeface="Arial" panose="020B0604020202020204" pitchFamily="34" charset="0"/>
              </a:rPr>
              <a:t>Комментарии для лектора</a:t>
            </a:r>
            <a:endParaRPr lang="ru" sz="1000" b="1" dirty="0">
              <a:solidFill>
                <a:schemeClr val="tx1"/>
              </a:solidFill>
              <a:latin typeface="Arial" panose="020B0604020202020204" pitchFamily="34" charset="0"/>
              <a:cs typeface="Arial" panose="020B0604020202020204" pitchFamily="34" charset="0"/>
            </a:endParaRPr>
          </a:p>
          <a:p>
            <a:pPr marL="171450" indent="-171450" rtl="0">
              <a:buFont typeface="Arial" panose="020B0604020202020204" pitchFamily="34" charset="0"/>
              <a:buChar char="•"/>
            </a:pPr>
            <a:r>
              <a:rPr lang="ru" sz="1000" dirty="0">
                <a:solidFill>
                  <a:schemeClr val="tx1"/>
                </a:solidFill>
                <a:latin typeface="Arial" panose="020B0604020202020204" pitchFamily="34" charset="0"/>
                <a:cs typeface="Arial" panose="020B0604020202020204" pitchFamily="34" charset="0"/>
              </a:rPr>
              <a:t>Это реальный клинический случай, с которым поделился врач. Имя и фото пациента изменены.</a:t>
            </a:r>
          </a:p>
          <a:p>
            <a:pPr marL="171450" indent="-171450" rtl="0">
              <a:buFont typeface="Arial" panose="020B0604020202020204" pitchFamily="34" charset="0"/>
              <a:buChar char="•"/>
            </a:pPr>
            <a:r>
              <a:rPr lang="ru" sz="1000" dirty="0">
                <a:solidFill>
                  <a:schemeClr val="tx1"/>
                </a:solidFill>
                <a:latin typeface="Arial" panose="020B0604020202020204" pitchFamily="34" charset="0"/>
                <a:cs typeface="Arial" panose="020B0604020202020204" pitchFamily="34" charset="0"/>
              </a:rPr>
              <a:t>Вы выбрали для обзора случай с пациенткой Марией, у которой среднетяжелое течение СКВ</a:t>
            </a:r>
            <a:r>
              <a:rPr lang="ru-RU" sz="1000" dirty="0">
                <a:solidFill>
                  <a:schemeClr val="tx1"/>
                </a:solidFill>
                <a:latin typeface="Arial" panose="020B0604020202020204" pitchFamily="34" charset="0"/>
                <a:cs typeface="Arial" panose="020B0604020202020204" pitchFamily="34" charset="0"/>
              </a:rPr>
              <a:t>.</a:t>
            </a:r>
          </a:p>
          <a:p>
            <a:pPr marL="0" indent="0" rtl="0">
              <a:buFont typeface="Arial" panose="020B0604020202020204" pitchFamily="34" charset="0"/>
              <a:buNone/>
            </a:pPr>
            <a:endParaRPr lang="en-US" sz="1000" b="0" dirty="0">
              <a:solidFill>
                <a:schemeClr val="tx1"/>
              </a:solidFill>
              <a:latin typeface="Arial" panose="020B0604020202020204" pitchFamily="34" charset="0"/>
              <a:cs typeface="Arial" panose="020B0604020202020204" pitchFamily="34" charset="0"/>
            </a:endParaRPr>
          </a:p>
          <a:p>
            <a:pPr defTabSz="914377" rtl="0"/>
            <a:r>
              <a:rPr lang="ru" sz="1000" b="1" dirty="0">
                <a:solidFill>
                  <a:schemeClr val="tx1"/>
                </a:solidFill>
                <a:latin typeface="Arial" panose="020B0604020202020204" pitchFamily="34" charset="0"/>
                <a:cs typeface="Arial" panose="020B0604020202020204" pitchFamily="34" charset="0"/>
              </a:rPr>
              <a:t>Ключевые пункты</a:t>
            </a:r>
          </a:p>
          <a:p>
            <a:pPr marL="171450" indent="-171450" defTabSz="914377" rtl="0">
              <a:buFont typeface="Arial" panose="020B0604020202020204" pitchFamily="34" charset="0"/>
              <a:buChar char="•"/>
            </a:pPr>
            <a:r>
              <a:rPr lang="ru" sz="1000" dirty="0">
                <a:solidFill>
                  <a:schemeClr val="tx1"/>
                </a:solidFill>
                <a:latin typeface="Arial" panose="020B0604020202020204" pitchFamily="34" charset="0"/>
                <a:cs typeface="Arial" panose="020B0604020202020204" pitchFamily="34" charset="0"/>
              </a:rPr>
              <a:t>Мария, 41 год, среднетяжелая СКВ</a:t>
            </a:r>
          </a:p>
          <a:p>
            <a:pPr marL="171450" indent="-171450" defTabSz="914377" rtl="0">
              <a:buFont typeface="Arial" panose="020B0604020202020204" pitchFamily="34" charset="0"/>
              <a:buChar char="•"/>
            </a:pPr>
            <a:r>
              <a:rPr lang="ru" sz="1000" b="0" dirty="0">
                <a:solidFill>
                  <a:schemeClr val="tx1"/>
                </a:solidFill>
                <a:latin typeface="Arial" panose="020B0604020202020204" pitchFamily="34" charset="0"/>
                <a:cs typeface="Arial" panose="020B0604020202020204" pitchFamily="34" charset="0"/>
              </a:rPr>
              <a:t>Симптомы и течение СКВ значимо ухудшают ее качество жизни</a:t>
            </a:r>
            <a:endParaRPr lang="en-US" sz="1000" b="0" dirty="0">
              <a:solidFill>
                <a:schemeClr val="tx1"/>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4735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rtlCol="0"/>
          <a:lstStyle/>
          <a:p>
            <a:pPr rtl="0"/>
            <a:r>
              <a:rPr lang="ru-RU" sz="1000" b="1" dirty="0">
                <a:solidFill>
                  <a:schemeClr val="tx1"/>
                </a:solidFill>
                <a:latin typeface="Arial" panose="020B0604020202020204" pitchFamily="34" charset="0"/>
                <a:cs typeface="Arial" panose="020B0604020202020204" pitchFamily="34" charset="0"/>
              </a:rPr>
              <a:t>Комментарии для лектора</a:t>
            </a:r>
            <a:endParaRPr lang="ru" sz="1000" b="1" dirty="0">
              <a:solidFill>
                <a:schemeClr val="tx1"/>
              </a:solidFill>
              <a:latin typeface="Arial" panose="020B0604020202020204" pitchFamily="34" charset="0"/>
              <a:cs typeface="Arial" panose="020B0604020202020204" pitchFamily="34" charset="0"/>
            </a:endParaRPr>
          </a:p>
          <a:p>
            <a:pPr marL="171374" indent="-17137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Ответ пациентов на лечение мог быть различным.  Оценка проводилась на основании отчетов леч врачей и клинических и инструментальных оценок (где они использовались)</a:t>
            </a:r>
            <a:r>
              <a:rPr lang="en-US" sz="1000" dirty="0">
                <a:solidFill>
                  <a:schemeClr val="tx1"/>
                </a:solidFill>
                <a:latin typeface="Arial" panose="020B0604020202020204" pitchFamily="34" charset="0"/>
                <a:cs typeface="Arial" panose="020B0604020202020204" pitchFamily="34" charset="0"/>
              </a:rPr>
              <a:t/>
            </a:r>
            <a:br>
              <a:rPr lang="en-US" sz="1000" dirty="0">
                <a:solidFill>
                  <a:schemeClr val="tx1"/>
                </a:solidFill>
                <a:latin typeface="Arial" panose="020B0604020202020204" pitchFamily="34" charset="0"/>
                <a:cs typeface="Arial" panose="020B0604020202020204" pitchFamily="34" charset="0"/>
              </a:rPr>
            </a:br>
            <a:endParaRPr lang="en-US" sz="1000" dirty="0">
              <a:solidFill>
                <a:schemeClr val="tx1"/>
              </a:solidFill>
              <a:latin typeface="Arial" panose="020B0604020202020204" pitchFamily="34" charset="0"/>
              <a:cs typeface="Arial" panose="020B0604020202020204" pitchFamily="34" charset="0"/>
            </a:endParaRPr>
          </a:p>
          <a:p>
            <a:pPr rtl="0"/>
            <a:r>
              <a:rPr lang="ru-RU" sz="1000" b="1" dirty="0">
                <a:solidFill>
                  <a:schemeClr val="tx1"/>
                </a:solidFill>
                <a:latin typeface="Arial" panose="020B0604020202020204" pitchFamily="34" charset="0"/>
                <a:cs typeface="Arial" panose="020B0604020202020204" pitchFamily="34" charset="0"/>
              </a:rPr>
              <a:t>Ключевые пункты</a:t>
            </a:r>
          </a:p>
          <a:p>
            <a:pPr marL="171450" indent="-171450"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Мария (настоящее имя пациента изменено) — сейчас 41-год, в 2006 году была диагностирована среднетяжелая СКВ</a:t>
            </a:r>
          </a:p>
          <a:p>
            <a:pPr marL="171450" indent="-171450"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При поступлении врач отметил сыпь на теле, дискоидные поражения и язвы во рту.</a:t>
            </a:r>
          </a:p>
          <a:p>
            <a:pPr marL="171450" indent="-171450"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Мария также сообщает, что испытывает постоянную боль в суставах и усталость</a:t>
            </a:r>
          </a:p>
          <a:p>
            <a:pPr marL="171450" indent="-171450"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По словам ее врача, Мария также сообщала о депрессии, пропусках социальных мероприятий и необходимости бросить работу из-за чрезмерной усталости, что значительно ухудшило качество ее жизни.</a:t>
            </a:r>
          </a:p>
          <a:p>
            <a:pPr marL="171450" indent="-171450"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Помимо волчанки, она страдает предиабетом, ожирением, апноэ во сне, гипертонией и депрессией.</a:t>
            </a:r>
          </a:p>
          <a:p>
            <a:pPr rtl="0"/>
            <a:endParaRPr lang="en-US" sz="100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0"/>
          <a:lstStyle/>
          <a:p>
            <a:pPr marL="0" marR="0" lvl="0" indent="0" algn="r" defTabSz="914131" rtl="0" eaLnBrk="1" fontAlgn="auto" latinLnBrk="0" hangingPunct="1">
              <a:lnSpc>
                <a:spcPct val="100000"/>
              </a:lnSpc>
              <a:spcBef>
                <a:spcPts val="0"/>
              </a:spcBef>
              <a:spcAft>
                <a:spcPts val="0"/>
              </a:spcAft>
              <a:buClrTx/>
              <a:buSzTx/>
              <a:buFontTx/>
              <a:buNone/>
              <a:tabLst/>
              <a:defRPr/>
            </a:pPr>
            <a:fld id="{D2C3B9B4-1DD0-44EC-858F-FD65AAA64CD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131"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2123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50900" y="300038"/>
            <a:ext cx="5156200" cy="2900362"/>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042507A-FB3A-44BD-B08D-454BDA86576E}" type="slidenum">
              <a:rPr lang="ru-RU" smtClean="0"/>
              <a:t>7</a:t>
            </a:fld>
            <a:endParaRPr lang="ru-RU"/>
          </a:p>
        </p:txBody>
      </p:sp>
    </p:spTree>
    <p:extLst>
      <p:ext uri="{BB962C8B-B14F-4D97-AF65-F5344CB8AC3E}">
        <p14:creationId xmlns:p14="http://schemas.microsoft.com/office/powerpoint/2010/main" val="28254564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rtlCol="0"/>
          <a:lstStyle/>
          <a:p>
            <a:pPr rtl="0"/>
            <a:r>
              <a:rPr lang="ru-RU" sz="1000" b="1" dirty="0">
                <a:solidFill>
                  <a:schemeClr val="tx1"/>
                </a:solidFill>
                <a:latin typeface="Arial" panose="020B0604020202020204" pitchFamily="34" charset="0"/>
                <a:cs typeface="Arial" panose="020B0604020202020204" pitchFamily="34" charset="0"/>
              </a:rPr>
              <a:t>Комментарии для лектора</a:t>
            </a:r>
            <a:endParaRPr lang="ru" sz="1000" b="1" dirty="0">
              <a:solidFill>
                <a:schemeClr val="tx1"/>
              </a:solidFill>
              <a:latin typeface="Arial" panose="020B0604020202020204" pitchFamily="34" charset="0"/>
              <a:cs typeface="Arial" panose="020B0604020202020204" pitchFamily="34" charset="0"/>
            </a:endParaRPr>
          </a:p>
          <a:p>
            <a:pPr marL="171374" indent="-17137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Ответ пациентов на лечение мог быть различным. Оценка проводилась на основании отчетов леч врачей и клинических и инструментальных оценок (где они использовались)</a:t>
            </a:r>
          </a:p>
          <a:p>
            <a:pPr marL="171374" indent="-171374" rtl="0">
              <a:buFont typeface="Arial" panose="020B0604020202020204" pitchFamily="34" charset="0"/>
              <a:buChar char="•"/>
            </a:pPr>
            <a:endParaRPr lang="en-US" sz="1000" dirty="0">
              <a:solidFill>
                <a:schemeClr val="tx1"/>
              </a:solidFill>
              <a:latin typeface="Arial" panose="020B0604020202020204" pitchFamily="34" charset="0"/>
              <a:cs typeface="Arial" panose="020B0604020202020204" pitchFamily="34" charset="0"/>
            </a:endParaRPr>
          </a:p>
          <a:p>
            <a:pPr rtl="0"/>
            <a:r>
              <a:rPr lang="ru-RU" sz="1000" b="1" dirty="0">
                <a:solidFill>
                  <a:schemeClr val="tx1"/>
                </a:solidFill>
                <a:latin typeface="Arial" panose="020B0604020202020204" pitchFamily="34" charset="0"/>
                <a:cs typeface="Arial" panose="020B0604020202020204" pitchFamily="34" charset="0"/>
              </a:rPr>
              <a:t>Ключевые пункты</a:t>
            </a:r>
          </a:p>
          <a:p>
            <a:pPr marL="171374" indent="-171374" defTabSz="914131" rtl="0">
              <a:buFont typeface="Arial" panose="020B0604020202020204" pitchFamily="34" charset="0"/>
              <a:buChar char="•"/>
              <a:defRPr/>
            </a:pPr>
            <a:r>
              <a:rPr lang="ru" sz="1000" dirty="0">
                <a:solidFill>
                  <a:schemeClr val="tx1"/>
                </a:solidFill>
                <a:latin typeface="Arial" panose="020B0604020202020204" pitchFamily="34" charset="0"/>
                <a:cs typeface="Arial" panose="020B0604020202020204" pitchFamily="34" charset="0"/>
              </a:rPr>
              <a:t>На основании отчета врача, у Марии неконтролируемая активность СКВ, несмотря на лечение несколькими препаратами такими как  гидроксихлорохин, микофенолата мофетил, азатиоприн и преднизолон 5 мг/сут</a:t>
            </a:r>
          </a:p>
          <a:p>
            <a:pPr marL="171374" indent="-171374" defTabSz="914131" rtl="0">
              <a:buFont typeface="Arial" panose="020B0604020202020204" pitchFamily="34" charset="0"/>
              <a:buChar char="•"/>
              <a:defRPr/>
            </a:pPr>
            <a:r>
              <a:rPr lang="ru" sz="1000" dirty="0">
                <a:solidFill>
                  <a:schemeClr val="tx1"/>
                </a:solidFill>
                <a:latin typeface="Arial" panose="020B0604020202020204" pitchFamily="34" charset="0"/>
                <a:cs typeface="Arial" panose="020B0604020202020204" pitchFamily="34" charset="0"/>
              </a:rPr>
              <a:t>Сафнело был инициирован в феврале 2022 г, Мария получала в/в инфузию 300 мг анифролумаба 1 раз каждые 4 недели в дополнение к стандартной терапии (гидроксихлорохин, микофенолата мофетил, азатиоприн и преднизолон 5 мг/сут)</a:t>
            </a:r>
          </a:p>
          <a:p>
            <a:pPr marL="0" indent="0" defTabSz="914131" rtl="0">
              <a:buFont typeface="Arial" panose="020B0604020202020204" pitchFamily="34" charset="0"/>
              <a:buNone/>
              <a:defRPr/>
            </a:pPr>
            <a:endParaRPr lang="en-US" sz="1000" dirty="0">
              <a:solidFill>
                <a:schemeClr val="tx1"/>
              </a:solidFill>
              <a:latin typeface="Arial" panose="020B0604020202020204" pitchFamily="34" charset="0"/>
              <a:cs typeface="Arial" panose="020B0604020202020204" pitchFamily="34" charset="0"/>
            </a:endParaRPr>
          </a:p>
          <a:p>
            <a:pPr marL="0" indent="0" defTabSz="914131" rtl="0">
              <a:buFont typeface="Arial" panose="020B0604020202020204" pitchFamily="34" charset="0"/>
              <a:buNone/>
              <a:defRPr/>
            </a:pPr>
            <a:endParaRPr lang="en-US" sz="1000" dirty="0">
              <a:solidFill>
                <a:schemeClr val="tx1"/>
              </a:solidFill>
              <a:latin typeface="Arial" panose="020B0604020202020204" pitchFamily="34" charset="0"/>
              <a:cs typeface="Arial" panose="020B0604020202020204" pitchFamily="34" charset="0"/>
            </a:endParaRPr>
          </a:p>
          <a:p>
            <a:pPr defTabSz="914131" rtl="0">
              <a:defRPr/>
            </a:pPr>
            <a:endParaRPr lang="en-US" sz="100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0"/>
          <a:lstStyle/>
          <a:p>
            <a:pPr marL="0" marR="0" lvl="0" indent="0" algn="r" defTabSz="914131" rtl="0" eaLnBrk="1" fontAlgn="auto" latinLnBrk="0" hangingPunct="1">
              <a:lnSpc>
                <a:spcPct val="100000"/>
              </a:lnSpc>
              <a:spcBef>
                <a:spcPts val="0"/>
              </a:spcBef>
              <a:spcAft>
                <a:spcPts val="0"/>
              </a:spcAft>
              <a:buClrTx/>
              <a:buSzTx/>
              <a:buFontTx/>
              <a:buNone/>
              <a:tabLst/>
              <a:defRPr/>
            </a:pPr>
            <a:fld id="{8AFBEE08-AAA7-49DA-A42F-AD69DEECE74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131"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3502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50900" y="300038"/>
            <a:ext cx="5156200" cy="2900362"/>
          </a:xfrm>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 sz="9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Ключевые пункты</a:t>
            </a:r>
          </a:p>
          <a:p>
            <a:pPr marL="181220" marR="0" lvl="0" indent="-1812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Н</a:t>
            </a:r>
            <a:r>
              <a:rPr kumimoji="0" lang="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а слайде результаты оценки CLASI на неделе 12 в 3 клинических исследованиях </a:t>
            </a:r>
          </a:p>
          <a:p>
            <a:pPr marL="181220" marR="0" lvl="0" indent="-1812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Сафнело демонстрирует </a:t>
            </a:r>
            <a:r>
              <a:rPr kumimoji="0" lang="ru-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значительное преимущество в снижении тяжести кожных проявлений СКВ в TULIP-2, и результат является статистически значимым.</a:t>
            </a:r>
            <a:r>
              <a:rPr kumimoji="0" lang="ru" sz="9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1</a:t>
            </a:r>
          </a:p>
          <a:p>
            <a:pPr marL="181220" marR="0" lvl="0" indent="-1812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Результаты TULIP-1 и MUSE носят описательный характер</a:t>
            </a:r>
            <a:r>
              <a:rPr kumimoji="0" lang="ru" sz="9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2,3</a:t>
            </a: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81220" marR="0" lvl="0" indent="-1812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В TULIP-1, </a:t>
            </a:r>
            <a:r>
              <a:rPr kumimoji="0" lang="ru-RU" sz="11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д</a:t>
            </a:r>
            <a:r>
              <a:rPr kumimoji="0" lang="ru-RU" sz="11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оля</a:t>
            </a:r>
            <a:r>
              <a:rPr kumimoji="0" lang="ru-RU" sz="1100" b="0" i="0" u="none" strike="noStrike" kern="1200" cap="none" spc="0" normalizeH="0" baseline="0" noProof="0">
                <a:ln>
                  <a:noFill/>
                </a:ln>
                <a:solidFill>
                  <a:prstClr val="black"/>
                </a:solidFill>
                <a:effectLst/>
                <a:uLnTx/>
                <a:uFillTx/>
                <a:latin typeface="Calibri" panose="020F0502020204030204"/>
                <a:ea typeface="+mn-ea"/>
                <a:cs typeface="+mn-cs"/>
              </a:rPr>
              <a:t> пациентов со снижением исходного балла по шкале CLASI на ≥ 50% к 12 неделе составила </a:t>
            </a:r>
            <a:r>
              <a:rPr kumimoji="0" lang="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 в группе Сафнело и 25% в группе плацебо +СТ (скорректированная разница 19%; 95% ДИ: 1.4, 36.0) среди пациентов с </a:t>
            </a:r>
            <a:r>
              <a:rPr kumimoji="0" lang="ru-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активным кожным поражением  (CLASI ≥10) исходно</a:t>
            </a:r>
            <a:r>
              <a:rPr kumimoji="0" lang="ru" sz="9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81220" marR="0" lvl="0" indent="-1812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В MUSE, </a:t>
            </a:r>
            <a:r>
              <a:rPr kumimoji="0" lang="ru-RU" sz="9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д</a:t>
            </a:r>
            <a:r>
              <a:rPr kumimoji="0" lang="ru-RU" sz="9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оля</a:t>
            </a:r>
            <a:r>
              <a:rPr kumimoji="0" lang="ru-RU" sz="900" b="0" i="0" u="none" strike="noStrike" kern="1200" cap="none" spc="0" normalizeH="0" baseline="0" noProof="0">
                <a:ln>
                  <a:noFill/>
                </a:ln>
                <a:solidFill>
                  <a:prstClr val="black"/>
                </a:solidFill>
                <a:effectLst/>
                <a:uLnTx/>
                <a:uFillTx/>
                <a:latin typeface="Calibri" panose="020F0502020204030204"/>
                <a:ea typeface="+mn-ea"/>
                <a:cs typeface="+mn-cs"/>
              </a:rPr>
              <a:t> пациентов со снижением исходного балла по шкале CLASI на ≥ 50% к 12 неделе составила </a:t>
            </a:r>
            <a:r>
              <a:rPr kumimoji="0" lang="ru"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 в группе Сафнело и 15% в группе плацебо +СТ</a:t>
            </a:r>
            <a:r>
              <a:rPr kumimoji="0" lang="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(95% ДИ: 9.4, 52.2)</a:t>
            </a:r>
            <a:r>
              <a:rPr kumimoji="0" lang="ru" sz="9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4</a:t>
            </a: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9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Ссылки</a:t>
            </a: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41626" marR="0" lvl="0" indent="-241626" algn="l" defTabSz="914400" rtl="0" eaLnBrk="1" fontAlgn="auto" latinLnBrk="0" hangingPunct="1">
              <a:lnSpc>
                <a:spcPct val="100000"/>
              </a:lnSpc>
              <a:spcBef>
                <a:spcPts val="0"/>
              </a:spcBef>
              <a:spcAft>
                <a:spcPts val="0"/>
              </a:spcAft>
              <a:buClrTx/>
              <a:buSzTx/>
              <a:buFont typeface="+mj-lt"/>
              <a:buAutoNum type="arabicPeriod"/>
              <a:tabLst/>
              <a:defRPr/>
            </a:pPr>
            <a:r>
              <a:rPr kumimoji="0" lang="ru" sz="9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Morand EF, Furie R, Tanaka Y, et al. Trial of anifrolumab in active systemic lupus erythematosus. </a:t>
            </a:r>
            <a:r>
              <a:rPr kumimoji="0" lang="ru" sz="900" b="0" i="1"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 Engl J Med</a:t>
            </a:r>
            <a:r>
              <a:rPr kumimoji="0" lang="ru" sz="9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2020;382(3):211-221. Supplementary appendix.</a:t>
            </a:r>
          </a:p>
          <a:p>
            <a:pPr marL="241626" marR="0" lvl="0" indent="-241626" algn="l" defTabSz="914400" rtl="0" eaLnBrk="1" fontAlgn="auto" latinLnBrk="0" hangingPunct="1">
              <a:lnSpc>
                <a:spcPct val="100000"/>
              </a:lnSpc>
              <a:spcBef>
                <a:spcPts val="0"/>
              </a:spcBef>
              <a:spcAft>
                <a:spcPts val="0"/>
              </a:spcAft>
              <a:buClrTx/>
              <a:buSzTx/>
              <a:buFont typeface="+mj-lt"/>
              <a:buAutoNum type="arabicPeriod"/>
              <a:tabLst/>
              <a:defRPr/>
            </a:pPr>
            <a:r>
              <a:rPr kumimoji="0" lang="ru" sz="9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Furie RA, Morand EF, Bruce IN, et al. Type I interferon inhibitor anifrolumab in active systemic lupus erythematosus (TULIP-1): a randomised, controlled, phase 3 trial. </a:t>
            </a:r>
            <a:r>
              <a:rPr kumimoji="0" lang="ru" sz="900" b="0" i="1"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Lancet Rheumatol</a:t>
            </a:r>
            <a:r>
              <a:rPr kumimoji="0" lang="ru" sz="9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2019;1:e208-e219.</a:t>
            </a:r>
          </a:p>
          <a:p>
            <a:pPr marL="241626" marR="0" lvl="0" indent="-241626" algn="l" defTabSz="914400" rtl="0" eaLnBrk="1" fontAlgn="auto" latinLnBrk="0" hangingPunct="1">
              <a:lnSpc>
                <a:spcPct val="100000"/>
              </a:lnSpc>
              <a:spcBef>
                <a:spcPts val="0"/>
              </a:spcBef>
              <a:spcAft>
                <a:spcPts val="0"/>
              </a:spcAft>
              <a:buClrTx/>
              <a:buSzTx/>
              <a:buFont typeface="+mj-lt"/>
              <a:buAutoNum type="arabicPeriod"/>
              <a:tabLst/>
              <a:defRPr/>
            </a:pPr>
            <a:r>
              <a:rPr kumimoji="0" lang="ru" sz="9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Furie R, Khamashta M, Merrill JT. Anifrolumab, an anti-interferon-α receptor monoclonal antibody, in moderate-to-severe systemic lupus erythematosus. </a:t>
            </a:r>
            <a:r>
              <a:rPr kumimoji="0" lang="ru" sz="900" b="0" i="1"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Arthritis Rheumatol</a:t>
            </a:r>
            <a:r>
              <a:rPr kumimoji="0" lang="ru" sz="9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2017;69(2):376-386.</a:t>
            </a:r>
          </a:p>
          <a:p>
            <a:pPr marL="241626" marR="0" lvl="0" indent="-241626" algn="l" defTabSz="914400" rtl="0" eaLnBrk="1" fontAlgn="auto" latinLnBrk="0" hangingPunct="1">
              <a:lnSpc>
                <a:spcPct val="100000"/>
              </a:lnSpc>
              <a:spcBef>
                <a:spcPts val="0"/>
              </a:spcBef>
              <a:spcAft>
                <a:spcPts val="0"/>
              </a:spcAft>
              <a:buClrTx/>
              <a:buSzTx/>
              <a:buFont typeface="+mj-lt"/>
              <a:buAutoNum type="arabicPeriod"/>
              <a:tabLst/>
              <a:defRPr/>
            </a:pPr>
            <a:r>
              <a:rPr kumimoji="0" lang="ru" sz="9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Tanaka Y, Tummala R. Anifrolumab, a monoclonal antibody to the type I interferon receptor subunit 1, for the treatment of systemic lupus erythematosus: an overview from clinical trials. </a:t>
            </a:r>
            <a:r>
              <a:rPr kumimoji="0" lang="ru" sz="900" b="0" i="1"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Mod Rheumatol</a:t>
            </a:r>
            <a:r>
              <a:rPr kumimoji="0" lang="ru" sz="9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2021;31(1):1-12.</a:t>
            </a:r>
          </a:p>
          <a:p>
            <a:pPr marL="0" marR="0" lvl="0" indent="0" algn="l" defTabSz="914400" rtl="0" eaLnBrk="1" fontAlgn="auto" latinLnBrk="0" hangingPunct="1">
              <a:lnSpc>
                <a:spcPct val="107000"/>
              </a:lnSpc>
              <a:spcBef>
                <a:spcPts val="0"/>
              </a:spcBef>
              <a:spcAft>
                <a:spcPts val="845"/>
              </a:spcAft>
              <a:buClrTx/>
              <a:buSzTx/>
              <a:buFont typeface="+mj-lt"/>
              <a:buNone/>
              <a:tabLst/>
              <a:defRPr/>
            </a:pP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 name="Номер слайда 3"/>
          <p:cNvSpPr>
            <a:spLocks noGrp="1"/>
          </p:cNvSpPr>
          <p:nvPr>
            <p:ph type="sldNum" sz="quarter" idx="5"/>
          </p:nvPr>
        </p:nvSpPr>
        <p:spPr/>
        <p:txBody>
          <a:bodyPr/>
          <a:lstStyle/>
          <a:p>
            <a:fld id="{48857A81-DEF9-4B57-AC08-20326D7F815B}" type="slidenum">
              <a:rPr lang="en-GB" smtClean="0"/>
              <a:pPr/>
              <a:t>76</a:t>
            </a:fld>
            <a:endParaRPr lang="en-GB"/>
          </a:p>
        </p:txBody>
      </p:sp>
    </p:spTree>
    <p:extLst>
      <p:ext uri="{BB962C8B-B14F-4D97-AF65-F5344CB8AC3E}">
        <p14:creationId xmlns:p14="http://schemas.microsoft.com/office/powerpoint/2010/main" val="16974901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50900" y="300038"/>
            <a:ext cx="5156200" cy="2900362"/>
          </a:xfrm>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 sz="9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Ключевые пукнты</a:t>
            </a:r>
          </a:p>
          <a:p>
            <a:pPr marL="181220" marR="0" lvl="0" indent="-1812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Here, we are looking at a key secondary end point of TULIP-2, which is the ≥50% reduction from baseline in counts of both swollen joints and tender joints at Week 52 among patients with 6 or more swollen joints and 6 or more tender joints at baseline</a:t>
            </a:r>
            <a:r>
              <a:rPr kumimoji="0" lang="ru" sz="9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1</a:t>
            </a:r>
          </a:p>
          <a:p>
            <a:pPr marL="181220" marR="0" lvl="0" indent="-1812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slide shows you the totality of descriptive data for joint activity at Week 52; please keep in mind that the results shown here from TULIP-2, TULIP-1, and MUSE were not statistically significant and are descriptive only</a:t>
            </a:r>
            <a:r>
              <a:rPr kumimoji="0" lang="ru" sz="9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1-3</a:t>
            </a:r>
          </a:p>
          <a:p>
            <a:pPr marL="181220" marR="0" lvl="0" indent="-1812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TULIP-2, the percentage of patients with 6 or more swollen joints and 6 or more tender joints at baseline who had a reduction of 50% or more in counts of both swollen joints and tender joints at 52 weeks was 42% in the anifrolumab group and 38% in the placebo group (adjusted difference, 4.7 percentage points [95% CI: –10.6, 20.0]; adjusted </a:t>
            </a:r>
            <a:r>
              <a:rPr kumimoji="0" lang="ru" sz="9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 </a:t>
            </a:r>
            <a:r>
              <a:rPr kumimoji="0" lang="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0.55).</a:t>
            </a:r>
            <a:r>
              <a:rPr kumimoji="0" lang="ru" sz="9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1</a:t>
            </a:r>
            <a:r>
              <a:rPr kumimoji="0" lang="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The difference in joint response between treatment groups was not significant and there was no notable difference in joint response between treatment groups</a:t>
            </a:r>
            <a:r>
              <a:rPr kumimoji="0" lang="ru" sz="9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1</a:t>
            </a: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81220" marR="0" lvl="0" indent="-1812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TULIP-1 measured joint activity in patients with at least 8 swollen and at least 8 tender joints at baseline. More patients in the SAPHNELO-treated group (53%) improved joint activity compared with the placebo-treated group (32%); 21% difference </a:t>
            </a:r>
            <a:r>
              <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r>
            <a:br>
              <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(95% CI: 4.7, 36.7)</a:t>
            </a:r>
            <a:r>
              <a:rPr kumimoji="0" lang="ru" sz="9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81220" marR="0" lvl="0" indent="-1812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MUSE, improvement in tender and swollen joint counts also favoured SAPHNELO; 73% treated with SAPHNELO vs 42% treated with placebo; 31% difference (95% CI: 13.6, 48.2)</a:t>
            </a:r>
            <a:r>
              <a:rPr kumimoji="0" lang="ru" sz="9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 sz="9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Ссылки</a:t>
            </a:r>
          </a:p>
          <a:p>
            <a:pPr marL="241626" marR="0" lvl="0" indent="-241626" algn="l" defTabSz="914400" rtl="0" eaLnBrk="1" fontAlgn="auto" latinLnBrk="0" hangingPunct="1">
              <a:lnSpc>
                <a:spcPct val="100000"/>
              </a:lnSpc>
              <a:spcBef>
                <a:spcPts val="0"/>
              </a:spcBef>
              <a:spcAft>
                <a:spcPts val="0"/>
              </a:spcAft>
              <a:buClrTx/>
              <a:buSzTx/>
              <a:buFont typeface="+mj-lt"/>
              <a:buAutoNum type="arabicPeriod"/>
              <a:tabLst/>
              <a:defRPr/>
            </a:pPr>
            <a:r>
              <a:rPr kumimoji="0" lang="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Morand EF, Furie R, Tanaka Y, et al. Trial of anifrolumab in active systemic lupus erythematosus. </a:t>
            </a:r>
            <a:r>
              <a:rPr kumimoji="0" lang="ru" sz="9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 Engl J Med. </a:t>
            </a:r>
            <a:r>
              <a:rPr kumimoji="0" lang="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2020;382(3):211-221. </a:t>
            </a:r>
          </a:p>
          <a:p>
            <a:pPr marL="241626" marR="0" lvl="0" indent="-241626" algn="l" defTabSz="914400" rtl="0" eaLnBrk="1" fontAlgn="auto" latinLnBrk="0" hangingPunct="1">
              <a:lnSpc>
                <a:spcPct val="100000"/>
              </a:lnSpc>
              <a:spcBef>
                <a:spcPts val="0"/>
              </a:spcBef>
              <a:spcAft>
                <a:spcPts val="0"/>
              </a:spcAft>
              <a:buClrTx/>
              <a:buSzTx/>
              <a:buFont typeface="+mj-lt"/>
              <a:buAutoNum type="arabicPeriod"/>
              <a:tabLst/>
              <a:defRPr/>
            </a:pPr>
            <a:r>
              <a:rPr kumimoji="0" lang="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Furie RA, Morand EF, Bruce IN, et al. Type I interferon inhibitor anifrolumab in active systemic lupus erythematosus (TULIP-1): a randomized, controlled, phase 3 trial. </a:t>
            </a:r>
            <a:r>
              <a:rPr kumimoji="0" lang="ru" sz="9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Lancet Rheumatol</a:t>
            </a:r>
            <a:r>
              <a:rPr kumimoji="0" lang="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2019;1:e208-e219.</a:t>
            </a:r>
          </a:p>
          <a:p>
            <a:pPr marL="241626" marR="0" lvl="0" indent="-241626" algn="l" defTabSz="914400" rtl="0" eaLnBrk="1" fontAlgn="auto" latinLnBrk="0" hangingPunct="1">
              <a:lnSpc>
                <a:spcPct val="100000"/>
              </a:lnSpc>
              <a:spcBef>
                <a:spcPts val="0"/>
              </a:spcBef>
              <a:spcAft>
                <a:spcPts val="0"/>
              </a:spcAft>
              <a:buClrTx/>
              <a:buSzTx/>
              <a:buFont typeface="+mj-lt"/>
              <a:buAutoNum type="arabicPeriod"/>
              <a:tabLst/>
              <a:defRPr/>
            </a:pPr>
            <a:r>
              <a:rPr kumimoji="0" lang="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Furie R, Khamashta M, Merrill JT. Anifrolumab, an anti-interferon-α receptor monoclonal antibody, in moderate-to-severe systemic lupus erythematosus. </a:t>
            </a:r>
            <a:r>
              <a:rPr kumimoji="0" lang="ru" sz="9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Arthritis Rheumatol</a:t>
            </a:r>
            <a:r>
              <a:rPr kumimoji="0" lang="r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2017;69(2):376-386. </a:t>
            </a:r>
          </a:p>
          <a:p>
            <a:pPr marL="241626" marR="0" lvl="0" indent="-241626" algn="l" defTabSz="914400" rtl="0" eaLnBrk="1" fontAlgn="auto" latinLnBrk="0" hangingPunct="1">
              <a:lnSpc>
                <a:spcPct val="100000"/>
              </a:lnSpc>
              <a:spcBef>
                <a:spcPts val="0"/>
              </a:spcBef>
              <a:spcAft>
                <a:spcPts val="0"/>
              </a:spcAft>
              <a:buClrTx/>
              <a:buSzTx/>
              <a:buFont typeface="+mj-lt"/>
              <a:buAutoNum type="arabicPeriod"/>
              <a:tabLst/>
              <a:defRPr/>
            </a:pPr>
            <a:r>
              <a:rPr kumimoji="0" lang="ru" sz="9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Tanaka Y, Tummala R. Anifrolumab, a monoclonal antibody to the type I interferon receptor subunit 1, for the treatment of systemic lupus erythematosus: an overview from clinical trials. </a:t>
            </a:r>
            <a:r>
              <a:rPr kumimoji="0" lang="ru" sz="900" b="0" i="1"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Mod Rheumatol</a:t>
            </a:r>
            <a:r>
              <a:rPr kumimoji="0" lang="ru" sz="9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2021;31(1):1-12.</a:t>
            </a:r>
            <a:endParaRPr kumimoji="0" lang="ru" sz="9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 name="Номер слайда 3"/>
          <p:cNvSpPr>
            <a:spLocks noGrp="1"/>
          </p:cNvSpPr>
          <p:nvPr>
            <p:ph type="sldNum" sz="quarter" idx="5"/>
          </p:nvPr>
        </p:nvSpPr>
        <p:spPr/>
        <p:txBody>
          <a:bodyPr/>
          <a:lstStyle/>
          <a:p>
            <a:fld id="{48857A81-DEF9-4B57-AC08-20326D7F815B}" type="slidenum">
              <a:rPr lang="en-GB" smtClean="0"/>
              <a:pPr/>
              <a:t>77</a:t>
            </a:fld>
            <a:endParaRPr lang="en-GB"/>
          </a:p>
        </p:txBody>
      </p:sp>
    </p:spTree>
    <p:extLst>
      <p:ext uri="{BB962C8B-B14F-4D97-AF65-F5344CB8AC3E}">
        <p14:creationId xmlns:p14="http://schemas.microsoft.com/office/powerpoint/2010/main" val="18332816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rtlCol="0"/>
          <a:lstStyle/>
          <a:p>
            <a:pPr rtl="0"/>
            <a:r>
              <a:rPr lang="ru-RU" sz="1000" b="1" dirty="0">
                <a:solidFill>
                  <a:schemeClr val="tx1"/>
                </a:solidFill>
                <a:latin typeface="Arial" panose="020B0604020202020204" pitchFamily="34" charset="0"/>
                <a:cs typeface="Arial" panose="020B0604020202020204" pitchFamily="34" charset="0"/>
              </a:rPr>
              <a:t>Комментарии для лектора</a:t>
            </a:r>
            <a:endParaRPr lang="ru" sz="1000" b="1" dirty="0">
              <a:solidFill>
                <a:schemeClr val="tx1"/>
              </a:solidFill>
              <a:latin typeface="Arial" panose="020B0604020202020204" pitchFamily="34" charset="0"/>
              <a:cs typeface="Arial" panose="020B0604020202020204" pitchFamily="34" charset="0"/>
            </a:endParaRPr>
          </a:p>
          <a:p>
            <a:pPr marL="171374" indent="-17137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Ответ пациентов на лечение мог быть различным. Оценка проводилась на основании отчетов леч врачей и клинических и инструментальных оценок (где они использовались)</a:t>
            </a:r>
          </a:p>
          <a:p>
            <a:pPr marL="171374" indent="-171374" rtl="0">
              <a:buFont typeface="Arial" panose="020B0604020202020204" pitchFamily="34" charset="0"/>
              <a:buChar char="•"/>
            </a:pPr>
            <a:endParaRPr lang="en-US" sz="1000" dirty="0">
              <a:solidFill>
                <a:schemeClr val="tx1"/>
              </a:solidFill>
              <a:latin typeface="Arial" panose="020B0604020202020204" pitchFamily="34" charset="0"/>
              <a:cs typeface="Arial" panose="020B0604020202020204" pitchFamily="34" charset="0"/>
            </a:endParaRPr>
          </a:p>
          <a:p>
            <a:pPr rtl="0"/>
            <a:r>
              <a:rPr lang="ru-RU" sz="1000" b="1" dirty="0">
                <a:solidFill>
                  <a:schemeClr val="tx1"/>
                </a:solidFill>
                <a:latin typeface="Arial" panose="020B0604020202020204" pitchFamily="34" charset="0"/>
                <a:cs typeface="Arial" panose="020B0604020202020204" pitchFamily="34" charset="0"/>
              </a:rPr>
              <a:t>Ключевые пункты</a:t>
            </a:r>
          </a:p>
          <a:p>
            <a:pPr marL="171399" indent="-171399"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Вернемся к Марии и ее примеру, до начала терапии Сафнело в феврале 2022 года и в апреле 2022 г. на фоне терапии Сафнело врач проводил оценку активности СКВ с помощью валидированной шкалы SLEDAI-2K.</a:t>
            </a:r>
          </a:p>
          <a:p>
            <a:pPr marL="171399" indent="-171399"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Напомним, исходно у пациентки была кожная сыпь. Исчезновение кожной сыпи у Марии привело к более низкому показателю SLEDAI-2K, что свидетельствует об улучшении.</a:t>
            </a:r>
          </a:p>
          <a:p>
            <a:pPr marL="171399" indent="-171399" rtl="0">
              <a:buFont typeface="Arial" panose="020B0604020202020204" pitchFamily="34" charset="0"/>
              <a:buChar char="•"/>
            </a:pPr>
            <a:endParaRPr lang="ru" sz="1000" dirty="0">
              <a:solidFill>
                <a:schemeClr val="tx1"/>
              </a:solidFill>
              <a:latin typeface="Arial" panose="020B0604020202020204" pitchFamily="34" charset="0"/>
              <a:cs typeface="Arial" panose="020B0604020202020204" pitchFamily="34" charset="0"/>
            </a:endParaRPr>
          </a:p>
          <a:p>
            <a:pPr marL="171399" indent="-171399" rtl="0">
              <a:buFont typeface="Arial" panose="020B0604020202020204" pitchFamily="34" charset="0"/>
              <a:buChar char="•"/>
            </a:pPr>
            <a:endParaRPr lang="en-US" sz="1000" dirty="0">
              <a:solidFill>
                <a:schemeClr val="tx1"/>
              </a:solidFill>
              <a:latin typeface="Arial" panose="020B0604020202020204" pitchFamily="34" charset="0"/>
              <a:cs typeface="Arial" panose="020B0604020202020204" pitchFamily="34" charset="0"/>
            </a:endParaRPr>
          </a:p>
          <a:p>
            <a:pPr rtl="0"/>
            <a:r>
              <a:rPr lang="ru" sz="1000" b="1" dirty="0">
                <a:solidFill>
                  <a:schemeClr val="tx1"/>
                </a:solidFill>
                <a:latin typeface="Arial" panose="020B0604020202020204" pitchFamily="34" charset="0"/>
                <a:cs typeface="Arial" panose="020B0604020202020204" pitchFamily="34" charset="0"/>
              </a:rPr>
              <a:t>Аббревиатуры</a:t>
            </a:r>
          </a:p>
          <a:p>
            <a:pPr marR="0" lvl="0" algn="l" defTabSz="914400" rtl="0" eaLnBrk="1" fontAlgn="auto" latinLnBrk="0" hangingPunct="1">
              <a:lnSpc>
                <a:spcPct val="100000"/>
              </a:lnSpc>
              <a:spcBef>
                <a:spcPts val="0"/>
              </a:spcBef>
              <a:spcAft>
                <a:spcPts val="0"/>
              </a:spcAft>
              <a:buClrTx/>
              <a:buSzTx/>
              <a:tabLst/>
              <a:defRPr/>
            </a:pPr>
            <a:r>
              <a:rPr lang="ru-RU" sz="1000" b="0" i="0" u="none" strike="noStrike" kern="1200" cap="none" spc="0" normalizeH="0" dirty="0">
                <a:ln>
                  <a:noFill/>
                </a:ln>
                <a:solidFill>
                  <a:srgbClr val="414041"/>
                </a:solidFill>
                <a:effectLst/>
                <a:uLnTx/>
                <a:uFillTx/>
                <a:latin typeface="Arial" panose="020B0604020202020204"/>
                <a:ea typeface="+mn-ea"/>
                <a:cs typeface="+mn-cs"/>
              </a:rPr>
              <a:t>SLEDAI-2K — индекс активности системной красной волчанки 2000 г. (Systemic Lupus Erythematosus Disease Activity Index 2000).</a:t>
            </a:r>
          </a:p>
          <a:p>
            <a:pPr rtl="0"/>
            <a:endParaRPr lang="en-US" sz="1000" dirty="0">
              <a:solidFill>
                <a:schemeClr val="tx1"/>
              </a:solidFill>
            </a:endParaRPr>
          </a:p>
        </p:txBody>
      </p:sp>
      <p:sp>
        <p:nvSpPr>
          <p:cNvPr id="4" name="Slide Number Placeholder 3"/>
          <p:cNvSpPr>
            <a:spLocks noGrp="1"/>
          </p:cNvSpPr>
          <p:nvPr>
            <p:ph type="sldNum" sz="quarter" idx="5"/>
          </p:nvPr>
        </p:nvSpPr>
        <p:spPr/>
        <p:txBody>
          <a:bodyPr rtlCol="0"/>
          <a:lstStyle/>
          <a:p>
            <a:pPr marL="0" marR="0" lvl="0" indent="0" algn="r" defTabSz="914131" rtl="0" eaLnBrk="1" fontAlgn="auto" latinLnBrk="0" hangingPunct="1">
              <a:lnSpc>
                <a:spcPct val="100000"/>
              </a:lnSpc>
              <a:spcBef>
                <a:spcPts val="0"/>
              </a:spcBef>
              <a:spcAft>
                <a:spcPts val="0"/>
              </a:spcAft>
              <a:buClrTx/>
              <a:buSzTx/>
              <a:buFontTx/>
              <a:buNone/>
              <a:tabLst/>
              <a:defRPr/>
            </a:pPr>
            <a:fld id="{8AFBEE08-AAA7-49DA-A42F-AD69DEECE74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131"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6919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rtlCol="0"/>
          <a:lstStyle/>
          <a:p>
            <a:pPr rtl="0"/>
            <a:r>
              <a:rPr lang="ru-RU" sz="1000" b="1" dirty="0">
                <a:solidFill>
                  <a:schemeClr val="tx1"/>
                </a:solidFill>
                <a:latin typeface="Arial" panose="020B0604020202020204" pitchFamily="34" charset="0"/>
                <a:cs typeface="Arial" panose="020B0604020202020204" pitchFamily="34" charset="0"/>
              </a:rPr>
              <a:t>Комментарии для лектора</a:t>
            </a:r>
            <a:endParaRPr lang="ru" sz="1000" b="1" dirty="0">
              <a:solidFill>
                <a:schemeClr val="tx1"/>
              </a:solidFill>
              <a:latin typeface="Arial" panose="020B0604020202020204" pitchFamily="34" charset="0"/>
              <a:cs typeface="Arial" panose="020B0604020202020204" pitchFamily="34" charset="0"/>
            </a:endParaRPr>
          </a:p>
          <a:p>
            <a:pPr marL="171374" indent="-17137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Ответ пациентов на лечение мог быть различным. Оценка проводилась на основании отчетов леч врачей и клинических и инструментальных оценок (где они использовались)</a:t>
            </a:r>
          </a:p>
          <a:p>
            <a:pPr marL="171374" indent="-171374" rtl="0">
              <a:buFont typeface="Arial" panose="020B0604020202020204" pitchFamily="34" charset="0"/>
              <a:buChar char="•"/>
            </a:pPr>
            <a:endParaRPr lang="en-US" sz="1000" dirty="0">
              <a:solidFill>
                <a:schemeClr val="tx1"/>
              </a:solidFill>
              <a:latin typeface="Arial" panose="020B0604020202020204" pitchFamily="34" charset="0"/>
              <a:cs typeface="Arial" panose="020B0604020202020204" pitchFamily="34" charset="0"/>
            </a:endParaRPr>
          </a:p>
          <a:p>
            <a:pPr rtl="0"/>
            <a:r>
              <a:rPr lang="ru-RU" sz="1000" b="1" dirty="0">
                <a:solidFill>
                  <a:schemeClr val="tx1"/>
                </a:solidFill>
                <a:latin typeface="Arial" panose="020B0604020202020204" pitchFamily="34" charset="0"/>
                <a:cs typeface="Arial" panose="020B0604020202020204" pitchFamily="34" charset="0"/>
              </a:rPr>
              <a:t>Ключевые пункты</a:t>
            </a:r>
          </a:p>
          <a:p>
            <a:pPr marL="171399" indent="-171399" rtl="0">
              <a:buFont typeface="Arial" panose="020B0604020202020204" pitchFamily="34" charset="0"/>
              <a:buChar char="•"/>
            </a:pPr>
            <a:r>
              <a:rPr lang="ru" sz="1000" dirty="0">
                <a:solidFill>
                  <a:schemeClr val="tx1"/>
                </a:solidFill>
                <a:latin typeface="Arial" panose="020B0604020202020204" pitchFamily="34" charset="0"/>
                <a:cs typeface="Arial" panose="020B0604020202020204" pitchFamily="34" charset="0"/>
              </a:rPr>
              <a:t>Врач также сообщил, что помимо сыпи на теле, боль в суставах также уменьшилась уже после 1 инфузии Сафнело</a:t>
            </a:r>
          </a:p>
          <a:p>
            <a:pPr rtl="0"/>
            <a:endParaRPr lang="en-US" sz="100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0"/>
          <a:lstStyle/>
          <a:p>
            <a:pPr marL="0" marR="0" lvl="0" indent="0" algn="r" defTabSz="914131" rtl="0" eaLnBrk="1" fontAlgn="auto" latinLnBrk="0" hangingPunct="1">
              <a:lnSpc>
                <a:spcPct val="100000"/>
              </a:lnSpc>
              <a:spcBef>
                <a:spcPts val="0"/>
              </a:spcBef>
              <a:spcAft>
                <a:spcPts val="0"/>
              </a:spcAft>
              <a:buClrTx/>
              <a:buSzTx/>
              <a:buFontTx/>
              <a:buNone/>
              <a:tabLst/>
              <a:defRPr/>
            </a:pPr>
            <a:fld id="{8AFBEE08-AAA7-49DA-A42F-AD69DEECE74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131"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67073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rtlCol="0"/>
          <a:lstStyle/>
          <a:p>
            <a:pPr rtl="0"/>
            <a:r>
              <a:rPr lang="ru-RU" sz="1000" b="1" dirty="0">
                <a:solidFill>
                  <a:schemeClr val="tx1"/>
                </a:solidFill>
                <a:latin typeface="Arial" panose="020B0604020202020204" pitchFamily="34" charset="0"/>
                <a:cs typeface="Arial" panose="020B0604020202020204" pitchFamily="34" charset="0"/>
              </a:rPr>
              <a:t>Комментарии для лектора</a:t>
            </a:r>
            <a:endParaRPr lang="ru" sz="1000" b="1" dirty="0">
              <a:solidFill>
                <a:schemeClr val="tx1"/>
              </a:solidFill>
              <a:latin typeface="Arial" panose="020B0604020202020204" pitchFamily="34" charset="0"/>
              <a:cs typeface="Arial" panose="020B0604020202020204" pitchFamily="34" charset="0"/>
            </a:endParaRPr>
          </a:p>
          <a:p>
            <a:pPr marL="171374" indent="-17137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Ответ пациентов на лечение мог быть различным. Оценка проводилась на основании отчетов леч врачей и клинических и инструментальных оценок (где они использовались)</a:t>
            </a:r>
          </a:p>
          <a:p>
            <a:pPr marL="171374" indent="-171374" rtl="0">
              <a:buFont typeface="Arial" panose="020B0604020202020204" pitchFamily="34" charset="0"/>
              <a:buChar char="•"/>
            </a:pPr>
            <a:endParaRPr lang="en-US" sz="1000" dirty="0">
              <a:solidFill>
                <a:schemeClr val="tx1"/>
              </a:solidFill>
              <a:latin typeface="Arial" panose="020B0604020202020204" pitchFamily="34" charset="0"/>
              <a:cs typeface="Arial" panose="020B0604020202020204" pitchFamily="34" charset="0"/>
            </a:endParaRPr>
          </a:p>
          <a:p>
            <a:pPr rtl="0"/>
            <a:r>
              <a:rPr lang="ru-RU" sz="1000" b="1" dirty="0">
                <a:solidFill>
                  <a:schemeClr val="tx1"/>
                </a:solidFill>
                <a:latin typeface="Arial" panose="020B0604020202020204" pitchFamily="34" charset="0"/>
                <a:cs typeface="Arial" panose="020B0604020202020204" pitchFamily="34" charset="0"/>
              </a:rPr>
              <a:t>Ключевые пункты</a:t>
            </a:r>
          </a:p>
          <a:p>
            <a:pPr marL="171399" indent="-171399" rtl="0">
              <a:buFont typeface="Arial" panose="020B0604020202020204" pitchFamily="34" charset="0"/>
              <a:buChar char="•"/>
            </a:pPr>
            <a:r>
              <a:rPr lang="ru" sz="1000" dirty="0">
                <a:solidFill>
                  <a:schemeClr val="tx1"/>
                </a:solidFill>
                <a:latin typeface="Arial" panose="020B0604020202020204" pitchFamily="34" charset="0"/>
                <a:cs typeface="Arial" panose="020B0604020202020204" pitchFamily="34" charset="0"/>
              </a:rPr>
              <a:t>Мария продолжает получать Сафнело 300 мг 1 раз в 4 недели в дополнение к СТ</a:t>
            </a:r>
          </a:p>
          <a:p>
            <a:pPr marL="171399" indent="-171399"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Сообщалось, что ее кожная сыпь и боль уменьшились на момент написания отчета.</a:t>
            </a:r>
          </a:p>
          <a:p>
            <a:pPr marL="171399" indent="-171399"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Врач, представивший отчет, не рекомендовал снижать дозу преднизолона на момент составления отчета.</a:t>
            </a:r>
            <a:endParaRPr lang="en-US" sz="1000" dirty="0">
              <a:solidFill>
                <a:schemeClr val="tx1"/>
              </a:solidFill>
              <a:latin typeface="Arial" panose="020B0604020202020204" pitchFamily="34" charset="0"/>
              <a:cs typeface="Arial" panose="020B0604020202020204" pitchFamily="34" charset="0"/>
            </a:endParaRPr>
          </a:p>
          <a:p>
            <a:pPr rtl="0"/>
            <a:endParaRPr lang="ru-RU" sz="1000" b="1" dirty="0">
              <a:solidFill>
                <a:schemeClr val="tx1"/>
              </a:solidFill>
              <a:latin typeface="Arial" panose="020B0604020202020204" pitchFamily="34" charset="0"/>
              <a:cs typeface="Arial" panose="020B0604020202020204" pitchFamily="34" charset="0"/>
            </a:endParaRPr>
          </a:p>
          <a:p>
            <a:pPr rtl="0"/>
            <a:r>
              <a:rPr lang="ru-RU" sz="1000" b="1" dirty="0">
                <a:solidFill>
                  <a:schemeClr val="tx1"/>
                </a:solidFill>
                <a:latin typeface="Arial" panose="020B0604020202020204" pitchFamily="34" charset="0"/>
                <a:cs typeface="Arial" panose="020B0604020202020204" pitchFamily="34" charset="0"/>
              </a:rPr>
              <a:t>Аббревиатуры</a:t>
            </a:r>
            <a:endParaRPr lang="ru" sz="1000" b="1"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spcBef>
                <a:spcPts val="0"/>
              </a:spcBef>
              <a:spcAft>
                <a:spcPts val="0"/>
              </a:spcAft>
              <a:buClrTx/>
              <a:buSzTx/>
              <a:buFontTx/>
              <a:buNone/>
              <a:tabLst/>
              <a:defRPr/>
            </a:pPr>
            <a:r>
              <a:rPr lang="ru-RU" sz="1000" b="0" i="0" u="none" strike="noStrike" kern="1200" cap="none" spc="0" normalizeH="0" dirty="0">
                <a:ln>
                  <a:noFill/>
                </a:ln>
                <a:solidFill>
                  <a:srgbClr val="414041"/>
                </a:solidFill>
                <a:effectLst/>
                <a:uLnTx/>
                <a:uFillTx/>
                <a:latin typeface="Arial" panose="020B0604020202020204"/>
                <a:ea typeface="+mn-ea"/>
                <a:cs typeface="+mn-cs"/>
              </a:rPr>
              <a:t>в/в — внутривенно/внутривенный; СКВ — системная красная волчанка.</a:t>
            </a:r>
          </a:p>
          <a:p>
            <a:pPr marL="0" indent="0" rtl="0">
              <a:buFont typeface="Arial" panose="020B0604020202020204" pitchFamily="34" charset="0"/>
              <a:buNone/>
            </a:pPr>
            <a:endParaRPr lang="en-US" sz="100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0"/>
          <a:lstStyle/>
          <a:p>
            <a:pPr marL="0" marR="0" lvl="0" indent="0" algn="r" defTabSz="914131" rtl="0" eaLnBrk="1" fontAlgn="auto" latinLnBrk="0" hangingPunct="1">
              <a:lnSpc>
                <a:spcPct val="100000"/>
              </a:lnSpc>
              <a:spcBef>
                <a:spcPts val="0"/>
              </a:spcBef>
              <a:spcAft>
                <a:spcPts val="0"/>
              </a:spcAft>
              <a:buClrTx/>
              <a:buSzTx/>
              <a:buFontTx/>
              <a:buNone/>
              <a:tabLst/>
              <a:defRPr/>
            </a:pPr>
            <a:fld id="{8AFBEE08-AAA7-49DA-A42F-AD69DEECE74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131"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3188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a:xfrm>
            <a:off x="731521" y="4620577"/>
            <a:ext cx="5852160" cy="4770086"/>
          </a:xfrm>
        </p:spPr>
        <p:txBody>
          <a:bodyPr rtlCol="0"/>
          <a:lstStyle/>
          <a:p>
            <a:pPr rtl="0"/>
            <a:r>
              <a:rPr lang="ru" sz="900" b="1" dirty="0">
                <a:solidFill>
                  <a:schemeClr val="tx1"/>
                </a:solidFill>
                <a:latin typeface="Arial" panose="020B0604020202020204" pitchFamily="34" charset="0"/>
                <a:cs typeface="Arial" panose="020B0604020202020204" pitchFamily="34" charset="0"/>
              </a:rPr>
              <a:t>Ключевые пункты</a:t>
            </a:r>
          </a:p>
          <a:p>
            <a:pPr marL="171424" indent="-171424" rtl="0">
              <a:buFont typeface="Arial" panose="020B0604020202020204" pitchFamily="34" charset="0"/>
              <a:buChar char="•"/>
            </a:pPr>
            <a:r>
              <a:rPr lang="ru" sz="900" b="0" dirty="0">
                <a:solidFill>
                  <a:schemeClr val="tx1"/>
                </a:solidFill>
                <a:latin typeface="Arial" panose="020B0604020202020204" pitchFamily="34" charset="0"/>
                <a:cs typeface="Arial" panose="020B0604020202020204" pitchFamily="34" charset="0"/>
              </a:rPr>
              <a:t>Вернемся к данным исследований по препарату Сафнело.- post-hoc анализ (апостериорный). Данные носят описательный характер. На графике анализ объединенных данных исследований </a:t>
            </a:r>
            <a:r>
              <a:rPr lang="ru" sz="900" dirty="0">
                <a:solidFill>
                  <a:schemeClr val="tx1"/>
                </a:solidFill>
                <a:latin typeface="Arial" panose="020B0604020202020204" pitchFamily="34" charset="0"/>
                <a:cs typeface="Arial" panose="020B0604020202020204" pitchFamily="34" charset="0"/>
              </a:rPr>
              <a:t>TULIP-1 и TULIP-2 с оценкой FACIT-F к 52 неделе.</a:t>
            </a:r>
            <a:endParaRPr lang="ru" sz="900" b="0" dirty="0">
              <a:solidFill>
                <a:schemeClr val="tx1"/>
              </a:solidFill>
              <a:latin typeface="Arial" panose="020B0604020202020204" pitchFamily="34" charset="0"/>
              <a:cs typeface="Arial" panose="020B0604020202020204" pitchFamily="34" charset="0"/>
            </a:endParaRPr>
          </a:p>
          <a:p>
            <a:pPr marL="171424" indent="-171424" rtl="0">
              <a:buFont typeface="Arial" panose="020B0604020202020204" pitchFamily="34" charset="0"/>
              <a:buChar char="•"/>
            </a:pPr>
            <a:r>
              <a:rPr lang="ru-RU" sz="900" dirty="0">
                <a:solidFill>
                  <a:schemeClr val="tx1"/>
                </a:solidFill>
                <a:latin typeface="Arial" panose="020B0604020202020204" pitchFamily="34" charset="0"/>
                <a:cs typeface="Arial" panose="020B0604020202020204" pitchFamily="34" charset="0"/>
              </a:rPr>
              <a:t>FACIT-F представляет собой показатель усталости по 13 элементам, о которых сообщают пациенты; все элементы суммируются, чтобы получить единую оценку усталости от 0 до 52. Более высокие баллы представляют собой лучшее функционирование или меньшую утомляемость</a:t>
            </a:r>
            <a:r>
              <a:rPr lang="ru" sz="900" baseline="30000" dirty="0">
                <a:solidFill>
                  <a:schemeClr val="tx1"/>
                </a:solidFill>
                <a:latin typeface="Arial" panose="020B0604020202020204" pitchFamily="34" charset="0"/>
                <a:cs typeface="Arial" panose="020B0604020202020204" pitchFamily="34" charset="0"/>
              </a:rPr>
              <a:t>1</a:t>
            </a:r>
          </a:p>
          <a:p>
            <a:pPr marL="171424" indent="-171424" rtl="0">
              <a:buFont typeface="Arial" panose="020B0604020202020204" pitchFamily="34" charset="0"/>
              <a:buChar char="•"/>
            </a:pPr>
            <a:r>
              <a:rPr lang="ru" sz="900" dirty="0">
                <a:solidFill>
                  <a:schemeClr val="tx1"/>
                </a:solidFill>
                <a:latin typeface="Arial" panose="020B0604020202020204" pitchFamily="34" charset="0"/>
                <a:cs typeface="Arial" panose="020B0604020202020204" pitchFamily="34" charset="0"/>
              </a:rPr>
              <a:t>Клинически значимое улучшение оценки FACIT-F определяется как улучшение показателя на ≥4.0 балла от исходного уровня к Неделе 52</a:t>
            </a:r>
            <a:r>
              <a:rPr lang="ru" sz="900" baseline="30000" dirty="0">
                <a:solidFill>
                  <a:schemeClr val="tx1"/>
                </a:solidFill>
                <a:latin typeface="Arial" panose="020B0604020202020204" pitchFamily="34" charset="0"/>
                <a:cs typeface="Arial" panose="020B0604020202020204" pitchFamily="34" charset="0"/>
              </a:rPr>
              <a:t>2</a:t>
            </a:r>
          </a:p>
          <a:p>
            <a:pPr marL="171424" indent="-171424" rtl="0">
              <a:buFont typeface="Arial" panose="020B0604020202020204" pitchFamily="34" charset="0"/>
              <a:buChar char="•"/>
            </a:pPr>
            <a:r>
              <a:rPr lang="ru" sz="900" dirty="0">
                <a:solidFill>
                  <a:schemeClr val="tx1"/>
                </a:solidFill>
                <a:latin typeface="Arial" panose="020B0604020202020204" pitchFamily="34" charset="0"/>
                <a:cs typeface="Arial" panose="020B0604020202020204" pitchFamily="34" charset="0"/>
              </a:rPr>
              <a:t>Больше пациентов в группе Сафнело сообщили у клинически значимом улучшении оценки FACIT-F по сравнению с группой СТ</a:t>
            </a:r>
            <a:r>
              <a:rPr lang="ru" sz="900" baseline="30000" dirty="0">
                <a:solidFill>
                  <a:schemeClr val="tx1"/>
                </a:solidFill>
                <a:latin typeface="Arial" panose="020B0604020202020204" pitchFamily="34" charset="0"/>
                <a:cs typeface="Arial" panose="020B0604020202020204" pitchFamily="34" charset="0"/>
              </a:rPr>
              <a:t>1</a:t>
            </a:r>
          </a:p>
          <a:p>
            <a:pPr marL="171424" indent="-171424" rtl="0">
              <a:buFont typeface="Arial" panose="020B0604020202020204" pitchFamily="34" charset="0"/>
              <a:buChar char="•"/>
            </a:pPr>
            <a:r>
              <a:rPr lang="ru" sz="900" b="0" dirty="0">
                <a:solidFill>
                  <a:schemeClr val="tx1"/>
                </a:solidFill>
                <a:latin typeface="Arial" panose="020B0604020202020204" pitchFamily="34" charset="0"/>
                <a:cs typeface="Arial" panose="020B0604020202020204" pitchFamily="34" charset="0"/>
              </a:rPr>
              <a:t>Данные носят описательный характер</a:t>
            </a:r>
          </a:p>
          <a:p>
            <a:pPr rtl="0"/>
            <a:endParaRPr lang="en-US" sz="900" dirty="0">
              <a:solidFill>
                <a:schemeClr val="tx1"/>
              </a:solidFill>
              <a:latin typeface="Arial" panose="020B0604020202020204" pitchFamily="34" charset="0"/>
              <a:cs typeface="Arial" panose="020B0604020202020204" pitchFamily="34" charset="0"/>
            </a:endParaRPr>
          </a:p>
          <a:p>
            <a:pPr rtl="0"/>
            <a:r>
              <a:rPr lang="ru" sz="900" b="1" dirty="0">
                <a:solidFill>
                  <a:schemeClr val="tx1"/>
                </a:solidFill>
                <a:latin typeface="Arial" panose="020B0604020202020204" pitchFamily="34" charset="0"/>
                <a:cs typeface="Arial" panose="020B0604020202020204" pitchFamily="34" charset="0"/>
              </a:rPr>
              <a:t>Аббревиатуры</a:t>
            </a:r>
          </a:p>
          <a:p>
            <a:pPr rtl="0"/>
            <a:r>
              <a:rPr lang="ru-RU" sz="1100" dirty="0">
                <a:solidFill>
                  <a:srgbClr val="414041"/>
                </a:solidFill>
                <a:latin typeface="Arial" panose="020B0604020202020204"/>
              </a:rPr>
              <a:t>FACIT-F — опросник функциональной оценки терапии хронического заболевания по показателю утомляемости (Functional Assessment of Chronic Illness Therapy-Fatigue); ГКС — глюкокортикостероиды; МКЗР — минимальное клинически значимое различие; СКВ — системная красная волчанка; СТ — стандартная терапия; TULIP — исследование лечения неконтролируемой волчанки через влияние на сигнальный путь интерферона.</a:t>
            </a:r>
            <a:br>
              <a:rPr lang="ru-RU" sz="1100" dirty="0">
                <a:solidFill>
                  <a:srgbClr val="414041"/>
                </a:solidFill>
                <a:latin typeface="Arial" panose="020B0604020202020204"/>
              </a:rPr>
            </a:br>
            <a:endParaRPr lang="en-US" sz="900" dirty="0">
              <a:solidFill>
                <a:schemeClr val="tx1"/>
              </a:solidFill>
              <a:latin typeface="Arial" panose="020B0604020202020204" pitchFamily="34" charset="0"/>
              <a:cs typeface="Arial" panose="020B0604020202020204" pitchFamily="34" charset="0"/>
            </a:endParaRPr>
          </a:p>
          <a:p>
            <a:pPr rtl="0"/>
            <a:r>
              <a:rPr lang="ru" sz="900" b="1" dirty="0">
                <a:solidFill>
                  <a:schemeClr val="tx1"/>
                </a:solidFill>
                <a:latin typeface="Arial" panose="020B0604020202020204" pitchFamily="34" charset="0"/>
                <a:cs typeface="Arial" panose="020B0604020202020204" pitchFamily="34" charset="0"/>
              </a:rPr>
              <a:t>Ссылки</a:t>
            </a:r>
          </a:p>
          <a:p>
            <a:pPr rtl="0"/>
            <a:endParaRPr lang="en-US" sz="900" baseline="30000" dirty="0">
              <a:solidFill>
                <a:schemeClr val="tx1"/>
              </a:solidFill>
              <a:latin typeface="Arial" panose="020B0604020202020204" pitchFamily="34" charset="0"/>
              <a:cs typeface="Arial" panose="020B0604020202020204" pitchFamily="34" charset="0"/>
            </a:endParaRPr>
          </a:p>
          <a:p>
            <a:pPr marL="228566" indent="-228566" rtl="0">
              <a:buFont typeface="+mj-lt"/>
              <a:buAutoNum type="arabicPeriod"/>
            </a:pPr>
            <a:r>
              <a:rPr lang="ru" sz="900" dirty="0">
                <a:solidFill>
                  <a:schemeClr val="tx1"/>
                </a:solidFill>
                <a:latin typeface="Arial" panose="020B0604020202020204" pitchFamily="34" charset="0"/>
                <a:cs typeface="Arial" panose="020B0604020202020204" pitchFamily="34" charset="0"/>
              </a:rPr>
              <a:t>Strand V, O’Quinn S, Furie RA, et al. Clinical meaningfulness of a British Isles Lupus Assessment Group-based Composite Lupus Assessment response in terms of patient-reported outcomes in moderate to severe systemic lupus erythematosus: a post-hoc analysis of the phase 3 TULIP-1 and TULIP-2 trials of anifrolumab. </a:t>
            </a:r>
            <a:r>
              <a:rPr lang="ru" sz="900" i="1" dirty="0">
                <a:solidFill>
                  <a:schemeClr val="tx1"/>
                </a:solidFill>
                <a:latin typeface="Arial" panose="020B0604020202020204" pitchFamily="34" charset="0"/>
                <a:cs typeface="Arial" panose="020B0604020202020204" pitchFamily="34" charset="0"/>
              </a:rPr>
              <a:t>Lancet Rheumatol</a:t>
            </a:r>
            <a:r>
              <a:rPr lang="ru" sz="900" dirty="0">
                <a:solidFill>
                  <a:schemeClr val="tx1"/>
                </a:solidFill>
                <a:latin typeface="Arial" panose="020B0604020202020204" pitchFamily="34" charset="0"/>
                <a:cs typeface="Arial" panose="020B0604020202020204" pitchFamily="34" charset="0"/>
              </a:rPr>
              <a:t>. 2022;4(3):e198-e207. </a:t>
            </a:r>
          </a:p>
          <a:p>
            <a:pPr marL="228566" indent="-228566" rtl="0">
              <a:buFont typeface="+mj-lt"/>
              <a:buAutoNum type="arabicPeriod"/>
            </a:pPr>
            <a:r>
              <a:rPr lang="ru" sz="900" dirty="0">
                <a:solidFill>
                  <a:schemeClr val="tx1"/>
                </a:solidFill>
                <a:latin typeface="Arial" panose="020B0604020202020204" pitchFamily="34" charset="0"/>
                <a:cs typeface="Arial" panose="020B0604020202020204" pitchFamily="34" charset="0"/>
              </a:rPr>
              <a:t>Strand V, O’Quinn S, Furie RA, et al. Clinical meaningfulness of a British Isles Lupus Assessment Group-based Composite Lupus Assessment response in terms of patient-reported outcomes in moderate to severe systemic lupus erythematosus: a post-hoc analysis of the phase 3 TULIP-1 and TULIP-2 trials of anifrolumab. </a:t>
            </a:r>
            <a:r>
              <a:rPr lang="ru" sz="900" i="1" dirty="0">
                <a:solidFill>
                  <a:schemeClr val="tx1"/>
                </a:solidFill>
                <a:latin typeface="Arial" panose="020B0604020202020204" pitchFamily="34" charset="0"/>
                <a:cs typeface="Arial" panose="020B0604020202020204" pitchFamily="34" charset="0"/>
              </a:rPr>
              <a:t>Lancet Rheumatol</a:t>
            </a:r>
            <a:r>
              <a:rPr lang="ru" sz="900" dirty="0">
                <a:solidFill>
                  <a:schemeClr val="tx1"/>
                </a:solidFill>
                <a:latin typeface="Arial" panose="020B0604020202020204" pitchFamily="34" charset="0"/>
                <a:cs typeface="Arial" panose="020B0604020202020204" pitchFamily="34" charset="0"/>
              </a:rPr>
              <a:t>. 2022;4(3 Suppl):e198-e207. Supplementary appendix.</a:t>
            </a:r>
          </a:p>
          <a:p>
            <a:pPr marL="228566" indent="-228566" rtl="0">
              <a:buFont typeface="+mj-lt"/>
              <a:buAutoNum type="arabicPeriod"/>
            </a:pPr>
            <a:endParaRPr lang="en-US" sz="90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AFBEE08-AAA7-49DA-A42F-AD69DEECE7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99030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a:xfrm>
            <a:off x="731521" y="4620579"/>
            <a:ext cx="5852160" cy="4699268"/>
          </a:xfrm>
        </p:spPr>
        <p:txBody>
          <a:bodyPr rtlCol="0"/>
          <a:lstStyle/>
          <a:p>
            <a:pPr rtl="0"/>
            <a:r>
              <a:rPr lang="ru" sz="1000" b="1" dirty="0">
                <a:solidFill>
                  <a:schemeClr val="tx1"/>
                </a:solidFill>
                <a:latin typeface="Arial" panose="020B0604020202020204" pitchFamily="34" charset="0"/>
                <a:cs typeface="Arial" panose="020B0604020202020204" pitchFamily="34" charset="0"/>
              </a:rPr>
              <a:t>Talking points</a:t>
            </a:r>
          </a:p>
          <a:p>
            <a:pPr marL="171424" indent="-171424" rtl="0">
              <a:buFont typeface="Arial" panose="020B0604020202020204" pitchFamily="34" charset="0"/>
              <a:buChar char="•"/>
            </a:pPr>
            <a:r>
              <a:rPr lang="ru" sz="1000" dirty="0">
                <a:solidFill>
                  <a:schemeClr val="tx1"/>
                </a:solidFill>
                <a:latin typeface="Arial" panose="020B0604020202020204" pitchFamily="34" charset="0"/>
                <a:cs typeface="Arial" panose="020B0604020202020204" pitchFamily="34" charset="0"/>
              </a:rPr>
              <a:t>LupusQoL contains 8 domains: physical health, pain, fatigue, emotional health, planning, intimate relationships, burden to others, and body image, and is designed to be used with SF-36. Scores for each of the eight domains range from 0 (worst) to 100 (best)</a:t>
            </a:r>
            <a:endParaRPr lang="en-US" sz="1000" baseline="30000" dirty="0">
              <a:solidFill>
                <a:schemeClr val="tx1"/>
              </a:solidFill>
              <a:latin typeface="Arial" panose="020B0604020202020204" pitchFamily="34" charset="0"/>
              <a:cs typeface="Arial" panose="020B0604020202020204" pitchFamily="34" charset="0"/>
            </a:endParaRPr>
          </a:p>
          <a:p>
            <a:pPr marL="171424" indent="-171424" rtl="0">
              <a:buFont typeface="Arial" panose="020B0604020202020204" pitchFamily="34" charset="0"/>
              <a:buChar char="•"/>
            </a:pPr>
            <a:r>
              <a:rPr lang="ru" sz="1000" dirty="0">
                <a:solidFill>
                  <a:schemeClr val="tx1"/>
                </a:solidFill>
                <a:latin typeface="Arial" panose="020B0604020202020204" pitchFamily="34" charset="0"/>
                <a:cs typeface="Arial" panose="020B0604020202020204" pitchFamily="34" charset="0"/>
              </a:rPr>
              <a:t>SF-36 measures 8 domains: physical functioning, role physical, bodily pain, general health, vitality, social functioning, role emotional, and mental health. Domain scores are standardised and range from 0 (worst) to 100 (best); higher scores indicate better health-related quality of life</a:t>
            </a:r>
          </a:p>
          <a:p>
            <a:pPr marL="171424" indent="-171424" rtl="0">
              <a:buFont typeface="Arial" panose="020B0604020202020204" pitchFamily="34" charset="0"/>
              <a:buChar char="•"/>
            </a:pPr>
            <a:r>
              <a:rPr lang="ru" sz="1000" dirty="0">
                <a:solidFill>
                  <a:schemeClr val="tx1"/>
                </a:solidFill>
                <a:latin typeface="Arial" panose="020B0604020202020204" pitchFamily="34" charset="0"/>
                <a:cs typeface="Arial" panose="020B0604020202020204" pitchFamily="34" charset="0"/>
              </a:rPr>
              <a:t>Physical Component Summary and Mental Component Summary scores are calculated by weighting z-transformed and norm-based scoring of the domains, with a mean of 50 and SD of 10</a:t>
            </a:r>
          </a:p>
          <a:p>
            <a:pPr marL="171424" indent="-171424" rtl="0">
              <a:buFont typeface="Arial" panose="020B0604020202020204" pitchFamily="34" charset="0"/>
              <a:buChar char="•"/>
            </a:pPr>
            <a:r>
              <a:rPr lang="ru" sz="1000" dirty="0">
                <a:solidFill>
                  <a:schemeClr val="tx1"/>
                </a:solidFill>
                <a:latin typeface="Arial" panose="020B0604020202020204" pitchFamily="34" charset="0"/>
                <a:cs typeface="Arial" panose="020B0604020202020204" pitchFamily="34" charset="0"/>
              </a:rPr>
              <a:t>In this post-hoc analysis, more patients treated with SAPHNELO reported clinically meaningful improvements in all patient-reported outcomes using LupusQoL and SF-36 than those who received ST alone</a:t>
            </a:r>
            <a:endParaRPr lang="en-US" sz="1000" baseline="30000" dirty="0">
              <a:solidFill>
                <a:schemeClr val="tx1"/>
              </a:solidFill>
              <a:latin typeface="Arial" panose="020B0604020202020204" pitchFamily="34" charset="0"/>
              <a:cs typeface="Arial" panose="020B0604020202020204" pitchFamily="34" charset="0"/>
            </a:endParaRPr>
          </a:p>
          <a:p>
            <a:pPr marL="171424" indent="-171424" rtl="0">
              <a:buFont typeface="Arial" panose="020B0604020202020204" pitchFamily="34" charset="0"/>
              <a:buChar char="•"/>
            </a:pPr>
            <a:r>
              <a:rPr lang="ru" sz="1000" b="0" dirty="0">
                <a:solidFill>
                  <a:schemeClr val="tx1"/>
                </a:solidFill>
                <a:latin typeface="Arial" panose="020B0604020202020204" pitchFamily="34" charset="0"/>
                <a:cs typeface="Arial" panose="020B0604020202020204" pitchFamily="34" charset="0"/>
              </a:rPr>
              <a:t>Данные носят описательный характер</a:t>
            </a:r>
          </a:p>
          <a:p>
            <a:pPr rtl="0"/>
            <a:endParaRPr lang="en-US" sz="1000" dirty="0">
              <a:solidFill>
                <a:schemeClr val="tx1"/>
              </a:solidFill>
              <a:latin typeface="Arial" panose="020B0604020202020204" pitchFamily="34" charset="0"/>
              <a:cs typeface="Arial" panose="020B0604020202020204" pitchFamily="34" charset="0"/>
            </a:endParaRPr>
          </a:p>
          <a:p>
            <a:pPr rtl="0"/>
            <a:r>
              <a:rPr lang="ru" sz="1000" b="1" dirty="0">
                <a:solidFill>
                  <a:schemeClr val="tx1"/>
                </a:solidFill>
                <a:latin typeface="Arial" panose="020B0604020202020204" pitchFamily="34" charset="0"/>
                <a:cs typeface="Arial" panose="020B0604020202020204" pitchFamily="34" charset="0"/>
              </a:rPr>
              <a:t>Abbreviations</a:t>
            </a:r>
          </a:p>
          <a:p>
            <a:pPr rtl="0"/>
            <a:r>
              <a:rPr lang="ru" sz="1000" b="0" i="0" u="none" strike="noStrike" kern="1200" cap="none" spc="0" normalizeH="0" noProof="0" dirty="0">
                <a:ln>
                  <a:noFill/>
                </a:ln>
                <a:solidFill>
                  <a:schemeClr val="tx1"/>
                </a:solidFill>
                <a:effectLst/>
                <a:uLnTx/>
                <a:uFillTx/>
                <a:latin typeface="Arial" panose="020B0604020202020204"/>
                <a:ea typeface="+mn-ea"/>
                <a:cs typeface="+mn-cs"/>
              </a:rPr>
              <a:t>LupusQoL, Lupus Quality of Life; SD, standard deviation; SF-36, Short Form 36 Health Survey; ST, standard therapy.</a:t>
            </a:r>
            <a:endParaRPr lang="en-US" sz="1000" b="0" dirty="0">
              <a:solidFill>
                <a:schemeClr val="tx1"/>
              </a:solidFill>
              <a:latin typeface="Arial" panose="020B0604020202020204" pitchFamily="34" charset="0"/>
              <a:cs typeface="Arial" panose="020B0604020202020204" pitchFamily="34" charset="0"/>
            </a:endParaRPr>
          </a:p>
          <a:p>
            <a:pPr marL="0" indent="0" rtl="0">
              <a:buFont typeface="Arial" panose="020B0604020202020204" pitchFamily="34" charset="0"/>
              <a:buNone/>
            </a:pPr>
            <a:endParaRPr lang="ru" sz="1000" b="1" dirty="0">
              <a:solidFill>
                <a:schemeClr val="tx1"/>
              </a:solidFill>
              <a:latin typeface="Arial" panose="020B0604020202020204" pitchFamily="34" charset="0"/>
              <a:cs typeface="Arial" panose="020B0604020202020204" pitchFamily="34" charset="0"/>
            </a:endParaRPr>
          </a:p>
          <a:p>
            <a:pPr rtl="0"/>
            <a:r>
              <a:rPr lang="ru" sz="1000" dirty="0">
                <a:solidFill>
                  <a:schemeClr val="tx1"/>
                </a:solidFill>
                <a:latin typeface="Arial" panose="020B0604020202020204" pitchFamily="34" charset="0"/>
                <a:cs typeface="Arial" panose="020B0604020202020204" pitchFamily="34" charset="0"/>
              </a:rPr>
              <a:t>Ссылки</a:t>
            </a:r>
          </a:p>
          <a:p>
            <a:pPr rtl="0"/>
            <a:r>
              <a:rPr lang="ru" sz="1000" dirty="0">
                <a:solidFill>
                  <a:schemeClr val="tx1"/>
                </a:solidFill>
                <a:latin typeface="Arial" panose="020B0604020202020204" pitchFamily="34" charset="0"/>
                <a:cs typeface="Arial" panose="020B0604020202020204" pitchFamily="34" charset="0"/>
              </a:rPr>
              <a:t>Strand V, O’Quinn S, Furie RA, et al. Clinical meaningfulness of a British Isles Lupus Assessment Group-based Composite Lupus Assessment response in terms of patient-reported outcomes in moderate to severe systemic lupus erythematosus: a post-hoc analysis of the phase 3 TULIP-1 and TULIP-2 trials of anifrolumab. </a:t>
            </a:r>
            <a:r>
              <a:rPr lang="ru" sz="1000" i="1" dirty="0">
                <a:solidFill>
                  <a:schemeClr val="tx1"/>
                </a:solidFill>
                <a:latin typeface="Arial" panose="020B0604020202020204" pitchFamily="34" charset="0"/>
                <a:cs typeface="Arial" panose="020B0604020202020204" pitchFamily="34" charset="0"/>
              </a:rPr>
              <a:t>Lancet Rheumatol.</a:t>
            </a:r>
            <a:r>
              <a:rPr lang="ru" sz="1000" dirty="0">
                <a:solidFill>
                  <a:schemeClr val="tx1"/>
                </a:solidFill>
                <a:latin typeface="Arial" panose="020B0604020202020204" pitchFamily="34" charset="0"/>
                <a:cs typeface="Arial" panose="020B0604020202020204" pitchFamily="34" charset="0"/>
              </a:rPr>
              <a:t> 2022;4(3):e198-e207. </a:t>
            </a:r>
          </a:p>
          <a:p>
            <a:pPr marL="228566" indent="-228566" rtl="0">
              <a:buFont typeface="+mj-lt"/>
              <a:buAutoNum type="arabicPeriod"/>
            </a:pPr>
            <a:endParaRPr lang="en-US" sz="1000" dirty="0">
              <a:solidFill>
                <a:schemeClr val="tx1"/>
              </a:solidFill>
              <a:latin typeface="Arial" panose="020B0604020202020204" pitchFamily="34" charset="0"/>
              <a:cs typeface="Arial" panose="020B0604020202020204" pitchFamily="34" charset="0"/>
            </a:endParaRPr>
          </a:p>
          <a:p>
            <a:pPr rtl="0"/>
            <a:endParaRPr lang="en-US" sz="100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AFBEE08-AAA7-49DA-A42F-AD69DEECE7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3976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rtlCol="0"/>
          <a:lstStyle/>
          <a:p>
            <a:pPr rtl="0"/>
            <a:r>
              <a:rPr lang="ru-RU" sz="1000" b="1" dirty="0">
                <a:solidFill>
                  <a:schemeClr val="tx1"/>
                </a:solidFill>
                <a:latin typeface="Arial" panose="020B0604020202020204" pitchFamily="34" charset="0"/>
                <a:cs typeface="Arial" panose="020B0604020202020204" pitchFamily="34" charset="0"/>
              </a:rPr>
              <a:t>Комментарии для лектора</a:t>
            </a:r>
            <a:endParaRPr lang="ru" sz="1000" b="1" dirty="0">
              <a:solidFill>
                <a:schemeClr val="tx1"/>
              </a:solidFill>
              <a:latin typeface="Arial" panose="020B0604020202020204" pitchFamily="34" charset="0"/>
              <a:cs typeface="Arial" panose="020B0604020202020204" pitchFamily="34" charset="0"/>
            </a:endParaRPr>
          </a:p>
          <a:p>
            <a:pPr marL="171374" indent="-17137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Ответ пациентов на лечение мог быть различным. Оценка проводилась на основании отчетов леч врачей и клинических и инструментальных оценок (где они использовались)</a:t>
            </a:r>
          </a:p>
          <a:p>
            <a:pPr marL="171374" indent="-171374" rtl="0">
              <a:buFont typeface="Arial" panose="020B0604020202020204" pitchFamily="34" charset="0"/>
              <a:buChar char="•"/>
            </a:pPr>
            <a:endParaRPr lang="en-US" sz="1000" dirty="0">
              <a:solidFill>
                <a:schemeClr val="tx1"/>
              </a:solidFill>
              <a:latin typeface="Arial" panose="020B0604020202020204" pitchFamily="34" charset="0"/>
              <a:cs typeface="Arial" panose="020B0604020202020204" pitchFamily="34" charset="0"/>
            </a:endParaRPr>
          </a:p>
          <a:p>
            <a:pPr rtl="0"/>
            <a:r>
              <a:rPr lang="ru-RU" sz="1000" b="1" dirty="0">
                <a:solidFill>
                  <a:schemeClr val="tx1"/>
                </a:solidFill>
                <a:latin typeface="Arial" panose="020B0604020202020204" pitchFamily="34" charset="0"/>
                <a:cs typeface="Arial" panose="020B0604020202020204" pitchFamily="34" charset="0"/>
              </a:rPr>
              <a:t>Ключевые пункты</a:t>
            </a:r>
          </a:p>
          <a:p>
            <a:pPr marL="171399" indent="-171399" rtl="0">
              <a:buFont typeface="Arial" panose="020B0604020202020204" pitchFamily="34" charset="0"/>
              <a:buChar char="•"/>
            </a:pPr>
            <a:r>
              <a:rPr lang="ru" sz="1000" dirty="0">
                <a:solidFill>
                  <a:schemeClr val="tx1"/>
                </a:solidFill>
                <a:latin typeface="Arial" panose="020B0604020202020204" pitchFamily="34" charset="0"/>
                <a:cs typeface="Arial" panose="020B0604020202020204" pitchFamily="34" charset="0"/>
              </a:rPr>
              <a:t>Согласно сообщению врача, утомляемость уменьшилась от тяжелой до легкой. </a:t>
            </a:r>
          </a:p>
          <a:p>
            <a:pPr marL="171399" indent="-171399" rtl="0">
              <a:buFont typeface="Arial" panose="020B0604020202020204" pitchFamily="34" charset="0"/>
              <a:buChar char="•"/>
            </a:pPr>
            <a:r>
              <a:rPr lang="ru" sz="1000" dirty="0">
                <a:solidFill>
                  <a:schemeClr val="tx1"/>
                </a:solidFill>
                <a:latin typeface="Arial" panose="020B0604020202020204" pitchFamily="34" charset="0"/>
                <a:cs typeface="Arial" panose="020B0604020202020204" pitchFamily="34" charset="0"/>
              </a:rPr>
              <a:t>Мария сообщила, что она стала более энергичной</a:t>
            </a:r>
          </a:p>
        </p:txBody>
      </p:sp>
      <p:sp>
        <p:nvSpPr>
          <p:cNvPr id="4" name="Slide Number Placeholder 3"/>
          <p:cNvSpPr>
            <a:spLocks noGrp="1"/>
          </p:cNvSpPr>
          <p:nvPr>
            <p:ph type="sldNum" sz="quarter" idx="5"/>
          </p:nvPr>
        </p:nvSpPr>
        <p:spPr/>
        <p:txBody>
          <a:bodyPr rtlCol="0"/>
          <a:lstStyle/>
          <a:p>
            <a:pPr marL="0" marR="0" lvl="0" indent="0" algn="r" defTabSz="914131" rtl="0" eaLnBrk="1" fontAlgn="auto" latinLnBrk="0" hangingPunct="1">
              <a:lnSpc>
                <a:spcPct val="100000"/>
              </a:lnSpc>
              <a:spcBef>
                <a:spcPts val="0"/>
              </a:spcBef>
              <a:spcAft>
                <a:spcPts val="0"/>
              </a:spcAft>
              <a:buClrTx/>
              <a:buSzTx/>
              <a:buFontTx/>
              <a:buNone/>
              <a:tabLst/>
              <a:defRPr/>
            </a:pPr>
            <a:fld id="{8AFBEE08-AAA7-49DA-A42F-AD69DEECE74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131"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0014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rtlCol="0"/>
          <a:lstStyle/>
          <a:p>
            <a:pPr rtl="0"/>
            <a:r>
              <a:rPr lang="ru-RU" sz="1000" b="1" dirty="0">
                <a:solidFill>
                  <a:schemeClr val="tx1"/>
                </a:solidFill>
                <a:latin typeface="Arial" panose="020B0604020202020204" pitchFamily="34" charset="0"/>
                <a:cs typeface="Arial" panose="020B0604020202020204" pitchFamily="34" charset="0"/>
              </a:rPr>
              <a:t>Комментарии для лектора</a:t>
            </a:r>
            <a:endParaRPr lang="ru" sz="1000" b="1" dirty="0">
              <a:solidFill>
                <a:schemeClr val="tx1"/>
              </a:solidFill>
              <a:latin typeface="Arial" panose="020B0604020202020204" pitchFamily="34" charset="0"/>
              <a:cs typeface="Arial" panose="020B0604020202020204" pitchFamily="34" charset="0"/>
            </a:endParaRPr>
          </a:p>
          <a:p>
            <a:pPr marL="171374" indent="-17137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Ответ пациентов на лечение мог быть различным. Оценка проводилась на основании отчетов леч врачей и клинических и инструментальных оценок (где они использовались)</a:t>
            </a:r>
          </a:p>
          <a:p>
            <a:pPr marL="171374" indent="-171374" rtl="0">
              <a:buFont typeface="Arial" panose="020B0604020202020204" pitchFamily="34" charset="0"/>
              <a:buChar char="•"/>
            </a:pPr>
            <a:endParaRPr lang="en-US" sz="1000" dirty="0">
              <a:solidFill>
                <a:schemeClr val="tx1"/>
              </a:solidFill>
              <a:latin typeface="Arial" panose="020B0604020202020204" pitchFamily="34" charset="0"/>
              <a:cs typeface="Arial" panose="020B0604020202020204" pitchFamily="34" charset="0"/>
            </a:endParaRPr>
          </a:p>
          <a:p>
            <a:pPr rtl="0"/>
            <a:r>
              <a:rPr lang="ru-RU" sz="1000" b="1" dirty="0">
                <a:solidFill>
                  <a:schemeClr val="tx1"/>
                </a:solidFill>
                <a:latin typeface="Arial" panose="020B0604020202020204" pitchFamily="34" charset="0"/>
                <a:cs typeface="Arial" panose="020B0604020202020204" pitchFamily="34" charset="0"/>
              </a:rPr>
              <a:t>Ключевые пункты</a:t>
            </a:r>
          </a:p>
          <a:p>
            <a:pPr marL="171399" indent="-171399" rtl="0">
              <a:buFont typeface="Arial" panose="020B0604020202020204" pitchFamily="34" charset="0"/>
              <a:buChar char="•"/>
            </a:pPr>
            <a:r>
              <a:rPr lang="ru" sz="1000" dirty="0">
                <a:solidFill>
                  <a:schemeClr val="tx1"/>
                </a:solidFill>
                <a:latin typeface="Arial" panose="020B0604020202020204" pitchFamily="34" charset="0"/>
                <a:cs typeface="Arial" panose="020B0604020202020204" pitchFamily="34" charset="0"/>
              </a:rPr>
              <a:t>Качество жизни Марии после добавления к терапии Сафнело улучшилось</a:t>
            </a:r>
          </a:p>
          <a:p>
            <a:pPr marL="171399" indent="-171399"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Ее физическое и психическое здоровье улучшилось, а боль уменьшилась.</a:t>
            </a:r>
          </a:p>
          <a:p>
            <a:pPr marL="171399" indent="-171399"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После начала терапиии Сафнело Мария сообщила, что смогла вернуться к работе и ходить в магазины, а также посещать другие общественные места.</a:t>
            </a:r>
            <a:endParaRPr lang="en-US" sz="100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0"/>
          <a:lstStyle/>
          <a:p>
            <a:pPr marL="0" marR="0" lvl="0" indent="0" algn="r" defTabSz="914131" rtl="0" eaLnBrk="1" fontAlgn="auto" latinLnBrk="0" hangingPunct="1">
              <a:lnSpc>
                <a:spcPct val="100000"/>
              </a:lnSpc>
              <a:spcBef>
                <a:spcPts val="0"/>
              </a:spcBef>
              <a:spcAft>
                <a:spcPts val="0"/>
              </a:spcAft>
              <a:buClrTx/>
              <a:buSzTx/>
              <a:buFontTx/>
              <a:buNone/>
              <a:tabLst/>
              <a:defRPr/>
            </a:pPr>
            <a:fld id="{8AFBEE08-AAA7-49DA-A42F-AD69DEECE74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131"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829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EE1140-0725-40DE-9472-8605B58DF2E2}" type="slidenum">
              <a:rPr lang="en-US" smtClean="0"/>
              <a:t>9</a:t>
            </a:fld>
            <a:endParaRPr lang="en-US"/>
          </a:p>
        </p:txBody>
      </p:sp>
    </p:spTree>
    <p:extLst>
      <p:ext uri="{BB962C8B-B14F-4D97-AF65-F5344CB8AC3E}">
        <p14:creationId xmlns:p14="http://schemas.microsoft.com/office/powerpoint/2010/main" val="30995735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rtlCol="0"/>
          <a:lstStyle/>
          <a:p>
            <a:pPr rtl="0"/>
            <a:r>
              <a:rPr lang="ru-RU" sz="1000" b="1" dirty="0">
                <a:solidFill>
                  <a:schemeClr val="tx1"/>
                </a:solidFill>
                <a:latin typeface="Arial" panose="020B0604020202020204" pitchFamily="34" charset="0"/>
                <a:cs typeface="Arial" panose="020B0604020202020204" pitchFamily="34" charset="0"/>
              </a:rPr>
              <a:t>Комментарии для лектора</a:t>
            </a:r>
            <a:endParaRPr lang="ru" sz="1000" b="1" dirty="0">
              <a:solidFill>
                <a:schemeClr val="tx1"/>
              </a:solidFill>
              <a:latin typeface="Arial" panose="020B0604020202020204" pitchFamily="34" charset="0"/>
              <a:cs typeface="Arial" panose="020B0604020202020204" pitchFamily="34" charset="0"/>
            </a:endParaRPr>
          </a:p>
          <a:p>
            <a:pPr marL="171374" indent="-171374"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Ответ пациентов на лечение мог быть различным. Оценка проводилась на основании отчетов леч врачей и клинических и инструментальных оценок (где они использовались)</a:t>
            </a:r>
          </a:p>
          <a:p>
            <a:pPr marL="171374" indent="-171374" rtl="0">
              <a:buFont typeface="Arial" panose="020B0604020202020204" pitchFamily="34" charset="0"/>
              <a:buChar char="•"/>
            </a:pPr>
            <a:endParaRPr lang="en-US" sz="1000" dirty="0">
              <a:solidFill>
                <a:schemeClr val="tx1"/>
              </a:solidFill>
              <a:latin typeface="Arial" panose="020B0604020202020204" pitchFamily="34" charset="0"/>
              <a:cs typeface="Arial" panose="020B0604020202020204" pitchFamily="34" charset="0"/>
            </a:endParaRPr>
          </a:p>
          <a:p>
            <a:pPr rtl="0"/>
            <a:r>
              <a:rPr lang="ru-RU" sz="1000" b="1" dirty="0">
                <a:solidFill>
                  <a:schemeClr val="tx1"/>
                </a:solidFill>
                <a:latin typeface="Arial" panose="020B0604020202020204" pitchFamily="34" charset="0"/>
                <a:cs typeface="Arial" panose="020B0604020202020204" pitchFamily="34" charset="0"/>
              </a:rPr>
              <a:t>Ключевые пункты</a:t>
            </a:r>
          </a:p>
          <a:p>
            <a:pPr marL="171399" indent="-171399" rtl="0">
              <a:buFont typeface="Arial" panose="020B0604020202020204" pitchFamily="34" charset="0"/>
              <a:buChar char="•"/>
            </a:pPr>
            <a:r>
              <a:rPr lang="ru" sz="1000" dirty="0">
                <a:solidFill>
                  <a:schemeClr val="tx1"/>
                </a:solidFill>
                <a:latin typeface="Arial" panose="020B0604020202020204" pitchFamily="34" charset="0"/>
                <a:cs typeface="Arial" panose="020B0604020202020204" pitchFamily="34" charset="0"/>
              </a:rPr>
              <a:t>In summary, Mia has experienced improvement in multiple affected organ domains since SAPHNELO treatment was initiated; patient results are as of the case report date noted in the slide</a:t>
            </a:r>
          </a:p>
          <a:p>
            <a:pPr marL="171399" indent="-171399" rtl="0">
              <a:buFont typeface="Arial" panose="020B0604020202020204" pitchFamily="34" charset="0"/>
              <a:buChar char="•"/>
            </a:pPr>
            <a:r>
              <a:rPr lang="ru" sz="1000" dirty="0">
                <a:solidFill>
                  <a:schemeClr val="tx1"/>
                </a:solidFill>
                <a:latin typeface="Arial" panose="020B0604020202020204" pitchFamily="34" charset="0"/>
                <a:cs typeface="Arial" panose="020B0604020202020204" pitchFamily="34" charset="0"/>
              </a:rPr>
              <a:t>She noticed improvement after SAPHNELO was added to her treatment plan</a:t>
            </a:r>
          </a:p>
          <a:p>
            <a:pPr marL="171399" indent="-171399" rtl="0">
              <a:buFont typeface="Arial" panose="020B0604020202020204" pitchFamily="34" charset="0"/>
              <a:buChar char="•"/>
            </a:pPr>
            <a:r>
              <a:rPr lang="ru" sz="1000" dirty="0">
                <a:solidFill>
                  <a:schemeClr val="tx1"/>
                </a:solidFill>
                <a:latin typeface="Arial" panose="020B0604020202020204" pitchFamily="34" charset="0"/>
                <a:cs typeface="Arial" panose="020B0604020202020204" pitchFamily="34" charset="0"/>
              </a:rPr>
              <a:t>She remains on a low dose of prednisone, 5 mg/day</a:t>
            </a:r>
          </a:p>
          <a:p>
            <a:pPr marL="171399" indent="-171399"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Таким образом, с момента начала лечения Сафнело у Марии наблюдалось улучшение во многих пораженных доменах органов и систем; результаты пациента приведены на дату отчета о болезни, указанную на слайде</a:t>
            </a:r>
          </a:p>
          <a:p>
            <a:pPr marL="171399" indent="-171399"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Пациентка заметила улучшение после того, как Сафнело был добавлен к ее плану лечения.</a:t>
            </a:r>
          </a:p>
          <a:p>
            <a:pPr marL="171399" indent="-171399" rtl="0">
              <a:buFont typeface="Arial" panose="020B0604020202020204" pitchFamily="34" charset="0"/>
              <a:buChar char="•"/>
            </a:pPr>
            <a:r>
              <a:rPr lang="ru-RU" sz="1000" dirty="0">
                <a:solidFill>
                  <a:schemeClr val="tx1"/>
                </a:solidFill>
                <a:latin typeface="Arial" panose="020B0604020202020204" pitchFamily="34" charset="0"/>
                <a:cs typeface="Arial" panose="020B0604020202020204" pitchFamily="34" charset="0"/>
              </a:rPr>
              <a:t>Она остается на низкой дозе преднизолона, 5 мг/сут.</a:t>
            </a:r>
          </a:p>
          <a:p>
            <a:pPr marL="171399" indent="-171399" rtl="0">
              <a:buFont typeface="Arial" panose="020B0604020202020204" pitchFamily="34" charset="0"/>
              <a:buChar char="•"/>
            </a:pPr>
            <a:endParaRPr lang="ru" sz="100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0"/>
          <a:lstStyle/>
          <a:p>
            <a:pPr marL="0" marR="0" lvl="0" indent="0" algn="r" defTabSz="914131" rtl="0" eaLnBrk="1" fontAlgn="auto" latinLnBrk="0" hangingPunct="1">
              <a:lnSpc>
                <a:spcPct val="100000"/>
              </a:lnSpc>
              <a:spcBef>
                <a:spcPts val="0"/>
              </a:spcBef>
              <a:spcAft>
                <a:spcPts val="0"/>
              </a:spcAft>
              <a:buClrTx/>
              <a:buSzTx/>
              <a:buFontTx/>
              <a:buNone/>
              <a:tabLst/>
              <a:defRPr/>
            </a:pPr>
            <a:fld id="{8AFBEE08-AAA7-49DA-A42F-AD69DEECE74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131"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8691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pPr marR="0">
              <a:lnSpc>
                <a:spcPct val="107000"/>
              </a:lnSpc>
              <a:spcBef>
                <a:spcPts val="0"/>
              </a:spcBef>
              <a:spcAft>
                <a:spcPts val="800"/>
              </a:spcAft>
            </a:pPr>
            <a:endParaRPr lang="en-US" sz="1000" dirty="0">
              <a:latin typeface="Arial" panose="020B0604020202020204" pitchFamily="34" charset="0"/>
              <a:cs typeface="Arial" panose="020B0604020202020204" pitchFamily="34" charset="0"/>
            </a:endParaRPr>
          </a:p>
          <a:p>
            <a:pPr marL="171450" marR="0" indent="-171450">
              <a:lnSpc>
                <a:spcPct val="107000"/>
              </a:lnSpc>
              <a:spcBef>
                <a:spcPts val="0"/>
              </a:spcBef>
              <a:spcAft>
                <a:spcPts val="800"/>
              </a:spcAft>
              <a:buFont typeface="Arial" panose="020B0604020202020204" pitchFamily="34" charset="0"/>
              <a:buChar char="•"/>
            </a:pPr>
            <a:endParaRPr lang="en-US" sz="1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BEE08-AAA7-49DA-A42F-AD69DEECE7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99955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50900" y="300038"/>
            <a:ext cx="5156200" cy="2900362"/>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8857A81-DEF9-4B57-AC08-20326D7F815B}" type="slidenum">
              <a:rPr lang="en-GB" smtClean="0"/>
              <a:pPr/>
              <a:t>89</a:t>
            </a:fld>
            <a:endParaRPr lang="en-GB"/>
          </a:p>
        </p:txBody>
      </p:sp>
    </p:spTree>
    <p:extLst>
      <p:ext uri="{BB962C8B-B14F-4D97-AF65-F5344CB8AC3E}">
        <p14:creationId xmlns:p14="http://schemas.microsoft.com/office/powerpoint/2010/main" val="2507659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50900" y="300038"/>
            <a:ext cx="5156200" cy="2900362"/>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042507A-FB3A-44BD-B08D-454BDA86576E}" type="slidenum">
              <a:rPr lang="ru-RU" smtClean="0"/>
              <a:t>10</a:t>
            </a:fld>
            <a:endParaRPr lang="ru-RU"/>
          </a:p>
        </p:txBody>
      </p:sp>
    </p:spTree>
    <p:extLst>
      <p:ext uri="{BB962C8B-B14F-4D97-AF65-F5344CB8AC3E}">
        <p14:creationId xmlns:p14="http://schemas.microsoft.com/office/powerpoint/2010/main" val="3350976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50900" y="300038"/>
            <a:ext cx="5156200" cy="2900362"/>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042507A-FB3A-44BD-B08D-454BDA86576E}" type="slidenum">
              <a:rPr lang="ru-RU" smtClean="0"/>
              <a:t>12</a:t>
            </a:fld>
            <a:endParaRPr lang="ru-RU"/>
          </a:p>
        </p:txBody>
      </p:sp>
    </p:spTree>
    <p:extLst>
      <p:ext uri="{BB962C8B-B14F-4D97-AF65-F5344CB8AC3E}">
        <p14:creationId xmlns:p14="http://schemas.microsoft.com/office/powerpoint/2010/main" val="991704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B60A0-89C0-4AE8-A997-3E6965E7B334}" type="slidenum">
              <a:rPr lang="en-US" smtClean="0"/>
              <a:t>13</a:t>
            </a:fld>
            <a:endParaRPr lang="en-US" dirty="0"/>
          </a:p>
        </p:txBody>
      </p:sp>
      <p:sp>
        <p:nvSpPr>
          <p:cNvPr id="5" name="Rectangle 4">
            <a:extLst>
              <a:ext uri="{FF2B5EF4-FFF2-40B4-BE49-F238E27FC236}">
                <a16:creationId xmlns:a16="http://schemas.microsoft.com/office/drawing/2014/main" xmlns="" id="{1BE6C4D1-D5C7-4801-93FF-251A5CF31EEA}"/>
              </a:ext>
            </a:extLst>
          </p:cNvPr>
          <p:cNvSpPr/>
          <p:nvPr/>
        </p:nvSpPr>
        <p:spPr>
          <a:xfrm>
            <a:off x="-1" y="1768593"/>
            <a:ext cx="685801" cy="1566277"/>
          </a:xfrm>
          <a:prstGeom prst="rect">
            <a:avLst/>
          </a:prstGeom>
        </p:spPr>
        <p:style>
          <a:lnRef idx="2">
            <a:schemeClr val="dk1"/>
          </a:lnRef>
          <a:fillRef idx="1">
            <a:schemeClr val="lt1"/>
          </a:fillRef>
          <a:effectRef idx="0">
            <a:schemeClr val="dk1"/>
          </a:effectRef>
          <a:fontRef idx="minor">
            <a:schemeClr val="dk1"/>
          </a:fontRef>
        </p:style>
        <p:txBody>
          <a:bodyPr lIns="94704" tIns="47352" rIns="94704" bIns="47352" rtlCol="0" anchor="ctr"/>
          <a:lstStyle/>
          <a:p>
            <a:pPr algn="ctr" defTabSz="473522">
              <a:defRPr/>
            </a:pPr>
            <a:r>
              <a:rPr lang="en-US" sz="600" dirty="0">
                <a:solidFill>
                  <a:schemeClr val="tx1"/>
                </a:solidFill>
              </a:rPr>
              <a:t>1/Kim/2015/p14163/Figure1/</a:t>
            </a:r>
            <a:br>
              <a:rPr lang="en-US" sz="600" dirty="0">
                <a:solidFill>
                  <a:schemeClr val="tx1"/>
                </a:solidFill>
              </a:rPr>
            </a:br>
            <a:r>
              <a:rPr lang="en-US" sz="600" dirty="0">
                <a:solidFill>
                  <a:schemeClr val="tx1"/>
                </a:solidFill>
              </a:rPr>
              <a:t>ln4-8</a:t>
            </a:r>
            <a:endParaRPr lang="en-US" sz="600" dirty="0">
              <a:solidFill>
                <a:schemeClr val="tx1"/>
              </a:solidFill>
              <a:latin typeface="Calibri" panose="020F0502020204030204"/>
            </a:endParaRPr>
          </a:p>
          <a:p>
            <a:pPr algn="ctr" defTabSz="473522">
              <a:defRPr/>
            </a:pPr>
            <a:r>
              <a:rPr lang="en-US" sz="600" dirty="0">
                <a:solidFill>
                  <a:schemeClr val="tx1"/>
                </a:solidFill>
                <a:latin typeface="Calibri" panose="020F0502020204030204"/>
              </a:rPr>
              <a:t>2/R</a:t>
            </a:r>
            <a:r>
              <a:rPr lang="en-US" sz="500" dirty="0">
                <a:solidFill>
                  <a:schemeClr val="tx1"/>
                </a:solidFill>
              </a:rPr>
              <a:t>ö</a:t>
            </a:r>
            <a:r>
              <a:rPr lang="en-US" sz="600" dirty="0">
                <a:solidFill>
                  <a:schemeClr val="tx1"/>
                </a:solidFill>
                <a:latin typeface="Calibri" panose="020F0502020204030204"/>
              </a:rPr>
              <a:t>nnblom/</a:t>
            </a:r>
            <a:br>
              <a:rPr lang="en-US" sz="600" dirty="0">
                <a:solidFill>
                  <a:schemeClr val="tx1"/>
                </a:solidFill>
                <a:latin typeface="Calibri" panose="020F0502020204030204"/>
              </a:rPr>
            </a:br>
            <a:r>
              <a:rPr lang="en-US" sz="600" dirty="0">
                <a:solidFill>
                  <a:schemeClr val="tx1"/>
                </a:solidFill>
                <a:latin typeface="Calibri" panose="020F0502020204030204"/>
              </a:rPr>
              <a:t>2010/p5/</a:t>
            </a:r>
            <a:br>
              <a:rPr lang="en-US" sz="600" dirty="0">
                <a:solidFill>
                  <a:schemeClr val="tx1"/>
                </a:solidFill>
                <a:latin typeface="Calibri" panose="020F0502020204030204"/>
              </a:rPr>
            </a:br>
            <a:r>
              <a:rPr lang="en-US" sz="600" dirty="0">
                <a:solidFill>
                  <a:schemeClr val="tx1"/>
                </a:solidFill>
                <a:latin typeface="Calibri" panose="020F0502020204030204"/>
              </a:rPr>
              <a:t>Figure 3; </a:t>
            </a:r>
            <a:r>
              <a:rPr lang="en-US" sz="600" dirty="0">
                <a:solidFill>
                  <a:srgbClr val="00B050"/>
                </a:solidFill>
                <a:latin typeface="Calibri" panose="020F0502020204030204"/>
              </a:rPr>
              <a:t/>
            </a:r>
            <a:br>
              <a:rPr lang="en-US" sz="600" dirty="0">
                <a:solidFill>
                  <a:srgbClr val="00B050"/>
                </a:solidFill>
                <a:latin typeface="Calibri" panose="020F0502020204030204"/>
              </a:rPr>
            </a:br>
            <a:r>
              <a:rPr lang="en-US" sz="600" dirty="0">
                <a:solidFill>
                  <a:schemeClr val="tx1"/>
                </a:solidFill>
                <a:latin typeface="Calibri" panose="020F0502020204030204"/>
              </a:rPr>
              <a:t>3/Wahren-Herlenius/Lancet/2013/p824/fig5/ln1-5;</a:t>
            </a:r>
          </a:p>
          <a:p>
            <a:pPr algn="ctr" defTabSz="966554">
              <a:defRPr/>
            </a:pPr>
            <a:r>
              <a:rPr lang="en-US" sz="600" kern="0" dirty="0">
                <a:solidFill>
                  <a:schemeClr val="tx1"/>
                </a:solidFill>
              </a:rPr>
              <a:t>4/Dennis/2012/p144/Figure1/</a:t>
            </a:r>
            <a:br>
              <a:rPr lang="en-US" sz="600" kern="0" dirty="0">
                <a:solidFill>
                  <a:schemeClr val="tx1"/>
                </a:solidFill>
              </a:rPr>
            </a:br>
            <a:r>
              <a:rPr lang="en-US" sz="600" kern="0" dirty="0">
                <a:solidFill>
                  <a:schemeClr val="tx1"/>
                </a:solidFill>
              </a:rPr>
              <a:t>Figure2;</a:t>
            </a:r>
          </a:p>
          <a:p>
            <a:pPr algn="ctr" defTabSz="966554">
              <a:defRPr/>
            </a:pPr>
            <a:r>
              <a:rPr lang="en-US" sz="600" kern="0" dirty="0">
                <a:solidFill>
                  <a:schemeClr val="tx1"/>
                </a:solidFill>
              </a:rPr>
              <a:t>5/Ronnblom/</a:t>
            </a:r>
            <a:br>
              <a:rPr lang="en-US" sz="600" kern="0" dirty="0">
                <a:solidFill>
                  <a:schemeClr val="tx1"/>
                </a:solidFill>
              </a:rPr>
            </a:br>
            <a:r>
              <a:rPr lang="en-US" sz="600" kern="0" dirty="0">
                <a:solidFill>
                  <a:schemeClr val="tx1"/>
                </a:solidFill>
              </a:rPr>
              <a:t>2011/p233/</a:t>
            </a:r>
            <a:br>
              <a:rPr lang="en-US" sz="600" kern="0" dirty="0">
                <a:solidFill>
                  <a:schemeClr val="tx1"/>
                </a:solidFill>
              </a:rPr>
            </a:br>
            <a:r>
              <a:rPr lang="en-US" sz="600" kern="0" dirty="0">
                <a:solidFill>
                  <a:schemeClr val="tx1"/>
                </a:solidFill>
              </a:rPr>
              <a:t>Figure2</a:t>
            </a:r>
          </a:p>
        </p:txBody>
      </p:sp>
    </p:spTree>
    <p:extLst>
      <p:ext uri="{BB962C8B-B14F-4D97-AF65-F5344CB8AC3E}">
        <p14:creationId xmlns:p14="http://schemas.microsoft.com/office/powerpoint/2010/main" val="31830389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8.xml"/><Relationship Id="rId1" Type="http://schemas.openxmlformats.org/officeDocument/2006/relationships/customXml" Target="../../customXml/item7.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0.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1.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7.xml"/></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8.xml"/><Relationship Id="rId1" Type="http://schemas.openxmlformats.org/officeDocument/2006/relationships/customXml" Target="../../customXml/item9.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0.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1.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2.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3.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4.xml"/></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5.xml"/><Relationship Id="rId1" Type="http://schemas.openxmlformats.org/officeDocument/2006/relationships/customXml" Target="../../customXml/item8.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7.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8.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9.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0.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1.xml"/></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2.xml"/><Relationship Id="rId1" Type="http://schemas.openxmlformats.org/officeDocument/2006/relationships/customXml" Target="../../customXml/item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6.xml"/><Relationship Id="rId1" Type="http://schemas.openxmlformats.org/officeDocument/2006/relationships/tags" Target="../tags/tag54.xml"/><Relationship Id="rId4" Type="http://schemas.openxmlformats.org/officeDocument/2006/relationships/image" Target="../media/image2.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6.xml"/><Relationship Id="rId1" Type="http://schemas.openxmlformats.org/officeDocument/2006/relationships/tags" Target="../tags/tag55.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6.xml"/><Relationship Id="rId1" Type="http://schemas.openxmlformats.org/officeDocument/2006/relationships/tags" Target="../tags/tag56.xml"/><Relationship Id="rId4" Type="http://schemas.openxmlformats.org/officeDocument/2006/relationships/image" Target="../media/image2.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6.xml"/><Relationship Id="rId1" Type="http://schemas.openxmlformats.org/officeDocument/2006/relationships/tags" Target="../tags/tag57.xml"/><Relationship Id="rId4" Type="http://schemas.openxmlformats.org/officeDocument/2006/relationships/image" Target="../media/image2.svg"/></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8.xml"/><Relationship Id="rId1" Type="http://schemas.openxmlformats.org/officeDocument/2006/relationships/customXml" Target="../../customXml/item12.xml"/></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slideMaster" Target="../slideMasters/slideMaster7.xml"/><Relationship Id="rId1" Type="http://schemas.openxmlformats.org/officeDocument/2006/relationships/tags" Target="../tags/tag60.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7.xml"/><Relationship Id="rId1" Type="http://schemas.openxmlformats.org/officeDocument/2006/relationships/tags" Target="../tags/tag61.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slideMaster" Target="../slideMasters/slideMaster7.xml"/><Relationship Id="rId1" Type="http://schemas.openxmlformats.org/officeDocument/2006/relationships/tags" Target="../tags/tag6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7.xml"/><Relationship Id="rId1" Type="http://schemas.openxmlformats.org/officeDocument/2006/relationships/tags" Target="../tags/tag63.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4.xml"/><Relationship Id="rId1" Type="http://schemas.openxmlformats.org/officeDocument/2006/relationships/customXml" Target="../../customXml/item2.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6.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7.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68.xml"/><Relationship Id="rId1" Type="http://schemas.openxmlformats.org/officeDocument/2006/relationships/customXml" Target="../../customXml/item6.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70.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71.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72.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73.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74.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75.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76.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77.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78.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79.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80.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81.xml"/></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2.xml"/><Relationship Id="rId1" Type="http://schemas.openxmlformats.org/officeDocument/2006/relationships/customXml" Target="../../customXml/item1.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customXml" Target="../../customXml/item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CDCC3B-CA12-4A4B-B5F5-D2062F3C58EC}"/>
              </a:ext>
            </a:extLst>
          </p:cNvPr>
          <p:cNvSpPr>
            <a:spLocks noGrp="1"/>
          </p:cNvSpPr>
          <p:nvPr>
            <p:ph type="title" hasCustomPrompt="1"/>
          </p:nvPr>
        </p:nvSpPr>
        <p:spPr>
          <a:xfrm>
            <a:off x="407987" y="1486304"/>
            <a:ext cx="5185093" cy="2649135"/>
          </a:xfrm>
        </p:spPr>
        <p:txBody>
          <a:bodyPr anchor="b" anchorCtr="0">
            <a:normAutofit/>
          </a:bodyPr>
          <a:lstStyle>
            <a:lvl1pPr>
              <a:lnSpc>
                <a:spcPct val="100000"/>
              </a:lnSpc>
              <a:defRPr sz="4000">
                <a:solidFill>
                  <a:schemeClr val="accent1"/>
                </a:solidFill>
              </a:defRPr>
            </a:lvl1pPr>
          </a:lstStyle>
          <a:p>
            <a:r>
              <a:rPr lang="en-US" dirty="0"/>
              <a:t>Click to enter title here</a:t>
            </a:r>
          </a:p>
        </p:txBody>
      </p:sp>
      <p:sp>
        <p:nvSpPr>
          <p:cNvPr id="6" name="Picture Placeholder 12">
            <a:extLst>
              <a:ext uri="{FF2B5EF4-FFF2-40B4-BE49-F238E27FC236}">
                <a16:creationId xmlns:a16="http://schemas.microsoft.com/office/drawing/2014/main" xmlns="" id="{3506CBD9-0F78-454A-9842-87C2546180B8}"/>
              </a:ext>
            </a:extLst>
          </p:cNvPr>
          <p:cNvSpPr>
            <a:spLocks noGrp="1"/>
          </p:cNvSpPr>
          <p:nvPr>
            <p:ph type="pic" sz="quarter" idx="20" hasCustomPrompt="1"/>
          </p:nvPr>
        </p:nvSpPr>
        <p:spPr>
          <a:xfrm>
            <a:off x="6188475" y="0"/>
            <a:ext cx="6004761" cy="6865200"/>
          </a:xfrm>
          <a:custGeom>
            <a:avLst/>
            <a:gdLst>
              <a:gd name="connsiteX0" fmla="*/ 1547827 w 6004761"/>
              <a:gd name="connsiteY0" fmla="*/ 0 h 6864096"/>
              <a:gd name="connsiteX1" fmla="*/ 6004760 w 6004761"/>
              <a:gd name="connsiteY1" fmla="*/ 0 h 6864096"/>
              <a:gd name="connsiteX2" fmla="*/ 6004761 w 6004761"/>
              <a:gd name="connsiteY2" fmla="*/ 6864096 h 6864096"/>
              <a:gd name="connsiteX3" fmla="*/ 1554450 w 6004761"/>
              <a:gd name="connsiteY3" fmla="*/ 6864096 h 6864096"/>
              <a:gd name="connsiteX4" fmla="*/ 1379124 w 6004761"/>
              <a:gd name="connsiteY4" fmla="*/ 6702826 h 6864096"/>
              <a:gd name="connsiteX5" fmla="*/ 0 w 6004761"/>
              <a:gd name="connsiteY5" fmla="*/ 3429001 h 6864096"/>
              <a:gd name="connsiteX6" fmla="*/ 1379124 w 6004761"/>
              <a:gd name="connsiteY6" fmla="*/ 155178 h 6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4761" h="6864096">
                <a:moveTo>
                  <a:pt x="1547827" y="0"/>
                </a:moveTo>
                <a:lnTo>
                  <a:pt x="6004760" y="0"/>
                </a:lnTo>
                <a:lnTo>
                  <a:pt x="6004761" y="6864096"/>
                </a:lnTo>
                <a:lnTo>
                  <a:pt x="1554450" y="6864096"/>
                </a:lnTo>
                <a:lnTo>
                  <a:pt x="1379124" y="6702826"/>
                </a:lnTo>
                <a:cubicBezTo>
                  <a:pt x="528239" y="5871990"/>
                  <a:pt x="0" y="4712184"/>
                  <a:pt x="0" y="3429001"/>
                </a:cubicBezTo>
                <a:cubicBezTo>
                  <a:pt x="0" y="2145819"/>
                  <a:pt x="528239" y="986013"/>
                  <a:pt x="1379124" y="155178"/>
                </a:cubicBezTo>
                <a:close/>
              </a:path>
            </a:pathLst>
          </a:custGeom>
          <a:solidFill>
            <a:schemeClr val="accent1"/>
          </a:solidFill>
        </p:spPr>
        <p:txBody>
          <a:bodyPr wrap="square" tIns="429768" bIns="649224" anchor="ctr">
            <a:noAutofit/>
          </a:bodyPr>
          <a:lstStyle>
            <a:lvl1pPr marL="0" indent="0" algn="ctr">
              <a:lnSpc>
                <a:spcPct val="100000"/>
              </a:lnSpc>
              <a:spcAft>
                <a:spcPts val="0"/>
              </a:spcAft>
              <a:buNone/>
              <a:defRPr sz="1600" b="1">
                <a:solidFill>
                  <a:schemeClr val="bg1"/>
                </a:solidFill>
              </a:defRPr>
            </a:lvl1pPr>
          </a:lstStyle>
          <a:p>
            <a:r>
              <a:rPr lang="en-US" dirty="0"/>
              <a:t>_______________________________</a:t>
            </a:r>
            <a:br>
              <a:rPr lang="en-US" dirty="0"/>
            </a:br>
            <a:r>
              <a:rPr lang="en-US" dirty="0"/>
              <a:t/>
            </a:r>
            <a:br>
              <a:rPr lang="en-US" dirty="0"/>
            </a:br>
            <a:r>
              <a:rPr lang="en-US" dirty="0"/>
              <a:t>To add an image here: </a:t>
            </a:r>
            <a:br>
              <a:rPr lang="en-US" dirty="0"/>
            </a:br>
            <a:r>
              <a:rPr lang="en-US" dirty="0"/>
              <a:t>Click the icon and select Brand Pictures, </a:t>
            </a:r>
            <a:br>
              <a:rPr lang="en-US" dirty="0"/>
            </a:br>
            <a:r>
              <a:rPr lang="en-US" dirty="0"/>
              <a:t>or insert a file from your computer.</a:t>
            </a:r>
            <a:br>
              <a:rPr lang="en-US" dirty="0"/>
            </a:br>
            <a:r>
              <a:rPr lang="en-US" dirty="0"/>
              <a:t/>
            </a:r>
            <a:br>
              <a:rPr lang="en-US" dirty="0"/>
            </a:br>
            <a:r>
              <a:rPr lang="en-US" dirty="0"/>
              <a:t/>
            </a:r>
            <a:br>
              <a:rPr lang="en-US" dirty="0"/>
            </a:br>
            <a:r>
              <a:rPr lang="en-US" dirty="0"/>
              <a:t/>
            </a:r>
            <a:br>
              <a:rPr lang="en-US" dirty="0"/>
            </a:br>
            <a:r>
              <a:rPr lang="en-US" dirty="0"/>
              <a:t>The image can then be scaled within </a:t>
            </a:r>
            <a:br>
              <a:rPr lang="en-US" dirty="0"/>
            </a:br>
            <a:r>
              <a:rPr lang="en-US" dirty="0"/>
              <a:t>the frame by using the Crop feature in </a:t>
            </a:r>
            <a:br>
              <a:rPr lang="en-US" dirty="0"/>
            </a:br>
            <a:r>
              <a:rPr lang="en-US" dirty="0"/>
              <a:t>the Picture Format tab of the ribbon.</a:t>
            </a:r>
            <a:br>
              <a:rPr lang="en-US" dirty="0"/>
            </a:br>
            <a:r>
              <a:rPr lang="en-US" dirty="0"/>
              <a:t>_______________________________</a:t>
            </a:r>
          </a:p>
        </p:txBody>
      </p:sp>
      <p:pic>
        <p:nvPicPr>
          <p:cNvPr id="7" name="Picture 2" descr="Image result for ASTRAZENECA LOGO">
            <a:extLst>
              <a:ext uri="{FF2B5EF4-FFF2-40B4-BE49-F238E27FC236}">
                <a16:creationId xmlns:a16="http://schemas.microsoft.com/office/drawing/2014/main" xmlns="" id="{1ED72C3C-E918-420F-9374-6F1CBE3946F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12276" y="576767"/>
            <a:ext cx="2405987" cy="65195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xmlns="" id="{632E5583-912E-4EA8-8EDC-7B6B86E76274}"/>
              </a:ext>
            </a:extLst>
          </p:cNvPr>
          <p:cNvSpPr>
            <a:spLocks noGrp="1"/>
          </p:cNvSpPr>
          <p:nvPr>
            <p:ph type="body" sz="quarter" idx="21" hasCustomPrompt="1"/>
          </p:nvPr>
        </p:nvSpPr>
        <p:spPr>
          <a:xfrm>
            <a:off x="407988" y="4328932"/>
            <a:ext cx="5184775" cy="1203767"/>
          </a:xfrm>
          <a:prstGeom prst="rect">
            <a:avLst/>
          </a:prstGeom>
        </p:spPr>
        <p:txBody>
          <a:bodyPr lIns="0">
            <a:normAutofit/>
          </a:bodyPr>
          <a:lstStyle>
            <a:lvl1pPr marL="0" indent="0">
              <a:lnSpc>
                <a:spcPct val="100000"/>
              </a:lnSpc>
              <a:buNone/>
              <a:defRPr sz="2400">
                <a:solidFill>
                  <a:schemeClr val="tx1"/>
                </a:solidFill>
              </a:defRPr>
            </a:lvl1pPr>
          </a:lstStyle>
          <a:p>
            <a:pPr lvl="0"/>
            <a:r>
              <a:rPr lang="en-US" dirty="0"/>
              <a:t>Click to add subtitle / presenter name</a:t>
            </a:r>
          </a:p>
        </p:txBody>
      </p:sp>
      <p:sp>
        <p:nvSpPr>
          <p:cNvPr id="12" name="Rectangle 11">
            <a:extLst>
              <a:ext uri="{FF2B5EF4-FFF2-40B4-BE49-F238E27FC236}">
                <a16:creationId xmlns:a16="http://schemas.microsoft.com/office/drawing/2014/main" xmlns="" id="{06231862-37A9-4364-9D96-47810B11870D}"/>
              </a:ext>
            </a:extLst>
          </p:cNvPr>
          <p:cNvSpPr/>
          <p:nvPr userDrawn="1"/>
        </p:nvSpPr>
        <p:spPr>
          <a:xfrm>
            <a:off x="342900" y="404813"/>
            <a:ext cx="2794000" cy="92048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sz="2400" err="1">
              <a:latin typeface="+mj-lt"/>
            </a:endParaRPr>
          </a:p>
        </p:txBody>
      </p:sp>
      <p:sp>
        <p:nvSpPr>
          <p:cNvPr id="3" name="Date Placeholder 2">
            <a:extLst>
              <a:ext uri="{FF2B5EF4-FFF2-40B4-BE49-F238E27FC236}">
                <a16:creationId xmlns:a16="http://schemas.microsoft.com/office/drawing/2014/main" xmlns="" id="{39E6A1CD-3FD6-4AD3-876A-75F060E88A2E}"/>
              </a:ext>
            </a:extLst>
          </p:cNvPr>
          <p:cNvSpPr>
            <a:spLocks noGrp="1"/>
          </p:cNvSpPr>
          <p:nvPr>
            <p:ph type="dt" sz="half" idx="26"/>
          </p:nvPr>
        </p:nvSpPr>
        <p:spPr>
          <a:xfrm>
            <a:off x="407987" y="5887668"/>
            <a:ext cx="1279358" cy="309145"/>
          </a:xfrm>
        </p:spPr>
        <p:txBody>
          <a:bodyPr lIns="0"/>
          <a:lstStyle>
            <a:lvl1pPr algn="l">
              <a:lnSpc>
                <a:spcPct val="100000"/>
              </a:lnSpc>
              <a:defRPr/>
            </a:lvl1pPr>
          </a:lstStyle>
          <a:p>
            <a:endParaRPr lang="en-GB" dirty="0"/>
          </a:p>
        </p:txBody>
      </p:sp>
      <p:sp>
        <p:nvSpPr>
          <p:cNvPr id="15" name="Freeform: Shape 14">
            <a:extLst>
              <a:ext uri="{FF2B5EF4-FFF2-40B4-BE49-F238E27FC236}">
                <a16:creationId xmlns:a16="http://schemas.microsoft.com/office/drawing/2014/main" xmlns="" id="{72260595-7C87-4D29-977E-EE25A0D9291A}"/>
              </a:ext>
            </a:extLst>
          </p:cNvPr>
          <p:cNvSpPr/>
          <p:nvPr userDrawn="1"/>
        </p:nvSpPr>
        <p:spPr>
          <a:xfrm>
            <a:off x="-2087955" y="1"/>
            <a:ext cx="2064161" cy="6858000"/>
          </a:xfrm>
          <a:custGeom>
            <a:avLst/>
            <a:gdLst>
              <a:gd name="connsiteX0" fmla="*/ 0 w 2064161"/>
              <a:gd name="connsiteY0" fmla="*/ 0 h 6858000"/>
              <a:gd name="connsiteX1" fmla="*/ 2002971 w 2064161"/>
              <a:gd name="connsiteY1" fmla="*/ 0 h 6858000"/>
              <a:gd name="connsiteX2" fmla="*/ 2002971 w 2064161"/>
              <a:gd name="connsiteY2" fmla="*/ 6447122 h 6858000"/>
              <a:gd name="connsiteX3" fmla="*/ 2064161 w 2064161"/>
              <a:gd name="connsiteY3" fmla="*/ 6538118 h 6858000"/>
              <a:gd name="connsiteX4" fmla="*/ 2002971 w 2064161"/>
              <a:gd name="connsiteY4" fmla="*/ 6629114 h 6858000"/>
              <a:gd name="connsiteX5" fmla="*/ 2002971 w 2064161"/>
              <a:gd name="connsiteY5" fmla="*/ 6858000 h 6858000"/>
              <a:gd name="connsiteX6" fmla="*/ 0 w 206416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161" h="6858000">
                <a:moveTo>
                  <a:pt x="0" y="0"/>
                </a:moveTo>
                <a:lnTo>
                  <a:pt x="2002971" y="0"/>
                </a:lnTo>
                <a:lnTo>
                  <a:pt x="2002971" y="6447122"/>
                </a:lnTo>
                <a:lnTo>
                  <a:pt x="2064161" y="6538118"/>
                </a:lnTo>
                <a:lnTo>
                  <a:pt x="2002971" y="6629114"/>
                </a:lnTo>
                <a:lnTo>
                  <a:pt x="200297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rIns="144000" bIns="216000" rtlCol="0" anchor="b" anchorCtr="0">
            <a:noAutofit/>
          </a:bodyPr>
          <a:lstStyle/>
          <a:p>
            <a:pPr>
              <a:lnSpc>
                <a:spcPct val="100000"/>
              </a:lnSpc>
              <a:spcAft>
                <a:spcPts val="600"/>
              </a:spcAft>
            </a:pPr>
            <a:r>
              <a:rPr lang="en-GB" sz="1400">
                <a:solidFill>
                  <a:schemeClr val="tx1"/>
                </a:solidFill>
              </a:rPr>
              <a:t>Please ensure you have added the correct confidentiality statement. </a:t>
            </a:r>
          </a:p>
          <a:p>
            <a:pPr>
              <a:lnSpc>
                <a:spcPct val="100000"/>
              </a:lnSpc>
              <a:spcAft>
                <a:spcPts val="600"/>
              </a:spcAft>
            </a:pPr>
            <a:r>
              <a:rPr lang="en-GB" sz="1400">
                <a:solidFill>
                  <a:schemeClr val="tx1"/>
                </a:solidFill>
              </a:rPr>
              <a:t>Type the correct statement: </a:t>
            </a:r>
            <a:r>
              <a:rPr lang="en-GB" sz="1400">
                <a:solidFill>
                  <a:schemeClr val="accent1"/>
                </a:solidFill>
              </a:rPr>
              <a:t/>
            </a:r>
            <a:br>
              <a:rPr lang="en-GB" sz="1400">
                <a:solidFill>
                  <a:schemeClr val="accent1"/>
                </a:solidFill>
              </a:rPr>
            </a:br>
            <a:r>
              <a:rPr lang="en-GB" sz="1400">
                <a:solidFill>
                  <a:schemeClr val="accent1"/>
                </a:solidFill>
              </a:rPr>
              <a:t>‘</a:t>
            </a:r>
            <a:r>
              <a:rPr lang="en-GB" sz="1400" b="1" i="1">
                <a:solidFill>
                  <a:schemeClr val="accent1"/>
                </a:solidFill>
              </a:rPr>
              <a:t>Company Restricted’ </a:t>
            </a:r>
            <a:r>
              <a:rPr lang="en-GB" sz="1400" b="0">
                <a:solidFill>
                  <a:schemeClr val="tx1"/>
                </a:solidFill>
              </a:rPr>
              <a:t>or</a:t>
            </a:r>
            <a:r>
              <a:rPr lang="en-GB" sz="1400" b="1">
                <a:solidFill>
                  <a:schemeClr val="accent1"/>
                </a:solidFill>
              </a:rPr>
              <a:t> ‘</a:t>
            </a:r>
            <a:r>
              <a:rPr lang="en-GB" sz="1400" b="1" i="1">
                <a:solidFill>
                  <a:schemeClr val="accent1"/>
                </a:solidFill>
              </a:rPr>
              <a:t>Strictly Confidential’ </a:t>
            </a:r>
            <a:r>
              <a:rPr lang="en-GB" sz="1400" b="0" i="1">
                <a:solidFill>
                  <a:schemeClr val="tx1"/>
                </a:solidFill>
              </a:rPr>
              <a:t>.</a:t>
            </a:r>
            <a:r>
              <a:rPr lang="en-GB" sz="1400" b="1" i="1">
                <a:solidFill>
                  <a:schemeClr val="accent1"/>
                </a:solidFill>
              </a:rPr>
              <a:t> </a:t>
            </a:r>
            <a:r>
              <a:rPr lang="en-GB" sz="1400" b="0" i="0">
                <a:solidFill>
                  <a:schemeClr val="tx1"/>
                </a:solidFill>
              </a:rPr>
              <a:t>No statement is needed </a:t>
            </a:r>
            <a:br>
              <a:rPr lang="en-GB" sz="1400" b="0" i="0">
                <a:solidFill>
                  <a:schemeClr val="tx1"/>
                </a:solidFill>
              </a:rPr>
            </a:br>
            <a:r>
              <a:rPr lang="en-GB" sz="1400" b="0" i="0">
                <a:solidFill>
                  <a:schemeClr val="tx1"/>
                </a:solidFill>
              </a:rPr>
              <a:t>for public information. </a:t>
            </a:r>
            <a:endParaRPr lang="en-GB" sz="1400" b="0">
              <a:solidFill>
                <a:schemeClr val="tx1"/>
              </a:solidFill>
            </a:endParaRPr>
          </a:p>
        </p:txBody>
      </p:sp>
      <p:sp>
        <p:nvSpPr>
          <p:cNvPr id="14" name="Oval 13">
            <a:extLst>
              <a:ext uri="{FF2B5EF4-FFF2-40B4-BE49-F238E27FC236}">
                <a16:creationId xmlns:a16="http://schemas.microsoft.com/office/drawing/2014/main" xmlns="" id="{E4809C05-E460-4D1A-BC84-C63C988F5D2D}"/>
              </a:ext>
            </a:extLst>
          </p:cNvPr>
          <p:cNvSpPr/>
          <p:nvPr userDrawn="1"/>
        </p:nvSpPr>
        <p:spPr>
          <a:xfrm>
            <a:off x="-1944694" y="3878333"/>
            <a:ext cx="419968" cy="4199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r>
              <a:rPr lang="en-US" sz="2400" b="1">
                <a:solidFill>
                  <a:schemeClr val="bg1"/>
                </a:solidFill>
                <a:latin typeface="+mn-lt"/>
              </a:rPr>
              <a:t>!</a:t>
            </a:r>
          </a:p>
        </p:txBody>
      </p:sp>
      <p:sp>
        <p:nvSpPr>
          <p:cNvPr id="8" name="Text Placeholder 7">
            <a:extLst>
              <a:ext uri="{FF2B5EF4-FFF2-40B4-BE49-F238E27FC236}">
                <a16:creationId xmlns:a16="http://schemas.microsoft.com/office/drawing/2014/main" xmlns="" id="{7468ED59-10F2-418A-8E8D-5A205AB6BDFD}"/>
              </a:ext>
            </a:extLst>
          </p:cNvPr>
          <p:cNvSpPr>
            <a:spLocks noGrp="1"/>
          </p:cNvSpPr>
          <p:nvPr>
            <p:ph type="body" sz="quarter" idx="27" hasCustomPrompt="1"/>
          </p:nvPr>
        </p:nvSpPr>
        <p:spPr>
          <a:xfrm>
            <a:off x="407988" y="6420976"/>
            <a:ext cx="5184775" cy="234286"/>
          </a:xfrm>
        </p:spPr>
        <p:txBody>
          <a:bodyPr lIns="0" tIns="36000" rIns="0" bIns="36000" anchor="ctr" anchorCtr="0">
            <a:spAutoFit/>
          </a:bodyPr>
          <a:lstStyle>
            <a:lvl1pPr marL="0" indent="0">
              <a:lnSpc>
                <a:spcPct val="100000"/>
              </a:lnSpc>
              <a:buNone/>
              <a:defRPr sz="1050"/>
            </a:lvl1pPr>
            <a:lvl2pPr marL="432000" indent="0">
              <a:buNone/>
              <a:defRPr sz="1050"/>
            </a:lvl2pPr>
            <a:lvl3pPr marL="684000" indent="0">
              <a:buNone/>
              <a:defRPr sz="1050"/>
            </a:lvl3pPr>
            <a:lvl4pPr marL="828000" indent="0">
              <a:buNone/>
              <a:defRPr sz="1050"/>
            </a:lvl4pPr>
            <a:lvl5pPr marL="959400" indent="0">
              <a:buNone/>
              <a:defRPr sz="1050"/>
            </a:lvl5pPr>
          </a:lstStyle>
          <a:p>
            <a:pPr lvl="0"/>
            <a:r>
              <a:rPr lang="en-US" dirty="0"/>
              <a:t>Click to add confidentiality statement here</a:t>
            </a:r>
          </a:p>
        </p:txBody>
      </p:sp>
    </p:spTree>
    <p:custDataLst>
      <p:tags r:id="rId1"/>
    </p:custDataLst>
    <p:extLst>
      <p:ext uri="{BB962C8B-B14F-4D97-AF65-F5344CB8AC3E}">
        <p14:creationId xmlns:p14="http://schemas.microsoft.com/office/powerpoint/2010/main" val="2848700265"/>
      </p:ext>
    </p:extLst>
  </p:cSld>
  <p:clrMapOvr>
    <a:masterClrMapping/>
  </p:clrMapOvr>
  <p:extLst>
    <p:ext uri="{DCECCB84-F9BA-43D5-87BE-67443E8EF086}">
      <p15:sldGuideLst xmlns:p15="http://schemas.microsoft.com/office/powerpoint/2012/main" xmlns="">
        <p15:guide id="1" pos="3522"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756D25BE-8F1B-4231-AFBF-6A739CFFD634}" type="datetimeFigureOut">
              <a:rPr lang="en-US" smtClean="0"/>
              <a:t>10/26/2023</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A053D145-58F0-4CAB-8F4E-69D6827C5C0F}" type="slidenum">
              <a:rPr lang="en-US" smtClean="0"/>
              <a:t>‹#›</a:t>
            </a:fld>
            <a:endParaRPr lang="en-US"/>
          </a:p>
        </p:txBody>
      </p:sp>
    </p:spTree>
    <p:extLst>
      <p:ext uri="{BB962C8B-B14F-4D97-AF65-F5344CB8AC3E}">
        <p14:creationId xmlns:p14="http://schemas.microsoft.com/office/powerpoint/2010/main" val="377795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6D25BE-8F1B-4231-AFBF-6A739CFFD634}" type="datetimeFigureOut">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3D145-58F0-4CAB-8F4E-69D6827C5C0F}" type="slidenum">
              <a:rPr lang="en-US" smtClean="0"/>
              <a:t>‹#›</a:t>
            </a:fld>
            <a:endParaRPr lang="en-US"/>
          </a:p>
        </p:txBody>
      </p:sp>
    </p:spTree>
    <p:extLst>
      <p:ext uri="{BB962C8B-B14F-4D97-AF65-F5344CB8AC3E}">
        <p14:creationId xmlns:p14="http://schemas.microsoft.com/office/powerpoint/2010/main" val="2498391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6D25BE-8F1B-4231-AFBF-6A739CFFD634}" type="datetimeFigureOut">
              <a:rPr lang="en-US" smtClean="0"/>
              <a:t>10/26/2023</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A053D145-58F0-4CAB-8F4E-69D6827C5C0F}" type="slidenum">
              <a:rPr lang="en-US" smtClean="0"/>
              <a:t>‹#›</a:t>
            </a:fld>
            <a:endParaRPr lang="en-US"/>
          </a:p>
        </p:txBody>
      </p:sp>
    </p:spTree>
    <p:extLst>
      <p:ext uri="{BB962C8B-B14F-4D97-AF65-F5344CB8AC3E}">
        <p14:creationId xmlns:p14="http://schemas.microsoft.com/office/powerpoint/2010/main" val="3789237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56D25BE-8F1B-4231-AFBF-6A739CFFD634}" type="datetimeFigureOut">
              <a:rPr lang="en-US" smtClean="0"/>
              <a:t>10/26/2023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53D145-58F0-4CAB-8F4E-69D6827C5C0F}" type="slidenum">
              <a:rPr lang="en-US" smtClean="0"/>
              <a:t>‹#›</a:t>
            </a:fld>
            <a:endParaRPr lang="en-US"/>
          </a:p>
        </p:txBody>
      </p:sp>
    </p:spTree>
    <p:extLst>
      <p:ext uri="{BB962C8B-B14F-4D97-AF65-F5344CB8AC3E}">
        <p14:creationId xmlns:p14="http://schemas.microsoft.com/office/powerpoint/2010/main" val="3832114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arge Bullet">
    <p:spTree>
      <p:nvGrpSpPr>
        <p:cNvPr id="1" name=""/>
        <p:cNvGrpSpPr/>
        <p:nvPr/>
      </p:nvGrpSpPr>
      <p:grpSpPr>
        <a:xfrm>
          <a:off x="0" y="0"/>
          <a:ext cx="0" cy="0"/>
          <a:chOff x="0" y="0"/>
          <a:chExt cx="0" cy="0"/>
        </a:xfrm>
      </p:grpSpPr>
      <p:sp>
        <p:nvSpPr>
          <p:cNvPr id="15" name="Text Placeholder 5"/>
          <p:cNvSpPr>
            <a:spLocks noGrp="1"/>
          </p:cNvSpPr>
          <p:nvPr>
            <p:ph type="body" sz="quarter" idx="18" hasCustomPrompt="1"/>
          </p:nvPr>
        </p:nvSpPr>
        <p:spPr>
          <a:xfrm>
            <a:off x="365125" y="5792438"/>
            <a:ext cx="11460163" cy="298800"/>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endParaRPr lang="en-GB" dirty="0"/>
          </a:p>
        </p:txBody>
      </p:sp>
      <p:sp>
        <p:nvSpPr>
          <p:cNvPr id="2" name="Date Placeholder 1">
            <a:extLst>
              <a:ext uri="{FF2B5EF4-FFF2-40B4-BE49-F238E27FC236}">
                <a16:creationId xmlns:a16="http://schemas.microsoft.com/office/drawing/2014/main" xmlns="" id="{2E151742-951B-4B8B-93F8-F6814A0074E2}"/>
              </a:ext>
            </a:extLst>
          </p:cNvPr>
          <p:cNvSpPr>
            <a:spLocks noGrp="1"/>
          </p:cNvSpPr>
          <p:nvPr>
            <p:ph type="dt" sz="half" idx="19"/>
          </p:nvPr>
        </p:nvSpPr>
        <p:spPr/>
        <p:txBody>
          <a:bodyPr/>
          <a:lstStyle/>
          <a:p>
            <a:fld id="{36BE03D3-ABC2-4CDF-B1F2-4344DC58E852}" type="datetime4">
              <a:rPr lang="en-GB" smtClean="0"/>
              <a:t>26 October 2023</a:t>
            </a:fld>
            <a:endParaRPr lang="en-GB" dirty="0"/>
          </a:p>
        </p:txBody>
      </p:sp>
      <p:sp>
        <p:nvSpPr>
          <p:cNvPr id="3" name="Footer Placeholder 2">
            <a:extLst>
              <a:ext uri="{FF2B5EF4-FFF2-40B4-BE49-F238E27FC236}">
                <a16:creationId xmlns:a16="http://schemas.microsoft.com/office/drawing/2014/main" xmlns="" id="{5E4920F6-7DEA-40DB-B124-F0789E56046F}"/>
              </a:ext>
            </a:extLst>
          </p:cNvPr>
          <p:cNvSpPr>
            <a:spLocks noGrp="1"/>
          </p:cNvSpPr>
          <p:nvPr>
            <p:ph type="ftr" sz="quarter" idx="20"/>
          </p:nvPr>
        </p:nvSpPr>
        <p:spPr/>
        <p:txBody>
          <a:bodyPr/>
          <a:lstStyle/>
          <a:p>
            <a:endParaRPr lang="en-GB" dirty="0"/>
          </a:p>
        </p:txBody>
      </p:sp>
      <p:sp>
        <p:nvSpPr>
          <p:cNvPr id="4" name="Slide Number Placeholder 3">
            <a:extLst>
              <a:ext uri="{FF2B5EF4-FFF2-40B4-BE49-F238E27FC236}">
                <a16:creationId xmlns:a16="http://schemas.microsoft.com/office/drawing/2014/main" xmlns="" id="{D4DDB722-CBB2-49EC-937E-10206DEB6BD1}"/>
              </a:ext>
            </a:extLst>
          </p:cNvPr>
          <p:cNvSpPr>
            <a:spLocks noGrp="1"/>
          </p:cNvSpPr>
          <p:nvPr>
            <p:ph type="sldNum" sz="quarter" idx="21"/>
          </p:nvPr>
        </p:nvSpPr>
        <p:spPr/>
        <p:txBody>
          <a:bodyPr/>
          <a:lstStyle/>
          <a:p>
            <a:fld id="{9F9F533D-B52E-4A2F-BF72-0ADD2D94BD75}" type="slidenum">
              <a:rPr lang="en-GB" smtClean="0"/>
              <a:pPr/>
              <a:t>‹#›</a:t>
            </a:fld>
            <a:endParaRPr lang="en-GB" dirty="0"/>
          </a:p>
        </p:txBody>
      </p:sp>
      <p:sp>
        <p:nvSpPr>
          <p:cNvPr id="7" name="Text Placeholder 6">
            <a:extLst>
              <a:ext uri="{FF2B5EF4-FFF2-40B4-BE49-F238E27FC236}">
                <a16:creationId xmlns:a16="http://schemas.microsoft.com/office/drawing/2014/main" xmlns="" id="{D4E53DDB-FDB6-66D3-FC50-5426FF978D71}"/>
              </a:ext>
            </a:extLst>
          </p:cNvPr>
          <p:cNvSpPr>
            <a:spLocks noGrp="1"/>
          </p:cNvSpPr>
          <p:nvPr>
            <p:ph type="body" sz="quarter" idx="22" hasCustomPrompt="1"/>
          </p:nvPr>
        </p:nvSpPr>
        <p:spPr>
          <a:xfrm>
            <a:off x="365125" y="1303338"/>
            <a:ext cx="11460163" cy="4489450"/>
          </a:xfrm>
        </p:spPr>
        <p:txBody>
          <a:bodyPr lIns="0" tIns="180000" rIns="0" bIns="180000">
            <a:noAutofit/>
          </a:bodyPr>
          <a:lstStyle>
            <a:lvl1pPr>
              <a:defRPr/>
            </a:lvl1pPr>
          </a:lstStyle>
          <a:p>
            <a:pPr lvl="0"/>
            <a:r>
              <a:rPr lang="en-US" dirty="0"/>
              <a:t>Click to enter TEXT content ONLY. </a:t>
            </a:r>
            <a:br>
              <a:rPr lang="en-US" dirty="0"/>
            </a:br>
            <a:r>
              <a:rPr lang="en-US" dirty="0"/>
              <a:t>If text content appears too large please reduce the size of this font.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itle 1">
            <a:extLst>
              <a:ext uri="{FF2B5EF4-FFF2-40B4-BE49-F238E27FC236}">
                <a16:creationId xmlns:a16="http://schemas.microsoft.com/office/drawing/2014/main" xmlns="" id="{3A7A86B9-637F-F18A-3604-5A44F7C4442F}"/>
              </a:ext>
            </a:extLst>
          </p:cNvPr>
          <p:cNvSpPr>
            <a:spLocks noGrp="1"/>
          </p:cNvSpPr>
          <p:nvPr>
            <p:ph type="title"/>
          </p:nvPr>
        </p:nvSpPr>
        <p:spPr>
          <a:xfrm>
            <a:off x="365125" y="242888"/>
            <a:ext cx="11460163" cy="430887"/>
          </a:xfrm>
        </p:spPr>
        <p:txBody>
          <a:bodyPr/>
          <a:lstStyle/>
          <a:p>
            <a:r>
              <a:rPr lang="en-US"/>
              <a:t>Click to edit Master title style</a:t>
            </a:r>
            <a:endParaRPr lang="en-US" dirty="0"/>
          </a:p>
        </p:txBody>
      </p:sp>
      <p:sp>
        <p:nvSpPr>
          <p:cNvPr id="10" name="Subtitle 2">
            <a:extLst>
              <a:ext uri="{FF2B5EF4-FFF2-40B4-BE49-F238E27FC236}">
                <a16:creationId xmlns:a16="http://schemas.microsoft.com/office/drawing/2014/main" xmlns="" id="{5A89E078-B97D-529E-FF83-DF5AD69D51F2}"/>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dirty="0"/>
              <a:t>Click to enter slide subtitle</a:t>
            </a:r>
          </a:p>
        </p:txBody>
      </p:sp>
      <p:sp>
        <p:nvSpPr>
          <p:cNvPr id="13" name="Freeform: Shape 12">
            <a:extLst>
              <a:ext uri="{FF2B5EF4-FFF2-40B4-BE49-F238E27FC236}">
                <a16:creationId xmlns:a16="http://schemas.microsoft.com/office/drawing/2014/main" xmlns="" id="{22D601A5-6CEE-D258-CCEB-85D1BB27BD87}"/>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Tree>
    <p:custDataLst>
      <p:tags r:id="rId1"/>
    </p:custDataLst>
    <p:extLst>
      <p:ext uri="{BB962C8B-B14F-4D97-AF65-F5344CB8AC3E}">
        <p14:creationId xmlns:p14="http://schemas.microsoft.com/office/powerpoint/2010/main" val="2901886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600" y="274680"/>
            <a:ext cx="10972320" cy="1142640"/>
          </a:xfrm>
          <a:prstGeom prst="rect">
            <a:avLst/>
          </a:prstGeom>
        </p:spPr>
        <p:txBody>
          <a:bodyPr lIns="0" tIns="0" rIns="0" bIns="0"/>
          <a:lstStyle/>
          <a:p>
            <a:endParaRPr lang="ru-RU"/>
          </a:p>
        </p:txBody>
      </p:sp>
      <p:sp>
        <p:nvSpPr>
          <p:cNvPr id="8" name="PlaceHolder 2"/>
          <p:cNvSpPr>
            <a:spLocks noGrp="1"/>
          </p:cNvSpPr>
          <p:nvPr>
            <p:ph type="body"/>
          </p:nvPr>
        </p:nvSpPr>
        <p:spPr>
          <a:xfrm>
            <a:off x="609600" y="1600200"/>
            <a:ext cx="10972320" cy="4525560"/>
          </a:xfrm>
          <a:prstGeom prst="rect">
            <a:avLst/>
          </a:prstGeom>
        </p:spPr>
        <p:txBody>
          <a:bodyPr lIns="0" tIns="0" rIns="0" bIns="0">
            <a:normAutofit/>
          </a:bodyPr>
          <a:lstStyle/>
          <a:p>
            <a:endParaRPr lang="ru-RU"/>
          </a:p>
        </p:txBody>
      </p:sp>
    </p:spTree>
    <p:extLst>
      <p:ext uri="{BB962C8B-B14F-4D97-AF65-F5344CB8AC3E}">
        <p14:creationId xmlns:p14="http://schemas.microsoft.com/office/powerpoint/2010/main" val="2236295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Only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C0A5CC-DF79-4C1F-BC9C-A9BAE87DA578}" type="datetime1">
              <a:rPr lang="en-US" smtClean="0"/>
              <a:t>10/26/2023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7432E5-F8E0-41AE-9A6B-AD730338B005}" type="slidenum">
              <a:rPr lang="en-US" smtClean="0"/>
              <a:pPr/>
              <a:t>‹#›</a:t>
            </a:fld>
            <a:endParaRPr lang="en-US" dirty="0"/>
          </a:p>
        </p:txBody>
      </p:sp>
      <p:sp>
        <p:nvSpPr>
          <p:cNvPr id="7" name="Text Placeholder 6"/>
          <p:cNvSpPr>
            <a:spLocks noGrp="1"/>
          </p:cNvSpPr>
          <p:nvPr>
            <p:ph type="body" sz="quarter" idx="13" hasCustomPrompt="1"/>
          </p:nvPr>
        </p:nvSpPr>
        <p:spPr>
          <a:xfrm>
            <a:off x="457200" y="5829300"/>
            <a:ext cx="10058400" cy="1028700"/>
          </a:xfrm>
        </p:spPr>
        <p:txBody>
          <a:bodyPr anchor="b">
            <a:noAutofit/>
          </a:bodyPr>
          <a:lstStyle>
            <a:lvl1pPr marL="0" indent="0">
              <a:spcBef>
                <a:spcPts val="300"/>
              </a:spcBef>
              <a:buNone/>
              <a:defRPr sz="900"/>
            </a:lvl1pPr>
            <a:lvl2pPr marL="228600" indent="0">
              <a:spcBef>
                <a:spcPts val="300"/>
              </a:spcBef>
              <a:buNone/>
              <a:defRPr sz="1000"/>
            </a:lvl2pPr>
            <a:lvl3pPr marL="457200" indent="0">
              <a:spcBef>
                <a:spcPts val="300"/>
              </a:spcBef>
              <a:buNone/>
              <a:defRPr sz="1000"/>
            </a:lvl3pPr>
            <a:lvl4pPr marL="685800" indent="0">
              <a:spcBef>
                <a:spcPts val="300"/>
              </a:spcBef>
              <a:buNone/>
              <a:defRPr sz="1000"/>
            </a:lvl4pPr>
            <a:lvl5pPr marL="914400" indent="0">
              <a:spcBef>
                <a:spcPts val="300"/>
              </a:spcBef>
              <a:buNone/>
              <a:defRPr sz="1000"/>
            </a:lvl5pPr>
          </a:lstStyle>
          <a:p>
            <a:pPr lvl="0"/>
            <a:r>
              <a:rPr lang="en-US" dirty="0"/>
              <a:t>Reference(s)</a:t>
            </a:r>
          </a:p>
        </p:txBody>
      </p:sp>
      <p:sp>
        <p:nvSpPr>
          <p:cNvPr id="8" name="Text Placeholder 7"/>
          <p:cNvSpPr>
            <a:spLocks noGrp="1"/>
          </p:cNvSpPr>
          <p:nvPr>
            <p:ph type="body" sz="quarter" idx="14" hasCustomPrompt="1"/>
          </p:nvPr>
        </p:nvSpPr>
        <p:spPr>
          <a:xfrm>
            <a:off x="1299032" y="5431294"/>
            <a:ext cx="9601200" cy="375402"/>
          </a:xfrm>
          <a:prstGeom prst="roundRect">
            <a:avLst/>
          </a:prstGeom>
          <a:solidFill>
            <a:schemeClr val="accent2"/>
          </a:solidFill>
        </p:spPr>
        <p:txBody>
          <a:bodyPr tIns="72000" bIns="72000" anchor="b" anchorCtr="0">
            <a:spAutoFit/>
          </a:bodyPr>
          <a:lstStyle>
            <a:lvl1pPr marL="0" indent="0" algn="ctr">
              <a:buNone/>
              <a:defRPr sz="1400" b="1">
                <a:solidFill>
                  <a:schemeClr val="bg1"/>
                </a:solidFill>
              </a:defRPr>
            </a:lvl1pPr>
            <a:lvl2pPr marL="228600" indent="0" algn="ctr">
              <a:buNone/>
              <a:defRPr b="1">
                <a:solidFill>
                  <a:schemeClr val="bg1"/>
                </a:solidFill>
              </a:defRPr>
            </a:lvl2pPr>
            <a:lvl3pPr marL="457200" indent="0" algn="ctr">
              <a:buNone/>
              <a:defRPr b="1">
                <a:solidFill>
                  <a:schemeClr val="bg1"/>
                </a:solidFill>
              </a:defRPr>
            </a:lvl3pPr>
            <a:lvl4pPr marL="685800" indent="0" algn="ctr">
              <a:buNone/>
              <a:defRPr b="1">
                <a:solidFill>
                  <a:schemeClr val="bg1"/>
                </a:solidFill>
              </a:defRPr>
            </a:lvl4pPr>
            <a:lvl5pPr marL="914400" indent="0" algn="ctr">
              <a:buNone/>
              <a:defRPr b="1">
                <a:solidFill>
                  <a:schemeClr val="bg1"/>
                </a:solidFill>
              </a:defRPr>
            </a:lvl5pPr>
          </a:lstStyle>
          <a:p>
            <a:pPr lvl="0"/>
            <a:r>
              <a:rPr lang="en-US" dirty="0"/>
              <a:t>Click to edit caption</a:t>
            </a:r>
          </a:p>
        </p:txBody>
      </p:sp>
    </p:spTree>
    <p:extLst>
      <p:ext uri="{BB962C8B-B14F-4D97-AF65-F5344CB8AC3E}">
        <p14:creationId xmlns:p14="http://schemas.microsoft.com/office/powerpoint/2010/main" val="355762391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284131"/>
            <a:ext cx="11277600" cy="41006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0F1DF4-9EBB-415C-A0BA-652D75990D66}" type="datetime1">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7432E5-F8E0-41AE-9A6B-AD730338B005}" type="slidenum">
              <a:rPr lang="en-US" smtClean="0"/>
              <a:pPr/>
              <a:t>‹#›</a:t>
            </a:fld>
            <a:endParaRPr lang="en-US" dirty="0"/>
          </a:p>
        </p:txBody>
      </p:sp>
      <p:sp>
        <p:nvSpPr>
          <p:cNvPr id="8" name="Text Placeholder 7"/>
          <p:cNvSpPr>
            <a:spLocks noGrp="1"/>
          </p:cNvSpPr>
          <p:nvPr>
            <p:ph type="body" sz="quarter" idx="13" hasCustomPrompt="1"/>
          </p:nvPr>
        </p:nvSpPr>
        <p:spPr>
          <a:xfrm>
            <a:off x="457200" y="5852160"/>
            <a:ext cx="10058400" cy="1005840"/>
          </a:xfrm>
        </p:spPr>
        <p:txBody>
          <a:bodyPr anchor="b">
            <a:normAutofit/>
          </a:bodyPr>
          <a:lstStyle>
            <a:lvl1pPr marL="0" indent="0">
              <a:spcBef>
                <a:spcPts val="300"/>
              </a:spcBef>
              <a:buNone/>
              <a:defRPr sz="900">
                <a:solidFill>
                  <a:schemeClr val="tx1"/>
                </a:solidFill>
              </a:defRPr>
            </a:lvl1pPr>
            <a:lvl2pPr marL="228600" indent="0">
              <a:buNone/>
              <a:defRPr>
                <a:solidFill>
                  <a:schemeClr val="tx1"/>
                </a:solidFill>
              </a:defRPr>
            </a:lvl2pPr>
            <a:lvl3pPr marL="457200" indent="0">
              <a:buNone/>
              <a:defRPr>
                <a:solidFill>
                  <a:schemeClr val="tx1"/>
                </a:solidFill>
              </a:defRPr>
            </a:lvl3pPr>
            <a:lvl4pPr marL="685800" indent="0">
              <a:buNone/>
              <a:defRPr>
                <a:solidFill>
                  <a:schemeClr val="tx1"/>
                </a:solidFill>
              </a:defRPr>
            </a:lvl4pPr>
            <a:lvl5pPr marL="914400" indent="0">
              <a:buNone/>
              <a:defRPr>
                <a:solidFill>
                  <a:schemeClr val="tx1"/>
                </a:solidFill>
              </a:defRPr>
            </a:lvl5pPr>
          </a:lstStyle>
          <a:p>
            <a:pPr lvl="0"/>
            <a:r>
              <a:rPr lang="en-US" dirty="0"/>
              <a:t>Reference(s)</a:t>
            </a:r>
          </a:p>
        </p:txBody>
      </p:sp>
      <p:sp>
        <p:nvSpPr>
          <p:cNvPr id="9" name="Content Placeholder 8">
            <a:extLst>
              <a:ext uri="{FF2B5EF4-FFF2-40B4-BE49-F238E27FC236}">
                <a16:creationId xmlns:a16="http://schemas.microsoft.com/office/drawing/2014/main" xmlns="" id="{0FC421D2-32F2-4F98-A46A-5F50CE975CBB}"/>
              </a:ext>
            </a:extLst>
          </p:cNvPr>
          <p:cNvSpPr>
            <a:spLocks noGrp="1"/>
          </p:cNvSpPr>
          <p:nvPr>
            <p:ph sz="quarter" idx="15"/>
          </p:nvPr>
        </p:nvSpPr>
        <p:spPr>
          <a:xfrm>
            <a:off x="457200" y="5118693"/>
            <a:ext cx="11277600" cy="725488"/>
          </a:xfrm>
          <a:solidFill>
            <a:schemeClr val="accent3">
              <a:lumMod val="20000"/>
              <a:lumOff val="80000"/>
            </a:schemeClr>
          </a:solidFill>
        </p:spPr>
        <p:txBody>
          <a:bodyPr anchor="ctr" anchorCtr="0">
            <a:noAutofit/>
          </a:bodyPr>
          <a:lstStyle>
            <a:lvl1pPr marL="0" indent="0" algn="ctr">
              <a:lnSpc>
                <a:spcPct val="110000"/>
              </a:lnSpc>
              <a:buNone/>
              <a:defRPr sz="1600" b="1">
                <a:solidFill>
                  <a:schemeClr val="tx1"/>
                </a:solidFill>
              </a:defRPr>
            </a:lvl1pPr>
            <a:lvl2pPr marL="228600" indent="0" algn="ctr">
              <a:lnSpc>
                <a:spcPct val="110000"/>
              </a:lnSpc>
              <a:buNone/>
              <a:defRPr sz="1400" b="1">
                <a:solidFill>
                  <a:schemeClr val="tx1"/>
                </a:solidFill>
              </a:defRPr>
            </a:lvl2pPr>
            <a:lvl3pPr marL="457200" indent="0" algn="ctr">
              <a:lnSpc>
                <a:spcPct val="110000"/>
              </a:lnSpc>
              <a:buNone/>
              <a:defRPr sz="1200" b="1">
                <a:solidFill>
                  <a:schemeClr val="tx1"/>
                </a:solidFill>
              </a:defRPr>
            </a:lvl3pPr>
            <a:lvl4pPr marL="685800" indent="0" algn="ctr">
              <a:lnSpc>
                <a:spcPct val="110000"/>
              </a:lnSpc>
              <a:buNone/>
              <a:defRPr sz="1200" b="1">
                <a:solidFill>
                  <a:schemeClr val="tx1"/>
                </a:solidFill>
              </a:defRPr>
            </a:lvl4pPr>
            <a:lvl5pPr marL="914400" indent="0" algn="ctr">
              <a:lnSpc>
                <a:spcPct val="110000"/>
              </a:lnSpc>
              <a:buNone/>
              <a:defRPr sz="1200" b="1">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8832195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ru"/>
              <a:t>Click to edit Master title style</a:t>
            </a:r>
            <a:endParaRPr lang="en-US" dirty="0"/>
          </a:p>
        </p:txBody>
      </p:sp>
      <p:sp>
        <p:nvSpPr>
          <p:cNvPr id="3" name="Date Placeholder 2"/>
          <p:cNvSpPr>
            <a:spLocks noGrp="1"/>
          </p:cNvSpPr>
          <p:nvPr>
            <p:ph type="dt" sz="half" idx="10"/>
          </p:nvPr>
        </p:nvSpPr>
        <p:spPr/>
        <p:txBody>
          <a:bodyPr rtlCol="0"/>
          <a:lstStyle/>
          <a:p>
            <a:pPr rtl="0"/>
            <a:endParaRPr lang="en-US" dirty="0"/>
          </a:p>
        </p:txBody>
      </p:sp>
      <p:sp>
        <p:nvSpPr>
          <p:cNvPr id="4" name="Footer Placeholder 3"/>
          <p:cNvSpPr>
            <a:spLocks noGrp="1"/>
          </p:cNvSpPr>
          <p:nvPr>
            <p:ph type="ftr" sz="quarter" idx="11"/>
          </p:nvPr>
        </p:nvSpPr>
        <p:spPr/>
        <p:txBody>
          <a:bodyPr rtlCol="0"/>
          <a:lstStyle/>
          <a:p>
            <a:pPr rtl="0"/>
            <a:endParaRPr lang="en-US" dirty="0"/>
          </a:p>
        </p:txBody>
      </p:sp>
      <p:sp>
        <p:nvSpPr>
          <p:cNvPr id="7" name="Text Placeholder 6"/>
          <p:cNvSpPr>
            <a:spLocks noGrp="1"/>
          </p:cNvSpPr>
          <p:nvPr>
            <p:ph type="body" sz="quarter" idx="13" hasCustomPrompt="1"/>
          </p:nvPr>
        </p:nvSpPr>
        <p:spPr>
          <a:xfrm>
            <a:off x="457200" y="5852160"/>
            <a:ext cx="10058400" cy="1005840"/>
          </a:xfrm>
        </p:spPr>
        <p:txBody>
          <a:bodyPr rtlCol="0" anchor="b">
            <a:noAutofit/>
          </a:bodyPr>
          <a:lstStyle>
            <a:lvl1pPr marL="0" indent="0">
              <a:spcBef>
                <a:spcPts val="300"/>
              </a:spcBef>
              <a:buNone/>
              <a:defRPr sz="1067"/>
            </a:lvl1pPr>
            <a:lvl2pPr marL="228594" indent="0">
              <a:spcBef>
                <a:spcPts val="300"/>
              </a:spcBef>
              <a:buNone/>
              <a:defRPr sz="1000"/>
            </a:lvl2pPr>
            <a:lvl3pPr marL="457189" indent="0">
              <a:spcBef>
                <a:spcPts val="300"/>
              </a:spcBef>
              <a:buNone/>
              <a:defRPr sz="1000"/>
            </a:lvl3pPr>
            <a:lvl4pPr marL="685783" indent="0">
              <a:spcBef>
                <a:spcPts val="300"/>
              </a:spcBef>
              <a:buNone/>
              <a:defRPr sz="1000"/>
            </a:lvl4pPr>
            <a:lvl5pPr marL="914377" indent="0">
              <a:spcBef>
                <a:spcPts val="300"/>
              </a:spcBef>
              <a:buNone/>
              <a:defRPr sz="1000"/>
            </a:lvl5pPr>
          </a:lstStyle>
          <a:p>
            <a:pPr lvl="0" rtl="0"/>
            <a:r>
              <a:rPr lang="ru"/>
              <a:t>Reference(s)</a:t>
            </a:r>
          </a:p>
        </p:txBody>
      </p:sp>
      <p:sp>
        <p:nvSpPr>
          <p:cNvPr id="8" name="Slide Number Placeholder 2">
            <a:extLst>
              <a:ext uri="{FF2B5EF4-FFF2-40B4-BE49-F238E27FC236}">
                <a16:creationId xmlns:a16="http://schemas.microsoft.com/office/drawing/2014/main" xmlns="" id="{2EECEFEB-9607-4FB7-8D3F-026EB883FC14}"/>
              </a:ext>
            </a:extLst>
          </p:cNvPr>
          <p:cNvSpPr>
            <a:spLocks noGrp="1"/>
          </p:cNvSpPr>
          <p:nvPr>
            <p:ph type="sldNum" sz="quarter" idx="14"/>
          </p:nvPr>
        </p:nvSpPr>
        <p:spPr>
          <a:xfrm>
            <a:off x="137055" y="6462339"/>
            <a:ext cx="287445" cy="216000"/>
          </a:xfrm>
        </p:spPr>
        <p:txBody>
          <a:bodyPr vert="horz" lIns="0" tIns="0" rIns="0" bIns="0" rtlCol="0" anchor="t" anchorCtr="0"/>
          <a:lstStyle>
            <a:lvl1pPr>
              <a:defRPr lang="en-GB" sz="1067" b="1" smtClean="0">
                <a:latin typeface="Arial" pitchFamily="34" charset="0"/>
                <a:cs typeface="Arial" pitchFamily="34" charset="0"/>
              </a:defRPr>
            </a:lvl1pPr>
          </a:lstStyle>
          <a:p>
            <a:pPr algn="l" rtl="0"/>
            <a:fld id="{3C4F54F3-C349-4609-AFEE-01462D5C7942}" type="slidenum">
              <a:rPr lang="en-US" smtClean="0"/>
              <a:pPr algn="l"/>
              <a:t>‹#›</a:t>
            </a:fld>
            <a:endParaRPr lang="en-GB" sz="1067" b="1" dirty="0">
              <a:latin typeface="Arial" pitchFamily="34" charset="0"/>
              <a:cs typeface="Arial" pitchFamily="34" charset="0"/>
            </a:endParaRPr>
          </a:p>
        </p:txBody>
      </p:sp>
    </p:spTree>
    <p:extLst>
      <p:ext uri="{BB962C8B-B14F-4D97-AF65-F5344CB8AC3E}">
        <p14:creationId xmlns:p14="http://schemas.microsoft.com/office/powerpoint/2010/main" val="332152710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ru"/>
              <a:t>Click to edit Master title style</a:t>
            </a:r>
            <a:endParaRPr lang="en-US" dirty="0"/>
          </a:p>
        </p:txBody>
      </p:sp>
      <p:sp>
        <p:nvSpPr>
          <p:cNvPr id="3" name="Date Placeholder 2"/>
          <p:cNvSpPr>
            <a:spLocks noGrp="1"/>
          </p:cNvSpPr>
          <p:nvPr>
            <p:ph type="dt" sz="half" idx="10"/>
          </p:nvPr>
        </p:nvSpPr>
        <p:spPr/>
        <p:txBody>
          <a:bodyPr rtlCol="0"/>
          <a:lstStyle/>
          <a:p>
            <a:pPr rtl="0"/>
            <a:endParaRPr lang="en-US" dirty="0"/>
          </a:p>
        </p:txBody>
      </p:sp>
      <p:sp>
        <p:nvSpPr>
          <p:cNvPr id="4" name="Footer Placeholder 3"/>
          <p:cNvSpPr>
            <a:spLocks noGrp="1"/>
          </p:cNvSpPr>
          <p:nvPr>
            <p:ph type="ftr" sz="quarter" idx="11"/>
          </p:nvPr>
        </p:nvSpPr>
        <p:spPr/>
        <p:txBody>
          <a:bodyPr rtlCol="0"/>
          <a:lstStyle/>
          <a:p>
            <a:pPr rtl="0"/>
            <a:endParaRPr lang="en-US" dirty="0"/>
          </a:p>
        </p:txBody>
      </p:sp>
      <p:sp>
        <p:nvSpPr>
          <p:cNvPr id="7" name="Text Placeholder 6"/>
          <p:cNvSpPr>
            <a:spLocks noGrp="1"/>
          </p:cNvSpPr>
          <p:nvPr>
            <p:ph type="body" sz="quarter" idx="13" hasCustomPrompt="1"/>
          </p:nvPr>
        </p:nvSpPr>
        <p:spPr>
          <a:xfrm>
            <a:off x="457200" y="5852160"/>
            <a:ext cx="10058400" cy="1005840"/>
          </a:xfrm>
        </p:spPr>
        <p:txBody>
          <a:bodyPr rtlCol="0" anchor="b">
            <a:noAutofit/>
          </a:bodyPr>
          <a:lstStyle>
            <a:lvl1pPr marL="0" indent="0">
              <a:spcBef>
                <a:spcPts val="300"/>
              </a:spcBef>
              <a:buNone/>
              <a:defRPr sz="1067"/>
            </a:lvl1pPr>
            <a:lvl2pPr marL="228594" indent="0">
              <a:spcBef>
                <a:spcPts val="300"/>
              </a:spcBef>
              <a:buNone/>
              <a:defRPr sz="1000"/>
            </a:lvl2pPr>
            <a:lvl3pPr marL="457189" indent="0">
              <a:spcBef>
                <a:spcPts val="300"/>
              </a:spcBef>
              <a:buNone/>
              <a:defRPr sz="1000"/>
            </a:lvl3pPr>
            <a:lvl4pPr marL="685783" indent="0">
              <a:spcBef>
                <a:spcPts val="300"/>
              </a:spcBef>
              <a:buNone/>
              <a:defRPr sz="1000"/>
            </a:lvl4pPr>
            <a:lvl5pPr marL="914377" indent="0">
              <a:spcBef>
                <a:spcPts val="300"/>
              </a:spcBef>
              <a:buNone/>
              <a:defRPr sz="1000"/>
            </a:lvl5pPr>
          </a:lstStyle>
          <a:p>
            <a:pPr lvl="0" rtl="0"/>
            <a:r>
              <a:rPr lang="ru"/>
              <a:t>Reference(s)</a:t>
            </a:r>
          </a:p>
        </p:txBody>
      </p:sp>
      <p:sp>
        <p:nvSpPr>
          <p:cNvPr id="8" name="Slide Number Placeholder 2">
            <a:extLst>
              <a:ext uri="{FF2B5EF4-FFF2-40B4-BE49-F238E27FC236}">
                <a16:creationId xmlns:a16="http://schemas.microsoft.com/office/drawing/2014/main" xmlns="" id="{2EECEFEB-9607-4FB7-8D3F-026EB883FC14}"/>
              </a:ext>
            </a:extLst>
          </p:cNvPr>
          <p:cNvSpPr>
            <a:spLocks noGrp="1"/>
          </p:cNvSpPr>
          <p:nvPr>
            <p:ph type="sldNum" sz="quarter" idx="14"/>
          </p:nvPr>
        </p:nvSpPr>
        <p:spPr>
          <a:xfrm>
            <a:off x="137055" y="6462339"/>
            <a:ext cx="287445" cy="216000"/>
          </a:xfrm>
        </p:spPr>
        <p:txBody>
          <a:bodyPr vert="horz" lIns="0" tIns="0" rIns="0" bIns="0" rtlCol="0" anchor="t" anchorCtr="0"/>
          <a:lstStyle>
            <a:lvl1pPr>
              <a:defRPr lang="en-GB" sz="1067" b="1" smtClean="0">
                <a:latin typeface="Arial" pitchFamily="34" charset="0"/>
                <a:cs typeface="Arial" pitchFamily="34" charset="0"/>
              </a:defRPr>
            </a:lvl1pPr>
          </a:lstStyle>
          <a:p>
            <a:pPr algn="l" rtl="0"/>
            <a:fld id="{3C4F54F3-C349-4609-AFEE-01462D5C7942}" type="slidenum">
              <a:rPr lang="en-US" smtClean="0"/>
              <a:pPr algn="l"/>
              <a:t>‹#›</a:t>
            </a:fld>
            <a:endParaRPr lang="en-GB" sz="1067" b="1" dirty="0">
              <a:latin typeface="Arial" pitchFamily="34" charset="0"/>
              <a:cs typeface="Arial" pitchFamily="34" charset="0"/>
            </a:endParaRPr>
          </a:p>
        </p:txBody>
      </p:sp>
    </p:spTree>
    <p:extLst>
      <p:ext uri="{BB962C8B-B14F-4D97-AF65-F5344CB8AC3E}">
        <p14:creationId xmlns:p14="http://schemas.microsoft.com/office/powerpoint/2010/main" val="186017323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9635B2-3D27-4FA3-B863-05E4C9624AB6}"/>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8" name="Content Placeholder 7">
            <a:extLst>
              <a:ext uri="{FF2B5EF4-FFF2-40B4-BE49-F238E27FC236}">
                <a16:creationId xmlns:a16="http://schemas.microsoft.com/office/drawing/2014/main" xmlns="" id="{91E4B5EC-9E53-45C3-B765-C1C483A070D0}"/>
              </a:ext>
            </a:extLst>
          </p:cNvPr>
          <p:cNvSpPr>
            <a:spLocks noGrp="1"/>
          </p:cNvSpPr>
          <p:nvPr>
            <p:ph sz="quarter" idx="19" hasCustomPrompt="1"/>
          </p:nvPr>
        </p:nvSpPr>
        <p:spPr>
          <a:xfrm>
            <a:off x="407988" y="1567815"/>
            <a:ext cx="11376024" cy="4608000"/>
          </a:xfrm>
        </p:spPr>
        <p:txBody>
          <a:bodyPr>
            <a:noAutofit/>
          </a:bodyPr>
          <a:lstStyle>
            <a:lvl1pPr>
              <a:lnSpc>
                <a:spcPct val="100000"/>
              </a:lnSpc>
              <a:spcBef>
                <a:spcPts val="600"/>
              </a:spcBef>
              <a:spcAft>
                <a:spcPts val="600"/>
              </a:spcAft>
              <a:defRPr/>
            </a:lvl1pPr>
            <a:lvl2pPr marL="460800" indent="-228600">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add text here. </a:t>
            </a:r>
            <a:br>
              <a:rPr lang="en-US" dirty="0"/>
            </a:br>
            <a:r>
              <a:rPr lang="en-US" dirty="0"/>
              <a:t>When pasting copy from other slides, be sure to right-click and choose ‘Keep text only’.</a:t>
            </a:r>
            <a:br>
              <a:rPr lang="en-US" dirty="0"/>
            </a:br>
            <a:r>
              <a:rPr lang="en-US" dirty="0"/>
              <a:t>To increase bullet level, select your text and press Tab.</a:t>
            </a:r>
            <a:br>
              <a:rPr lang="en-US" dirty="0"/>
            </a:br>
            <a:r>
              <a:rPr lang="en-US" dirty="0"/>
              <a:t>To decrease bullet level, select your bullet text and press Shift +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xmlns="" id="{F002CC1A-50FF-4A50-8660-D325E3429D98}"/>
              </a:ext>
            </a:extLst>
          </p:cNvPr>
          <p:cNvSpPr>
            <a:spLocks noGrp="1"/>
          </p:cNvSpPr>
          <p:nvPr>
            <p:ph type="dt" sz="half" idx="20"/>
          </p:nvPr>
        </p:nvSpPr>
        <p:spPr/>
        <p:txBody>
          <a:bodyPr/>
          <a:lstStyle>
            <a:lvl1pPr>
              <a:lnSpc>
                <a:spcPct val="100000"/>
              </a:lnSpc>
              <a:defRPr/>
            </a:lvl1pPr>
          </a:lstStyle>
          <a:p>
            <a:endParaRPr lang="en-GB"/>
          </a:p>
        </p:txBody>
      </p:sp>
      <p:sp>
        <p:nvSpPr>
          <p:cNvPr id="10" name="Slide Number Placeholder 9">
            <a:extLst>
              <a:ext uri="{FF2B5EF4-FFF2-40B4-BE49-F238E27FC236}">
                <a16:creationId xmlns:a16="http://schemas.microsoft.com/office/drawing/2014/main" xmlns="" id="{7E938F29-84D5-4449-9358-343332B4BEF7}"/>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a:t>
            </a:fld>
            <a:endParaRPr lang="en-GB"/>
          </a:p>
        </p:txBody>
      </p:sp>
      <p:sp>
        <p:nvSpPr>
          <p:cNvPr id="11" name="Text Placeholder 96">
            <a:extLst>
              <a:ext uri="{FF2B5EF4-FFF2-40B4-BE49-F238E27FC236}">
                <a16:creationId xmlns:a16="http://schemas.microsoft.com/office/drawing/2014/main" xmlns="" id="{C949FF72-87ED-4607-89DB-176C532FA3A0}"/>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3983713331"/>
      </p:ext>
    </p:extLst>
  </p:cSld>
  <p:clrMapOvr>
    <a:masterClrMapping/>
  </p:clrMapOvr>
  <p:extLst>
    <p:ext uri="{DCECCB84-F9BA-43D5-87BE-67443E8EF086}">
      <p15:sldGuideLst xmlns:p15="http://schemas.microsoft.com/office/powerpoint/2012/main" xmlns="">
        <p15:guide id="1" pos="1391" userDrawn="1">
          <p15:clr>
            <a:srgbClr val="A4A3A4"/>
          </p15:clr>
        </p15:guide>
        <p15:guide id="2" pos="1463" userDrawn="1">
          <p15:clr>
            <a:srgbClr val="A4A3A4"/>
          </p15:clr>
        </p15:guide>
        <p15:guide id="3" pos="2598" userDrawn="1">
          <p15:clr>
            <a:srgbClr val="A4A3A4"/>
          </p15:clr>
        </p15:guide>
        <p15:guide id="4" pos="2669" userDrawn="1">
          <p15:clr>
            <a:srgbClr val="A4A3A4"/>
          </p15:clr>
        </p15:guide>
        <p15:guide id="5" pos="3804" userDrawn="1">
          <p15:clr>
            <a:srgbClr val="A4A3A4"/>
          </p15:clr>
        </p15:guide>
        <p15:guide id="6" pos="3876" userDrawn="1">
          <p15:clr>
            <a:srgbClr val="A4A3A4"/>
          </p15:clr>
        </p15:guide>
        <p15:guide id="7" pos="5009" userDrawn="1">
          <p15:clr>
            <a:srgbClr val="A4A3A4"/>
          </p15:clr>
        </p15:guide>
        <p15:guide id="8" pos="5082" userDrawn="1">
          <p15:clr>
            <a:srgbClr val="A4A3A4"/>
          </p15:clr>
        </p15:guide>
        <p15:guide id="9" pos="6215" userDrawn="1">
          <p15:clr>
            <a:srgbClr val="A4A3A4"/>
          </p15:clr>
        </p15:guide>
        <p15:guide id="10" pos="6288" userDrawn="1">
          <p15:clr>
            <a:srgbClr val="A4A3A4"/>
          </p15:clr>
        </p15:guide>
        <p15:guide id="11" orient="horz" pos="890" userDrawn="1">
          <p15:clr>
            <a:srgbClr val="C35EA4"/>
          </p15:clr>
        </p15:guide>
        <p15:guide id="12" orient="horz" pos="981" userDrawn="1">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MC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13A0BC-0113-4155-9F30-D0C28811DD9F}"/>
              </a:ext>
            </a:extLst>
          </p:cNvPr>
          <p:cNvSpPr>
            <a:spLocks noGrp="1"/>
          </p:cNvSpPr>
          <p:nvPr>
            <p:ph type="title"/>
          </p:nvPr>
        </p:nvSpPr>
        <p:spPr>
          <a:xfrm>
            <a:off x="424500" y="1"/>
            <a:ext cx="11368955" cy="1395047"/>
          </a:xfrm>
        </p:spPr>
        <p:txBody>
          <a:bodyPr rtlCol="0"/>
          <a:lstStyle>
            <a:lvl1pPr>
              <a:defRPr/>
            </a:lvl1pPr>
          </a:lstStyle>
          <a:p>
            <a:pPr rtl="0"/>
            <a:r>
              <a:rPr lang="ru"/>
              <a:t>Click to edit Master title style</a:t>
            </a:r>
          </a:p>
        </p:txBody>
      </p:sp>
      <p:sp>
        <p:nvSpPr>
          <p:cNvPr id="3" name="Slide Number Placeholder 2">
            <a:extLst>
              <a:ext uri="{FF2B5EF4-FFF2-40B4-BE49-F238E27FC236}">
                <a16:creationId xmlns:a16="http://schemas.microsoft.com/office/drawing/2014/main" xmlns="" id="{4D2DDBE4-8584-46C5-8B75-725F263ABA0F}"/>
              </a:ext>
            </a:extLst>
          </p:cNvPr>
          <p:cNvSpPr>
            <a:spLocks noGrp="1"/>
          </p:cNvSpPr>
          <p:nvPr>
            <p:ph type="sldNum" sz="quarter" idx="10"/>
          </p:nvPr>
        </p:nvSpPr>
        <p:spPr/>
        <p:txBody>
          <a:bodyPr rtlCol="0"/>
          <a:lstStyle/>
          <a:p>
            <a:pPr rtl="0"/>
            <a:fld id="{3C4F54F3-C349-4609-AFEE-01462D5C7942}" type="slidenum">
              <a:rPr lang="en-GB" smtClean="0"/>
              <a:pPr/>
              <a:t>‹#›</a:t>
            </a:fld>
            <a:endParaRPr lang="en-GB" dirty="0"/>
          </a:p>
        </p:txBody>
      </p:sp>
      <p:sp>
        <p:nvSpPr>
          <p:cNvPr id="7" name="Text Placeholder 6">
            <a:extLst>
              <a:ext uri="{FF2B5EF4-FFF2-40B4-BE49-F238E27FC236}">
                <a16:creationId xmlns:a16="http://schemas.microsoft.com/office/drawing/2014/main" xmlns="" id="{3CC05EBD-66D6-4404-A38E-70472D7F7717}"/>
              </a:ext>
            </a:extLst>
          </p:cNvPr>
          <p:cNvSpPr>
            <a:spLocks noGrp="1"/>
          </p:cNvSpPr>
          <p:nvPr>
            <p:ph type="body" sz="quarter" idx="12"/>
          </p:nvPr>
        </p:nvSpPr>
        <p:spPr>
          <a:xfrm>
            <a:off x="425451" y="5966884"/>
            <a:ext cx="11133667" cy="711200"/>
          </a:xfrm>
        </p:spPr>
        <p:txBody>
          <a:bodyPr rtlCol="0" anchor="b"/>
          <a:lstStyle>
            <a:lvl1pPr>
              <a:spcBef>
                <a:spcPts val="0"/>
              </a:spcBef>
              <a:buNone/>
              <a:defRPr sz="1067"/>
            </a:lvl1pPr>
          </a:lstStyle>
          <a:p>
            <a:pPr lvl="0" rtl="0"/>
            <a:r>
              <a:rPr lang="ru"/>
              <a:t>Click to edit Master text styles</a:t>
            </a:r>
          </a:p>
        </p:txBody>
      </p:sp>
    </p:spTree>
    <p:extLst>
      <p:ext uri="{BB962C8B-B14F-4D97-AF65-F5344CB8AC3E}">
        <p14:creationId xmlns:p14="http://schemas.microsoft.com/office/powerpoint/2010/main" val="3753412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ru"/>
              <a:t>Click to edit Master title style</a:t>
            </a:r>
          </a:p>
        </p:txBody>
      </p:sp>
      <p:sp>
        <p:nvSpPr>
          <p:cNvPr id="3" name="Date Placeholder 2"/>
          <p:cNvSpPr>
            <a:spLocks noGrp="1"/>
          </p:cNvSpPr>
          <p:nvPr>
            <p:ph type="dt" sz="half" idx="10"/>
          </p:nvPr>
        </p:nvSpPr>
        <p:spPr>
          <a:xfrm>
            <a:off x="-3585210" y="5646736"/>
            <a:ext cx="2743200" cy="365125"/>
          </a:xfrm>
          <a:prstGeom prst="rect">
            <a:avLst/>
          </a:prstGeom>
        </p:spPr>
        <p:txBody>
          <a:bodyPr rtlCol="0"/>
          <a:lstStyle/>
          <a:p>
            <a:pPr rtl="0"/>
            <a:r>
              <a:rPr lang="en-US" dirty="0"/>
              <a:t>11/26/2020</a:t>
            </a:r>
          </a:p>
        </p:txBody>
      </p:sp>
      <p:sp>
        <p:nvSpPr>
          <p:cNvPr id="4" name="Footer Placeholder 3"/>
          <p:cNvSpPr>
            <a:spLocks noGrp="1"/>
          </p:cNvSpPr>
          <p:nvPr>
            <p:ph type="ftr" sz="quarter" idx="11"/>
          </p:nvPr>
        </p:nvSpPr>
        <p:spPr>
          <a:xfrm>
            <a:off x="-4956810" y="6173786"/>
            <a:ext cx="4114800" cy="365125"/>
          </a:xfrm>
          <a:prstGeom prst="rect">
            <a:avLst/>
          </a:prstGeom>
        </p:spPr>
        <p:txBody>
          <a:bodyPr rtlCol="0"/>
          <a:lstStyle/>
          <a:p>
            <a:pPr rtl="0"/>
            <a:endParaRPr lang="en-US" dirty="0"/>
          </a:p>
        </p:txBody>
      </p:sp>
      <p:sp>
        <p:nvSpPr>
          <p:cNvPr id="5" name="Slide Number Placeholder 4"/>
          <p:cNvSpPr>
            <a:spLocks noGrp="1"/>
          </p:cNvSpPr>
          <p:nvPr>
            <p:ph type="sldNum" sz="quarter" idx="12"/>
          </p:nvPr>
        </p:nvSpPr>
        <p:spPr/>
        <p:txBody>
          <a:bodyPr rtlCol="0"/>
          <a:lstStyle/>
          <a:p>
            <a:pPr rtl="0"/>
            <a:fld id="{CC7432E5-F8E0-41AE-9A6B-AD730338B005}" type="slidenum">
              <a:rPr lang="en-US" smtClean="0"/>
              <a:pPr/>
              <a:t>‹#›</a:t>
            </a:fld>
            <a:endParaRPr lang="en-US" dirty="0"/>
          </a:p>
        </p:txBody>
      </p:sp>
      <p:sp>
        <p:nvSpPr>
          <p:cNvPr id="7" name="Text Placeholder 6"/>
          <p:cNvSpPr>
            <a:spLocks noGrp="1"/>
          </p:cNvSpPr>
          <p:nvPr>
            <p:ph type="body" sz="quarter" idx="13" hasCustomPrompt="1"/>
          </p:nvPr>
        </p:nvSpPr>
        <p:spPr>
          <a:xfrm>
            <a:off x="457200" y="5852160"/>
            <a:ext cx="10058400" cy="1005840"/>
          </a:xfrm>
        </p:spPr>
        <p:txBody>
          <a:bodyPr rtlCol="0" anchor="b">
            <a:noAutofit/>
          </a:bodyPr>
          <a:lstStyle>
            <a:lvl1pPr marL="0" indent="0">
              <a:spcBef>
                <a:spcPts val="300"/>
              </a:spcBef>
              <a:buNone/>
              <a:defRPr sz="800"/>
            </a:lvl1pPr>
            <a:lvl2pPr marL="228600" indent="0">
              <a:spcBef>
                <a:spcPts val="300"/>
              </a:spcBef>
              <a:buNone/>
              <a:defRPr sz="1000"/>
            </a:lvl2pPr>
            <a:lvl3pPr marL="457200" indent="0">
              <a:spcBef>
                <a:spcPts val="300"/>
              </a:spcBef>
              <a:buNone/>
              <a:defRPr sz="1000"/>
            </a:lvl3pPr>
            <a:lvl4pPr marL="685800" indent="0">
              <a:spcBef>
                <a:spcPts val="300"/>
              </a:spcBef>
              <a:buNone/>
              <a:defRPr sz="1000"/>
            </a:lvl4pPr>
            <a:lvl5pPr marL="914400" indent="0">
              <a:spcBef>
                <a:spcPts val="300"/>
              </a:spcBef>
              <a:buNone/>
              <a:defRPr sz="1000"/>
            </a:lvl5pPr>
          </a:lstStyle>
          <a:p>
            <a:pPr lvl="0" rtl="0"/>
            <a:r>
              <a:rPr lang="ru"/>
              <a:t>Reference(s)</a:t>
            </a:r>
          </a:p>
        </p:txBody>
      </p:sp>
    </p:spTree>
    <p:extLst>
      <p:ext uri="{BB962C8B-B14F-4D97-AF65-F5344CB8AC3E}">
        <p14:creationId xmlns:p14="http://schemas.microsoft.com/office/powerpoint/2010/main" val="148504647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xmlns="" id="{9B03F247-4297-4973-90A3-0193475AC741}"/>
              </a:ext>
            </a:extLst>
          </p:cNvPr>
          <p:cNvSpPr>
            <a:spLocks noGrp="1"/>
          </p:cNvSpPr>
          <p:nvPr>
            <p:ph type="dt" sz="half" idx="10"/>
          </p:nvPr>
        </p:nvSpPr>
        <p:spPr/>
        <p:txBody>
          <a:bodyPr/>
          <a:lstStyle>
            <a:lvl1pPr>
              <a:lnSpc>
                <a:spcPct val="100000"/>
              </a:lnSpc>
              <a:defRPr/>
            </a:lvl1pPr>
          </a:lstStyle>
          <a:p>
            <a:endParaRPr lang="en-GB"/>
          </a:p>
        </p:txBody>
      </p:sp>
      <p:sp>
        <p:nvSpPr>
          <p:cNvPr id="11" name="Slide Number Placeholder 10">
            <a:extLst>
              <a:ext uri="{FF2B5EF4-FFF2-40B4-BE49-F238E27FC236}">
                <a16:creationId xmlns:a16="http://schemas.microsoft.com/office/drawing/2014/main" xmlns="" id="{E358DA9E-BDF5-4DC7-B478-434301DA6253}"/>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5" name="Text Placeholder 96">
            <a:extLst>
              <a:ext uri="{FF2B5EF4-FFF2-40B4-BE49-F238E27FC236}">
                <a16:creationId xmlns:a16="http://schemas.microsoft.com/office/drawing/2014/main" xmlns="" id="{5D317BC2-3CD5-4931-93AD-CC95F2C50D24}"/>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35119228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 Secondary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CDCC3B-CA12-4A4B-B5F5-D2062F3C58EC}"/>
              </a:ext>
            </a:extLst>
          </p:cNvPr>
          <p:cNvSpPr>
            <a:spLocks noGrp="1"/>
          </p:cNvSpPr>
          <p:nvPr>
            <p:ph type="title" hasCustomPrompt="1"/>
          </p:nvPr>
        </p:nvSpPr>
        <p:spPr>
          <a:xfrm>
            <a:off x="407987" y="1486304"/>
            <a:ext cx="5185093" cy="2649135"/>
          </a:xfrm>
        </p:spPr>
        <p:txBody>
          <a:bodyPr anchor="b" anchorCtr="0">
            <a:normAutofit/>
          </a:bodyPr>
          <a:lstStyle>
            <a:lvl1pPr>
              <a:lnSpc>
                <a:spcPct val="100000"/>
              </a:lnSpc>
              <a:defRPr sz="4000">
                <a:solidFill>
                  <a:schemeClr val="accent1"/>
                </a:solidFill>
              </a:defRPr>
            </a:lvl1pPr>
          </a:lstStyle>
          <a:p>
            <a:r>
              <a:rPr lang="en-US" dirty="0"/>
              <a:t>Click to enter title here</a:t>
            </a:r>
          </a:p>
        </p:txBody>
      </p:sp>
      <p:sp>
        <p:nvSpPr>
          <p:cNvPr id="6" name="Picture Placeholder 12">
            <a:extLst>
              <a:ext uri="{FF2B5EF4-FFF2-40B4-BE49-F238E27FC236}">
                <a16:creationId xmlns:a16="http://schemas.microsoft.com/office/drawing/2014/main" xmlns="" id="{3506CBD9-0F78-454A-9842-87C2546180B8}"/>
              </a:ext>
            </a:extLst>
          </p:cNvPr>
          <p:cNvSpPr>
            <a:spLocks noGrp="1"/>
          </p:cNvSpPr>
          <p:nvPr>
            <p:ph type="pic" sz="quarter" idx="20" hasCustomPrompt="1"/>
          </p:nvPr>
        </p:nvSpPr>
        <p:spPr>
          <a:xfrm>
            <a:off x="6188475" y="0"/>
            <a:ext cx="6004761" cy="6865200"/>
          </a:xfrm>
          <a:custGeom>
            <a:avLst/>
            <a:gdLst>
              <a:gd name="connsiteX0" fmla="*/ 1547827 w 6004761"/>
              <a:gd name="connsiteY0" fmla="*/ 0 h 6864096"/>
              <a:gd name="connsiteX1" fmla="*/ 6004760 w 6004761"/>
              <a:gd name="connsiteY1" fmla="*/ 0 h 6864096"/>
              <a:gd name="connsiteX2" fmla="*/ 6004761 w 6004761"/>
              <a:gd name="connsiteY2" fmla="*/ 6864096 h 6864096"/>
              <a:gd name="connsiteX3" fmla="*/ 1554450 w 6004761"/>
              <a:gd name="connsiteY3" fmla="*/ 6864096 h 6864096"/>
              <a:gd name="connsiteX4" fmla="*/ 1379124 w 6004761"/>
              <a:gd name="connsiteY4" fmla="*/ 6702826 h 6864096"/>
              <a:gd name="connsiteX5" fmla="*/ 0 w 6004761"/>
              <a:gd name="connsiteY5" fmla="*/ 3429001 h 6864096"/>
              <a:gd name="connsiteX6" fmla="*/ 1379124 w 6004761"/>
              <a:gd name="connsiteY6" fmla="*/ 155178 h 6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4761" h="6864096">
                <a:moveTo>
                  <a:pt x="1547827" y="0"/>
                </a:moveTo>
                <a:lnTo>
                  <a:pt x="6004760" y="0"/>
                </a:lnTo>
                <a:lnTo>
                  <a:pt x="6004761" y="6864096"/>
                </a:lnTo>
                <a:lnTo>
                  <a:pt x="1554450" y="6864096"/>
                </a:lnTo>
                <a:lnTo>
                  <a:pt x="1379124" y="6702826"/>
                </a:lnTo>
                <a:cubicBezTo>
                  <a:pt x="528239" y="5871990"/>
                  <a:pt x="0" y="4712184"/>
                  <a:pt x="0" y="3429001"/>
                </a:cubicBezTo>
                <a:cubicBezTo>
                  <a:pt x="0" y="2145819"/>
                  <a:pt x="528239" y="986013"/>
                  <a:pt x="1379124" y="155178"/>
                </a:cubicBezTo>
                <a:close/>
              </a:path>
            </a:pathLst>
          </a:custGeom>
          <a:solidFill>
            <a:schemeClr val="accent1"/>
          </a:solidFill>
        </p:spPr>
        <p:txBody>
          <a:bodyPr vert="horz" wrap="square" lIns="91440" tIns="432000" rIns="91440" bIns="731520" rtlCol="0" anchor="ctr">
            <a:no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lang="en-US" sz="1600" b="1" kern="1200" dirty="0" smtClean="0">
                <a:solidFill>
                  <a:schemeClr val="bg1"/>
                </a:solidFill>
                <a:latin typeface="+mn-lt"/>
                <a:ea typeface="+mn-ea"/>
                <a:cs typeface="+mn-cs"/>
              </a:defRPr>
            </a:lvl1pPr>
          </a:lstStyle>
          <a:p>
            <a:pPr marL="228600" lvl="0" indent="-228600" algn="ctr"/>
            <a:r>
              <a:rPr lang="en-US" dirty="0"/>
              <a:t>_______________________________</a:t>
            </a:r>
            <a:br>
              <a:rPr lang="en-US" dirty="0"/>
            </a:br>
            <a:r>
              <a:rPr lang="en-US" dirty="0"/>
              <a:t/>
            </a:r>
            <a:br>
              <a:rPr lang="en-US" dirty="0"/>
            </a:br>
            <a:r>
              <a:rPr lang="en-US" dirty="0"/>
              <a:t>To add an image here: </a:t>
            </a:r>
            <a:br>
              <a:rPr lang="en-US" dirty="0"/>
            </a:br>
            <a:r>
              <a:rPr lang="en-US" dirty="0"/>
              <a:t>Click the icon and select Brand Pictures, </a:t>
            </a:r>
            <a:br>
              <a:rPr lang="en-US" dirty="0"/>
            </a:br>
            <a:r>
              <a:rPr lang="en-US" dirty="0"/>
              <a:t>or insert a file from your computer.</a:t>
            </a:r>
            <a:br>
              <a:rPr lang="en-US" dirty="0"/>
            </a:br>
            <a:r>
              <a:rPr lang="en-US" dirty="0"/>
              <a:t/>
            </a:r>
            <a:br>
              <a:rPr lang="en-US" dirty="0"/>
            </a:br>
            <a:r>
              <a:rPr lang="en-US" dirty="0"/>
              <a:t/>
            </a:r>
            <a:br>
              <a:rPr lang="en-US" dirty="0"/>
            </a:br>
            <a:r>
              <a:rPr lang="en-US" dirty="0"/>
              <a:t/>
            </a:r>
            <a:br>
              <a:rPr lang="en-US" dirty="0"/>
            </a:br>
            <a:r>
              <a:rPr lang="en-US" dirty="0"/>
              <a:t>The image can then be scaled within </a:t>
            </a:r>
            <a:br>
              <a:rPr lang="en-US" dirty="0"/>
            </a:br>
            <a:r>
              <a:rPr lang="en-US" dirty="0"/>
              <a:t>the frame by using the Crop feature in </a:t>
            </a:r>
            <a:br>
              <a:rPr lang="en-US" dirty="0"/>
            </a:br>
            <a:r>
              <a:rPr lang="en-US" dirty="0"/>
              <a:t>the Picture Format tab of the ribbon.</a:t>
            </a:r>
            <a:br>
              <a:rPr lang="en-US" dirty="0"/>
            </a:br>
            <a:r>
              <a:rPr lang="en-US" dirty="0"/>
              <a:t>_______________________________</a:t>
            </a:r>
          </a:p>
        </p:txBody>
      </p:sp>
      <p:pic>
        <p:nvPicPr>
          <p:cNvPr id="7" name="Picture 2" descr="Image result for ASTRAZENECA LOGO">
            <a:extLst>
              <a:ext uri="{FF2B5EF4-FFF2-40B4-BE49-F238E27FC236}">
                <a16:creationId xmlns:a16="http://schemas.microsoft.com/office/drawing/2014/main" xmlns="" id="{1ED72C3C-E918-420F-9374-6F1CBE3946F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12276" y="576767"/>
            <a:ext cx="2405987" cy="65195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xmlns="" id="{632E5583-912E-4EA8-8EDC-7B6B86E76274}"/>
              </a:ext>
            </a:extLst>
          </p:cNvPr>
          <p:cNvSpPr>
            <a:spLocks noGrp="1"/>
          </p:cNvSpPr>
          <p:nvPr>
            <p:ph type="body" sz="quarter" idx="21" hasCustomPrompt="1"/>
          </p:nvPr>
        </p:nvSpPr>
        <p:spPr>
          <a:xfrm>
            <a:off x="407988" y="4328932"/>
            <a:ext cx="5184775" cy="1203767"/>
          </a:xfrm>
          <a:prstGeom prst="rect">
            <a:avLst/>
          </a:prstGeom>
        </p:spPr>
        <p:txBody>
          <a:bodyPr lIns="0">
            <a:normAutofit/>
          </a:bodyPr>
          <a:lstStyle>
            <a:lvl1pPr marL="0" indent="0">
              <a:lnSpc>
                <a:spcPct val="100000"/>
              </a:lnSpc>
              <a:buNone/>
              <a:defRPr sz="2400">
                <a:solidFill>
                  <a:schemeClr val="tx1"/>
                </a:solidFill>
              </a:defRPr>
            </a:lvl1pPr>
          </a:lstStyle>
          <a:p>
            <a:pPr lvl="0"/>
            <a:r>
              <a:rPr lang="en-US" dirty="0"/>
              <a:t>Click to add subtitle / presenter name</a:t>
            </a:r>
          </a:p>
        </p:txBody>
      </p:sp>
      <p:sp>
        <p:nvSpPr>
          <p:cNvPr id="12" name="Rectangle 11">
            <a:extLst>
              <a:ext uri="{FF2B5EF4-FFF2-40B4-BE49-F238E27FC236}">
                <a16:creationId xmlns:a16="http://schemas.microsoft.com/office/drawing/2014/main" xmlns="" id="{06231862-37A9-4364-9D96-47810B11870D}"/>
              </a:ext>
            </a:extLst>
          </p:cNvPr>
          <p:cNvSpPr/>
          <p:nvPr userDrawn="1"/>
        </p:nvSpPr>
        <p:spPr>
          <a:xfrm>
            <a:off x="342900" y="404813"/>
            <a:ext cx="2794000" cy="92048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sz="2400" err="1">
              <a:latin typeface="+mj-lt"/>
            </a:endParaRPr>
          </a:p>
        </p:txBody>
      </p:sp>
      <p:sp>
        <p:nvSpPr>
          <p:cNvPr id="3" name="Date Placeholder 2">
            <a:extLst>
              <a:ext uri="{FF2B5EF4-FFF2-40B4-BE49-F238E27FC236}">
                <a16:creationId xmlns:a16="http://schemas.microsoft.com/office/drawing/2014/main" xmlns="" id="{39E6A1CD-3FD6-4AD3-876A-75F060E88A2E}"/>
              </a:ext>
            </a:extLst>
          </p:cNvPr>
          <p:cNvSpPr>
            <a:spLocks noGrp="1"/>
          </p:cNvSpPr>
          <p:nvPr>
            <p:ph type="dt" sz="half" idx="26"/>
          </p:nvPr>
        </p:nvSpPr>
        <p:spPr>
          <a:xfrm>
            <a:off x="407987" y="5887668"/>
            <a:ext cx="1279358" cy="309145"/>
          </a:xfrm>
        </p:spPr>
        <p:txBody>
          <a:bodyPr lIns="0"/>
          <a:lstStyle>
            <a:lvl1pPr algn="l">
              <a:lnSpc>
                <a:spcPct val="100000"/>
              </a:lnSpc>
              <a:defRPr/>
            </a:lvl1pPr>
          </a:lstStyle>
          <a:p>
            <a:endParaRPr lang="en-GB"/>
          </a:p>
        </p:txBody>
      </p:sp>
      <p:sp>
        <p:nvSpPr>
          <p:cNvPr id="11" name="Picture Placeholder 3">
            <a:extLst>
              <a:ext uri="{FF2B5EF4-FFF2-40B4-BE49-F238E27FC236}">
                <a16:creationId xmlns:a16="http://schemas.microsoft.com/office/drawing/2014/main" xmlns="" id="{894F9465-82DF-4370-9E47-56C71396EFC4}"/>
              </a:ext>
            </a:extLst>
          </p:cNvPr>
          <p:cNvSpPr>
            <a:spLocks noGrp="1"/>
          </p:cNvSpPr>
          <p:nvPr>
            <p:ph type="pic" sz="quarter" idx="25" hasCustomPrompt="1"/>
          </p:nvPr>
        </p:nvSpPr>
        <p:spPr>
          <a:xfrm>
            <a:off x="3530600" y="622299"/>
            <a:ext cx="2062480" cy="635001"/>
          </a:xfrm>
        </p:spPr>
        <p:txBody>
          <a:bodyPr anchor="ctr" anchorCtr="0">
            <a:normAutofit/>
          </a:bodyPr>
          <a:lstStyle>
            <a:lvl1pPr marL="0" indent="0" algn="ctr">
              <a:lnSpc>
                <a:spcPct val="100000"/>
              </a:lnSpc>
              <a:buNone/>
              <a:defRPr sz="1400"/>
            </a:lvl1pPr>
          </a:lstStyle>
          <a:p>
            <a:r>
              <a:rPr lang="en-US"/>
              <a:t>Use this placeholder for a secondary logo if needed</a:t>
            </a:r>
          </a:p>
        </p:txBody>
      </p:sp>
      <p:sp>
        <p:nvSpPr>
          <p:cNvPr id="15" name="Text Placeholder 7">
            <a:extLst>
              <a:ext uri="{FF2B5EF4-FFF2-40B4-BE49-F238E27FC236}">
                <a16:creationId xmlns:a16="http://schemas.microsoft.com/office/drawing/2014/main" xmlns="" id="{AF0B1B31-3000-4CD8-BB26-CDF0CF4ED32F}"/>
              </a:ext>
            </a:extLst>
          </p:cNvPr>
          <p:cNvSpPr>
            <a:spLocks noGrp="1"/>
          </p:cNvSpPr>
          <p:nvPr>
            <p:ph type="body" sz="quarter" idx="27" hasCustomPrompt="1"/>
          </p:nvPr>
        </p:nvSpPr>
        <p:spPr>
          <a:xfrm>
            <a:off x="407988" y="6420976"/>
            <a:ext cx="5184775" cy="234286"/>
          </a:xfrm>
        </p:spPr>
        <p:txBody>
          <a:bodyPr lIns="0" tIns="36000" rIns="0" bIns="36000" anchor="ctr" anchorCtr="0">
            <a:spAutoFit/>
          </a:bodyPr>
          <a:lstStyle>
            <a:lvl1pPr marL="0" indent="0">
              <a:lnSpc>
                <a:spcPct val="100000"/>
              </a:lnSpc>
              <a:buNone/>
              <a:defRPr sz="1050"/>
            </a:lvl1pPr>
            <a:lvl2pPr marL="432000" indent="0">
              <a:buNone/>
              <a:defRPr sz="1050"/>
            </a:lvl2pPr>
            <a:lvl3pPr marL="684000" indent="0">
              <a:buNone/>
              <a:defRPr sz="1050"/>
            </a:lvl3pPr>
            <a:lvl4pPr marL="828000" indent="0">
              <a:buNone/>
              <a:defRPr sz="1050"/>
            </a:lvl4pPr>
            <a:lvl5pPr marL="959400" indent="0">
              <a:buNone/>
              <a:defRPr sz="1050"/>
            </a:lvl5pPr>
          </a:lstStyle>
          <a:p>
            <a:pPr lvl="0"/>
            <a:r>
              <a:rPr lang="en-US" dirty="0"/>
              <a:t>Click to add confidentiality statement here</a:t>
            </a:r>
          </a:p>
        </p:txBody>
      </p:sp>
      <p:sp>
        <p:nvSpPr>
          <p:cNvPr id="16" name="Freeform: Shape 15">
            <a:extLst>
              <a:ext uri="{FF2B5EF4-FFF2-40B4-BE49-F238E27FC236}">
                <a16:creationId xmlns:a16="http://schemas.microsoft.com/office/drawing/2014/main" xmlns="" id="{B8C86533-B59D-4640-AA9B-D75189B4B4CA}"/>
              </a:ext>
            </a:extLst>
          </p:cNvPr>
          <p:cNvSpPr/>
          <p:nvPr userDrawn="1"/>
        </p:nvSpPr>
        <p:spPr>
          <a:xfrm>
            <a:off x="-2087955" y="1"/>
            <a:ext cx="2064161" cy="6858000"/>
          </a:xfrm>
          <a:custGeom>
            <a:avLst/>
            <a:gdLst>
              <a:gd name="connsiteX0" fmla="*/ 0 w 2064161"/>
              <a:gd name="connsiteY0" fmla="*/ 0 h 6858000"/>
              <a:gd name="connsiteX1" fmla="*/ 2002971 w 2064161"/>
              <a:gd name="connsiteY1" fmla="*/ 0 h 6858000"/>
              <a:gd name="connsiteX2" fmla="*/ 2002971 w 2064161"/>
              <a:gd name="connsiteY2" fmla="*/ 6447122 h 6858000"/>
              <a:gd name="connsiteX3" fmla="*/ 2064161 w 2064161"/>
              <a:gd name="connsiteY3" fmla="*/ 6538118 h 6858000"/>
              <a:gd name="connsiteX4" fmla="*/ 2002971 w 2064161"/>
              <a:gd name="connsiteY4" fmla="*/ 6629114 h 6858000"/>
              <a:gd name="connsiteX5" fmla="*/ 2002971 w 2064161"/>
              <a:gd name="connsiteY5" fmla="*/ 6858000 h 6858000"/>
              <a:gd name="connsiteX6" fmla="*/ 0 w 206416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161" h="6858000">
                <a:moveTo>
                  <a:pt x="0" y="0"/>
                </a:moveTo>
                <a:lnTo>
                  <a:pt x="2002971" y="0"/>
                </a:lnTo>
                <a:lnTo>
                  <a:pt x="2002971" y="6447122"/>
                </a:lnTo>
                <a:lnTo>
                  <a:pt x="2064161" y="6538118"/>
                </a:lnTo>
                <a:lnTo>
                  <a:pt x="2002971" y="6629114"/>
                </a:lnTo>
                <a:lnTo>
                  <a:pt x="200297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rIns="144000" bIns="216000" rtlCol="0" anchor="b" anchorCtr="0">
            <a:noAutofit/>
          </a:bodyPr>
          <a:lstStyle/>
          <a:p>
            <a:pPr>
              <a:lnSpc>
                <a:spcPct val="100000"/>
              </a:lnSpc>
              <a:spcAft>
                <a:spcPts val="600"/>
              </a:spcAft>
            </a:pPr>
            <a:r>
              <a:rPr lang="en-GB" sz="1400">
                <a:solidFill>
                  <a:schemeClr val="tx1"/>
                </a:solidFill>
              </a:rPr>
              <a:t>Please ensure you have added the correct confidentiality statement. </a:t>
            </a:r>
          </a:p>
          <a:p>
            <a:pPr>
              <a:lnSpc>
                <a:spcPct val="100000"/>
              </a:lnSpc>
              <a:spcAft>
                <a:spcPts val="600"/>
              </a:spcAft>
            </a:pPr>
            <a:r>
              <a:rPr lang="en-GB" sz="1400">
                <a:solidFill>
                  <a:schemeClr val="tx1"/>
                </a:solidFill>
              </a:rPr>
              <a:t>Type the correct statement: </a:t>
            </a:r>
            <a:r>
              <a:rPr lang="en-GB" sz="1400">
                <a:solidFill>
                  <a:schemeClr val="accent1"/>
                </a:solidFill>
              </a:rPr>
              <a:t/>
            </a:r>
            <a:br>
              <a:rPr lang="en-GB" sz="1400">
                <a:solidFill>
                  <a:schemeClr val="accent1"/>
                </a:solidFill>
              </a:rPr>
            </a:br>
            <a:r>
              <a:rPr lang="en-GB" sz="1400">
                <a:solidFill>
                  <a:schemeClr val="accent1"/>
                </a:solidFill>
              </a:rPr>
              <a:t>‘</a:t>
            </a:r>
            <a:r>
              <a:rPr lang="en-GB" sz="1400" b="1" i="1">
                <a:solidFill>
                  <a:schemeClr val="accent1"/>
                </a:solidFill>
              </a:rPr>
              <a:t>Company Restricted’ </a:t>
            </a:r>
            <a:r>
              <a:rPr lang="en-GB" sz="1400" b="0">
                <a:solidFill>
                  <a:schemeClr val="tx1"/>
                </a:solidFill>
              </a:rPr>
              <a:t>or</a:t>
            </a:r>
            <a:r>
              <a:rPr lang="en-GB" sz="1400" b="1">
                <a:solidFill>
                  <a:schemeClr val="accent1"/>
                </a:solidFill>
              </a:rPr>
              <a:t> ‘</a:t>
            </a:r>
            <a:r>
              <a:rPr lang="en-GB" sz="1400" b="1" i="1">
                <a:solidFill>
                  <a:schemeClr val="accent1"/>
                </a:solidFill>
              </a:rPr>
              <a:t>Strictly Confidential’ </a:t>
            </a:r>
            <a:r>
              <a:rPr lang="en-GB" sz="1400" b="0" i="1">
                <a:solidFill>
                  <a:schemeClr val="tx1"/>
                </a:solidFill>
              </a:rPr>
              <a:t>.</a:t>
            </a:r>
            <a:r>
              <a:rPr lang="en-GB" sz="1400" b="1" i="1">
                <a:solidFill>
                  <a:schemeClr val="accent1"/>
                </a:solidFill>
              </a:rPr>
              <a:t> </a:t>
            </a:r>
            <a:r>
              <a:rPr lang="en-GB" sz="1400" b="0" i="0">
                <a:solidFill>
                  <a:schemeClr val="tx1"/>
                </a:solidFill>
              </a:rPr>
              <a:t>No statement is needed </a:t>
            </a:r>
            <a:br>
              <a:rPr lang="en-GB" sz="1400" b="0" i="0">
                <a:solidFill>
                  <a:schemeClr val="tx1"/>
                </a:solidFill>
              </a:rPr>
            </a:br>
            <a:r>
              <a:rPr lang="en-GB" sz="1400" b="0" i="0">
                <a:solidFill>
                  <a:schemeClr val="tx1"/>
                </a:solidFill>
              </a:rPr>
              <a:t>for public information. </a:t>
            </a:r>
            <a:endParaRPr lang="en-GB" sz="1400" b="0">
              <a:solidFill>
                <a:schemeClr val="tx1"/>
              </a:solidFill>
            </a:endParaRPr>
          </a:p>
        </p:txBody>
      </p:sp>
      <p:sp>
        <p:nvSpPr>
          <p:cNvPr id="17" name="Oval 16">
            <a:extLst>
              <a:ext uri="{FF2B5EF4-FFF2-40B4-BE49-F238E27FC236}">
                <a16:creationId xmlns:a16="http://schemas.microsoft.com/office/drawing/2014/main" xmlns="" id="{CF3181C7-2372-4ADB-A7E1-372907919D37}"/>
              </a:ext>
            </a:extLst>
          </p:cNvPr>
          <p:cNvSpPr/>
          <p:nvPr userDrawn="1"/>
        </p:nvSpPr>
        <p:spPr>
          <a:xfrm>
            <a:off x="-1944694" y="3878333"/>
            <a:ext cx="419968" cy="4199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r>
              <a:rPr lang="en-US" sz="2400" b="1">
                <a:solidFill>
                  <a:schemeClr val="bg1"/>
                </a:solidFill>
                <a:latin typeface="+mn-lt"/>
              </a:rPr>
              <a:t>!</a:t>
            </a:r>
          </a:p>
        </p:txBody>
      </p:sp>
    </p:spTree>
    <p:custDataLst>
      <p:tags r:id="rId1"/>
    </p:custDataLst>
    <p:extLst>
      <p:ext uri="{BB962C8B-B14F-4D97-AF65-F5344CB8AC3E}">
        <p14:creationId xmlns:p14="http://schemas.microsoft.com/office/powerpoint/2010/main" val="634878808"/>
      </p:ext>
    </p:extLst>
  </p:cSld>
  <p:clrMapOvr>
    <a:masterClrMapping/>
  </p:clrMapOvr>
  <p:extLst>
    <p:ext uri="{DCECCB84-F9BA-43D5-87BE-67443E8EF086}">
      <p15:sldGuideLst xmlns:p15="http://schemas.microsoft.com/office/powerpoint/2012/main" xmlns="">
        <p15:guide id="1" pos="3522" userDrawn="1">
          <p15:clr>
            <a:srgbClr val="C35E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 Cobra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CDCC3B-CA12-4A4B-B5F5-D2062F3C58EC}"/>
              </a:ext>
            </a:extLst>
          </p:cNvPr>
          <p:cNvSpPr>
            <a:spLocks noGrp="1"/>
          </p:cNvSpPr>
          <p:nvPr>
            <p:ph type="title" hasCustomPrompt="1"/>
          </p:nvPr>
        </p:nvSpPr>
        <p:spPr>
          <a:xfrm>
            <a:off x="407987" y="1486304"/>
            <a:ext cx="5185093" cy="2649135"/>
          </a:xfrm>
        </p:spPr>
        <p:txBody>
          <a:bodyPr anchor="b" anchorCtr="0">
            <a:normAutofit/>
          </a:bodyPr>
          <a:lstStyle>
            <a:lvl1pPr>
              <a:lnSpc>
                <a:spcPct val="100000"/>
              </a:lnSpc>
              <a:defRPr sz="4000">
                <a:solidFill>
                  <a:schemeClr val="accent1"/>
                </a:solidFill>
              </a:defRPr>
            </a:lvl1pPr>
          </a:lstStyle>
          <a:p>
            <a:r>
              <a:rPr lang="en-US" dirty="0"/>
              <a:t>Click to enter title here</a:t>
            </a:r>
          </a:p>
        </p:txBody>
      </p:sp>
      <p:sp>
        <p:nvSpPr>
          <p:cNvPr id="6" name="Picture Placeholder 12">
            <a:extLst>
              <a:ext uri="{FF2B5EF4-FFF2-40B4-BE49-F238E27FC236}">
                <a16:creationId xmlns:a16="http://schemas.microsoft.com/office/drawing/2014/main" xmlns="" id="{3506CBD9-0F78-454A-9842-87C2546180B8}"/>
              </a:ext>
            </a:extLst>
          </p:cNvPr>
          <p:cNvSpPr>
            <a:spLocks noGrp="1"/>
          </p:cNvSpPr>
          <p:nvPr>
            <p:ph type="pic" sz="quarter" idx="20" hasCustomPrompt="1"/>
          </p:nvPr>
        </p:nvSpPr>
        <p:spPr>
          <a:xfrm>
            <a:off x="6188475" y="0"/>
            <a:ext cx="6004761" cy="6865200"/>
          </a:xfrm>
          <a:custGeom>
            <a:avLst/>
            <a:gdLst>
              <a:gd name="connsiteX0" fmla="*/ 1547827 w 6004761"/>
              <a:gd name="connsiteY0" fmla="*/ 0 h 6864096"/>
              <a:gd name="connsiteX1" fmla="*/ 6004760 w 6004761"/>
              <a:gd name="connsiteY1" fmla="*/ 0 h 6864096"/>
              <a:gd name="connsiteX2" fmla="*/ 6004761 w 6004761"/>
              <a:gd name="connsiteY2" fmla="*/ 6864096 h 6864096"/>
              <a:gd name="connsiteX3" fmla="*/ 1554450 w 6004761"/>
              <a:gd name="connsiteY3" fmla="*/ 6864096 h 6864096"/>
              <a:gd name="connsiteX4" fmla="*/ 1379124 w 6004761"/>
              <a:gd name="connsiteY4" fmla="*/ 6702826 h 6864096"/>
              <a:gd name="connsiteX5" fmla="*/ 0 w 6004761"/>
              <a:gd name="connsiteY5" fmla="*/ 3429001 h 6864096"/>
              <a:gd name="connsiteX6" fmla="*/ 1379124 w 6004761"/>
              <a:gd name="connsiteY6" fmla="*/ 155178 h 6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4761" h="6864096">
                <a:moveTo>
                  <a:pt x="1547827" y="0"/>
                </a:moveTo>
                <a:lnTo>
                  <a:pt x="6004760" y="0"/>
                </a:lnTo>
                <a:lnTo>
                  <a:pt x="6004761" y="6864096"/>
                </a:lnTo>
                <a:lnTo>
                  <a:pt x="1554450" y="6864096"/>
                </a:lnTo>
                <a:lnTo>
                  <a:pt x="1379124" y="6702826"/>
                </a:lnTo>
                <a:cubicBezTo>
                  <a:pt x="528239" y="5871990"/>
                  <a:pt x="0" y="4712184"/>
                  <a:pt x="0" y="3429001"/>
                </a:cubicBezTo>
                <a:cubicBezTo>
                  <a:pt x="0" y="2145819"/>
                  <a:pt x="528239" y="986013"/>
                  <a:pt x="1379124" y="155178"/>
                </a:cubicBezTo>
                <a:close/>
              </a:path>
            </a:pathLst>
          </a:custGeom>
          <a:solidFill>
            <a:schemeClr val="accent1"/>
          </a:solidFill>
        </p:spPr>
        <p:txBody>
          <a:bodyPr vert="horz" wrap="square" lIns="91440" tIns="432000" rIns="91440" bIns="731520" rtlCol="0" anchor="ctr">
            <a:no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lang="en-US" sz="1600" b="1" kern="1200" dirty="0" smtClean="0">
                <a:solidFill>
                  <a:schemeClr val="bg1"/>
                </a:solidFill>
                <a:latin typeface="+mn-lt"/>
                <a:ea typeface="+mn-ea"/>
                <a:cs typeface="+mn-cs"/>
              </a:defRPr>
            </a:lvl1pPr>
          </a:lstStyle>
          <a:p>
            <a:pPr marL="228600" lvl="0" indent="-228600" algn="ctr"/>
            <a:r>
              <a:rPr lang="en-US" dirty="0"/>
              <a:t>_______________________________</a:t>
            </a:r>
            <a:br>
              <a:rPr lang="en-US" dirty="0"/>
            </a:br>
            <a:r>
              <a:rPr lang="en-US" dirty="0"/>
              <a:t/>
            </a:r>
            <a:br>
              <a:rPr lang="en-US" dirty="0"/>
            </a:br>
            <a:r>
              <a:rPr lang="en-US" dirty="0"/>
              <a:t>To add an image here: </a:t>
            </a:r>
            <a:br>
              <a:rPr lang="en-US" dirty="0"/>
            </a:br>
            <a:r>
              <a:rPr lang="en-US" dirty="0"/>
              <a:t>Click the icon and select Brand Pictures, </a:t>
            </a:r>
            <a:br>
              <a:rPr lang="en-US" dirty="0"/>
            </a:br>
            <a:r>
              <a:rPr lang="en-US" dirty="0"/>
              <a:t>or insert a file from your computer.</a:t>
            </a:r>
            <a:br>
              <a:rPr lang="en-US" dirty="0"/>
            </a:br>
            <a:r>
              <a:rPr lang="en-US" dirty="0"/>
              <a:t/>
            </a:r>
            <a:br>
              <a:rPr lang="en-US" dirty="0"/>
            </a:br>
            <a:r>
              <a:rPr lang="en-US" dirty="0"/>
              <a:t/>
            </a:r>
            <a:br>
              <a:rPr lang="en-US" dirty="0"/>
            </a:br>
            <a:r>
              <a:rPr lang="en-US" dirty="0"/>
              <a:t/>
            </a:r>
            <a:br>
              <a:rPr lang="en-US" dirty="0"/>
            </a:br>
            <a:r>
              <a:rPr lang="en-US" dirty="0"/>
              <a:t>The image can then be scaled within </a:t>
            </a:r>
            <a:br>
              <a:rPr lang="en-US" dirty="0"/>
            </a:br>
            <a:r>
              <a:rPr lang="en-US" dirty="0"/>
              <a:t>the frame by using the Crop feature in </a:t>
            </a:r>
            <a:br>
              <a:rPr lang="en-US" dirty="0"/>
            </a:br>
            <a:r>
              <a:rPr lang="en-US" dirty="0"/>
              <a:t>the Picture Format tab of the ribbon.</a:t>
            </a:r>
            <a:br>
              <a:rPr lang="en-US" dirty="0"/>
            </a:br>
            <a:r>
              <a:rPr lang="en-US" dirty="0"/>
              <a:t>_______________________________</a:t>
            </a:r>
          </a:p>
        </p:txBody>
      </p:sp>
      <p:pic>
        <p:nvPicPr>
          <p:cNvPr id="7" name="Picture 2" descr="Image result for ASTRAZENECA LOGO">
            <a:extLst>
              <a:ext uri="{FF2B5EF4-FFF2-40B4-BE49-F238E27FC236}">
                <a16:creationId xmlns:a16="http://schemas.microsoft.com/office/drawing/2014/main" xmlns="" id="{1ED72C3C-E918-420F-9374-6F1CBE3946F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182804" y="576767"/>
            <a:ext cx="2405987" cy="65195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xmlns="" id="{632E5583-912E-4EA8-8EDC-7B6B86E76274}"/>
              </a:ext>
            </a:extLst>
          </p:cNvPr>
          <p:cNvSpPr>
            <a:spLocks noGrp="1"/>
          </p:cNvSpPr>
          <p:nvPr>
            <p:ph type="body" sz="quarter" idx="21" hasCustomPrompt="1"/>
          </p:nvPr>
        </p:nvSpPr>
        <p:spPr>
          <a:xfrm>
            <a:off x="407988" y="4328932"/>
            <a:ext cx="5184775" cy="1203767"/>
          </a:xfrm>
          <a:prstGeom prst="rect">
            <a:avLst/>
          </a:prstGeom>
        </p:spPr>
        <p:txBody>
          <a:bodyPr lIns="0">
            <a:normAutofit/>
          </a:bodyPr>
          <a:lstStyle>
            <a:lvl1pPr marL="0" indent="0">
              <a:lnSpc>
                <a:spcPct val="100000"/>
              </a:lnSpc>
              <a:buNone/>
              <a:defRPr sz="2400">
                <a:solidFill>
                  <a:schemeClr val="tx1"/>
                </a:solidFill>
              </a:defRPr>
            </a:lvl1pPr>
          </a:lstStyle>
          <a:p>
            <a:pPr lvl="0"/>
            <a:r>
              <a:rPr lang="en-US" dirty="0"/>
              <a:t>Click to add subtitle / presenter name</a:t>
            </a:r>
          </a:p>
        </p:txBody>
      </p:sp>
      <p:sp>
        <p:nvSpPr>
          <p:cNvPr id="12" name="Rectangle 11">
            <a:extLst>
              <a:ext uri="{FF2B5EF4-FFF2-40B4-BE49-F238E27FC236}">
                <a16:creationId xmlns:a16="http://schemas.microsoft.com/office/drawing/2014/main" xmlns="" id="{06231862-37A9-4364-9D96-47810B11870D}"/>
              </a:ext>
            </a:extLst>
          </p:cNvPr>
          <p:cNvSpPr/>
          <p:nvPr userDrawn="1"/>
        </p:nvSpPr>
        <p:spPr>
          <a:xfrm>
            <a:off x="3065862" y="404813"/>
            <a:ext cx="2794000" cy="92048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sz="2400" err="1">
              <a:latin typeface="+mj-lt"/>
            </a:endParaRPr>
          </a:p>
        </p:txBody>
      </p:sp>
      <p:sp>
        <p:nvSpPr>
          <p:cNvPr id="3" name="Date Placeholder 2">
            <a:extLst>
              <a:ext uri="{FF2B5EF4-FFF2-40B4-BE49-F238E27FC236}">
                <a16:creationId xmlns:a16="http://schemas.microsoft.com/office/drawing/2014/main" xmlns="" id="{39E6A1CD-3FD6-4AD3-876A-75F060E88A2E}"/>
              </a:ext>
            </a:extLst>
          </p:cNvPr>
          <p:cNvSpPr>
            <a:spLocks noGrp="1"/>
          </p:cNvSpPr>
          <p:nvPr>
            <p:ph type="dt" sz="half" idx="26"/>
          </p:nvPr>
        </p:nvSpPr>
        <p:spPr>
          <a:xfrm>
            <a:off x="407987" y="5887668"/>
            <a:ext cx="1279358" cy="309145"/>
          </a:xfrm>
        </p:spPr>
        <p:txBody>
          <a:bodyPr lIns="0"/>
          <a:lstStyle>
            <a:lvl1pPr algn="l">
              <a:lnSpc>
                <a:spcPct val="100000"/>
              </a:lnSpc>
              <a:defRPr/>
            </a:lvl1pPr>
          </a:lstStyle>
          <a:p>
            <a:endParaRPr lang="en-GB"/>
          </a:p>
        </p:txBody>
      </p:sp>
      <p:sp>
        <p:nvSpPr>
          <p:cNvPr id="11" name="Picture Placeholder 3">
            <a:extLst>
              <a:ext uri="{FF2B5EF4-FFF2-40B4-BE49-F238E27FC236}">
                <a16:creationId xmlns:a16="http://schemas.microsoft.com/office/drawing/2014/main" xmlns="" id="{894F9465-82DF-4370-9E47-56C71396EFC4}"/>
              </a:ext>
            </a:extLst>
          </p:cNvPr>
          <p:cNvSpPr>
            <a:spLocks noGrp="1"/>
          </p:cNvSpPr>
          <p:nvPr>
            <p:ph type="pic" sz="quarter" idx="25" hasCustomPrompt="1"/>
          </p:nvPr>
        </p:nvSpPr>
        <p:spPr>
          <a:xfrm>
            <a:off x="412276" y="622299"/>
            <a:ext cx="2062480" cy="635001"/>
          </a:xfrm>
        </p:spPr>
        <p:txBody>
          <a:bodyPr anchor="ctr" anchorCtr="0">
            <a:normAutofit/>
          </a:bodyPr>
          <a:lstStyle>
            <a:lvl1pPr marL="0" indent="0" algn="ctr">
              <a:lnSpc>
                <a:spcPct val="100000"/>
              </a:lnSpc>
              <a:buNone/>
              <a:defRPr sz="1400"/>
            </a:lvl1pPr>
          </a:lstStyle>
          <a:p>
            <a:r>
              <a:rPr lang="en-US"/>
              <a:t>Use this placeholder for a secondary logo if needed</a:t>
            </a:r>
          </a:p>
        </p:txBody>
      </p:sp>
      <p:sp>
        <p:nvSpPr>
          <p:cNvPr id="15" name="Text Placeholder 7">
            <a:extLst>
              <a:ext uri="{FF2B5EF4-FFF2-40B4-BE49-F238E27FC236}">
                <a16:creationId xmlns:a16="http://schemas.microsoft.com/office/drawing/2014/main" xmlns="" id="{AF0B1B31-3000-4CD8-BB26-CDF0CF4ED32F}"/>
              </a:ext>
            </a:extLst>
          </p:cNvPr>
          <p:cNvSpPr>
            <a:spLocks noGrp="1"/>
          </p:cNvSpPr>
          <p:nvPr>
            <p:ph type="body" sz="quarter" idx="27" hasCustomPrompt="1"/>
          </p:nvPr>
        </p:nvSpPr>
        <p:spPr>
          <a:xfrm>
            <a:off x="407988" y="6420976"/>
            <a:ext cx="5184775" cy="234286"/>
          </a:xfrm>
        </p:spPr>
        <p:txBody>
          <a:bodyPr lIns="0" tIns="36000" rIns="0" bIns="36000" anchor="ctr" anchorCtr="0">
            <a:spAutoFit/>
          </a:bodyPr>
          <a:lstStyle>
            <a:lvl1pPr marL="0" indent="0">
              <a:lnSpc>
                <a:spcPct val="100000"/>
              </a:lnSpc>
              <a:buNone/>
              <a:defRPr sz="1050"/>
            </a:lvl1pPr>
            <a:lvl2pPr marL="432000" indent="0">
              <a:buNone/>
              <a:defRPr sz="1050"/>
            </a:lvl2pPr>
            <a:lvl3pPr marL="684000" indent="0">
              <a:buNone/>
              <a:defRPr sz="1050"/>
            </a:lvl3pPr>
            <a:lvl4pPr marL="828000" indent="0">
              <a:buNone/>
              <a:defRPr sz="1050"/>
            </a:lvl4pPr>
            <a:lvl5pPr marL="959400" indent="0">
              <a:buNone/>
              <a:defRPr sz="1050"/>
            </a:lvl5pPr>
          </a:lstStyle>
          <a:p>
            <a:pPr lvl="0"/>
            <a:r>
              <a:rPr lang="en-US" dirty="0"/>
              <a:t>Click to add confidentiality statement here</a:t>
            </a:r>
          </a:p>
        </p:txBody>
      </p:sp>
      <p:sp>
        <p:nvSpPr>
          <p:cNvPr id="16" name="Freeform: Shape 15">
            <a:extLst>
              <a:ext uri="{FF2B5EF4-FFF2-40B4-BE49-F238E27FC236}">
                <a16:creationId xmlns:a16="http://schemas.microsoft.com/office/drawing/2014/main" xmlns="" id="{B8C86533-B59D-4640-AA9B-D75189B4B4CA}"/>
              </a:ext>
            </a:extLst>
          </p:cNvPr>
          <p:cNvSpPr/>
          <p:nvPr userDrawn="1"/>
        </p:nvSpPr>
        <p:spPr>
          <a:xfrm>
            <a:off x="-2087955" y="1"/>
            <a:ext cx="2064161" cy="6858000"/>
          </a:xfrm>
          <a:custGeom>
            <a:avLst/>
            <a:gdLst>
              <a:gd name="connsiteX0" fmla="*/ 0 w 2064161"/>
              <a:gd name="connsiteY0" fmla="*/ 0 h 6858000"/>
              <a:gd name="connsiteX1" fmla="*/ 2002971 w 2064161"/>
              <a:gd name="connsiteY1" fmla="*/ 0 h 6858000"/>
              <a:gd name="connsiteX2" fmla="*/ 2002971 w 2064161"/>
              <a:gd name="connsiteY2" fmla="*/ 6447122 h 6858000"/>
              <a:gd name="connsiteX3" fmla="*/ 2064161 w 2064161"/>
              <a:gd name="connsiteY3" fmla="*/ 6538118 h 6858000"/>
              <a:gd name="connsiteX4" fmla="*/ 2002971 w 2064161"/>
              <a:gd name="connsiteY4" fmla="*/ 6629114 h 6858000"/>
              <a:gd name="connsiteX5" fmla="*/ 2002971 w 2064161"/>
              <a:gd name="connsiteY5" fmla="*/ 6858000 h 6858000"/>
              <a:gd name="connsiteX6" fmla="*/ 0 w 206416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161" h="6858000">
                <a:moveTo>
                  <a:pt x="0" y="0"/>
                </a:moveTo>
                <a:lnTo>
                  <a:pt x="2002971" y="0"/>
                </a:lnTo>
                <a:lnTo>
                  <a:pt x="2002971" y="6447122"/>
                </a:lnTo>
                <a:lnTo>
                  <a:pt x="2064161" y="6538118"/>
                </a:lnTo>
                <a:lnTo>
                  <a:pt x="2002971" y="6629114"/>
                </a:lnTo>
                <a:lnTo>
                  <a:pt x="200297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rIns="144000" bIns="216000" rtlCol="0" anchor="b" anchorCtr="0">
            <a:noAutofit/>
          </a:bodyPr>
          <a:lstStyle/>
          <a:p>
            <a:pPr>
              <a:lnSpc>
                <a:spcPct val="100000"/>
              </a:lnSpc>
              <a:spcAft>
                <a:spcPts val="600"/>
              </a:spcAft>
            </a:pPr>
            <a:r>
              <a:rPr lang="en-GB" sz="1400">
                <a:solidFill>
                  <a:schemeClr val="tx1"/>
                </a:solidFill>
              </a:rPr>
              <a:t>Please ensure you have added the correct confidentiality statement. </a:t>
            </a:r>
          </a:p>
          <a:p>
            <a:pPr>
              <a:lnSpc>
                <a:spcPct val="100000"/>
              </a:lnSpc>
              <a:spcAft>
                <a:spcPts val="600"/>
              </a:spcAft>
            </a:pPr>
            <a:r>
              <a:rPr lang="en-GB" sz="1400">
                <a:solidFill>
                  <a:schemeClr val="tx1"/>
                </a:solidFill>
              </a:rPr>
              <a:t>Type the correct statement: </a:t>
            </a:r>
            <a:r>
              <a:rPr lang="en-GB" sz="1400">
                <a:solidFill>
                  <a:schemeClr val="accent1"/>
                </a:solidFill>
              </a:rPr>
              <a:t/>
            </a:r>
            <a:br>
              <a:rPr lang="en-GB" sz="1400">
                <a:solidFill>
                  <a:schemeClr val="accent1"/>
                </a:solidFill>
              </a:rPr>
            </a:br>
            <a:r>
              <a:rPr lang="en-GB" sz="1400">
                <a:solidFill>
                  <a:schemeClr val="accent1"/>
                </a:solidFill>
              </a:rPr>
              <a:t>‘</a:t>
            </a:r>
            <a:r>
              <a:rPr lang="en-GB" sz="1400" b="1" i="1">
                <a:solidFill>
                  <a:schemeClr val="accent1"/>
                </a:solidFill>
              </a:rPr>
              <a:t>Company Restricted’ </a:t>
            </a:r>
            <a:r>
              <a:rPr lang="en-GB" sz="1400" b="0">
                <a:solidFill>
                  <a:schemeClr val="tx1"/>
                </a:solidFill>
              </a:rPr>
              <a:t>or</a:t>
            </a:r>
            <a:r>
              <a:rPr lang="en-GB" sz="1400" b="1">
                <a:solidFill>
                  <a:schemeClr val="accent1"/>
                </a:solidFill>
              </a:rPr>
              <a:t> ‘</a:t>
            </a:r>
            <a:r>
              <a:rPr lang="en-GB" sz="1400" b="1" i="1">
                <a:solidFill>
                  <a:schemeClr val="accent1"/>
                </a:solidFill>
              </a:rPr>
              <a:t>Strictly Confidential’ </a:t>
            </a:r>
            <a:r>
              <a:rPr lang="en-GB" sz="1400" b="0" i="1">
                <a:solidFill>
                  <a:schemeClr val="tx1"/>
                </a:solidFill>
              </a:rPr>
              <a:t>.</a:t>
            </a:r>
            <a:r>
              <a:rPr lang="en-GB" sz="1400" b="1" i="1">
                <a:solidFill>
                  <a:schemeClr val="accent1"/>
                </a:solidFill>
              </a:rPr>
              <a:t> </a:t>
            </a:r>
            <a:r>
              <a:rPr lang="en-GB" sz="1400" b="0" i="0">
                <a:solidFill>
                  <a:schemeClr val="tx1"/>
                </a:solidFill>
              </a:rPr>
              <a:t>No statement is needed </a:t>
            </a:r>
            <a:br>
              <a:rPr lang="en-GB" sz="1400" b="0" i="0">
                <a:solidFill>
                  <a:schemeClr val="tx1"/>
                </a:solidFill>
              </a:rPr>
            </a:br>
            <a:r>
              <a:rPr lang="en-GB" sz="1400" b="0" i="0">
                <a:solidFill>
                  <a:schemeClr val="tx1"/>
                </a:solidFill>
              </a:rPr>
              <a:t>for public information. </a:t>
            </a:r>
            <a:endParaRPr lang="en-GB" sz="1400" b="0">
              <a:solidFill>
                <a:schemeClr val="tx1"/>
              </a:solidFill>
            </a:endParaRPr>
          </a:p>
        </p:txBody>
      </p:sp>
      <p:sp>
        <p:nvSpPr>
          <p:cNvPr id="17" name="Oval 16">
            <a:extLst>
              <a:ext uri="{FF2B5EF4-FFF2-40B4-BE49-F238E27FC236}">
                <a16:creationId xmlns:a16="http://schemas.microsoft.com/office/drawing/2014/main" xmlns="" id="{CF3181C7-2372-4ADB-A7E1-372907919D37}"/>
              </a:ext>
            </a:extLst>
          </p:cNvPr>
          <p:cNvSpPr/>
          <p:nvPr userDrawn="1"/>
        </p:nvSpPr>
        <p:spPr>
          <a:xfrm>
            <a:off x="-1944694" y="3878333"/>
            <a:ext cx="419968" cy="4199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r>
              <a:rPr lang="en-US" sz="2400" b="1">
                <a:solidFill>
                  <a:schemeClr val="bg1"/>
                </a:solidFill>
                <a:latin typeface="+mn-lt"/>
              </a:rPr>
              <a:t>!</a:t>
            </a:r>
          </a:p>
        </p:txBody>
      </p:sp>
    </p:spTree>
    <p:custDataLst>
      <p:tags r:id="rId1"/>
    </p:custDataLst>
    <p:extLst>
      <p:ext uri="{BB962C8B-B14F-4D97-AF65-F5344CB8AC3E}">
        <p14:creationId xmlns:p14="http://schemas.microsoft.com/office/powerpoint/2010/main" val="120043586"/>
      </p:ext>
    </p:extLst>
  </p:cSld>
  <p:clrMapOvr>
    <a:masterClrMapping/>
  </p:clrMapOvr>
  <p:extLst>
    <p:ext uri="{DCECCB84-F9BA-43D5-87BE-67443E8EF086}">
      <p15:sldGuideLst xmlns:p15="http://schemas.microsoft.com/office/powerpoint/2012/main" xmlns="">
        <p15:guide id="1" pos="3522" userDrawn="1">
          <p15:clr>
            <a:srgbClr val="C35E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Alternativ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DEB1523F-CCFB-4B58-AB3F-DEC8A49B7F24}"/>
              </a:ext>
            </a:extLst>
          </p:cNvPr>
          <p:cNvSpPr/>
          <p:nvPr userDrawn="1"/>
        </p:nvSpPr>
        <p:spPr>
          <a:xfrm>
            <a:off x="9855200" y="4927601"/>
            <a:ext cx="2336800" cy="193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err="1"/>
          </a:p>
        </p:txBody>
      </p:sp>
      <p:sp>
        <p:nvSpPr>
          <p:cNvPr id="2" name="Title 1">
            <a:extLst>
              <a:ext uri="{FF2B5EF4-FFF2-40B4-BE49-F238E27FC236}">
                <a16:creationId xmlns:a16="http://schemas.microsoft.com/office/drawing/2014/main" xmlns="" id="{49CDCC3B-CA12-4A4B-B5F5-D2062F3C58EC}"/>
              </a:ext>
            </a:extLst>
          </p:cNvPr>
          <p:cNvSpPr>
            <a:spLocks noGrp="1"/>
          </p:cNvSpPr>
          <p:nvPr>
            <p:ph type="title" hasCustomPrompt="1"/>
          </p:nvPr>
        </p:nvSpPr>
        <p:spPr>
          <a:xfrm>
            <a:off x="407986" y="2148952"/>
            <a:ext cx="4356101" cy="1986487"/>
          </a:xfrm>
        </p:spPr>
        <p:txBody>
          <a:bodyPr anchor="b" anchorCtr="0">
            <a:normAutofit/>
          </a:bodyPr>
          <a:lstStyle>
            <a:lvl1pPr>
              <a:lnSpc>
                <a:spcPct val="100000"/>
              </a:lnSpc>
              <a:defRPr sz="4000">
                <a:solidFill>
                  <a:schemeClr val="accent1"/>
                </a:solidFill>
              </a:defRPr>
            </a:lvl1pPr>
          </a:lstStyle>
          <a:p>
            <a:r>
              <a:rPr lang="en-US" dirty="0"/>
              <a:t>Click to enter </a:t>
            </a:r>
            <a:br>
              <a:rPr lang="en-US" dirty="0"/>
            </a:br>
            <a:r>
              <a:rPr lang="en-US" dirty="0"/>
              <a:t>title here</a:t>
            </a:r>
          </a:p>
        </p:txBody>
      </p:sp>
      <p:pic>
        <p:nvPicPr>
          <p:cNvPr id="7" name="Picture 2" descr="Image result for ASTRAZENECA LOGO">
            <a:extLst>
              <a:ext uri="{FF2B5EF4-FFF2-40B4-BE49-F238E27FC236}">
                <a16:creationId xmlns:a16="http://schemas.microsoft.com/office/drawing/2014/main" xmlns="" id="{1ED72C3C-E918-420F-9374-6F1CBE3946F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12276" y="576767"/>
            <a:ext cx="2405987" cy="65195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xmlns="" id="{632E5583-912E-4EA8-8EDC-7B6B86E76274}"/>
              </a:ext>
            </a:extLst>
          </p:cNvPr>
          <p:cNvSpPr>
            <a:spLocks noGrp="1"/>
          </p:cNvSpPr>
          <p:nvPr>
            <p:ph type="body" sz="quarter" idx="21" hasCustomPrompt="1"/>
          </p:nvPr>
        </p:nvSpPr>
        <p:spPr>
          <a:xfrm>
            <a:off x="407987" y="4328932"/>
            <a:ext cx="4355835" cy="1203767"/>
          </a:xfrm>
          <a:prstGeom prst="rect">
            <a:avLst/>
          </a:prstGeom>
        </p:spPr>
        <p:txBody>
          <a:bodyPr lIns="0">
            <a:normAutofit/>
          </a:bodyPr>
          <a:lstStyle>
            <a:lvl1pPr marL="0" indent="0">
              <a:lnSpc>
                <a:spcPct val="100000"/>
              </a:lnSpc>
              <a:buNone/>
              <a:defRPr sz="2400">
                <a:solidFill>
                  <a:schemeClr val="tx1"/>
                </a:solidFill>
              </a:defRPr>
            </a:lvl1pPr>
          </a:lstStyle>
          <a:p>
            <a:pPr lvl="0"/>
            <a:r>
              <a:rPr lang="en-US" dirty="0"/>
              <a:t>Click to add subtitle /</a:t>
            </a:r>
            <a:br>
              <a:rPr lang="en-US" dirty="0"/>
            </a:br>
            <a:r>
              <a:rPr lang="en-US" dirty="0"/>
              <a:t>presenter name</a:t>
            </a:r>
          </a:p>
        </p:txBody>
      </p:sp>
      <p:sp>
        <p:nvSpPr>
          <p:cNvPr id="12" name="Rectangle 11">
            <a:extLst>
              <a:ext uri="{FF2B5EF4-FFF2-40B4-BE49-F238E27FC236}">
                <a16:creationId xmlns:a16="http://schemas.microsoft.com/office/drawing/2014/main" xmlns="" id="{06231862-37A9-4364-9D96-47810B11870D}"/>
              </a:ext>
            </a:extLst>
          </p:cNvPr>
          <p:cNvSpPr/>
          <p:nvPr userDrawn="1"/>
        </p:nvSpPr>
        <p:spPr>
          <a:xfrm>
            <a:off x="342900" y="404813"/>
            <a:ext cx="2794000" cy="92048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sz="2400" err="1">
              <a:latin typeface="+mj-lt"/>
            </a:endParaRPr>
          </a:p>
        </p:txBody>
      </p:sp>
      <p:sp>
        <p:nvSpPr>
          <p:cNvPr id="3" name="Date Placeholder 2">
            <a:extLst>
              <a:ext uri="{FF2B5EF4-FFF2-40B4-BE49-F238E27FC236}">
                <a16:creationId xmlns:a16="http://schemas.microsoft.com/office/drawing/2014/main" xmlns="" id="{39E6A1CD-3FD6-4AD3-876A-75F060E88A2E}"/>
              </a:ext>
            </a:extLst>
          </p:cNvPr>
          <p:cNvSpPr>
            <a:spLocks noGrp="1"/>
          </p:cNvSpPr>
          <p:nvPr>
            <p:ph type="dt" sz="half" idx="26"/>
          </p:nvPr>
        </p:nvSpPr>
        <p:spPr>
          <a:xfrm>
            <a:off x="407987" y="5887668"/>
            <a:ext cx="1279358" cy="309145"/>
          </a:xfrm>
        </p:spPr>
        <p:txBody>
          <a:bodyPr lIns="0"/>
          <a:lstStyle>
            <a:lvl1pPr algn="l">
              <a:lnSpc>
                <a:spcPct val="100000"/>
              </a:lnSpc>
              <a:defRPr/>
            </a:lvl1pPr>
          </a:lstStyle>
          <a:p>
            <a:endParaRPr lang="en-GB"/>
          </a:p>
        </p:txBody>
      </p:sp>
      <p:sp>
        <p:nvSpPr>
          <p:cNvPr id="13" name="Picture Placeholder 12">
            <a:extLst>
              <a:ext uri="{FF2B5EF4-FFF2-40B4-BE49-F238E27FC236}">
                <a16:creationId xmlns:a16="http://schemas.microsoft.com/office/drawing/2014/main" xmlns="" id="{332A73A7-F1E1-4085-B3F6-999828C7F549}"/>
              </a:ext>
            </a:extLst>
          </p:cNvPr>
          <p:cNvSpPr>
            <a:spLocks noGrp="1"/>
          </p:cNvSpPr>
          <p:nvPr>
            <p:ph type="pic" sz="quarter" idx="20" hasCustomPrompt="1"/>
          </p:nvPr>
        </p:nvSpPr>
        <p:spPr>
          <a:xfrm>
            <a:off x="4922520" y="0"/>
            <a:ext cx="7269480" cy="6858000"/>
          </a:xfrm>
          <a:custGeom>
            <a:avLst/>
            <a:gdLst>
              <a:gd name="connsiteX0" fmla="*/ 2049352 w 7269480"/>
              <a:gd name="connsiteY0" fmla="*/ 0 h 6858000"/>
              <a:gd name="connsiteX1" fmla="*/ 3164301 w 7269480"/>
              <a:gd name="connsiteY1" fmla="*/ 0 h 6858000"/>
              <a:gd name="connsiteX2" fmla="*/ 5735747 w 7269480"/>
              <a:gd name="connsiteY2" fmla="*/ 0 h 6858000"/>
              <a:gd name="connsiteX3" fmla="*/ 5735748 w 7269480"/>
              <a:gd name="connsiteY3" fmla="*/ 0 h 6858000"/>
              <a:gd name="connsiteX4" fmla="*/ 5747970 w 7269480"/>
              <a:gd name="connsiteY4" fmla="*/ 6260 h 6858000"/>
              <a:gd name="connsiteX5" fmla="*/ 7120314 w 7269480"/>
              <a:gd name="connsiteY5" fmla="*/ 1252638 h 6858000"/>
              <a:gd name="connsiteX6" fmla="*/ 7269480 w 7269480"/>
              <a:gd name="connsiteY6" fmla="*/ 1498173 h 6858000"/>
              <a:gd name="connsiteX7" fmla="*/ 7269480 w 7269480"/>
              <a:gd name="connsiteY7" fmla="*/ 5359828 h 6858000"/>
              <a:gd name="connsiteX8" fmla="*/ 7120314 w 7269480"/>
              <a:gd name="connsiteY8" fmla="*/ 5605362 h 6858000"/>
              <a:gd name="connsiteX9" fmla="*/ 5747970 w 7269480"/>
              <a:gd name="connsiteY9" fmla="*/ 6851740 h 6858000"/>
              <a:gd name="connsiteX10" fmla="*/ 5735748 w 7269480"/>
              <a:gd name="connsiteY10" fmla="*/ 6858000 h 6858000"/>
              <a:gd name="connsiteX11" fmla="*/ 3163098 w 7269480"/>
              <a:gd name="connsiteY11" fmla="*/ 6858000 h 6858000"/>
              <a:gd name="connsiteX12" fmla="*/ 2049352 w 7269480"/>
              <a:gd name="connsiteY12" fmla="*/ 6858000 h 6858000"/>
              <a:gd name="connsiteX13" fmla="*/ 2037130 w 7269480"/>
              <a:gd name="connsiteY13" fmla="*/ 6851740 h 6858000"/>
              <a:gd name="connsiteX14" fmla="*/ 0 w 7269480"/>
              <a:gd name="connsiteY14" fmla="*/ 3429000 h 6858000"/>
              <a:gd name="connsiteX15" fmla="*/ 2037130 w 7269480"/>
              <a:gd name="connsiteY15" fmla="*/ 626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69480" h="6858000">
                <a:moveTo>
                  <a:pt x="2049352" y="0"/>
                </a:moveTo>
                <a:lnTo>
                  <a:pt x="3164301" y="0"/>
                </a:lnTo>
                <a:lnTo>
                  <a:pt x="5735747" y="0"/>
                </a:lnTo>
                <a:lnTo>
                  <a:pt x="5735748" y="0"/>
                </a:lnTo>
                <a:lnTo>
                  <a:pt x="5747970" y="6260"/>
                </a:lnTo>
                <a:cubicBezTo>
                  <a:pt x="6299519" y="305879"/>
                  <a:pt x="6770554" y="734926"/>
                  <a:pt x="7120314" y="1252638"/>
                </a:cubicBezTo>
                <a:lnTo>
                  <a:pt x="7269480" y="1498173"/>
                </a:lnTo>
                <a:lnTo>
                  <a:pt x="7269480" y="5359828"/>
                </a:lnTo>
                <a:lnTo>
                  <a:pt x="7120314" y="5605362"/>
                </a:lnTo>
                <a:cubicBezTo>
                  <a:pt x="6770554" y="6123075"/>
                  <a:pt x="6299519" y="6552122"/>
                  <a:pt x="5747970" y="6851740"/>
                </a:cubicBezTo>
                <a:lnTo>
                  <a:pt x="5735748" y="6858000"/>
                </a:lnTo>
                <a:lnTo>
                  <a:pt x="3163098" y="6858000"/>
                </a:lnTo>
                <a:lnTo>
                  <a:pt x="2049352" y="6858000"/>
                </a:lnTo>
                <a:lnTo>
                  <a:pt x="2037130" y="6851740"/>
                </a:lnTo>
                <a:cubicBezTo>
                  <a:pt x="823724" y="6192579"/>
                  <a:pt x="0" y="4906985"/>
                  <a:pt x="0" y="3429000"/>
                </a:cubicBezTo>
                <a:cubicBezTo>
                  <a:pt x="0" y="1951015"/>
                  <a:pt x="823724" y="665422"/>
                  <a:pt x="2037130" y="6260"/>
                </a:cubicBezTo>
                <a:close/>
              </a:path>
            </a:pathLst>
          </a:custGeom>
          <a:solidFill>
            <a:schemeClr val="accent1"/>
          </a:solidFill>
        </p:spPr>
        <p:txBody>
          <a:bodyPr vert="horz" wrap="square" lIns="91440" tIns="432000" rIns="91440" bIns="731520" rtlCol="0" anchor="ctr">
            <a:noAutofit/>
          </a:bodyPr>
          <a:lstStyle>
            <a:lvl1pPr marL="0" indent="0" algn="ctr">
              <a:lnSpc>
                <a:spcPct val="100000"/>
              </a:lnSpc>
              <a:spcAft>
                <a:spcPts val="0"/>
              </a:spcAft>
              <a:buNone/>
              <a:defRPr lang="en-US" sz="1600" b="1" dirty="0">
                <a:solidFill>
                  <a:schemeClr val="bg1"/>
                </a:solidFill>
              </a:defRPr>
            </a:lvl1pPr>
          </a:lstStyle>
          <a:p>
            <a:pPr marL="228600" lvl="0" indent="-228600" algn="ctr"/>
            <a:r>
              <a:rPr lang="en-US" dirty="0"/>
              <a:t>_______________________________</a:t>
            </a:r>
            <a:br>
              <a:rPr lang="en-US" dirty="0"/>
            </a:br>
            <a:r>
              <a:rPr lang="en-US" dirty="0"/>
              <a:t/>
            </a:r>
            <a:br>
              <a:rPr lang="en-US" dirty="0"/>
            </a:br>
            <a:r>
              <a:rPr lang="en-US" dirty="0"/>
              <a:t>To add an image here: </a:t>
            </a:r>
            <a:br>
              <a:rPr lang="en-US" dirty="0"/>
            </a:br>
            <a:r>
              <a:rPr lang="en-US" dirty="0"/>
              <a:t>Click the icon and select Brand Pictures, </a:t>
            </a:r>
            <a:br>
              <a:rPr lang="en-US" dirty="0"/>
            </a:br>
            <a:r>
              <a:rPr lang="en-US" dirty="0"/>
              <a:t>or insert a file from your computer.</a:t>
            </a:r>
            <a:br>
              <a:rPr lang="en-US" dirty="0"/>
            </a:br>
            <a:r>
              <a:rPr lang="en-US" dirty="0"/>
              <a:t/>
            </a:r>
            <a:br>
              <a:rPr lang="en-US" dirty="0"/>
            </a:br>
            <a:r>
              <a:rPr lang="en-US" dirty="0"/>
              <a:t/>
            </a:r>
            <a:br>
              <a:rPr lang="en-US" dirty="0"/>
            </a:br>
            <a:r>
              <a:rPr lang="en-US" dirty="0"/>
              <a:t/>
            </a:r>
            <a:br>
              <a:rPr lang="en-US" dirty="0"/>
            </a:br>
            <a:r>
              <a:rPr lang="en-US" dirty="0"/>
              <a:t>The image can then be scaled within </a:t>
            </a:r>
            <a:br>
              <a:rPr lang="en-US" dirty="0"/>
            </a:br>
            <a:r>
              <a:rPr lang="en-US" dirty="0"/>
              <a:t>the frame by using the Crop feature in </a:t>
            </a:r>
            <a:br>
              <a:rPr lang="en-US" dirty="0"/>
            </a:br>
            <a:r>
              <a:rPr lang="en-US" dirty="0"/>
              <a:t>the Picture Format tab of the ribbon.</a:t>
            </a:r>
            <a:br>
              <a:rPr lang="en-US" dirty="0"/>
            </a:br>
            <a:r>
              <a:rPr lang="en-US" dirty="0"/>
              <a:t>_______________________________</a:t>
            </a:r>
          </a:p>
        </p:txBody>
      </p:sp>
      <p:sp>
        <p:nvSpPr>
          <p:cNvPr id="14" name="Text Placeholder 7">
            <a:extLst>
              <a:ext uri="{FF2B5EF4-FFF2-40B4-BE49-F238E27FC236}">
                <a16:creationId xmlns:a16="http://schemas.microsoft.com/office/drawing/2014/main" xmlns="" id="{92EBB4F1-3A58-475F-9EBB-925156182B78}"/>
              </a:ext>
            </a:extLst>
          </p:cNvPr>
          <p:cNvSpPr>
            <a:spLocks noGrp="1"/>
          </p:cNvSpPr>
          <p:nvPr>
            <p:ph type="body" sz="quarter" idx="27" hasCustomPrompt="1"/>
          </p:nvPr>
        </p:nvSpPr>
        <p:spPr>
          <a:xfrm>
            <a:off x="407989" y="6420976"/>
            <a:ext cx="4355834" cy="234286"/>
          </a:xfrm>
        </p:spPr>
        <p:txBody>
          <a:bodyPr wrap="square" lIns="0" tIns="36000" rIns="0" bIns="36000" anchor="ctr" anchorCtr="0">
            <a:spAutoFit/>
          </a:bodyPr>
          <a:lstStyle>
            <a:lvl1pPr marL="0" indent="0">
              <a:lnSpc>
                <a:spcPct val="100000"/>
              </a:lnSpc>
              <a:buNone/>
              <a:defRPr sz="1050"/>
            </a:lvl1pPr>
            <a:lvl2pPr marL="432000" indent="0">
              <a:buNone/>
              <a:defRPr sz="1050"/>
            </a:lvl2pPr>
            <a:lvl3pPr marL="684000" indent="0">
              <a:buNone/>
              <a:defRPr sz="1050"/>
            </a:lvl3pPr>
            <a:lvl4pPr marL="828000" indent="0">
              <a:buNone/>
              <a:defRPr sz="1050"/>
            </a:lvl4pPr>
            <a:lvl5pPr marL="959400" indent="0">
              <a:buNone/>
              <a:defRPr sz="1050"/>
            </a:lvl5pPr>
          </a:lstStyle>
          <a:p>
            <a:pPr lvl="0"/>
            <a:r>
              <a:rPr lang="en-US" dirty="0"/>
              <a:t>Click to add confidentiality statement here</a:t>
            </a:r>
          </a:p>
        </p:txBody>
      </p:sp>
      <p:sp>
        <p:nvSpPr>
          <p:cNvPr id="16" name="Freeform: Shape 15">
            <a:extLst>
              <a:ext uri="{FF2B5EF4-FFF2-40B4-BE49-F238E27FC236}">
                <a16:creationId xmlns:a16="http://schemas.microsoft.com/office/drawing/2014/main" xmlns="" id="{E75B7FBB-299C-44B5-9400-EB5D056A8E38}"/>
              </a:ext>
            </a:extLst>
          </p:cNvPr>
          <p:cNvSpPr/>
          <p:nvPr userDrawn="1"/>
        </p:nvSpPr>
        <p:spPr>
          <a:xfrm>
            <a:off x="-2087955" y="1"/>
            <a:ext cx="2064161" cy="6858000"/>
          </a:xfrm>
          <a:custGeom>
            <a:avLst/>
            <a:gdLst>
              <a:gd name="connsiteX0" fmla="*/ 0 w 2064161"/>
              <a:gd name="connsiteY0" fmla="*/ 0 h 6858000"/>
              <a:gd name="connsiteX1" fmla="*/ 2002971 w 2064161"/>
              <a:gd name="connsiteY1" fmla="*/ 0 h 6858000"/>
              <a:gd name="connsiteX2" fmla="*/ 2002971 w 2064161"/>
              <a:gd name="connsiteY2" fmla="*/ 6447122 h 6858000"/>
              <a:gd name="connsiteX3" fmla="*/ 2064161 w 2064161"/>
              <a:gd name="connsiteY3" fmla="*/ 6538118 h 6858000"/>
              <a:gd name="connsiteX4" fmla="*/ 2002971 w 2064161"/>
              <a:gd name="connsiteY4" fmla="*/ 6629114 h 6858000"/>
              <a:gd name="connsiteX5" fmla="*/ 2002971 w 2064161"/>
              <a:gd name="connsiteY5" fmla="*/ 6858000 h 6858000"/>
              <a:gd name="connsiteX6" fmla="*/ 0 w 206416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161" h="6858000">
                <a:moveTo>
                  <a:pt x="0" y="0"/>
                </a:moveTo>
                <a:lnTo>
                  <a:pt x="2002971" y="0"/>
                </a:lnTo>
                <a:lnTo>
                  <a:pt x="2002971" y="6447122"/>
                </a:lnTo>
                <a:lnTo>
                  <a:pt x="2064161" y="6538118"/>
                </a:lnTo>
                <a:lnTo>
                  <a:pt x="2002971" y="6629114"/>
                </a:lnTo>
                <a:lnTo>
                  <a:pt x="200297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rIns="144000" bIns="216000" rtlCol="0" anchor="b" anchorCtr="0">
            <a:noAutofit/>
          </a:bodyPr>
          <a:lstStyle/>
          <a:p>
            <a:pPr>
              <a:lnSpc>
                <a:spcPct val="100000"/>
              </a:lnSpc>
              <a:spcAft>
                <a:spcPts val="600"/>
              </a:spcAft>
            </a:pPr>
            <a:r>
              <a:rPr lang="en-GB" sz="1400">
                <a:solidFill>
                  <a:schemeClr val="tx1"/>
                </a:solidFill>
              </a:rPr>
              <a:t>Please ensure you have added the correct confidentiality statement. </a:t>
            </a:r>
          </a:p>
          <a:p>
            <a:pPr>
              <a:lnSpc>
                <a:spcPct val="100000"/>
              </a:lnSpc>
              <a:spcAft>
                <a:spcPts val="600"/>
              </a:spcAft>
            </a:pPr>
            <a:r>
              <a:rPr lang="en-GB" sz="1400">
                <a:solidFill>
                  <a:schemeClr val="tx1"/>
                </a:solidFill>
              </a:rPr>
              <a:t>Type the correct statement: </a:t>
            </a:r>
            <a:r>
              <a:rPr lang="en-GB" sz="1400">
                <a:solidFill>
                  <a:schemeClr val="accent1"/>
                </a:solidFill>
              </a:rPr>
              <a:t/>
            </a:r>
            <a:br>
              <a:rPr lang="en-GB" sz="1400">
                <a:solidFill>
                  <a:schemeClr val="accent1"/>
                </a:solidFill>
              </a:rPr>
            </a:br>
            <a:r>
              <a:rPr lang="en-GB" sz="1400">
                <a:solidFill>
                  <a:schemeClr val="accent1"/>
                </a:solidFill>
              </a:rPr>
              <a:t>‘</a:t>
            </a:r>
            <a:r>
              <a:rPr lang="en-GB" sz="1400" b="1" i="1">
                <a:solidFill>
                  <a:schemeClr val="accent1"/>
                </a:solidFill>
              </a:rPr>
              <a:t>Company Restricted’ </a:t>
            </a:r>
            <a:r>
              <a:rPr lang="en-GB" sz="1400" b="0">
                <a:solidFill>
                  <a:schemeClr val="tx1"/>
                </a:solidFill>
              </a:rPr>
              <a:t>or</a:t>
            </a:r>
            <a:r>
              <a:rPr lang="en-GB" sz="1400" b="1">
                <a:solidFill>
                  <a:schemeClr val="accent1"/>
                </a:solidFill>
              </a:rPr>
              <a:t> ‘</a:t>
            </a:r>
            <a:r>
              <a:rPr lang="en-GB" sz="1400" b="1" i="1">
                <a:solidFill>
                  <a:schemeClr val="accent1"/>
                </a:solidFill>
              </a:rPr>
              <a:t>Strictly Confidential’ </a:t>
            </a:r>
            <a:r>
              <a:rPr lang="en-GB" sz="1400" b="0" i="1">
                <a:solidFill>
                  <a:schemeClr val="tx1"/>
                </a:solidFill>
              </a:rPr>
              <a:t>.</a:t>
            </a:r>
            <a:r>
              <a:rPr lang="en-GB" sz="1400" b="1" i="1">
                <a:solidFill>
                  <a:schemeClr val="accent1"/>
                </a:solidFill>
              </a:rPr>
              <a:t> </a:t>
            </a:r>
            <a:r>
              <a:rPr lang="en-GB" sz="1400" b="0" i="0">
                <a:solidFill>
                  <a:schemeClr val="tx1"/>
                </a:solidFill>
              </a:rPr>
              <a:t>No statement is needed </a:t>
            </a:r>
            <a:br>
              <a:rPr lang="en-GB" sz="1400" b="0" i="0">
                <a:solidFill>
                  <a:schemeClr val="tx1"/>
                </a:solidFill>
              </a:rPr>
            </a:br>
            <a:r>
              <a:rPr lang="en-GB" sz="1400" b="0" i="0">
                <a:solidFill>
                  <a:schemeClr val="tx1"/>
                </a:solidFill>
              </a:rPr>
              <a:t>for public information. </a:t>
            </a:r>
            <a:endParaRPr lang="en-GB" sz="1400" b="0">
              <a:solidFill>
                <a:schemeClr val="tx1"/>
              </a:solidFill>
            </a:endParaRPr>
          </a:p>
        </p:txBody>
      </p:sp>
      <p:sp>
        <p:nvSpPr>
          <p:cNvPr id="17" name="Oval 16">
            <a:extLst>
              <a:ext uri="{FF2B5EF4-FFF2-40B4-BE49-F238E27FC236}">
                <a16:creationId xmlns:a16="http://schemas.microsoft.com/office/drawing/2014/main" xmlns="" id="{7ED5B82E-36BE-4555-8CA2-58A989EDD594}"/>
              </a:ext>
            </a:extLst>
          </p:cNvPr>
          <p:cNvSpPr/>
          <p:nvPr userDrawn="1"/>
        </p:nvSpPr>
        <p:spPr>
          <a:xfrm>
            <a:off x="-1944694" y="3878333"/>
            <a:ext cx="419968" cy="4199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r>
              <a:rPr lang="en-US" sz="2400" b="1">
                <a:solidFill>
                  <a:schemeClr val="bg1"/>
                </a:solidFill>
                <a:latin typeface="+mn-lt"/>
              </a:rPr>
              <a:t>!</a:t>
            </a:r>
          </a:p>
        </p:txBody>
      </p:sp>
    </p:spTree>
    <p:custDataLst>
      <p:tags r:id="rId1"/>
    </p:custDataLst>
    <p:extLst>
      <p:ext uri="{BB962C8B-B14F-4D97-AF65-F5344CB8AC3E}">
        <p14:creationId xmlns:p14="http://schemas.microsoft.com/office/powerpoint/2010/main" val="4289368211"/>
      </p:ext>
    </p:extLst>
  </p:cSld>
  <p:clrMapOvr>
    <a:masterClrMapping/>
  </p:clrMapOvr>
  <p:extLst>
    <p:ext uri="{DCECCB84-F9BA-43D5-87BE-67443E8EF086}">
      <p15:sldGuideLst xmlns:p15="http://schemas.microsoft.com/office/powerpoint/2012/main" xmlns="">
        <p15:guide id="1" pos="3001" userDrawn="1">
          <p15:clr>
            <a:srgbClr val="C35E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Alternat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9635B2-3D27-4FA3-B863-05E4C9624AB6}"/>
              </a:ext>
            </a:extLst>
          </p:cNvPr>
          <p:cNvSpPr>
            <a:spLocks noGrp="1"/>
          </p:cNvSpPr>
          <p:nvPr>
            <p:ph type="title" hasCustomPrompt="1"/>
          </p:nvPr>
        </p:nvSpPr>
        <p:spPr>
          <a:xfrm>
            <a:off x="407988" y="1071349"/>
            <a:ext cx="3049588" cy="1231106"/>
          </a:xfrm>
        </p:spPr>
        <p:txBody>
          <a:bodyPr>
            <a:spAutoFit/>
          </a:bodyPr>
          <a:lstStyle>
            <a:lvl1pPr>
              <a:lnSpc>
                <a:spcPct val="100000"/>
              </a:lnSpc>
              <a:defRPr sz="4000"/>
            </a:lvl1pPr>
          </a:lstStyle>
          <a:p>
            <a:r>
              <a:rPr lang="en-US" dirty="0"/>
              <a:t>Click to enter title here</a:t>
            </a:r>
          </a:p>
        </p:txBody>
      </p:sp>
      <p:cxnSp>
        <p:nvCxnSpPr>
          <p:cNvPr id="9" name="Straight Connector 8">
            <a:extLst>
              <a:ext uri="{FF2B5EF4-FFF2-40B4-BE49-F238E27FC236}">
                <a16:creationId xmlns:a16="http://schemas.microsoft.com/office/drawing/2014/main" xmlns="" id="{21040238-DCC8-4532-9AE6-EB7C834F336E}"/>
              </a:ext>
            </a:extLst>
          </p:cNvPr>
          <p:cNvCxnSpPr>
            <a:cxnSpLocks/>
          </p:cNvCxnSpPr>
          <p:nvPr userDrawn="1"/>
        </p:nvCxnSpPr>
        <p:spPr>
          <a:xfrm>
            <a:off x="3540125" y="1071349"/>
            <a:ext cx="0" cy="49956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xmlns="" id="{C2552EAD-E21A-4A83-A364-65FFC805340A}"/>
              </a:ext>
            </a:extLst>
          </p:cNvPr>
          <p:cNvSpPr>
            <a:spLocks noGrp="1"/>
          </p:cNvSpPr>
          <p:nvPr>
            <p:ph sz="quarter" idx="19" hasCustomPrompt="1"/>
          </p:nvPr>
        </p:nvSpPr>
        <p:spPr>
          <a:xfrm>
            <a:off x="3719512" y="1071562"/>
            <a:ext cx="8064501" cy="4996800"/>
          </a:xfrm>
        </p:spPr>
        <p:txBody>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GB" dirty="0"/>
              <a:t>Click to add text here. </a:t>
            </a:r>
            <a:br>
              <a:rPr lang="en-GB" dirty="0"/>
            </a:br>
            <a:r>
              <a:rPr lang="en-US" dirty="0"/>
              <a:t>When pasting copy from other slides, be sure to right-click and choose ‘Keep text only’.</a:t>
            </a:r>
            <a:r>
              <a:rPr lang="en-GB" dirty="0"/>
              <a:t/>
            </a:r>
            <a:br>
              <a:rPr lang="en-GB" dirty="0"/>
            </a:br>
            <a:r>
              <a:rPr lang="en-GB" dirty="0"/>
              <a:t>To increase bullet level, select your text and press Tab.</a:t>
            </a:r>
            <a:br>
              <a:rPr lang="en-GB" dirty="0"/>
            </a:br>
            <a:r>
              <a:rPr lang="en-GB" dirty="0"/>
              <a:t>To decrease bullet level, select your bullet text and press  Shift + Tab.</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Date Placeholder 5">
            <a:extLst>
              <a:ext uri="{FF2B5EF4-FFF2-40B4-BE49-F238E27FC236}">
                <a16:creationId xmlns:a16="http://schemas.microsoft.com/office/drawing/2014/main" xmlns="" id="{D86DE4FB-795F-484C-AD8A-2137F4F32907}"/>
              </a:ext>
            </a:extLst>
          </p:cNvPr>
          <p:cNvSpPr>
            <a:spLocks noGrp="1"/>
          </p:cNvSpPr>
          <p:nvPr>
            <p:ph type="dt" sz="half" idx="20"/>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xmlns="" id="{8004BC3F-3250-41AA-B3F3-B5D6A729D269}"/>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a:t>
            </a:fld>
            <a:endParaRPr lang="en-GB"/>
          </a:p>
        </p:txBody>
      </p:sp>
      <p:sp>
        <p:nvSpPr>
          <p:cNvPr id="10" name="Text Placeholder 96">
            <a:extLst>
              <a:ext uri="{FF2B5EF4-FFF2-40B4-BE49-F238E27FC236}">
                <a16:creationId xmlns:a16="http://schemas.microsoft.com/office/drawing/2014/main" xmlns="" id="{5E3BF5D9-8E40-4082-9AAD-60F44214B9DC}"/>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2677805899"/>
      </p:ext>
    </p:extLst>
  </p:cSld>
  <p:clrMapOvr>
    <a:masterClrMapping/>
  </p:clrMapOvr>
  <p:extLst>
    <p:ext uri="{DCECCB84-F9BA-43D5-87BE-67443E8EF086}">
      <p15:sldGuideLst xmlns:p15="http://schemas.microsoft.com/office/powerpoint/2012/main" xmlns="">
        <p15:guide id="1" pos="2230" userDrawn="1">
          <p15:clr>
            <a:srgbClr val="C35EA4"/>
          </p15:clr>
        </p15:guide>
        <p15:guide id="2" pos="2343" userDrawn="1">
          <p15:clr>
            <a:srgbClr val="C35E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D67DB2-7332-41D7-A67F-6D389C81814F}"/>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3" name="Date Placeholder 2">
            <a:extLst>
              <a:ext uri="{FF2B5EF4-FFF2-40B4-BE49-F238E27FC236}">
                <a16:creationId xmlns:a16="http://schemas.microsoft.com/office/drawing/2014/main" xmlns="" id="{499DB923-50C2-4A46-BF6E-A2E97DBB25F6}"/>
              </a:ext>
            </a:extLst>
          </p:cNvPr>
          <p:cNvSpPr>
            <a:spLocks noGrp="1"/>
          </p:cNvSpPr>
          <p:nvPr>
            <p:ph type="dt" sz="half" idx="10"/>
          </p:nvPr>
        </p:nvSpPr>
        <p:spPr/>
        <p:txBody>
          <a:bodyPr/>
          <a:lstStyle>
            <a:lvl1pPr>
              <a:lnSpc>
                <a:spcPct val="100000"/>
              </a:lnSpc>
              <a:defRPr/>
            </a:lvl1pPr>
          </a:lstStyle>
          <a:p>
            <a:endParaRPr lang="en-GB" dirty="0"/>
          </a:p>
        </p:txBody>
      </p:sp>
      <p:sp>
        <p:nvSpPr>
          <p:cNvPr id="4" name="Slide Number Placeholder 3">
            <a:extLst>
              <a:ext uri="{FF2B5EF4-FFF2-40B4-BE49-F238E27FC236}">
                <a16:creationId xmlns:a16="http://schemas.microsoft.com/office/drawing/2014/main" xmlns="" id="{DC50693F-359E-4A4C-B3F0-F900FA65CF94}"/>
              </a:ext>
            </a:extLst>
          </p:cNvPr>
          <p:cNvSpPr>
            <a:spLocks noGrp="1"/>
          </p:cNvSpPr>
          <p:nvPr>
            <p:ph type="sldNum" sz="quarter" idx="11"/>
          </p:nvPr>
        </p:nvSpPr>
        <p:spPr/>
        <p:txBody>
          <a:bodyPr/>
          <a:lstStyle>
            <a:lvl1pPr>
              <a:lnSpc>
                <a:spcPct val="100000"/>
              </a:lnSpc>
              <a:defRPr/>
            </a:lvl1pPr>
          </a:lstStyle>
          <a:p>
            <a:fld id="{F8E47D07-9D1E-4FE9-B31A-2F5863681021}" type="slidenum">
              <a:rPr lang="en-GB" smtClean="0"/>
              <a:pPr/>
              <a:t>‹#›</a:t>
            </a:fld>
            <a:endParaRPr lang="en-GB" dirty="0"/>
          </a:p>
        </p:txBody>
      </p:sp>
      <p:cxnSp>
        <p:nvCxnSpPr>
          <p:cNvPr id="6" name="Straight Connector 5">
            <a:extLst>
              <a:ext uri="{FF2B5EF4-FFF2-40B4-BE49-F238E27FC236}">
                <a16:creationId xmlns:a16="http://schemas.microsoft.com/office/drawing/2014/main" xmlns="" id="{4249127B-3E4D-4AFD-8464-39A9871621B1}"/>
              </a:ext>
            </a:extLst>
          </p:cNvPr>
          <p:cNvCxnSpPr>
            <a:cxnSpLocks/>
          </p:cNvCxnSpPr>
          <p:nvPr userDrawn="1"/>
        </p:nvCxnSpPr>
        <p:spPr>
          <a:xfrm>
            <a:off x="6096000" y="1741714"/>
            <a:ext cx="0" cy="42590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Heading 1">
            <a:extLst>
              <a:ext uri="{FF2B5EF4-FFF2-40B4-BE49-F238E27FC236}">
                <a16:creationId xmlns:a16="http://schemas.microsoft.com/office/drawing/2014/main" xmlns="" id="{070D82D0-2159-463E-AB3F-9F2BE51F89B0}"/>
              </a:ext>
            </a:extLst>
          </p:cNvPr>
          <p:cNvSpPr>
            <a:spLocks noGrp="1"/>
          </p:cNvSpPr>
          <p:nvPr>
            <p:ph type="body" sz="quarter" idx="13" hasCustomPrompt="1"/>
          </p:nvPr>
        </p:nvSpPr>
        <p:spPr>
          <a:xfrm>
            <a:off x="407987" y="2082800"/>
            <a:ext cx="5508625" cy="423863"/>
          </a:xfrm>
        </p:spPr>
        <p:txBody>
          <a:bodyPr anchor="b" anchorCtr="0"/>
          <a:lstStyle>
            <a:lvl1pPr marL="0" indent="0">
              <a:lnSpc>
                <a:spcPct val="100000"/>
              </a:lnSpc>
              <a:buNone/>
              <a:defRPr b="1">
                <a:solidFill>
                  <a:schemeClr val="accent1"/>
                </a:solidFill>
              </a:defRPr>
            </a:lvl1pPr>
          </a:lstStyle>
          <a:p>
            <a:pPr lvl="0"/>
            <a:r>
              <a:rPr lang="en-US" dirty="0"/>
              <a:t>Click to add heading</a:t>
            </a:r>
          </a:p>
        </p:txBody>
      </p:sp>
      <p:sp>
        <p:nvSpPr>
          <p:cNvPr id="16" name="Body 1">
            <a:extLst>
              <a:ext uri="{FF2B5EF4-FFF2-40B4-BE49-F238E27FC236}">
                <a16:creationId xmlns:a16="http://schemas.microsoft.com/office/drawing/2014/main" xmlns="" id="{8C2190C6-D818-4BFE-8D40-1D7A2A8ADF1C}"/>
              </a:ext>
            </a:extLst>
          </p:cNvPr>
          <p:cNvSpPr>
            <a:spLocks noGrp="1"/>
          </p:cNvSpPr>
          <p:nvPr>
            <p:ph sz="quarter" idx="14" hasCustomPrompt="1"/>
          </p:nvPr>
        </p:nvSpPr>
        <p:spPr>
          <a:xfrm>
            <a:off x="407987" y="2570163"/>
            <a:ext cx="5508625" cy="34308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add content. When pasting copy from other slides, be sure to right-click and choose ‘Keep text only’.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Heading 2">
            <a:extLst>
              <a:ext uri="{FF2B5EF4-FFF2-40B4-BE49-F238E27FC236}">
                <a16:creationId xmlns:a16="http://schemas.microsoft.com/office/drawing/2014/main" xmlns="" id="{24B2D424-3A88-43FD-9D45-46AC196CADF4}"/>
              </a:ext>
            </a:extLst>
          </p:cNvPr>
          <p:cNvSpPr>
            <a:spLocks noGrp="1"/>
          </p:cNvSpPr>
          <p:nvPr>
            <p:ph type="body" sz="quarter" idx="15" hasCustomPrompt="1"/>
          </p:nvPr>
        </p:nvSpPr>
        <p:spPr>
          <a:xfrm>
            <a:off x="6275387" y="2082800"/>
            <a:ext cx="5508625" cy="423863"/>
          </a:xfrm>
        </p:spPr>
        <p:txBody>
          <a:bodyPr anchor="b" anchorCtr="0"/>
          <a:lstStyle>
            <a:lvl1pPr marL="0" indent="0">
              <a:lnSpc>
                <a:spcPct val="100000"/>
              </a:lnSpc>
              <a:buNone/>
              <a:defRPr b="1">
                <a:solidFill>
                  <a:schemeClr val="accent1"/>
                </a:solidFill>
              </a:defRPr>
            </a:lvl1pPr>
          </a:lstStyle>
          <a:p>
            <a:pPr lvl="0"/>
            <a:r>
              <a:rPr lang="en-US" dirty="0"/>
              <a:t>Click to add heading</a:t>
            </a:r>
          </a:p>
        </p:txBody>
      </p:sp>
      <p:sp>
        <p:nvSpPr>
          <p:cNvPr id="18" name="Body 2">
            <a:extLst>
              <a:ext uri="{FF2B5EF4-FFF2-40B4-BE49-F238E27FC236}">
                <a16:creationId xmlns:a16="http://schemas.microsoft.com/office/drawing/2014/main" xmlns="" id="{FB60ED6F-5297-42F6-9D9B-F6FF319D69CF}"/>
              </a:ext>
            </a:extLst>
          </p:cNvPr>
          <p:cNvSpPr>
            <a:spLocks noGrp="1"/>
          </p:cNvSpPr>
          <p:nvPr>
            <p:ph sz="quarter" idx="16" hasCustomPrompt="1"/>
          </p:nvPr>
        </p:nvSpPr>
        <p:spPr>
          <a:xfrm>
            <a:off x="6275388" y="2570163"/>
            <a:ext cx="5508625" cy="34308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add content. When pasting copy from other slides, be sure to right-click and choose ‘Keep text only’.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6">
            <a:extLst>
              <a:ext uri="{FF2B5EF4-FFF2-40B4-BE49-F238E27FC236}">
                <a16:creationId xmlns:a16="http://schemas.microsoft.com/office/drawing/2014/main" xmlns="" id="{013D0F1F-6026-4F9D-886A-D6CB164FDC05}"/>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28870378"/>
      </p:ext>
    </p:extLst>
  </p:cSld>
  <p:clrMapOvr>
    <a:masterClrMapping/>
  </p:clrMapOvr>
  <p:extLst>
    <p:ext uri="{DCECCB84-F9BA-43D5-87BE-67443E8EF086}">
      <p15:sldGuideLst xmlns:p15="http://schemas.microsoft.com/office/powerpoint/2012/main" xmlns="">
        <p15:guide id="1" orient="horz" pos="890" userDrawn="1">
          <p15:clr>
            <a:srgbClr val="C35EA4"/>
          </p15:clr>
        </p15:guide>
        <p15:guide id="2" orient="horz" pos="981" userDrawn="1">
          <p15:clr>
            <a:srgbClr val="C35EA4"/>
          </p15:clr>
        </p15:guide>
        <p15:guide id="3" pos="3727" userDrawn="1">
          <p15:clr>
            <a:srgbClr val="C35EA4"/>
          </p15:clr>
        </p15:guide>
        <p15:guide id="4" pos="3953" userDrawn="1">
          <p15:clr>
            <a:srgbClr val="C35E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9635B2-3D27-4FA3-B863-05E4C9624AB6}"/>
              </a:ext>
            </a:extLst>
          </p:cNvPr>
          <p:cNvSpPr>
            <a:spLocks noGrp="1"/>
          </p:cNvSpPr>
          <p:nvPr>
            <p:ph type="title" hasCustomPrompt="1"/>
          </p:nvPr>
        </p:nvSpPr>
        <p:spPr/>
        <p:txBody>
          <a:bodyPr/>
          <a:lstStyle>
            <a:lvl1pPr>
              <a:lnSpc>
                <a:spcPct val="100000"/>
              </a:lnSpc>
              <a:defRPr/>
            </a:lvl1pPr>
          </a:lstStyle>
          <a:p>
            <a:r>
              <a:rPr lang="en-US"/>
              <a:t>Click to enter title here</a:t>
            </a:r>
          </a:p>
        </p:txBody>
      </p:sp>
      <p:cxnSp>
        <p:nvCxnSpPr>
          <p:cNvPr id="10" name="Straight Connector 9">
            <a:extLst>
              <a:ext uri="{FF2B5EF4-FFF2-40B4-BE49-F238E27FC236}">
                <a16:creationId xmlns:a16="http://schemas.microsoft.com/office/drawing/2014/main" xmlns="" id="{BD8AB9BA-443A-4985-908B-268C192E8231}"/>
              </a:ext>
            </a:extLst>
          </p:cNvPr>
          <p:cNvCxnSpPr>
            <a:cxnSpLocks/>
          </p:cNvCxnSpPr>
          <p:nvPr userDrawn="1"/>
        </p:nvCxnSpPr>
        <p:spPr>
          <a:xfrm>
            <a:off x="4118139" y="1741714"/>
            <a:ext cx="0" cy="42590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xmlns="" id="{A6A24A62-EC53-4EC3-A57F-B48D78D6753A}"/>
              </a:ext>
            </a:extLst>
          </p:cNvPr>
          <p:cNvSpPr>
            <a:spLocks noGrp="1"/>
          </p:cNvSpPr>
          <p:nvPr>
            <p:ph type="dt" sz="half" idx="21"/>
          </p:nvPr>
        </p:nvSpPr>
        <p:spPr/>
        <p:txBody>
          <a:bodyPr/>
          <a:lstStyle>
            <a:lvl1pPr>
              <a:lnSpc>
                <a:spcPct val="100000"/>
              </a:lnSpc>
              <a:defRPr/>
            </a:lvl1pPr>
          </a:lstStyle>
          <a:p>
            <a:endParaRPr lang="en-GB"/>
          </a:p>
        </p:txBody>
      </p:sp>
      <p:sp>
        <p:nvSpPr>
          <p:cNvPr id="9" name="Slide Number Placeholder 8">
            <a:extLst>
              <a:ext uri="{FF2B5EF4-FFF2-40B4-BE49-F238E27FC236}">
                <a16:creationId xmlns:a16="http://schemas.microsoft.com/office/drawing/2014/main" xmlns="" id="{F69DE8D6-BF8D-46B6-A107-F9199421CE2B}"/>
              </a:ext>
            </a:extLst>
          </p:cNvPr>
          <p:cNvSpPr>
            <a:spLocks noGrp="1"/>
          </p:cNvSpPr>
          <p:nvPr>
            <p:ph type="sldNum" sz="quarter" idx="23"/>
          </p:nvPr>
        </p:nvSpPr>
        <p:spPr/>
        <p:txBody>
          <a:bodyPr/>
          <a:lstStyle>
            <a:lvl1pPr>
              <a:lnSpc>
                <a:spcPct val="100000"/>
              </a:lnSpc>
              <a:defRPr/>
            </a:lvl1pPr>
          </a:lstStyle>
          <a:p>
            <a:fld id="{F8E47D07-9D1E-4FE9-B31A-2F5863681021}" type="slidenum">
              <a:rPr lang="en-GB" smtClean="0"/>
              <a:pPr/>
              <a:t>‹#›</a:t>
            </a:fld>
            <a:endParaRPr lang="en-GB"/>
          </a:p>
        </p:txBody>
      </p:sp>
      <p:cxnSp>
        <p:nvCxnSpPr>
          <p:cNvPr id="11" name="Straight Connector 10">
            <a:extLst>
              <a:ext uri="{FF2B5EF4-FFF2-40B4-BE49-F238E27FC236}">
                <a16:creationId xmlns:a16="http://schemas.microsoft.com/office/drawing/2014/main" xmlns="" id="{F7A7995C-40F8-42EE-BD46-96F566801178}"/>
              </a:ext>
            </a:extLst>
          </p:cNvPr>
          <p:cNvCxnSpPr>
            <a:cxnSpLocks/>
          </p:cNvCxnSpPr>
          <p:nvPr userDrawn="1"/>
        </p:nvCxnSpPr>
        <p:spPr>
          <a:xfrm>
            <a:off x="8099830" y="1741714"/>
            <a:ext cx="0" cy="42590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9">
            <a:extLst>
              <a:ext uri="{FF2B5EF4-FFF2-40B4-BE49-F238E27FC236}">
                <a16:creationId xmlns:a16="http://schemas.microsoft.com/office/drawing/2014/main" xmlns="" id="{1A257A5E-3450-4EAA-9676-01FE18D22AFC}"/>
              </a:ext>
            </a:extLst>
          </p:cNvPr>
          <p:cNvSpPr>
            <a:spLocks noGrp="1"/>
          </p:cNvSpPr>
          <p:nvPr>
            <p:ph type="body" sz="quarter" idx="13" hasCustomPrompt="1"/>
          </p:nvPr>
        </p:nvSpPr>
        <p:spPr>
          <a:xfrm>
            <a:off x="407988" y="2082800"/>
            <a:ext cx="3527426" cy="423863"/>
          </a:xfrm>
        </p:spPr>
        <p:txBody>
          <a:bodyPr anchor="b" anchorCtr="0"/>
          <a:lstStyle>
            <a:lvl1pPr marL="0" indent="0">
              <a:lnSpc>
                <a:spcPct val="100000"/>
              </a:lnSpc>
              <a:buNone/>
              <a:defRPr b="1">
                <a:solidFill>
                  <a:schemeClr val="accent1"/>
                </a:solidFill>
              </a:defRPr>
            </a:lvl1pPr>
          </a:lstStyle>
          <a:p>
            <a:pPr lvl="0"/>
            <a:r>
              <a:rPr lang="en-US" dirty="0"/>
              <a:t>Click to add heading</a:t>
            </a:r>
          </a:p>
        </p:txBody>
      </p:sp>
      <p:sp>
        <p:nvSpPr>
          <p:cNvPr id="22" name="Content Placeholder 15">
            <a:extLst>
              <a:ext uri="{FF2B5EF4-FFF2-40B4-BE49-F238E27FC236}">
                <a16:creationId xmlns:a16="http://schemas.microsoft.com/office/drawing/2014/main" xmlns="" id="{AC128DA7-A1CD-4D7E-A165-98C855054735}"/>
              </a:ext>
            </a:extLst>
          </p:cNvPr>
          <p:cNvSpPr>
            <a:spLocks noGrp="1"/>
          </p:cNvSpPr>
          <p:nvPr>
            <p:ph sz="quarter" idx="14" hasCustomPrompt="1"/>
          </p:nvPr>
        </p:nvSpPr>
        <p:spPr>
          <a:xfrm>
            <a:off x="407988" y="2570163"/>
            <a:ext cx="3527426" cy="34308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add content. When pasting copy from other slides, be sure to right-click and choose ‘Keep text only’.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9">
            <a:extLst>
              <a:ext uri="{FF2B5EF4-FFF2-40B4-BE49-F238E27FC236}">
                <a16:creationId xmlns:a16="http://schemas.microsoft.com/office/drawing/2014/main" xmlns="" id="{6A7B7E24-E7D3-48A2-A374-DF6A8A555D5F}"/>
              </a:ext>
            </a:extLst>
          </p:cNvPr>
          <p:cNvSpPr>
            <a:spLocks noGrp="1"/>
          </p:cNvSpPr>
          <p:nvPr>
            <p:ph type="body" sz="quarter" idx="15" hasCustomPrompt="1"/>
          </p:nvPr>
        </p:nvSpPr>
        <p:spPr>
          <a:xfrm>
            <a:off x="4295775" y="2082800"/>
            <a:ext cx="3600445" cy="423863"/>
          </a:xfrm>
        </p:spPr>
        <p:txBody>
          <a:bodyPr anchor="b" anchorCtr="0"/>
          <a:lstStyle>
            <a:lvl1pPr marL="0" indent="0">
              <a:lnSpc>
                <a:spcPct val="100000"/>
              </a:lnSpc>
              <a:buNone/>
              <a:defRPr b="1">
                <a:solidFill>
                  <a:schemeClr val="accent1"/>
                </a:solidFill>
              </a:defRPr>
            </a:lvl1pPr>
          </a:lstStyle>
          <a:p>
            <a:pPr lvl="0"/>
            <a:r>
              <a:rPr lang="en-US" dirty="0"/>
              <a:t>Click to add heading</a:t>
            </a:r>
          </a:p>
        </p:txBody>
      </p:sp>
      <p:sp>
        <p:nvSpPr>
          <p:cNvPr id="24" name="Content Placeholder 15">
            <a:extLst>
              <a:ext uri="{FF2B5EF4-FFF2-40B4-BE49-F238E27FC236}">
                <a16:creationId xmlns:a16="http://schemas.microsoft.com/office/drawing/2014/main" xmlns="" id="{4DFF8E89-1B64-4E2A-9B30-3844550AD3DD}"/>
              </a:ext>
            </a:extLst>
          </p:cNvPr>
          <p:cNvSpPr>
            <a:spLocks noGrp="1"/>
          </p:cNvSpPr>
          <p:nvPr>
            <p:ph sz="quarter" idx="16" hasCustomPrompt="1"/>
          </p:nvPr>
        </p:nvSpPr>
        <p:spPr>
          <a:xfrm>
            <a:off x="4295776" y="2570163"/>
            <a:ext cx="3600445" cy="34308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add content. When pasting copy from other slides, be sure to right-click and choose ‘Keep text only’.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9">
            <a:extLst>
              <a:ext uri="{FF2B5EF4-FFF2-40B4-BE49-F238E27FC236}">
                <a16:creationId xmlns:a16="http://schemas.microsoft.com/office/drawing/2014/main" xmlns="" id="{6AAFFFBD-15E8-4574-972E-8DDFA341B650}"/>
              </a:ext>
            </a:extLst>
          </p:cNvPr>
          <p:cNvSpPr>
            <a:spLocks noGrp="1"/>
          </p:cNvSpPr>
          <p:nvPr>
            <p:ph type="body" sz="quarter" idx="24" hasCustomPrompt="1"/>
          </p:nvPr>
        </p:nvSpPr>
        <p:spPr>
          <a:xfrm>
            <a:off x="8256588" y="2082800"/>
            <a:ext cx="3527423" cy="423863"/>
          </a:xfrm>
        </p:spPr>
        <p:txBody>
          <a:bodyPr anchor="b" anchorCtr="0"/>
          <a:lstStyle>
            <a:lvl1pPr marL="0" indent="0">
              <a:lnSpc>
                <a:spcPct val="100000"/>
              </a:lnSpc>
              <a:buNone/>
              <a:defRPr b="1">
                <a:solidFill>
                  <a:schemeClr val="accent1"/>
                </a:solidFill>
              </a:defRPr>
            </a:lvl1pPr>
          </a:lstStyle>
          <a:p>
            <a:pPr lvl="0"/>
            <a:r>
              <a:rPr lang="en-US" dirty="0"/>
              <a:t>Click to add heading</a:t>
            </a:r>
          </a:p>
        </p:txBody>
      </p:sp>
      <p:sp>
        <p:nvSpPr>
          <p:cNvPr id="28" name="Content Placeholder 15">
            <a:extLst>
              <a:ext uri="{FF2B5EF4-FFF2-40B4-BE49-F238E27FC236}">
                <a16:creationId xmlns:a16="http://schemas.microsoft.com/office/drawing/2014/main" xmlns="" id="{CF570F45-2E05-4895-9F02-11DAFD1730B1}"/>
              </a:ext>
            </a:extLst>
          </p:cNvPr>
          <p:cNvSpPr>
            <a:spLocks noGrp="1"/>
          </p:cNvSpPr>
          <p:nvPr>
            <p:ph sz="quarter" idx="25" hasCustomPrompt="1"/>
          </p:nvPr>
        </p:nvSpPr>
        <p:spPr>
          <a:xfrm>
            <a:off x="8256589" y="2570163"/>
            <a:ext cx="3527423" cy="34308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add content. When pasting copy from other slides, be sure to right-click and choose ‘Keep text only’.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6">
            <a:extLst>
              <a:ext uri="{FF2B5EF4-FFF2-40B4-BE49-F238E27FC236}">
                <a16:creationId xmlns:a16="http://schemas.microsoft.com/office/drawing/2014/main" xmlns="" id="{12B9530D-EF7B-47C9-A997-FA875C956E8F}"/>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536228283"/>
      </p:ext>
    </p:extLst>
  </p:cSld>
  <p:clrMapOvr>
    <a:masterClrMapping/>
  </p:clrMapOvr>
  <p:extLst>
    <p:ext uri="{DCECCB84-F9BA-43D5-87BE-67443E8EF086}">
      <p15:sldGuideLst xmlns:p15="http://schemas.microsoft.com/office/powerpoint/2012/main" xmlns="">
        <p15:guide id="5" pos="2479" userDrawn="1">
          <p15:clr>
            <a:srgbClr val="A4A3A4"/>
          </p15:clr>
        </p15:guide>
        <p15:guide id="6" pos="2706" userDrawn="1">
          <p15:clr>
            <a:srgbClr val="A4A3A4"/>
          </p15:clr>
        </p15:guide>
        <p15:guide id="11" orient="horz" pos="890" userDrawn="1">
          <p15:clr>
            <a:srgbClr val="C35EA4"/>
          </p15:clr>
        </p15:guide>
        <p15:guide id="12" orient="horz" pos="981" userDrawn="1">
          <p15:clr>
            <a:srgbClr val="C35EA4"/>
          </p15:clr>
        </p15:guide>
        <p15:guide id="13" pos="5201" userDrawn="1">
          <p15:clr>
            <a:srgbClr val="A4A3A4"/>
          </p15:clr>
        </p15:guide>
        <p15:guide id="14" pos="4974" userDrawn="1">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9635B2-3D27-4FA3-B863-05E4C9624AB6}"/>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cxnSp>
        <p:nvCxnSpPr>
          <p:cNvPr id="10" name="Straight Connector 9">
            <a:extLst>
              <a:ext uri="{FF2B5EF4-FFF2-40B4-BE49-F238E27FC236}">
                <a16:creationId xmlns:a16="http://schemas.microsoft.com/office/drawing/2014/main" xmlns="" id="{BD8AB9BA-443A-4985-908B-268C192E8231}"/>
              </a:ext>
            </a:extLst>
          </p:cNvPr>
          <p:cNvCxnSpPr>
            <a:cxnSpLocks/>
          </p:cNvCxnSpPr>
          <p:nvPr userDrawn="1"/>
        </p:nvCxnSpPr>
        <p:spPr>
          <a:xfrm>
            <a:off x="3215481" y="1741714"/>
            <a:ext cx="0" cy="42590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xmlns="" id="{6F9CD076-13C6-4629-A44D-60CE2274E081}"/>
              </a:ext>
            </a:extLst>
          </p:cNvPr>
          <p:cNvSpPr>
            <a:spLocks noGrp="1"/>
          </p:cNvSpPr>
          <p:nvPr>
            <p:ph type="body" sz="quarter" idx="16" hasCustomPrompt="1"/>
          </p:nvPr>
        </p:nvSpPr>
        <p:spPr>
          <a:xfrm>
            <a:off x="407987" y="2082157"/>
            <a:ext cx="2735263" cy="424732"/>
          </a:xfrm>
          <a:prstGeom prst="rect">
            <a:avLst/>
          </a:prstGeom>
        </p:spPr>
        <p:txBody>
          <a:bodyPr wrap="square" anchor="b" anchorCtr="0">
            <a:noAutofit/>
          </a:bodyPr>
          <a:lstStyle>
            <a:lvl1pPr marL="0" indent="0">
              <a:lnSpc>
                <a:spcPct val="100000"/>
              </a:lnSpc>
              <a:buNone/>
              <a:defRPr b="1">
                <a:solidFill>
                  <a:schemeClr val="accent1"/>
                </a:solidFill>
              </a:defRPr>
            </a:lvl1pPr>
            <a:lvl2pPr marL="0" indent="0">
              <a:buNone/>
              <a:defRPr/>
            </a:lvl2pPr>
          </a:lstStyle>
          <a:p>
            <a:pPr lvl="0"/>
            <a:r>
              <a:rPr lang="en-US" dirty="0"/>
              <a:t>Click to add heading</a:t>
            </a:r>
          </a:p>
        </p:txBody>
      </p:sp>
      <p:sp>
        <p:nvSpPr>
          <p:cNvPr id="15" name="Content Placeholder 3">
            <a:extLst>
              <a:ext uri="{FF2B5EF4-FFF2-40B4-BE49-F238E27FC236}">
                <a16:creationId xmlns:a16="http://schemas.microsoft.com/office/drawing/2014/main" xmlns="" id="{56C5F394-5808-40FF-B6FD-65F716906911}"/>
              </a:ext>
            </a:extLst>
          </p:cNvPr>
          <p:cNvSpPr>
            <a:spLocks noGrp="1"/>
          </p:cNvSpPr>
          <p:nvPr>
            <p:ph sz="quarter" idx="20" hasCustomPrompt="1"/>
          </p:nvPr>
        </p:nvSpPr>
        <p:spPr>
          <a:xfrm>
            <a:off x="407986" y="2570163"/>
            <a:ext cx="2736000" cy="3632400"/>
          </a:xfrm>
          <a:prstGeom prst="rect">
            <a:avLst/>
          </a:prstGeom>
        </p:spPr>
        <p:txBody>
          <a:bodyPr wrap="square">
            <a:noAutofit/>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content. When pasting copy from other slides, be sure to right-click and choose ‘Keep text only’</a:t>
            </a:r>
            <a:r>
              <a:rPr lang="en-GB" dirty="0"/>
              <a: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 Placeholder 4">
            <a:extLst>
              <a:ext uri="{FF2B5EF4-FFF2-40B4-BE49-F238E27FC236}">
                <a16:creationId xmlns:a16="http://schemas.microsoft.com/office/drawing/2014/main" xmlns="" id="{A6A24A62-EC53-4EC3-A57F-B48D78D6753A}"/>
              </a:ext>
            </a:extLst>
          </p:cNvPr>
          <p:cNvSpPr>
            <a:spLocks noGrp="1"/>
          </p:cNvSpPr>
          <p:nvPr>
            <p:ph type="dt" sz="half" idx="21"/>
          </p:nvPr>
        </p:nvSpPr>
        <p:spPr/>
        <p:txBody>
          <a:bodyPr/>
          <a:lstStyle>
            <a:lvl1pPr>
              <a:lnSpc>
                <a:spcPct val="100000"/>
              </a:lnSpc>
              <a:defRPr/>
            </a:lvl1pPr>
          </a:lstStyle>
          <a:p>
            <a:endParaRPr lang="en-GB"/>
          </a:p>
        </p:txBody>
      </p:sp>
      <p:sp>
        <p:nvSpPr>
          <p:cNvPr id="9" name="Slide Number Placeholder 8">
            <a:extLst>
              <a:ext uri="{FF2B5EF4-FFF2-40B4-BE49-F238E27FC236}">
                <a16:creationId xmlns:a16="http://schemas.microsoft.com/office/drawing/2014/main" xmlns="" id="{F69DE8D6-BF8D-46B6-A107-F9199421CE2B}"/>
              </a:ext>
            </a:extLst>
          </p:cNvPr>
          <p:cNvSpPr>
            <a:spLocks noGrp="1"/>
          </p:cNvSpPr>
          <p:nvPr>
            <p:ph type="sldNum" sz="quarter" idx="23"/>
          </p:nvPr>
        </p:nvSpPr>
        <p:spPr/>
        <p:txBody>
          <a:bodyPr/>
          <a:lstStyle>
            <a:lvl1pPr>
              <a:lnSpc>
                <a:spcPct val="100000"/>
              </a:lnSpc>
              <a:defRPr/>
            </a:lvl1pPr>
          </a:lstStyle>
          <a:p>
            <a:fld id="{F8E47D07-9D1E-4FE9-B31A-2F5863681021}" type="slidenum">
              <a:rPr lang="en-GB" smtClean="0"/>
              <a:pPr/>
              <a:t>‹#›</a:t>
            </a:fld>
            <a:endParaRPr lang="en-GB"/>
          </a:p>
        </p:txBody>
      </p:sp>
      <p:cxnSp>
        <p:nvCxnSpPr>
          <p:cNvPr id="11" name="Straight Connector 10">
            <a:extLst>
              <a:ext uri="{FF2B5EF4-FFF2-40B4-BE49-F238E27FC236}">
                <a16:creationId xmlns:a16="http://schemas.microsoft.com/office/drawing/2014/main" xmlns="" id="{F7A7995C-40F8-42EE-BD46-96F566801178}"/>
              </a:ext>
            </a:extLst>
          </p:cNvPr>
          <p:cNvCxnSpPr>
            <a:cxnSpLocks/>
          </p:cNvCxnSpPr>
          <p:nvPr userDrawn="1"/>
        </p:nvCxnSpPr>
        <p:spPr>
          <a:xfrm>
            <a:off x="6096852" y="1741714"/>
            <a:ext cx="0" cy="42590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BDA9C47E-839A-46E7-B955-073295D84F7F}"/>
              </a:ext>
            </a:extLst>
          </p:cNvPr>
          <p:cNvCxnSpPr>
            <a:cxnSpLocks/>
          </p:cNvCxnSpPr>
          <p:nvPr userDrawn="1"/>
        </p:nvCxnSpPr>
        <p:spPr>
          <a:xfrm>
            <a:off x="8976519" y="1741714"/>
            <a:ext cx="0" cy="42590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 Placeholder 11">
            <a:extLst>
              <a:ext uri="{FF2B5EF4-FFF2-40B4-BE49-F238E27FC236}">
                <a16:creationId xmlns:a16="http://schemas.microsoft.com/office/drawing/2014/main" xmlns="" id="{A1E51E90-FD4F-4EA7-9FD6-A88EC3FEEDDC}"/>
              </a:ext>
            </a:extLst>
          </p:cNvPr>
          <p:cNvSpPr>
            <a:spLocks noGrp="1"/>
          </p:cNvSpPr>
          <p:nvPr>
            <p:ph type="body" sz="quarter" idx="24" hasCustomPrompt="1"/>
          </p:nvPr>
        </p:nvSpPr>
        <p:spPr>
          <a:xfrm>
            <a:off x="3286126" y="2082157"/>
            <a:ext cx="2735263" cy="424732"/>
          </a:xfrm>
          <a:prstGeom prst="rect">
            <a:avLst/>
          </a:prstGeom>
        </p:spPr>
        <p:txBody>
          <a:bodyPr wrap="square" anchor="b" anchorCtr="0">
            <a:noAutofit/>
          </a:bodyPr>
          <a:lstStyle>
            <a:lvl1pPr marL="0" indent="0">
              <a:lnSpc>
                <a:spcPct val="100000"/>
              </a:lnSpc>
              <a:buNone/>
              <a:defRPr b="1">
                <a:solidFill>
                  <a:schemeClr val="accent1"/>
                </a:solidFill>
              </a:defRPr>
            </a:lvl1pPr>
            <a:lvl2pPr marL="0" indent="0">
              <a:buNone/>
              <a:defRPr/>
            </a:lvl2pPr>
          </a:lstStyle>
          <a:p>
            <a:pPr lvl="0"/>
            <a:r>
              <a:rPr lang="en-US" dirty="0"/>
              <a:t>Click to add heading</a:t>
            </a:r>
          </a:p>
        </p:txBody>
      </p:sp>
      <p:sp>
        <p:nvSpPr>
          <p:cNvPr id="21" name="Content Placeholder 3">
            <a:extLst>
              <a:ext uri="{FF2B5EF4-FFF2-40B4-BE49-F238E27FC236}">
                <a16:creationId xmlns:a16="http://schemas.microsoft.com/office/drawing/2014/main" xmlns="" id="{10106C56-60ED-41EC-BD2A-FDB9B53E1C18}"/>
              </a:ext>
            </a:extLst>
          </p:cNvPr>
          <p:cNvSpPr>
            <a:spLocks noGrp="1"/>
          </p:cNvSpPr>
          <p:nvPr>
            <p:ph sz="quarter" idx="25" hasCustomPrompt="1"/>
          </p:nvPr>
        </p:nvSpPr>
        <p:spPr>
          <a:xfrm>
            <a:off x="3284539" y="2570163"/>
            <a:ext cx="2736000" cy="3632400"/>
          </a:xfrm>
          <a:prstGeom prst="rect">
            <a:avLst/>
          </a:prstGeom>
        </p:spPr>
        <p:txBody>
          <a:bodyPr wrap="square">
            <a:noAutofit/>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content. When pasting copy from other slides, be sure to right-click and choose ‘Keep text only’</a:t>
            </a:r>
            <a:r>
              <a:rPr lang="en-GB" dirty="0"/>
              <a: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2" name="Text Placeholder 11">
            <a:extLst>
              <a:ext uri="{FF2B5EF4-FFF2-40B4-BE49-F238E27FC236}">
                <a16:creationId xmlns:a16="http://schemas.microsoft.com/office/drawing/2014/main" xmlns="" id="{217A7646-8B12-4AE5-9EDC-1F06A8CF8C4F}"/>
              </a:ext>
            </a:extLst>
          </p:cNvPr>
          <p:cNvSpPr>
            <a:spLocks noGrp="1"/>
          </p:cNvSpPr>
          <p:nvPr>
            <p:ph type="body" sz="quarter" idx="26" hasCustomPrompt="1"/>
          </p:nvPr>
        </p:nvSpPr>
        <p:spPr>
          <a:xfrm>
            <a:off x="6165792" y="2082157"/>
            <a:ext cx="2735263" cy="424732"/>
          </a:xfrm>
          <a:prstGeom prst="rect">
            <a:avLst/>
          </a:prstGeom>
        </p:spPr>
        <p:txBody>
          <a:bodyPr wrap="square" anchor="b" anchorCtr="0">
            <a:noAutofit/>
          </a:bodyPr>
          <a:lstStyle>
            <a:lvl1pPr marL="0" indent="0">
              <a:lnSpc>
                <a:spcPct val="100000"/>
              </a:lnSpc>
              <a:buNone/>
              <a:defRPr b="1">
                <a:solidFill>
                  <a:schemeClr val="accent1"/>
                </a:solidFill>
              </a:defRPr>
            </a:lvl1pPr>
            <a:lvl2pPr marL="0" indent="0">
              <a:buNone/>
              <a:defRPr/>
            </a:lvl2pPr>
          </a:lstStyle>
          <a:p>
            <a:pPr lvl="0"/>
            <a:r>
              <a:rPr lang="en-US" dirty="0"/>
              <a:t>Click to add heading</a:t>
            </a:r>
          </a:p>
        </p:txBody>
      </p:sp>
      <p:sp>
        <p:nvSpPr>
          <p:cNvPr id="23" name="Content Placeholder 3">
            <a:extLst>
              <a:ext uri="{FF2B5EF4-FFF2-40B4-BE49-F238E27FC236}">
                <a16:creationId xmlns:a16="http://schemas.microsoft.com/office/drawing/2014/main" xmlns="" id="{33B9981B-E175-45D6-A51D-F0A0368267CF}"/>
              </a:ext>
            </a:extLst>
          </p:cNvPr>
          <p:cNvSpPr>
            <a:spLocks noGrp="1"/>
          </p:cNvSpPr>
          <p:nvPr>
            <p:ph sz="quarter" idx="27" hasCustomPrompt="1"/>
          </p:nvPr>
        </p:nvSpPr>
        <p:spPr>
          <a:xfrm>
            <a:off x="6164205" y="2570163"/>
            <a:ext cx="2736000" cy="3632400"/>
          </a:xfrm>
          <a:prstGeom prst="rect">
            <a:avLst/>
          </a:prstGeom>
        </p:spPr>
        <p:txBody>
          <a:bodyPr wrap="square">
            <a:noAutofit/>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content. When pasting copy from other slides, be sure to right-click and choose ‘Keep text only’</a:t>
            </a:r>
            <a:r>
              <a:rPr lang="en-GB" dirty="0"/>
              <a: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4" name="Text Placeholder 11">
            <a:extLst>
              <a:ext uri="{FF2B5EF4-FFF2-40B4-BE49-F238E27FC236}">
                <a16:creationId xmlns:a16="http://schemas.microsoft.com/office/drawing/2014/main" xmlns="" id="{B83A3A7A-40FD-44D2-97D9-301EB15E7630}"/>
              </a:ext>
            </a:extLst>
          </p:cNvPr>
          <p:cNvSpPr>
            <a:spLocks noGrp="1"/>
          </p:cNvSpPr>
          <p:nvPr>
            <p:ph type="body" sz="quarter" idx="28" hasCustomPrompt="1"/>
          </p:nvPr>
        </p:nvSpPr>
        <p:spPr>
          <a:xfrm>
            <a:off x="9045458" y="2082157"/>
            <a:ext cx="2735263" cy="424732"/>
          </a:xfrm>
          <a:prstGeom prst="rect">
            <a:avLst/>
          </a:prstGeom>
        </p:spPr>
        <p:txBody>
          <a:bodyPr wrap="square" anchor="b" anchorCtr="0">
            <a:noAutofit/>
          </a:bodyPr>
          <a:lstStyle>
            <a:lvl1pPr marL="0" indent="0">
              <a:lnSpc>
                <a:spcPct val="100000"/>
              </a:lnSpc>
              <a:buNone/>
              <a:defRPr b="1">
                <a:solidFill>
                  <a:schemeClr val="accent1"/>
                </a:solidFill>
              </a:defRPr>
            </a:lvl1pPr>
            <a:lvl2pPr marL="0" indent="0">
              <a:buNone/>
              <a:defRPr/>
            </a:lvl2pPr>
          </a:lstStyle>
          <a:p>
            <a:pPr lvl="0"/>
            <a:r>
              <a:rPr lang="en-US" dirty="0"/>
              <a:t>Click to add heading</a:t>
            </a:r>
          </a:p>
        </p:txBody>
      </p:sp>
      <p:sp>
        <p:nvSpPr>
          <p:cNvPr id="25" name="Content Placeholder 3">
            <a:extLst>
              <a:ext uri="{FF2B5EF4-FFF2-40B4-BE49-F238E27FC236}">
                <a16:creationId xmlns:a16="http://schemas.microsoft.com/office/drawing/2014/main" xmlns="" id="{1AD7E49F-D41B-42DC-925D-998AFB2BB412}"/>
              </a:ext>
            </a:extLst>
          </p:cNvPr>
          <p:cNvSpPr>
            <a:spLocks noGrp="1"/>
          </p:cNvSpPr>
          <p:nvPr>
            <p:ph sz="quarter" idx="29" hasCustomPrompt="1"/>
          </p:nvPr>
        </p:nvSpPr>
        <p:spPr>
          <a:xfrm>
            <a:off x="9043871" y="2570163"/>
            <a:ext cx="2736000" cy="3632400"/>
          </a:xfrm>
          <a:prstGeom prst="rect">
            <a:avLst/>
          </a:prstGeom>
        </p:spPr>
        <p:txBody>
          <a:bodyPr wrap="square">
            <a:noAutofit/>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content. When pasting copy from other slides, be sure to right-click and choose ‘Keep text only’</a:t>
            </a:r>
            <a:r>
              <a:rPr lang="en-GB" dirty="0"/>
              <a: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8" name="Text Placeholder 96">
            <a:extLst>
              <a:ext uri="{FF2B5EF4-FFF2-40B4-BE49-F238E27FC236}">
                <a16:creationId xmlns:a16="http://schemas.microsoft.com/office/drawing/2014/main" xmlns="" id="{D3E73C55-1C0C-4880-A0D4-FC480D06253C}"/>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365248538"/>
      </p:ext>
    </p:extLst>
  </p:cSld>
  <p:clrMapOvr>
    <a:masterClrMapping/>
  </p:clrMapOvr>
  <p:extLst>
    <p:ext uri="{DCECCB84-F9BA-43D5-87BE-67443E8EF086}">
      <p15:sldGuideLst xmlns:p15="http://schemas.microsoft.com/office/powerpoint/2012/main" xmlns="">
        <p15:guide id="5" pos="1980" userDrawn="1">
          <p15:clr>
            <a:srgbClr val="A4A3A4"/>
          </p15:clr>
        </p15:guide>
        <p15:guide id="6" pos="2071" userDrawn="1">
          <p15:clr>
            <a:srgbClr val="A4A3A4"/>
          </p15:clr>
        </p15:guide>
        <p15:guide id="11" orient="horz" pos="890" userDrawn="1">
          <p15:clr>
            <a:srgbClr val="C35EA4"/>
          </p15:clr>
        </p15:guide>
        <p15:guide id="12" orient="horz" pos="981" userDrawn="1">
          <p15:clr>
            <a:srgbClr val="C35EA4"/>
          </p15:clr>
        </p15:guide>
        <p15:guide id="13" pos="5700" userDrawn="1">
          <p15:clr>
            <a:srgbClr val="A4A3A4"/>
          </p15:clr>
        </p15:guide>
        <p15:guide id="14" pos="5609" userDrawn="1">
          <p15:clr>
            <a:srgbClr val="A4A3A4"/>
          </p15:clr>
        </p15:guide>
        <p15:guide id="15" pos="3795" userDrawn="1">
          <p15:clr>
            <a:srgbClr val="A4A3A4"/>
          </p15:clr>
        </p15:guide>
        <p15:guide id="16" pos="3885" userDrawn="1">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in Lens">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xmlns="" id="{CD0FA13F-5B1F-4795-B0E7-3E97B5D8E071}"/>
              </a:ext>
            </a:extLst>
          </p:cNvPr>
          <p:cNvSpPr>
            <a:spLocks noGrp="1"/>
          </p:cNvSpPr>
          <p:nvPr>
            <p:ph type="title" hasCustomPrompt="1"/>
          </p:nvPr>
        </p:nvSpPr>
        <p:spPr>
          <a:xfrm>
            <a:off x="1" y="-1"/>
            <a:ext cx="3875391" cy="4330700"/>
          </a:xfrm>
          <a:custGeom>
            <a:avLst/>
            <a:gdLst>
              <a:gd name="connsiteX0" fmla="*/ 417122 w 3875391"/>
              <a:gd name="connsiteY0" fmla="*/ 0 h 4330700"/>
              <a:gd name="connsiteX1" fmla="*/ 2700571 w 3875391"/>
              <a:gd name="connsiteY1" fmla="*/ 0 h 4330700"/>
              <a:gd name="connsiteX2" fmla="*/ 2854048 w 3875391"/>
              <a:gd name="connsiteY2" fmla="*/ 93240 h 4330700"/>
              <a:gd name="connsiteX3" fmla="*/ 3875391 w 3875391"/>
              <a:gd name="connsiteY3" fmla="*/ 2014156 h 4330700"/>
              <a:gd name="connsiteX4" fmla="*/ 3479762 w 3875391"/>
              <a:gd name="connsiteY4" fmla="*/ 3309358 h 4330700"/>
              <a:gd name="connsiteX5" fmla="*/ 3457575 w 3875391"/>
              <a:gd name="connsiteY5" fmla="*/ 3339027 h 4330700"/>
              <a:gd name="connsiteX6" fmla="*/ 3457575 w 3875391"/>
              <a:gd name="connsiteY6" fmla="*/ 3343274 h 4330700"/>
              <a:gd name="connsiteX7" fmla="*/ 3454399 w 3875391"/>
              <a:gd name="connsiteY7" fmla="*/ 3343274 h 4330700"/>
              <a:gd name="connsiteX8" fmla="*/ 3346405 w 3875391"/>
              <a:gd name="connsiteY8" fmla="*/ 3487693 h 4330700"/>
              <a:gd name="connsiteX9" fmla="*/ 1558846 w 3875391"/>
              <a:gd name="connsiteY9" fmla="*/ 4330700 h 4330700"/>
              <a:gd name="connsiteX10" fmla="*/ 85309 w 3875391"/>
              <a:gd name="connsiteY10" fmla="*/ 3801714 h 4330700"/>
              <a:gd name="connsiteX11" fmla="*/ 0 w 3875391"/>
              <a:gd name="connsiteY11" fmla="*/ 3724180 h 4330700"/>
              <a:gd name="connsiteX12" fmla="*/ 0 w 3875391"/>
              <a:gd name="connsiteY12" fmla="*/ 304131 h 4330700"/>
              <a:gd name="connsiteX13" fmla="*/ 85309 w 3875391"/>
              <a:gd name="connsiteY13" fmla="*/ 226597 h 4330700"/>
              <a:gd name="connsiteX14" fmla="*/ 263644 w 3875391"/>
              <a:gd name="connsiteY14" fmla="*/ 93240 h 433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5391" h="4330700">
                <a:moveTo>
                  <a:pt x="417122" y="0"/>
                </a:moveTo>
                <a:lnTo>
                  <a:pt x="2700571" y="0"/>
                </a:lnTo>
                <a:lnTo>
                  <a:pt x="2854048" y="93240"/>
                </a:lnTo>
                <a:cubicBezTo>
                  <a:pt x="3470253" y="509540"/>
                  <a:pt x="3875391" y="1214535"/>
                  <a:pt x="3875391" y="2014156"/>
                </a:cubicBezTo>
                <a:cubicBezTo>
                  <a:pt x="3875391" y="2493928"/>
                  <a:pt x="3729542" y="2939635"/>
                  <a:pt x="3479762" y="3309358"/>
                </a:cubicBezTo>
                <a:lnTo>
                  <a:pt x="3457575" y="3339027"/>
                </a:lnTo>
                <a:lnTo>
                  <a:pt x="3457575" y="3343274"/>
                </a:lnTo>
                <a:lnTo>
                  <a:pt x="3454399" y="3343274"/>
                </a:lnTo>
                <a:lnTo>
                  <a:pt x="3346405" y="3487693"/>
                </a:lnTo>
                <a:cubicBezTo>
                  <a:pt x="2921516" y="4002539"/>
                  <a:pt x="2278504" y="4330700"/>
                  <a:pt x="1558846" y="4330700"/>
                </a:cubicBezTo>
                <a:cubicBezTo>
                  <a:pt x="999112" y="4330700"/>
                  <a:pt x="485745" y="4132183"/>
                  <a:pt x="85309" y="3801714"/>
                </a:cubicBezTo>
                <a:lnTo>
                  <a:pt x="0" y="3724180"/>
                </a:lnTo>
                <a:lnTo>
                  <a:pt x="0" y="304131"/>
                </a:lnTo>
                <a:lnTo>
                  <a:pt x="85309" y="226597"/>
                </a:lnTo>
                <a:cubicBezTo>
                  <a:pt x="142514" y="179387"/>
                  <a:pt x="202023" y="134871"/>
                  <a:pt x="263644" y="93240"/>
                </a:cubicBezTo>
                <a:close/>
              </a:path>
            </a:pathLst>
          </a:custGeom>
          <a:solidFill>
            <a:schemeClr val="accent1"/>
          </a:solidFill>
        </p:spPr>
        <p:txBody>
          <a:bodyPr wrap="square" lIns="396000" tIns="360000" rIns="90000" bIns="360000" anchor="ctr" anchorCtr="0">
            <a:normAutofit/>
          </a:bodyPr>
          <a:lstStyle>
            <a:lvl1pPr>
              <a:lnSpc>
                <a:spcPct val="100000"/>
              </a:lnSpc>
              <a:defRPr sz="4000">
                <a:solidFill>
                  <a:schemeClr val="bg1"/>
                </a:solidFill>
              </a:defRPr>
            </a:lvl1pPr>
          </a:lstStyle>
          <a:p>
            <a:r>
              <a:rPr lang="en-US" dirty="0"/>
              <a:t>Click to enter title here</a:t>
            </a:r>
          </a:p>
        </p:txBody>
      </p:sp>
      <p:cxnSp>
        <p:nvCxnSpPr>
          <p:cNvPr id="9" name="Straight Connector 8">
            <a:extLst>
              <a:ext uri="{FF2B5EF4-FFF2-40B4-BE49-F238E27FC236}">
                <a16:creationId xmlns:a16="http://schemas.microsoft.com/office/drawing/2014/main" xmlns="" id="{21040238-DCC8-4532-9AE6-EB7C834F336E}"/>
              </a:ext>
            </a:extLst>
          </p:cNvPr>
          <p:cNvCxnSpPr>
            <a:cxnSpLocks/>
          </p:cNvCxnSpPr>
          <p:nvPr userDrawn="1"/>
        </p:nvCxnSpPr>
        <p:spPr>
          <a:xfrm>
            <a:off x="3540125" y="3730171"/>
            <a:ext cx="0" cy="2479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xmlns="" id="{75A4EBE2-41F7-48F4-B525-605699ECF92F}"/>
              </a:ext>
            </a:extLst>
          </p:cNvPr>
          <p:cNvSpPr>
            <a:spLocks noGrp="1"/>
          </p:cNvSpPr>
          <p:nvPr>
            <p:ph sz="quarter" idx="19" hasCustomPrompt="1"/>
          </p:nvPr>
        </p:nvSpPr>
        <p:spPr>
          <a:xfrm>
            <a:off x="4238625" y="404813"/>
            <a:ext cx="7545387" cy="5796000"/>
          </a:xfrm>
        </p:spPr>
        <p:txBody>
          <a:bodyPr/>
          <a:lstStyle>
            <a:lvl1pPr>
              <a:lnSpc>
                <a:spcPct val="100000"/>
              </a:lnSpc>
              <a:defRPr/>
            </a:lvl1pPr>
            <a:lvl2pPr marL="460800" indent="-228600">
              <a:lnSpc>
                <a:spcPct val="100000"/>
              </a:lnSpc>
              <a:defRPr lang="en-US" sz="2400" kern="1200" dirty="0">
                <a:solidFill>
                  <a:schemeClr val="tx1"/>
                </a:solidFill>
                <a:latin typeface="+mn-lt"/>
                <a:ea typeface="+mn-ea"/>
                <a:cs typeface="+mn-cs"/>
              </a:defRPr>
            </a:lvl2pPr>
            <a:lvl3pPr marL="691200" indent="-228600">
              <a:lnSpc>
                <a:spcPct val="100000"/>
              </a:lnSpc>
              <a:defRPr lang="en-US" sz="2000" kern="1200" dirty="0">
                <a:solidFill>
                  <a:schemeClr val="tx1"/>
                </a:solidFill>
                <a:latin typeface="+mn-lt"/>
                <a:ea typeface="+mn-ea"/>
                <a:cs typeface="+mn-cs"/>
              </a:defRPr>
            </a:lvl3pPr>
            <a:lvl4pPr marL="921600" indent="-2286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text here. </a:t>
            </a:r>
            <a:br>
              <a:rPr lang="en-US" dirty="0"/>
            </a:br>
            <a:r>
              <a:rPr lang="en-US" dirty="0"/>
              <a:t>When pasting copy from other slides, be sure to right-click and choose ‘Keep text only’.</a:t>
            </a:r>
            <a:br>
              <a:rPr lang="en-US" dirty="0"/>
            </a:br>
            <a:r>
              <a:rPr lang="en-US" dirty="0"/>
              <a:t>To increase bullet level, select your text and press Tab.</a:t>
            </a:r>
            <a:br>
              <a:rPr lang="en-US" dirty="0"/>
            </a:br>
            <a:r>
              <a:rPr lang="en-US" dirty="0"/>
              <a:t>To decrease bullet level, select your bullet text and press Shift +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a:extLst>
              <a:ext uri="{FF2B5EF4-FFF2-40B4-BE49-F238E27FC236}">
                <a16:creationId xmlns:a16="http://schemas.microsoft.com/office/drawing/2014/main" xmlns="" id="{59C580CE-4074-4379-8D68-E5118B13A13A}"/>
              </a:ext>
            </a:extLst>
          </p:cNvPr>
          <p:cNvSpPr>
            <a:spLocks noGrp="1"/>
          </p:cNvSpPr>
          <p:nvPr>
            <p:ph type="dt" sz="half" idx="20"/>
          </p:nvPr>
        </p:nvSpPr>
        <p:spPr/>
        <p:txBody>
          <a:bodyPr/>
          <a:lstStyle>
            <a:lvl1pPr>
              <a:lnSpc>
                <a:spcPct val="100000"/>
              </a:lnSpc>
              <a:defRPr/>
            </a:lvl1pPr>
          </a:lstStyle>
          <a:p>
            <a:endParaRPr lang="en-GB"/>
          </a:p>
        </p:txBody>
      </p:sp>
      <p:sp>
        <p:nvSpPr>
          <p:cNvPr id="13" name="Slide Number Placeholder 12">
            <a:extLst>
              <a:ext uri="{FF2B5EF4-FFF2-40B4-BE49-F238E27FC236}">
                <a16:creationId xmlns:a16="http://schemas.microsoft.com/office/drawing/2014/main" xmlns="" id="{D2C25B5D-B685-4B55-8498-3486110FDCFE}"/>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a:t>
            </a:fld>
            <a:endParaRPr lang="en-GB"/>
          </a:p>
        </p:txBody>
      </p:sp>
      <p:sp>
        <p:nvSpPr>
          <p:cNvPr id="8" name="Text Placeholder 96">
            <a:extLst>
              <a:ext uri="{FF2B5EF4-FFF2-40B4-BE49-F238E27FC236}">
                <a16:creationId xmlns:a16="http://schemas.microsoft.com/office/drawing/2014/main" xmlns="" id="{DFE25DB2-F58D-4AD2-B640-7A1061569FFB}"/>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2028580439"/>
      </p:ext>
    </p:extLst>
  </p:cSld>
  <p:clrMapOvr>
    <a:masterClrMapping/>
  </p:clrMapOvr>
  <p:extLst>
    <p:ext uri="{DCECCB84-F9BA-43D5-87BE-67443E8EF086}">
      <p15:sldGuideLst xmlns:p15="http://schemas.microsoft.com/office/powerpoint/2012/main" xmlns="">
        <p15:guide id="1" pos="2230">
          <p15:clr>
            <a:srgbClr val="C35EA4"/>
          </p15:clr>
        </p15:guide>
        <p15:guide id="5" pos="2661"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3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9635B2-3D27-4FA3-B863-05E4C9624AB6}"/>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6" name="Date Placeholder 5">
            <a:extLst>
              <a:ext uri="{FF2B5EF4-FFF2-40B4-BE49-F238E27FC236}">
                <a16:creationId xmlns:a16="http://schemas.microsoft.com/office/drawing/2014/main" xmlns="" id="{98CF1364-95FC-4822-BD65-0519B5DD9BCE}"/>
              </a:ext>
            </a:extLst>
          </p:cNvPr>
          <p:cNvSpPr>
            <a:spLocks noGrp="1"/>
          </p:cNvSpPr>
          <p:nvPr>
            <p:ph type="dt" sz="half" idx="10"/>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xmlns="" id="{B7FF9A92-5BDB-40F9-8C9E-94BECF288EF4}"/>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cxnSp>
        <p:nvCxnSpPr>
          <p:cNvPr id="10" name="Straight Connector 9">
            <a:extLst>
              <a:ext uri="{FF2B5EF4-FFF2-40B4-BE49-F238E27FC236}">
                <a16:creationId xmlns:a16="http://schemas.microsoft.com/office/drawing/2014/main" xmlns="" id="{BD8AB9BA-443A-4985-908B-268C192E8231}"/>
              </a:ext>
            </a:extLst>
          </p:cNvPr>
          <p:cNvCxnSpPr>
            <a:cxnSpLocks/>
          </p:cNvCxnSpPr>
          <p:nvPr userDrawn="1"/>
        </p:nvCxnSpPr>
        <p:spPr>
          <a:xfrm>
            <a:off x="8001000" y="1741714"/>
            <a:ext cx="0" cy="42665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xmlns="" id="{6F9CD076-13C6-4629-A44D-60CE2274E081}"/>
              </a:ext>
            </a:extLst>
          </p:cNvPr>
          <p:cNvSpPr>
            <a:spLocks noGrp="1"/>
          </p:cNvSpPr>
          <p:nvPr>
            <p:ph type="body" sz="quarter" idx="16" hasCustomPrompt="1"/>
          </p:nvPr>
        </p:nvSpPr>
        <p:spPr>
          <a:xfrm>
            <a:off x="407986" y="2082157"/>
            <a:ext cx="7416801" cy="424732"/>
          </a:xfrm>
          <a:prstGeom prst="rect">
            <a:avLst/>
          </a:prstGeom>
        </p:spPr>
        <p:txBody>
          <a:bodyPr wrap="square" anchor="b" anchorCtr="0">
            <a:noAutofit/>
          </a:bodyPr>
          <a:lstStyle>
            <a:lvl1pPr marL="0" indent="0">
              <a:lnSpc>
                <a:spcPct val="100000"/>
              </a:lnSpc>
              <a:buNone/>
              <a:defRPr b="1">
                <a:solidFill>
                  <a:schemeClr val="accent1"/>
                </a:solidFill>
              </a:defRPr>
            </a:lvl1pPr>
            <a:lvl2pPr marL="0" indent="0">
              <a:buNone/>
              <a:defRPr/>
            </a:lvl2pPr>
          </a:lstStyle>
          <a:p>
            <a:pPr lvl="0"/>
            <a:r>
              <a:rPr lang="en-US" dirty="0"/>
              <a:t>Click to add heading</a:t>
            </a:r>
          </a:p>
        </p:txBody>
      </p:sp>
      <p:sp>
        <p:nvSpPr>
          <p:cNvPr id="14" name="Text Placeholder 11">
            <a:extLst>
              <a:ext uri="{FF2B5EF4-FFF2-40B4-BE49-F238E27FC236}">
                <a16:creationId xmlns:a16="http://schemas.microsoft.com/office/drawing/2014/main" xmlns="" id="{14A51F37-EAE8-4722-A437-30D09A72A9E9}"/>
              </a:ext>
            </a:extLst>
          </p:cNvPr>
          <p:cNvSpPr>
            <a:spLocks noGrp="1"/>
          </p:cNvSpPr>
          <p:nvPr>
            <p:ph type="body" sz="quarter" idx="18" hasCustomPrompt="1"/>
          </p:nvPr>
        </p:nvSpPr>
        <p:spPr>
          <a:xfrm>
            <a:off x="8191499" y="2082157"/>
            <a:ext cx="3584573" cy="424732"/>
          </a:xfrm>
          <a:prstGeom prst="rect">
            <a:avLst/>
          </a:prstGeom>
        </p:spPr>
        <p:txBody>
          <a:bodyPr anchor="b" anchorCtr="0">
            <a:noAutofit/>
          </a:bodyPr>
          <a:lstStyle>
            <a:lvl1pPr marL="0" indent="0">
              <a:lnSpc>
                <a:spcPct val="100000"/>
              </a:lnSpc>
              <a:buNone/>
              <a:defRPr b="1">
                <a:solidFill>
                  <a:schemeClr val="accent1"/>
                </a:solidFill>
              </a:defRPr>
            </a:lvl1pPr>
            <a:lvl2pPr marL="0" indent="0">
              <a:buNone/>
              <a:defRPr/>
            </a:lvl2pPr>
          </a:lstStyle>
          <a:p>
            <a:pPr lvl="0"/>
            <a:r>
              <a:rPr lang="en-US"/>
              <a:t>Click to add heading</a:t>
            </a:r>
          </a:p>
        </p:txBody>
      </p:sp>
      <p:sp>
        <p:nvSpPr>
          <p:cNvPr id="16" name="Text Placeholder 11">
            <a:extLst>
              <a:ext uri="{FF2B5EF4-FFF2-40B4-BE49-F238E27FC236}">
                <a16:creationId xmlns:a16="http://schemas.microsoft.com/office/drawing/2014/main" xmlns="" id="{9358968C-3784-44E4-B50E-21ED78D9EB9D}"/>
              </a:ext>
            </a:extLst>
          </p:cNvPr>
          <p:cNvSpPr>
            <a:spLocks noGrp="1"/>
          </p:cNvSpPr>
          <p:nvPr>
            <p:ph type="body" sz="quarter" idx="17" hasCustomPrompt="1"/>
          </p:nvPr>
        </p:nvSpPr>
        <p:spPr>
          <a:xfrm>
            <a:off x="8191499" y="2570390"/>
            <a:ext cx="3584573" cy="461665"/>
          </a:xfrm>
          <a:prstGeom prst="rect">
            <a:avLst/>
          </a:prstGeom>
        </p:spPr>
        <p:txBody>
          <a:bodyPr>
            <a:spAutoFit/>
          </a:bodyPr>
          <a:lstStyle>
            <a:lvl1pPr>
              <a:lnSpc>
                <a:spcPct val="100000"/>
              </a:lnSpc>
              <a:defRPr/>
            </a:lvl1pPr>
          </a:lstStyle>
          <a:p>
            <a:pPr lvl="0"/>
            <a:r>
              <a:rPr lang="en-US"/>
              <a:t>Click to add text. </a:t>
            </a:r>
          </a:p>
        </p:txBody>
      </p:sp>
      <p:sp>
        <p:nvSpPr>
          <p:cNvPr id="17" name="Content Placeholder 3">
            <a:extLst>
              <a:ext uri="{FF2B5EF4-FFF2-40B4-BE49-F238E27FC236}">
                <a16:creationId xmlns:a16="http://schemas.microsoft.com/office/drawing/2014/main" xmlns="" id="{F450BB10-EDA8-4244-8CBF-7F1645357D50}"/>
              </a:ext>
            </a:extLst>
          </p:cNvPr>
          <p:cNvSpPr>
            <a:spLocks noGrp="1"/>
          </p:cNvSpPr>
          <p:nvPr>
            <p:ph sz="quarter" idx="20" hasCustomPrompt="1"/>
          </p:nvPr>
        </p:nvSpPr>
        <p:spPr>
          <a:xfrm>
            <a:off x="407986" y="2570162"/>
            <a:ext cx="7416802" cy="3438000"/>
          </a:xfrm>
          <a:prstGeom prst="rect">
            <a:avLst/>
          </a:prstGeom>
        </p:spPr>
        <p:txBody>
          <a:bodyPr wrap="square">
            <a:noAutofit/>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content. When pasting copy from other slides, be sure to right-click and choose ‘Keep text only’</a:t>
            </a:r>
            <a:r>
              <a:rPr lang="en-GB" dirty="0"/>
              <a: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9" name="Text Placeholder 18">
            <a:extLst>
              <a:ext uri="{FF2B5EF4-FFF2-40B4-BE49-F238E27FC236}">
                <a16:creationId xmlns:a16="http://schemas.microsoft.com/office/drawing/2014/main" xmlns="" id="{3E4F4DDF-A4CE-45BB-8E5D-A5AB679089ED}"/>
              </a:ext>
            </a:extLst>
          </p:cNvPr>
          <p:cNvSpPr>
            <a:spLocks noGrp="1"/>
          </p:cNvSpPr>
          <p:nvPr>
            <p:ph type="body" sz="quarter" idx="22" hasCustomPrompt="1"/>
          </p:nvPr>
        </p:nvSpPr>
        <p:spPr>
          <a:xfrm>
            <a:off x="8977585" y="3995870"/>
            <a:ext cx="2012400" cy="2012400"/>
          </a:xfrm>
          <a:custGeom>
            <a:avLst/>
            <a:gdLst>
              <a:gd name="connsiteX0" fmla="*/ 1006200 w 2012400"/>
              <a:gd name="connsiteY0" fmla="*/ 0 h 2012400"/>
              <a:gd name="connsiteX1" fmla="*/ 2012400 w 2012400"/>
              <a:gd name="connsiteY1" fmla="*/ 1006200 h 2012400"/>
              <a:gd name="connsiteX2" fmla="*/ 1006200 w 2012400"/>
              <a:gd name="connsiteY2" fmla="*/ 2012400 h 2012400"/>
              <a:gd name="connsiteX3" fmla="*/ 0 w 2012400"/>
              <a:gd name="connsiteY3" fmla="*/ 1006200 h 2012400"/>
              <a:gd name="connsiteX4" fmla="*/ 1006200 w 2012400"/>
              <a:gd name="connsiteY4" fmla="*/ 0 h 201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400" h="2012400">
                <a:moveTo>
                  <a:pt x="1006200" y="0"/>
                </a:moveTo>
                <a:cubicBezTo>
                  <a:pt x="1561909" y="0"/>
                  <a:pt x="2012400" y="450491"/>
                  <a:pt x="2012400" y="1006200"/>
                </a:cubicBezTo>
                <a:cubicBezTo>
                  <a:pt x="2012400" y="1561909"/>
                  <a:pt x="1561909" y="2012400"/>
                  <a:pt x="1006200" y="2012400"/>
                </a:cubicBezTo>
                <a:cubicBezTo>
                  <a:pt x="450491" y="2012400"/>
                  <a:pt x="0" y="1561909"/>
                  <a:pt x="0" y="1006200"/>
                </a:cubicBezTo>
                <a:cubicBezTo>
                  <a:pt x="0" y="450491"/>
                  <a:pt x="450491" y="0"/>
                  <a:pt x="1006200" y="0"/>
                </a:cubicBezTo>
                <a:close/>
              </a:path>
            </a:pathLst>
          </a:custGeom>
          <a:solidFill>
            <a:schemeClr val="accent1"/>
          </a:solidFill>
        </p:spPr>
        <p:txBody>
          <a:bodyPr wrap="square" lIns="0" tIns="0" rIns="0" bIns="0" anchor="ctr" anchorCtr="0">
            <a:normAutofit/>
          </a:bodyPr>
          <a:lstStyle>
            <a:lvl1pPr marL="0" indent="0" algn="ctr">
              <a:lnSpc>
                <a:spcPct val="100000"/>
              </a:lnSpc>
              <a:buNone/>
              <a:defRPr>
                <a:solidFill>
                  <a:schemeClr val="bg1"/>
                </a:solidFill>
                <a:latin typeface="+mj-lt"/>
              </a:defRPr>
            </a:lvl1pPr>
          </a:lstStyle>
          <a:p>
            <a:pPr lvl="0"/>
            <a:r>
              <a:rPr lang="en-US" dirty="0"/>
              <a:t>Click to add callout or key figure</a:t>
            </a:r>
          </a:p>
        </p:txBody>
      </p:sp>
      <p:sp>
        <p:nvSpPr>
          <p:cNvPr id="13" name="Text Placeholder 96">
            <a:extLst>
              <a:ext uri="{FF2B5EF4-FFF2-40B4-BE49-F238E27FC236}">
                <a16:creationId xmlns:a16="http://schemas.microsoft.com/office/drawing/2014/main" xmlns="" id="{C07CECA8-840E-4BBC-A94E-0D507EF6B6B9}"/>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618634424"/>
      </p:ext>
    </p:extLst>
  </p:cSld>
  <p:clrMapOvr>
    <a:masterClrMapping/>
  </p:clrMapOvr>
  <p:extLst>
    <p:ext uri="{DCECCB84-F9BA-43D5-87BE-67443E8EF086}">
      <p15:sldGuideLst xmlns:p15="http://schemas.microsoft.com/office/powerpoint/2012/main" xmlns="">
        <p15:guide id="7" pos="4929" userDrawn="1">
          <p15:clr>
            <a:srgbClr val="A4A3A4"/>
          </p15:clr>
        </p15:guide>
        <p15:guide id="8" pos="5155" userDrawn="1">
          <p15:clr>
            <a:srgbClr val="A4A3A4"/>
          </p15:clr>
        </p15:guide>
        <p15:guide id="11" orient="horz" pos="890" userDrawn="1">
          <p15:clr>
            <a:srgbClr val="C35EA4"/>
          </p15:clr>
        </p15:guide>
        <p15:guide id="12" orient="horz" pos="981" userDrawn="1">
          <p15:clr>
            <a:srgbClr val="C35E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3 Righ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xmlns="" id="{6F9CD076-13C6-4629-A44D-60CE2274E081}"/>
              </a:ext>
            </a:extLst>
          </p:cNvPr>
          <p:cNvSpPr>
            <a:spLocks noGrp="1"/>
          </p:cNvSpPr>
          <p:nvPr>
            <p:ph type="body" sz="quarter" idx="16" hasCustomPrompt="1"/>
          </p:nvPr>
        </p:nvSpPr>
        <p:spPr>
          <a:xfrm>
            <a:off x="4335459" y="2082157"/>
            <a:ext cx="7440613" cy="424732"/>
          </a:xfrm>
          <a:prstGeom prst="rect">
            <a:avLst/>
          </a:prstGeom>
        </p:spPr>
        <p:txBody>
          <a:bodyPr anchor="b" anchorCtr="0">
            <a:noAutofit/>
          </a:bodyPr>
          <a:lstStyle>
            <a:lvl1pPr marL="0" indent="0">
              <a:lnSpc>
                <a:spcPct val="100000"/>
              </a:lnSpc>
              <a:buNone/>
              <a:defRPr b="1">
                <a:solidFill>
                  <a:schemeClr val="accent1"/>
                </a:solidFill>
              </a:defRPr>
            </a:lvl1pPr>
            <a:lvl2pPr marL="0" indent="0">
              <a:buNone/>
              <a:defRPr/>
            </a:lvl2pPr>
          </a:lstStyle>
          <a:p>
            <a:pPr lvl="0"/>
            <a:r>
              <a:rPr lang="en-US" dirty="0"/>
              <a:t>Click to add heading</a:t>
            </a:r>
          </a:p>
        </p:txBody>
      </p:sp>
      <p:sp>
        <p:nvSpPr>
          <p:cNvPr id="2" name="Title 1">
            <a:extLst>
              <a:ext uri="{FF2B5EF4-FFF2-40B4-BE49-F238E27FC236}">
                <a16:creationId xmlns:a16="http://schemas.microsoft.com/office/drawing/2014/main" xmlns="" id="{2D9635B2-3D27-4FA3-B863-05E4C9624AB6}"/>
              </a:ext>
            </a:extLst>
          </p:cNvPr>
          <p:cNvSpPr>
            <a:spLocks noGrp="1"/>
          </p:cNvSpPr>
          <p:nvPr>
            <p:ph type="title" hasCustomPrompt="1"/>
          </p:nvPr>
        </p:nvSpPr>
        <p:spPr>
          <a:xfrm>
            <a:off x="407987" y="404812"/>
            <a:ext cx="11376025" cy="1007427"/>
          </a:xfrm>
        </p:spPr>
        <p:txBody>
          <a:bodyPr/>
          <a:lstStyle>
            <a:lvl1pPr>
              <a:lnSpc>
                <a:spcPct val="100000"/>
              </a:lnSpc>
              <a:defRPr/>
            </a:lvl1pPr>
          </a:lstStyle>
          <a:p>
            <a:r>
              <a:rPr lang="en-US" dirty="0"/>
              <a:t>Click to enter title here</a:t>
            </a:r>
          </a:p>
        </p:txBody>
      </p:sp>
      <p:sp>
        <p:nvSpPr>
          <p:cNvPr id="6" name="Date Placeholder 5">
            <a:extLst>
              <a:ext uri="{FF2B5EF4-FFF2-40B4-BE49-F238E27FC236}">
                <a16:creationId xmlns:a16="http://schemas.microsoft.com/office/drawing/2014/main" xmlns="" id="{98CF1364-95FC-4822-BD65-0519B5DD9BCE}"/>
              </a:ext>
            </a:extLst>
          </p:cNvPr>
          <p:cNvSpPr>
            <a:spLocks noGrp="1"/>
          </p:cNvSpPr>
          <p:nvPr>
            <p:ph type="dt" sz="half" idx="10"/>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xmlns="" id="{B7FF9A92-5BDB-40F9-8C9E-94BECF288EF4}"/>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cxnSp>
        <p:nvCxnSpPr>
          <p:cNvPr id="10" name="Straight Connector 9">
            <a:extLst>
              <a:ext uri="{FF2B5EF4-FFF2-40B4-BE49-F238E27FC236}">
                <a16:creationId xmlns:a16="http://schemas.microsoft.com/office/drawing/2014/main" xmlns="" id="{BD8AB9BA-443A-4985-908B-268C192E8231}"/>
              </a:ext>
            </a:extLst>
          </p:cNvPr>
          <p:cNvCxnSpPr>
            <a:cxnSpLocks/>
          </p:cNvCxnSpPr>
          <p:nvPr userDrawn="1"/>
        </p:nvCxnSpPr>
        <p:spPr>
          <a:xfrm>
            <a:off x="4151313" y="1749235"/>
            <a:ext cx="0" cy="42590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1">
            <a:extLst>
              <a:ext uri="{FF2B5EF4-FFF2-40B4-BE49-F238E27FC236}">
                <a16:creationId xmlns:a16="http://schemas.microsoft.com/office/drawing/2014/main" xmlns="" id="{48D4EF0D-A9CE-4E45-B1B3-BB585A7CD1D9}"/>
              </a:ext>
            </a:extLst>
          </p:cNvPr>
          <p:cNvSpPr>
            <a:spLocks noGrp="1"/>
          </p:cNvSpPr>
          <p:nvPr>
            <p:ph type="body" sz="quarter" idx="17" hasCustomPrompt="1"/>
          </p:nvPr>
        </p:nvSpPr>
        <p:spPr>
          <a:xfrm>
            <a:off x="407988" y="2570390"/>
            <a:ext cx="3563938" cy="461665"/>
          </a:xfrm>
          <a:prstGeom prst="rect">
            <a:avLst/>
          </a:prstGeom>
        </p:spPr>
        <p:txBody>
          <a:bodyPr wrap="square">
            <a:spAutoFit/>
          </a:bodyPr>
          <a:lstStyle>
            <a:lvl1pPr>
              <a:lnSpc>
                <a:spcPct val="100000"/>
              </a:lnSpc>
              <a:defRPr/>
            </a:lvl1pPr>
          </a:lstStyle>
          <a:p>
            <a:pPr lvl="0"/>
            <a:r>
              <a:rPr lang="en-US"/>
              <a:t>Click to add text. </a:t>
            </a:r>
          </a:p>
        </p:txBody>
      </p:sp>
      <p:sp>
        <p:nvSpPr>
          <p:cNvPr id="14" name="Text Placeholder 11">
            <a:extLst>
              <a:ext uri="{FF2B5EF4-FFF2-40B4-BE49-F238E27FC236}">
                <a16:creationId xmlns:a16="http://schemas.microsoft.com/office/drawing/2014/main" xmlns="" id="{14A51F37-EAE8-4722-A437-30D09A72A9E9}"/>
              </a:ext>
            </a:extLst>
          </p:cNvPr>
          <p:cNvSpPr>
            <a:spLocks noGrp="1"/>
          </p:cNvSpPr>
          <p:nvPr>
            <p:ph type="body" sz="quarter" idx="18" hasCustomPrompt="1"/>
          </p:nvPr>
        </p:nvSpPr>
        <p:spPr>
          <a:xfrm>
            <a:off x="407988" y="2082157"/>
            <a:ext cx="3563938" cy="424732"/>
          </a:xfrm>
          <a:prstGeom prst="rect">
            <a:avLst/>
          </a:prstGeom>
        </p:spPr>
        <p:txBody>
          <a:bodyPr wrap="square" anchor="b" anchorCtr="0">
            <a:noAutofit/>
          </a:bodyPr>
          <a:lstStyle>
            <a:lvl1pPr marL="0" indent="0">
              <a:lnSpc>
                <a:spcPct val="100000"/>
              </a:lnSpc>
              <a:buNone/>
              <a:defRPr b="1">
                <a:solidFill>
                  <a:schemeClr val="accent1"/>
                </a:solidFill>
              </a:defRPr>
            </a:lvl1pPr>
            <a:lvl2pPr marL="0" indent="0">
              <a:buNone/>
              <a:defRPr/>
            </a:lvl2pPr>
          </a:lstStyle>
          <a:p>
            <a:pPr lvl="0"/>
            <a:r>
              <a:rPr lang="en-US" dirty="0"/>
              <a:t>Click to add heading</a:t>
            </a:r>
          </a:p>
        </p:txBody>
      </p:sp>
      <p:sp>
        <p:nvSpPr>
          <p:cNvPr id="17" name="Content Placeholder 3">
            <a:extLst>
              <a:ext uri="{FF2B5EF4-FFF2-40B4-BE49-F238E27FC236}">
                <a16:creationId xmlns:a16="http://schemas.microsoft.com/office/drawing/2014/main" xmlns="" id="{E9D64AEF-AC5B-4ACA-95B3-7DD2AC9A9709}"/>
              </a:ext>
            </a:extLst>
          </p:cNvPr>
          <p:cNvSpPr>
            <a:spLocks noGrp="1"/>
          </p:cNvSpPr>
          <p:nvPr>
            <p:ph sz="quarter" idx="20" hasCustomPrompt="1"/>
          </p:nvPr>
        </p:nvSpPr>
        <p:spPr>
          <a:xfrm>
            <a:off x="4335469" y="2570162"/>
            <a:ext cx="7440603" cy="3438000"/>
          </a:xfrm>
          <a:prstGeom prst="rect">
            <a:avLst/>
          </a:prstGeom>
        </p:spPr>
        <p:txBody>
          <a:bodyPr>
            <a:noAutofit/>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content. When pasting copy from other slides, be sure to right-click and choose ‘Keep text only’</a:t>
            </a:r>
            <a:r>
              <a:rPr lang="en-GB" dirty="0"/>
              <a: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5" name="Text Placeholder 14">
            <a:extLst>
              <a:ext uri="{FF2B5EF4-FFF2-40B4-BE49-F238E27FC236}">
                <a16:creationId xmlns:a16="http://schemas.microsoft.com/office/drawing/2014/main" xmlns="" id="{0B389EFA-BE5F-4B72-ACD5-3C006758495E}"/>
              </a:ext>
            </a:extLst>
          </p:cNvPr>
          <p:cNvSpPr>
            <a:spLocks noGrp="1"/>
          </p:cNvSpPr>
          <p:nvPr>
            <p:ph type="body" sz="quarter" idx="22" hasCustomPrompt="1"/>
          </p:nvPr>
        </p:nvSpPr>
        <p:spPr>
          <a:xfrm>
            <a:off x="1194073" y="3995870"/>
            <a:ext cx="2012400" cy="2012400"/>
          </a:xfrm>
          <a:custGeom>
            <a:avLst/>
            <a:gdLst>
              <a:gd name="connsiteX0" fmla="*/ 1006200 w 2012400"/>
              <a:gd name="connsiteY0" fmla="*/ 0 h 2012400"/>
              <a:gd name="connsiteX1" fmla="*/ 2012400 w 2012400"/>
              <a:gd name="connsiteY1" fmla="*/ 1006200 h 2012400"/>
              <a:gd name="connsiteX2" fmla="*/ 1006200 w 2012400"/>
              <a:gd name="connsiteY2" fmla="*/ 2012400 h 2012400"/>
              <a:gd name="connsiteX3" fmla="*/ 0 w 2012400"/>
              <a:gd name="connsiteY3" fmla="*/ 1006200 h 2012400"/>
              <a:gd name="connsiteX4" fmla="*/ 1006200 w 2012400"/>
              <a:gd name="connsiteY4" fmla="*/ 0 h 201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400" h="2012400">
                <a:moveTo>
                  <a:pt x="1006200" y="0"/>
                </a:moveTo>
                <a:cubicBezTo>
                  <a:pt x="1561909" y="0"/>
                  <a:pt x="2012400" y="450491"/>
                  <a:pt x="2012400" y="1006200"/>
                </a:cubicBezTo>
                <a:cubicBezTo>
                  <a:pt x="2012400" y="1561909"/>
                  <a:pt x="1561909" y="2012400"/>
                  <a:pt x="1006200" y="2012400"/>
                </a:cubicBezTo>
                <a:cubicBezTo>
                  <a:pt x="450491" y="2012400"/>
                  <a:pt x="0" y="1561909"/>
                  <a:pt x="0" y="1006200"/>
                </a:cubicBezTo>
                <a:cubicBezTo>
                  <a:pt x="0" y="450491"/>
                  <a:pt x="450491" y="0"/>
                  <a:pt x="1006200" y="0"/>
                </a:cubicBezTo>
                <a:close/>
              </a:path>
            </a:pathLst>
          </a:custGeom>
          <a:solidFill>
            <a:schemeClr val="accent1"/>
          </a:solidFill>
        </p:spPr>
        <p:txBody>
          <a:bodyPr wrap="square" lIns="0" tIns="0" rIns="0" bIns="0" anchor="ctr" anchorCtr="0">
            <a:normAutofit/>
          </a:bodyPr>
          <a:lstStyle>
            <a:lvl1pPr marL="0" indent="0" algn="ctr">
              <a:lnSpc>
                <a:spcPct val="100000"/>
              </a:lnSpc>
              <a:buNone/>
              <a:defRPr>
                <a:solidFill>
                  <a:schemeClr val="bg1"/>
                </a:solidFill>
                <a:latin typeface="+mj-lt"/>
              </a:defRPr>
            </a:lvl1pPr>
          </a:lstStyle>
          <a:p>
            <a:pPr lvl="0"/>
            <a:r>
              <a:rPr lang="en-US" dirty="0"/>
              <a:t>Click to add callout or key figure</a:t>
            </a:r>
          </a:p>
        </p:txBody>
      </p:sp>
      <p:sp>
        <p:nvSpPr>
          <p:cNvPr id="16" name="Text Placeholder 96">
            <a:extLst>
              <a:ext uri="{FF2B5EF4-FFF2-40B4-BE49-F238E27FC236}">
                <a16:creationId xmlns:a16="http://schemas.microsoft.com/office/drawing/2014/main" xmlns="" id="{778D2AE8-C71F-4A8C-8D51-3B3AAAF70E51}"/>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820855624"/>
      </p:ext>
    </p:extLst>
  </p:cSld>
  <p:clrMapOvr>
    <a:masterClrMapping/>
  </p:clrMapOvr>
  <p:extLst>
    <p:ext uri="{DCECCB84-F9BA-43D5-87BE-67443E8EF086}">
      <p15:sldGuideLst xmlns:p15="http://schemas.microsoft.com/office/powerpoint/2012/main" xmlns="">
        <p15:guide id="3" pos="2502" userDrawn="1">
          <p15:clr>
            <a:srgbClr val="A4A3A4"/>
          </p15:clr>
        </p15:guide>
        <p15:guide id="4" pos="2729" userDrawn="1">
          <p15:clr>
            <a:srgbClr val="A4A3A4"/>
          </p15:clr>
        </p15:guide>
        <p15:guide id="11" orient="horz" pos="890" userDrawn="1">
          <p15:clr>
            <a:srgbClr val="C35EA4"/>
          </p15:clr>
        </p15:guide>
        <p15:guide id="12" orient="horz" pos="981" userDrawn="1">
          <p15:clr>
            <a:srgbClr val="C35E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 Column Heading List">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xmlns="" id="{D5B1D31A-1072-4488-8176-064D101F59B2}"/>
              </a:ext>
            </a:extLst>
          </p:cNvPr>
          <p:cNvSpPr>
            <a:spLocks noGrp="1"/>
          </p:cNvSpPr>
          <p:nvPr>
            <p:ph type="body" sz="quarter" idx="15"/>
          </p:nvPr>
        </p:nvSpPr>
        <p:spPr>
          <a:xfrm>
            <a:off x="407987" y="2559050"/>
            <a:ext cx="11376026" cy="2876550"/>
          </a:xfrm>
          <a:noFill/>
          <a:ln>
            <a:solidFill>
              <a:schemeClr val="accent1"/>
            </a:solidFill>
          </a:ln>
        </p:spPr>
        <p:txBody>
          <a:bodyPr lIns="180000" tIns="180000" rIns="180000" bIns="180000">
            <a:noAutofit/>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 name="Title 1">
            <a:extLst>
              <a:ext uri="{FF2B5EF4-FFF2-40B4-BE49-F238E27FC236}">
                <a16:creationId xmlns:a16="http://schemas.microsoft.com/office/drawing/2014/main" xmlns="" id="{DB849400-E757-4904-B6B0-89D775990C58}"/>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15" name="Text Placeholder 14">
            <a:extLst>
              <a:ext uri="{FF2B5EF4-FFF2-40B4-BE49-F238E27FC236}">
                <a16:creationId xmlns:a16="http://schemas.microsoft.com/office/drawing/2014/main" xmlns="" id="{2CAD35DC-4ECF-4C00-A17E-91E10762897F}"/>
              </a:ext>
            </a:extLst>
          </p:cNvPr>
          <p:cNvSpPr>
            <a:spLocks noGrp="1"/>
          </p:cNvSpPr>
          <p:nvPr>
            <p:ph type="body" sz="quarter" idx="13" hasCustomPrompt="1"/>
          </p:nvPr>
        </p:nvSpPr>
        <p:spPr>
          <a:xfrm>
            <a:off x="408738" y="1741713"/>
            <a:ext cx="11376026" cy="817200"/>
          </a:xfrm>
          <a:solidFill>
            <a:schemeClr val="accent1"/>
          </a:solidFill>
          <a:ln>
            <a:solidFill>
              <a:schemeClr val="accent1"/>
            </a:solidFill>
          </a:ln>
        </p:spPr>
        <p:txBody>
          <a:bodyPr lIns="180000" rIns="180000" anchor="ctr" anchorCtr="0">
            <a:noAutofit/>
          </a:bodyPr>
          <a:lstStyle>
            <a:lvl1pPr marL="0" indent="0">
              <a:lnSpc>
                <a:spcPct val="100000"/>
              </a:lnSpc>
              <a:buNone/>
              <a:defRPr b="1">
                <a:solidFill>
                  <a:schemeClr val="bg1"/>
                </a:solidFill>
              </a:defRPr>
            </a:lvl1pPr>
            <a:lvl2pPr marL="0" indent="0">
              <a:buNone/>
              <a:defRPr/>
            </a:lvl2pPr>
          </a:lstStyle>
          <a:p>
            <a:pPr lvl="0"/>
            <a:r>
              <a:rPr lang="en-US" dirty="0"/>
              <a:t>Click to add heading</a:t>
            </a:r>
          </a:p>
        </p:txBody>
      </p:sp>
      <p:sp>
        <p:nvSpPr>
          <p:cNvPr id="6" name="Date Placeholder 5">
            <a:extLst>
              <a:ext uri="{FF2B5EF4-FFF2-40B4-BE49-F238E27FC236}">
                <a16:creationId xmlns:a16="http://schemas.microsoft.com/office/drawing/2014/main" xmlns="" id="{9013136D-000F-468E-82F7-78627545D641}"/>
              </a:ext>
            </a:extLst>
          </p:cNvPr>
          <p:cNvSpPr>
            <a:spLocks noGrp="1"/>
          </p:cNvSpPr>
          <p:nvPr>
            <p:ph type="dt" sz="half" idx="16"/>
          </p:nvPr>
        </p:nvSpPr>
        <p:spPr/>
        <p:txBody>
          <a:bodyPr/>
          <a:lstStyle>
            <a:lvl1pPr>
              <a:lnSpc>
                <a:spcPct val="100000"/>
              </a:lnSpc>
              <a:defRPr/>
            </a:lvl1pPr>
          </a:lstStyle>
          <a:p>
            <a:endParaRPr lang="en-GB"/>
          </a:p>
        </p:txBody>
      </p:sp>
      <p:sp>
        <p:nvSpPr>
          <p:cNvPr id="10" name="Slide Number Placeholder 9">
            <a:extLst>
              <a:ext uri="{FF2B5EF4-FFF2-40B4-BE49-F238E27FC236}">
                <a16:creationId xmlns:a16="http://schemas.microsoft.com/office/drawing/2014/main" xmlns="" id="{D62F3963-DA4D-4494-BBE3-B9E276AB4C0D}"/>
              </a:ext>
            </a:extLst>
          </p:cNvPr>
          <p:cNvSpPr>
            <a:spLocks noGrp="1"/>
          </p:cNvSpPr>
          <p:nvPr>
            <p:ph type="sldNum" sz="quarter" idx="18"/>
          </p:nvPr>
        </p:nvSpPr>
        <p:spPr/>
        <p:txBody>
          <a:bodyPr/>
          <a:lstStyle>
            <a:lvl1pPr>
              <a:lnSpc>
                <a:spcPct val="100000"/>
              </a:lnSpc>
              <a:defRPr/>
            </a:lvl1pPr>
          </a:lstStyle>
          <a:p>
            <a:fld id="{F8E47D07-9D1E-4FE9-B31A-2F5863681021}" type="slidenum">
              <a:rPr lang="en-GB" smtClean="0"/>
              <a:pPr/>
              <a:t>‹#›</a:t>
            </a:fld>
            <a:endParaRPr lang="en-GB"/>
          </a:p>
        </p:txBody>
      </p:sp>
      <p:sp>
        <p:nvSpPr>
          <p:cNvPr id="8" name="Text Placeholder 96">
            <a:extLst>
              <a:ext uri="{FF2B5EF4-FFF2-40B4-BE49-F238E27FC236}">
                <a16:creationId xmlns:a16="http://schemas.microsoft.com/office/drawing/2014/main" xmlns="" id="{ADE2FC00-C8CB-4E19-BA1A-C2DF3D5D8C10}"/>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3146677799"/>
      </p:ext>
    </p:extLst>
  </p:cSld>
  <p:clrMapOvr>
    <a:masterClrMapping/>
  </p:clrMapOvr>
  <p:extLst>
    <p:ext uri="{DCECCB84-F9BA-43D5-87BE-67443E8EF086}">
      <p15:sldGuideLst xmlns:p15="http://schemas.microsoft.com/office/powerpoint/2012/main" xmlns="">
        <p15:guide id="1" orient="horz" pos="890" userDrawn="1">
          <p15:clr>
            <a:srgbClr val="C35EA4"/>
          </p15:clr>
        </p15:guide>
        <p15:guide id="2" orient="horz" pos="981" userDrawn="1">
          <p15:clr>
            <a:srgbClr val="C35E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Column Heading List">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xmlns="" id="{D5B1D31A-1072-4488-8176-064D101F59B2}"/>
              </a:ext>
            </a:extLst>
          </p:cNvPr>
          <p:cNvSpPr>
            <a:spLocks noGrp="1"/>
          </p:cNvSpPr>
          <p:nvPr>
            <p:ph type="body" sz="quarter" idx="15"/>
          </p:nvPr>
        </p:nvSpPr>
        <p:spPr>
          <a:xfrm>
            <a:off x="407987" y="2559050"/>
            <a:ext cx="5579311" cy="2876550"/>
          </a:xfrm>
          <a:noFill/>
          <a:ln>
            <a:solidFill>
              <a:schemeClr val="accent1"/>
            </a:solidFill>
          </a:ln>
        </p:spPr>
        <p:txBody>
          <a:bodyPr lIns="180000" tIns="180000" rIns="180000" bIns="180000">
            <a:noAutofit/>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 name="Title 1">
            <a:extLst>
              <a:ext uri="{FF2B5EF4-FFF2-40B4-BE49-F238E27FC236}">
                <a16:creationId xmlns:a16="http://schemas.microsoft.com/office/drawing/2014/main" xmlns="" id="{DB849400-E757-4904-B6B0-89D775990C58}"/>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3" name="Date Placeholder 2">
            <a:extLst>
              <a:ext uri="{FF2B5EF4-FFF2-40B4-BE49-F238E27FC236}">
                <a16:creationId xmlns:a16="http://schemas.microsoft.com/office/drawing/2014/main" xmlns="" id="{7CD3461D-2D14-40AF-A11E-E32A29AD5DDA}"/>
              </a:ext>
            </a:extLst>
          </p:cNvPr>
          <p:cNvSpPr>
            <a:spLocks noGrp="1"/>
          </p:cNvSpPr>
          <p:nvPr>
            <p:ph type="dt" sz="half" idx="10"/>
          </p:nvPr>
        </p:nvSpPr>
        <p:spPr/>
        <p:txBody>
          <a:bodyPr/>
          <a:lstStyle>
            <a:lvl1pPr>
              <a:lnSpc>
                <a:spcPct val="100000"/>
              </a:lnSpc>
              <a:defRPr/>
            </a:lvl1pPr>
          </a:lstStyle>
          <a:p>
            <a:endParaRPr lang="en-GB"/>
          </a:p>
        </p:txBody>
      </p:sp>
      <p:sp>
        <p:nvSpPr>
          <p:cNvPr id="5" name="Slide Number Placeholder 4">
            <a:extLst>
              <a:ext uri="{FF2B5EF4-FFF2-40B4-BE49-F238E27FC236}">
                <a16:creationId xmlns:a16="http://schemas.microsoft.com/office/drawing/2014/main" xmlns="" id="{F8382FB9-7D18-4174-9B0A-336A77C9A80A}"/>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15" name="Text Placeholder 14">
            <a:extLst>
              <a:ext uri="{FF2B5EF4-FFF2-40B4-BE49-F238E27FC236}">
                <a16:creationId xmlns:a16="http://schemas.microsoft.com/office/drawing/2014/main" xmlns="" id="{2CAD35DC-4ECF-4C00-A17E-91E10762897F}"/>
              </a:ext>
            </a:extLst>
          </p:cNvPr>
          <p:cNvSpPr>
            <a:spLocks noGrp="1"/>
          </p:cNvSpPr>
          <p:nvPr>
            <p:ph type="body" sz="quarter" idx="13" hasCustomPrompt="1"/>
          </p:nvPr>
        </p:nvSpPr>
        <p:spPr>
          <a:xfrm>
            <a:off x="408738" y="1741713"/>
            <a:ext cx="5579311" cy="817200"/>
          </a:xfrm>
          <a:solidFill>
            <a:schemeClr val="accent1"/>
          </a:solidFill>
          <a:ln>
            <a:solidFill>
              <a:schemeClr val="accent1"/>
            </a:solidFill>
          </a:ln>
        </p:spPr>
        <p:txBody>
          <a:bodyPr lIns="180000" rIns="180000" anchor="ctr" anchorCtr="0">
            <a:noAutofit/>
          </a:bodyPr>
          <a:lstStyle>
            <a:lvl1pPr marL="0" indent="0">
              <a:lnSpc>
                <a:spcPct val="100000"/>
              </a:lnSpc>
              <a:buNone/>
              <a:defRPr b="1">
                <a:solidFill>
                  <a:schemeClr val="bg1"/>
                </a:solidFill>
              </a:defRPr>
            </a:lvl1pPr>
            <a:lvl2pPr marL="0" indent="0">
              <a:buNone/>
              <a:defRPr/>
            </a:lvl2pPr>
          </a:lstStyle>
          <a:p>
            <a:pPr lvl="0"/>
            <a:r>
              <a:rPr lang="en-US" dirty="0"/>
              <a:t>Click to add heading</a:t>
            </a:r>
          </a:p>
        </p:txBody>
      </p:sp>
      <p:sp>
        <p:nvSpPr>
          <p:cNvPr id="19" name="Text Placeholder 17">
            <a:extLst>
              <a:ext uri="{FF2B5EF4-FFF2-40B4-BE49-F238E27FC236}">
                <a16:creationId xmlns:a16="http://schemas.microsoft.com/office/drawing/2014/main" xmlns="" id="{10B4C999-11DB-49A6-8AB3-B2F9DC1BC18C}"/>
              </a:ext>
            </a:extLst>
          </p:cNvPr>
          <p:cNvSpPr>
            <a:spLocks noGrp="1"/>
          </p:cNvSpPr>
          <p:nvPr>
            <p:ph type="body" sz="quarter" idx="16"/>
          </p:nvPr>
        </p:nvSpPr>
        <p:spPr>
          <a:xfrm>
            <a:off x="6203200" y="2559050"/>
            <a:ext cx="5580280" cy="2876550"/>
          </a:xfrm>
          <a:noFill/>
          <a:ln>
            <a:solidFill>
              <a:schemeClr val="tx2"/>
            </a:solidFill>
          </a:ln>
        </p:spPr>
        <p:txBody>
          <a:bodyPr lIns="180000" tIns="180000" rIns="180000" bIns="180000">
            <a:noAutofit/>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0" name="Text Placeholder 14">
            <a:extLst>
              <a:ext uri="{FF2B5EF4-FFF2-40B4-BE49-F238E27FC236}">
                <a16:creationId xmlns:a16="http://schemas.microsoft.com/office/drawing/2014/main" xmlns="" id="{A536223E-63F7-4E44-BC93-B6626BCFEB33}"/>
              </a:ext>
            </a:extLst>
          </p:cNvPr>
          <p:cNvSpPr>
            <a:spLocks noGrp="1"/>
          </p:cNvSpPr>
          <p:nvPr>
            <p:ph type="body" sz="quarter" idx="17" hasCustomPrompt="1"/>
          </p:nvPr>
        </p:nvSpPr>
        <p:spPr>
          <a:xfrm>
            <a:off x="6203951" y="1741713"/>
            <a:ext cx="5580280" cy="817200"/>
          </a:xfrm>
          <a:solidFill>
            <a:schemeClr val="tx2"/>
          </a:solidFill>
          <a:ln>
            <a:solidFill>
              <a:schemeClr val="tx2"/>
            </a:solidFill>
          </a:ln>
        </p:spPr>
        <p:txBody>
          <a:bodyPr lIns="180000" rIns="180000" anchor="ctr" anchorCtr="0">
            <a:noAutofit/>
          </a:bodyPr>
          <a:lstStyle>
            <a:lvl1pPr marL="0" indent="0">
              <a:lnSpc>
                <a:spcPct val="100000"/>
              </a:lnSpc>
              <a:buNone/>
              <a:defRPr b="1">
                <a:solidFill>
                  <a:schemeClr val="bg1"/>
                </a:solidFill>
              </a:defRPr>
            </a:lvl1pPr>
            <a:lvl2pPr marL="0" indent="0">
              <a:buNone/>
              <a:defRPr/>
            </a:lvl2pPr>
          </a:lstStyle>
          <a:p>
            <a:pPr lvl="0"/>
            <a:r>
              <a:rPr lang="en-US" dirty="0"/>
              <a:t>Click to add heading</a:t>
            </a:r>
          </a:p>
        </p:txBody>
      </p:sp>
      <p:sp>
        <p:nvSpPr>
          <p:cNvPr id="10" name="Text Placeholder 96">
            <a:extLst>
              <a:ext uri="{FF2B5EF4-FFF2-40B4-BE49-F238E27FC236}">
                <a16:creationId xmlns:a16="http://schemas.microsoft.com/office/drawing/2014/main" xmlns="" id="{2637D735-30A5-485A-99EE-308975B4856D}"/>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3434220272"/>
      </p:ext>
    </p:extLst>
  </p:cSld>
  <p:clrMapOvr>
    <a:masterClrMapping/>
  </p:clrMapOvr>
  <p:extLst>
    <p:ext uri="{DCECCB84-F9BA-43D5-87BE-67443E8EF086}">
      <p15:sldGuideLst xmlns:p15="http://schemas.microsoft.com/office/powerpoint/2012/main" xmlns="">
        <p15:guide id="1" orient="horz" pos="890" userDrawn="1">
          <p15:clr>
            <a:srgbClr val="C35EA4"/>
          </p15:clr>
        </p15:guide>
        <p15:guide id="2" orient="horz" pos="981" userDrawn="1">
          <p15:clr>
            <a:srgbClr val="C35EA4"/>
          </p15:clr>
        </p15:guide>
        <p15:guide id="3" pos="3772" userDrawn="1">
          <p15:clr>
            <a:srgbClr val="A4A3A4"/>
          </p15:clr>
        </p15:guide>
        <p15:guide id="4" pos="3908" userDrawn="1">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Column Heading List">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xmlns="" id="{D5B1D31A-1072-4488-8176-064D101F59B2}"/>
              </a:ext>
            </a:extLst>
          </p:cNvPr>
          <p:cNvSpPr>
            <a:spLocks noGrp="1"/>
          </p:cNvSpPr>
          <p:nvPr>
            <p:ph type="body" sz="quarter" idx="15"/>
          </p:nvPr>
        </p:nvSpPr>
        <p:spPr>
          <a:xfrm>
            <a:off x="407987" y="2559050"/>
            <a:ext cx="3707649" cy="2876550"/>
          </a:xfrm>
          <a:noFill/>
          <a:ln>
            <a:solidFill>
              <a:schemeClr val="accent1"/>
            </a:solidFill>
          </a:ln>
        </p:spPr>
        <p:txBody>
          <a:bodyPr lIns="180000" tIns="180000" rIns="180000" bIns="180000">
            <a:noAutofit/>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 name="Title 1">
            <a:extLst>
              <a:ext uri="{FF2B5EF4-FFF2-40B4-BE49-F238E27FC236}">
                <a16:creationId xmlns:a16="http://schemas.microsoft.com/office/drawing/2014/main" xmlns="" id="{DB849400-E757-4904-B6B0-89D775990C58}"/>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15" name="Text Placeholder 14">
            <a:extLst>
              <a:ext uri="{FF2B5EF4-FFF2-40B4-BE49-F238E27FC236}">
                <a16:creationId xmlns:a16="http://schemas.microsoft.com/office/drawing/2014/main" xmlns="" id="{2CAD35DC-4ECF-4C00-A17E-91E10762897F}"/>
              </a:ext>
            </a:extLst>
          </p:cNvPr>
          <p:cNvSpPr>
            <a:spLocks noGrp="1"/>
          </p:cNvSpPr>
          <p:nvPr>
            <p:ph type="body" sz="quarter" idx="13" hasCustomPrompt="1"/>
          </p:nvPr>
        </p:nvSpPr>
        <p:spPr>
          <a:xfrm>
            <a:off x="408738" y="1741713"/>
            <a:ext cx="3707649" cy="817200"/>
          </a:xfrm>
          <a:solidFill>
            <a:schemeClr val="accent1"/>
          </a:solidFill>
          <a:ln>
            <a:solidFill>
              <a:schemeClr val="accent1"/>
            </a:solidFill>
          </a:ln>
        </p:spPr>
        <p:txBody>
          <a:bodyPr lIns="180000" rIns="180000" anchor="ctr" anchorCtr="0">
            <a:noAutofit/>
          </a:bodyPr>
          <a:lstStyle>
            <a:lvl1pPr marL="0" indent="0">
              <a:lnSpc>
                <a:spcPct val="100000"/>
              </a:lnSpc>
              <a:buNone/>
              <a:defRPr b="1">
                <a:solidFill>
                  <a:schemeClr val="bg1"/>
                </a:solidFill>
              </a:defRPr>
            </a:lvl1pPr>
            <a:lvl2pPr marL="0" indent="0">
              <a:buNone/>
              <a:defRPr/>
            </a:lvl2pPr>
          </a:lstStyle>
          <a:p>
            <a:pPr lvl="0"/>
            <a:r>
              <a:rPr lang="en-US" dirty="0"/>
              <a:t>Click to add heading</a:t>
            </a:r>
          </a:p>
        </p:txBody>
      </p:sp>
      <p:sp>
        <p:nvSpPr>
          <p:cNvPr id="19" name="Text Placeholder 17">
            <a:extLst>
              <a:ext uri="{FF2B5EF4-FFF2-40B4-BE49-F238E27FC236}">
                <a16:creationId xmlns:a16="http://schemas.microsoft.com/office/drawing/2014/main" xmlns="" id="{10B4C999-11DB-49A6-8AB3-B2F9DC1BC18C}"/>
              </a:ext>
            </a:extLst>
          </p:cNvPr>
          <p:cNvSpPr>
            <a:spLocks noGrp="1"/>
          </p:cNvSpPr>
          <p:nvPr>
            <p:ph type="body" sz="quarter" idx="16"/>
          </p:nvPr>
        </p:nvSpPr>
        <p:spPr>
          <a:xfrm>
            <a:off x="4223586" y="2559050"/>
            <a:ext cx="3743325" cy="2876550"/>
          </a:xfrm>
          <a:noFill/>
          <a:ln>
            <a:solidFill>
              <a:schemeClr val="tx2"/>
            </a:solidFill>
          </a:ln>
        </p:spPr>
        <p:txBody>
          <a:bodyPr lIns="180000" tIns="180000" rIns="180000" bIns="180000">
            <a:noAutofit/>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0" name="Text Placeholder 14">
            <a:extLst>
              <a:ext uri="{FF2B5EF4-FFF2-40B4-BE49-F238E27FC236}">
                <a16:creationId xmlns:a16="http://schemas.microsoft.com/office/drawing/2014/main" xmlns="" id="{A536223E-63F7-4E44-BC93-B6626BCFEB33}"/>
              </a:ext>
            </a:extLst>
          </p:cNvPr>
          <p:cNvSpPr>
            <a:spLocks noGrp="1"/>
          </p:cNvSpPr>
          <p:nvPr>
            <p:ph type="body" sz="quarter" idx="17" hasCustomPrompt="1"/>
          </p:nvPr>
        </p:nvSpPr>
        <p:spPr>
          <a:xfrm>
            <a:off x="4224337" y="1741713"/>
            <a:ext cx="3743325" cy="817200"/>
          </a:xfrm>
          <a:solidFill>
            <a:schemeClr val="tx2"/>
          </a:solidFill>
          <a:ln>
            <a:solidFill>
              <a:schemeClr val="tx2"/>
            </a:solidFill>
          </a:ln>
        </p:spPr>
        <p:txBody>
          <a:bodyPr lIns="180000" rIns="180000" anchor="ctr" anchorCtr="0">
            <a:noAutofit/>
          </a:bodyPr>
          <a:lstStyle>
            <a:lvl1pPr marL="0" indent="0">
              <a:lnSpc>
                <a:spcPct val="100000"/>
              </a:lnSpc>
              <a:buNone/>
              <a:defRPr b="1">
                <a:solidFill>
                  <a:schemeClr val="bg1"/>
                </a:solidFill>
              </a:defRPr>
            </a:lvl1pPr>
            <a:lvl2pPr marL="0" indent="0">
              <a:buNone/>
              <a:defRPr/>
            </a:lvl2pPr>
          </a:lstStyle>
          <a:p>
            <a:pPr lvl="0"/>
            <a:r>
              <a:rPr lang="en-US" dirty="0"/>
              <a:t>Click to add heading</a:t>
            </a:r>
          </a:p>
        </p:txBody>
      </p:sp>
      <p:sp>
        <p:nvSpPr>
          <p:cNvPr id="21" name="Text Placeholder 17">
            <a:extLst>
              <a:ext uri="{FF2B5EF4-FFF2-40B4-BE49-F238E27FC236}">
                <a16:creationId xmlns:a16="http://schemas.microsoft.com/office/drawing/2014/main" xmlns="" id="{B8A0AAAB-DFCF-4F8D-90DA-DBD02013396C}"/>
              </a:ext>
            </a:extLst>
          </p:cNvPr>
          <p:cNvSpPr>
            <a:spLocks noGrp="1"/>
          </p:cNvSpPr>
          <p:nvPr>
            <p:ph type="body" sz="quarter" idx="18"/>
          </p:nvPr>
        </p:nvSpPr>
        <p:spPr>
          <a:xfrm>
            <a:off x="8074862" y="2559050"/>
            <a:ext cx="3709149" cy="2876550"/>
          </a:xfrm>
          <a:noFill/>
          <a:ln>
            <a:solidFill>
              <a:schemeClr val="accent6"/>
            </a:solidFill>
          </a:ln>
        </p:spPr>
        <p:txBody>
          <a:bodyPr lIns="180000" tIns="180000" rIns="180000" bIns="180000">
            <a:noAutofit/>
          </a:bodyPr>
          <a:lstStyle>
            <a:lvl1pPr>
              <a:lnSpc>
                <a:spcPct val="100000"/>
              </a:lnSpc>
              <a:defRPr>
                <a:solidFill>
                  <a:schemeClr val="tx1"/>
                </a:solidFill>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2" name="Text Placeholder 14">
            <a:extLst>
              <a:ext uri="{FF2B5EF4-FFF2-40B4-BE49-F238E27FC236}">
                <a16:creationId xmlns:a16="http://schemas.microsoft.com/office/drawing/2014/main" xmlns="" id="{489FFBF6-0D3D-4034-B412-EABCE7228008}"/>
              </a:ext>
            </a:extLst>
          </p:cNvPr>
          <p:cNvSpPr>
            <a:spLocks noGrp="1"/>
          </p:cNvSpPr>
          <p:nvPr>
            <p:ph type="body" sz="quarter" idx="19" hasCustomPrompt="1"/>
          </p:nvPr>
        </p:nvSpPr>
        <p:spPr>
          <a:xfrm>
            <a:off x="8075613" y="1741713"/>
            <a:ext cx="3709149" cy="817200"/>
          </a:xfrm>
          <a:solidFill>
            <a:schemeClr val="accent6"/>
          </a:solidFill>
          <a:ln>
            <a:solidFill>
              <a:schemeClr val="accent6"/>
            </a:solidFill>
          </a:ln>
        </p:spPr>
        <p:txBody>
          <a:bodyPr lIns="180000" rIns="180000" anchor="ctr" anchorCtr="0">
            <a:noAutofit/>
          </a:bodyPr>
          <a:lstStyle>
            <a:lvl1pPr marL="0" indent="0">
              <a:lnSpc>
                <a:spcPct val="100000"/>
              </a:lnSpc>
              <a:buNone/>
              <a:defRPr b="1">
                <a:solidFill>
                  <a:schemeClr val="tx1"/>
                </a:solidFill>
              </a:defRPr>
            </a:lvl1pPr>
            <a:lvl2pPr marL="0" indent="0">
              <a:buNone/>
              <a:defRPr/>
            </a:lvl2pPr>
          </a:lstStyle>
          <a:p>
            <a:pPr lvl="0"/>
            <a:r>
              <a:rPr lang="en-US" dirty="0"/>
              <a:t>Click to add heading</a:t>
            </a:r>
          </a:p>
        </p:txBody>
      </p:sp>
      <p:sp>
        <p:nvSpPr>
          <p:cNvPr id="6" name="Date Placeholder 5">
            <a:extLst>
              <a:ext uri="{FF2B5EF4-FFF2-40B4-BE49-F238E27FC236}">
                <a16:creationId xmlns:a16="http://schemas.microsoft.com/office/drawing/2014/main" xmlns="" id="{2004B821-BCFE-4694-8F07-82AA247F72F5}"/>
              </a:ext>
            </a:extLst>
          </p:cNvPr>
          <p:cNvSpPr>
            <a:spLocks noGrp="1"/>
          </p:cNvSpPr>
          <p:nvPr>
            <p:ph type="dt" sz="half" idx="20"/>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xmlns="" id="{879911E2-3D79-4D57-A4A5-99B310315A3A}"/>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a:t>
            </a:fld>
            <a:endParaRPr lang="en-GB"/>
          </a:p>
        </p:txBody>
      </p:sp>
      <p:sp>
        <p:nvSpPr>
          <p:cNvPr id="12" name="Text Placeholder 96">
            <a:extLst>
              <a:ext uri="{FF2B5EF4-FFF2-40B4-BE49-F238E27FC236}">
                <a16:creationId xmlns:a16="http://schemas.microsoft.com/office/drawing/2014/main" xmlns="" id="{3693997A-5C93-43A3-8084-D3D97075252B}"/>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573269673"/>
      </p:ext>
    </p:extLst>
  </p:cSld>
  <p:clrMapOvr>
    <a:masterClrMapping/>
  </p:clrMapOvr>
  <p:extLst>
    <p:ext uri="{DCECCB84-F9BA-43D5-87BE-67443E8EF086}">
      <p15:sldGuideLst xmlns:p15="http://schemas.microsoft.com/office/powerpoint/2012/main" xmlns="">
        <p15:guide id="1" orient="horz" pos="890" userDrawn="1">
          <p15:clr>
            <a:srgbClr val="C35EA4"/>
          </p15:clr>
        </p15:guide>
        <p15:guide id="2" orient="horz" pos="981" userDrawn="1">
          <p15:clr>
            <a:srgbClr val="C35EA4"/>
          </p15:clr>
        </p15:guide>
        <p15:guide id="3" pos="2593" userDrawn="1">
          <p15:clr>
            <a:srgbClr val="A4A3A4"/>
          </p15:clr>
        </p15:guide>
        <p15:guide id="4" pos="2661" userDrawn="1">
          <p15:clr>
            <a:srgbClr val="A4A3A4"/>
          </p15:clr>
        </p15:guide>
        <p15:guide id="5" pos="5019" userDrawn="1">
          <p15:clr>
            <a:srgbClr val="A4A3A4"/>
          </p15:clr>
        </p15:guide>
        <p15:guide id="6" pos="5087" userDrawn="1">
          <p15:clr>
            <a:srgbClr val="A4A3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Column Heading List">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xmlns="" id="{D5B1D31A-1072-4488-8176-064D101F59B2}"/>
              </a:ext>
            </a:extLst>
          </p:cNvPr>
          <p:cNvSpPr>
            <a:spLocks noGrp="1"/>
          </p:cNvSpPr>
          <p:nvPr>
            <p:ph type="body" sz="quarter" idx="15"/>
          </p:nvPr>
        </p:nvSpPr>
        <p:spPr>
          <a:xfrm>
            <a:off x="407988" y="2559050"/>
            <a:ext cx="2771024" cy="2876550"/>
          </a:xfrm>
          <a:noFill/>
          <a:ln>
            <a:solidFill>
              <a:schemeClr val="accent1"/>
            </a:solidFill>
          </a:ln>
        </p:spPr>
        <p:txBody>
          <a:bodyPr lIns="180000" tIns="180000" rIns="180000" bIns="180000">
            <a:noAutofit/>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 name="Title 1">
            <a:extLst>
              <a:ext uri="{FF2B5EF4-FFF2-40B4-BE49-F238E27FC236}">
                <a16:creationId xmlns:a16="http://schemas.microsoft.com/office/drawing/2014/main" xmlns="" id="{DB849400-E757-4904-B6B0-89D775990C58}"/>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15" name="Text Placeholder 14">
            <a:extLst>
              <a:ext uri="{FF2B5EF4-FFF2-40B4-BE49-F238E27FC236}">
                <a16:creationId xmlns:a16="http://schemas.microsoft.com/office/drawing/2014/main" xmlns="" id="{2CAD35DC-4ECF-4C00-A17E-91E10762897F}"/>
              </a:ext>
            </a:extLst>
          </p:cNvPr>
          <p:cNvSpPr>
            <a:spLocks noGrp="1"/>
          </p:cNvSpPr>
          <p:nvPr>
            <p:ph type="body" sz="quarter" idx="13" hasCustomPrompt="1"/>
          </p:nvPr>
        </p:nvSpPr>
        <p:spPr>
          <a:xfrm>
            <a:off x="408739" y="1741713"/>
            <a:ext cx="2771024" cy="817200"/>
          </a:xfrm>
          <a:solidFill>
            <a:schemeClr val="accent1"/>
          </a:solidFill>
          <a:ln>
            <a:solidFill>
              <a:schemeClr val="accent1"/>
            </a:solidFill>
          </a:ln>
        </p:spPr>
        <p:txBody>
          <a:bodyPr lIns="180000" rIns="180000" anchor="ctr" anchorCtr="0">
            <a:noAutofit/>
          </a:bodyPr>
          <a:lstStyle>
            <a:lvl1pPr marL="0" indent="0">
              <a:lnSpc>
                <a:spcPct val="100000"/>
              </a:lnSpc>
              <a:buNone/>
              <a:defRPr b="1">
                <a:solidFill>
                  <a:schemeClr val="bg1"/>
                </a:solidFill>
              </a:defRPr>
            </a:lvl1pPr>
            <a:lvl2pPr marL="0" indent="0">
              <a:buNone/>
              <a:defRPr/>
            </a:lvl2pPr>
          </a:lstStyle>
          <a:p>
            <a:pPr lvl="0"/>
            <a:r>
              <a:rPr lang="en-US" dirty="0"/>
              <a:t>Click to add heading</a:t>
            </a:r>
          </a:p>
        </p:txBody>
      </p:sp>
      <p:sp>
        <p:nvSpPr>
          <p:cNvPr id="19" name="Text Placeholder 17">
            <a:extLst>
              <a:ext uri="{FF2B5EF4-FFF2-40B4-BE49-F238E27FC236}">
                <a16:creationId xmlns:a16="http://schemas.microsoft.com/office/drawing/2014/main" xmlns="" id="{10B4C999-11DB-49A6-8AB3-B2F9DC1BC18C}"/>
              </a:ext>
            </a:extLst>
          </p:cNvPr>
          <p:cNvSpPr>
            <a:spLocks noGrp="1"/>
          </p:cNvSpPr>
          <p:nvPr>
            <p:ph type="body" sz="quarter" idx="16"/>
          </p:nvPr>
        </p:nvSpPr>
        <p:spPr>
          <a:xfrm>
            <a:off x="3286961" y="2559050"/>
            <a:ext cx="2771024" cy="2876550"/>
          </a:xfrm>
          <a:noFill/>
          <a:ln>
            <a:solidFill>
              <a:schemeClr val="tx2"/>
            </a:solidFill>
          </a:ln>
        </p:spPr>
        <p:txBody>
          <a:bodyPr lIns="180000" tIns="180000" rIns="180000" bIns="180000">
            <a:noAutofit/>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0" name="Text Placeholder 14">
            <a:extLst>
              <a:ext uri="{FF2B5EF4-FFF2-40B4-BE49-F238E27FC236}">
                <a16:creationId xmlns:a16="http://schemas.microsoft.com/office/drawing/2014/main" xmlns="" id="{A536223E-63F7-4E44-BC93-B6626BCFEB33}"/>
              </a:ext>
            </a:extLst>
          </p:cNvPr>
          <p:cNvSpPr>
            <a:spLocks noGrp="1"/>
          </p:cNvSpPr>
          <p:nvPr>
            <p:ph type="body" sz="quarter" idx="17" hasCustomPrompt="1"/>
          </p:nvPr>
        </p:nvSpPr>
        <p:spPr>
          <a:xfrm>
            <a:off x="3287712" y="1741713"/>
            <a:ext cx="2771024" cy="817200"/>
          </a:xfrm>
          <a:solidFill>
            <a:schemeClr val="tx2"/>
          </a:solidFill>
          <a:ln>
            <a:solidFill>
              <a:schemeClr val="tx2"/>
            </a:solidFill>
          </a:ln>
        </p:spPr>
        <p:txBody>
          <a:bodyPr lIns="180000" rIns="180000" anchor="ctr" anchorCtr="0">
            <a:noAutofit/>
          </a:bodyPr>
          <a:lstStyle>
            <a:lvl1pPr marL="0" indent="0">
              <a:lnSpc>
                <a:spcPct val="100000"/>
              </a:lnSpc>
              <a:buNone/>
              <a:defRPr b="1">
                <a:solidFill>
                  <a:schemeClr val="bg1"/>
                </a:solidFill>
              </a:defRPr>
            </a:lvl1pPr>
            <a:lvl2pPr marL="0" indent="0">
              <a:buNone/>
              <a:defRPr/>
            </a:lvl2pPr>
          </a:lstStyle>
          <a:p>
            <a:pPr lvl="0"/>
            <a:r>
              <a:rPr lang="en-US" dirty="0"/>
              <a:t>Click to add heading</a:t>
            </a:r>
          </a:p>
        </p:txBody>
      </p:sp>
      <p:sp>
        <p:nvSpPr>
          <p:cNvPr id="21" name="Text Placeholder 17">
            <a:extLst>
              <a:ext uri="{FF2B5EF4-FFF2-40B4-BE49-F238E27FC236}">
                <a16:creationId xmlns:a16="http://schemas.microsoft.com/office/drawing/2014/main" xmlns="" id="{B8A0AAAB-DFCF-4F8D-90DA-DBD02013396C}"/>
              </a:ext>
            </a:extLst>
          </p:cNvPr>
          <p:cNvSpPr>
            <a:spLocks noGrp="1"/>
          </p:cNvSpPr>
          <p:nvPr>
            <p:ph type="body" sz="quarter" idx="18"/>
          </p:nvPr>
        </p:nvSpPr>
        <p:spPr>
          <a:xfrm>
            <a:off x="6132516" y="2559050"/>
            <a:ext cx="2771022" cy="2876550"/>
          </a:xfrm>
          <a:noFill/>
          <a:ln>
            <a:solidFill>
              <a:schemeClr val="accent6"/>
            </a:solidFill>
          </a:ln>
        </p:spPr>
        <p:txBody>
          <a:bodyPr lIns="180000" tIns="180000" rIns="180000" bIns="180000">
            <a:noAutofit/>
          </a:bodyPr>
          <a:lstStyle>
            <a:lvl1pPr>
              <a:lnSpc>
                <a:spcPct val="100000"/>
              </a:lnSpc>
              <a:defRPr>
                <a:solidFill>
                  <a:schemeClr val="tx1"/>
                </a:solidFill>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2" name="Text Placeholder 14">
            <a:extLst>
              <a:ext uri="{FF2B5EF4-FFF2-40B4-BE49-F238E27FC236}">
                <a16:creationId xmlns:a16="http://schemas.microsoft.com/office/drawing/2014/main" xmlns="" id="{489FFBF6-0D3D-4034-B412-EABCE7228008}"/>
              </a:ext>
            </a:extLst>
          </p:cNvPr>
          <p:cNvSpPr>
            <a:spLocks noGrp="1"/>
          </p:cNvSpPr>
          <p:nvPr>
            <p:ph type="body" sz="quarter" idx="19" hasCustomPrompt="1"/>
          </p:nvPr>
        </p:nvSpPr>
        <p:spPr>
          <a:xfrm>
            <a:off x="6133267" y="1741713"/>
            <a:ext cx="2771022" cy="817200"/>
          </a:xfrm>
          <a:solidFill>
            <a:schemeClr val="accent6"/>
          </a:solidFill>
          <a:ln>
            <a:solidFill>
              <a:schemeClr val="accent6"/>
            </a:solidFill>
          </a:ln>
        </p:spPr>
        <p:txBody>
          <a:bodyPr lIns="180000" rIns="180000" anchor="ctr" anchorCtr="0">
            <a:noAutofit/>
          </a:bodyPr>
          <a:lstStyle>
            <a:lvl1pPr marL="0" indent="0">
              <a:lnSpc>
                <a:spcPct val="100000"/>
              </a:lnSpc>
              <a:buNone/>
              <a:defRPr b="1">
                <a:solidFill>
                  <a:schemeClr val="tx1"/>
                </a:solidFill>
              </a:defRPr>
            </a:lvl1pPr>
            <a:lvl2pPr marL="0" indent="0">
              <a:buNone/>
              <a:defRPr/>
            </a:lvl2pPr>
          </a:lstStyle>
          <a:p>
            <a:pPr lvl="0"/>
            <a:r>
              <a:rPr lang="en-US" dirty="0"/>
              <a:t>Click to add heading</a:t>
            </a:r>
          </a:p>
        </p:txBody>
      </p:sp>
      <p:sp>
        <p:nvSpPr>
          <p:cNvPr id="23" name="Text Placeholder 17">
            <a:extLst>
              <a:ext uri="{FF2B5EF4-FFF2-40B4-BE49-F238E27FC236}">
                <a16:creationId xmlns:a16="http://schemas.microsoft.com/office/drawing/2014/main" xmlns="" id="{07483DBB-6AB3-44E8-B476-D691A6DD7796}"/>
              </a:ext>
            </a:extLst>
          </p:cNvPr>
          <p:cNvSpPr>
            <a:spLocks noGrp="1"/>
          </p:cNvSpPr>
          <p:nvPr>
            <p:ph type="body" sz="quarter" idx="20"/>
          </p:nvPr>
        </p:nvSpPr>
        <p:spPr>
          <a:xfrm>
            <a:off x="9011486" y="2559050"/>
            <a:ext cx="2771023" cy="2876550"/>
          </a:xfrm>
          <a:noFill/>
          <a:ln>
            <a:solidFill>
              <a:schemeClr val="accent5"/>
            </a:solidFill>
          </a:ln>
        </p:spPr>
        <p:txBody>
          <a:bodyPr lIns="180000" tIns="180000" rIns="180000" bIns="180000">
            <a:noAutofit/>
          </a:bodyPr>
          <a:lstStyle>
            <a:lvl1pPr>
              <a:lnSpc>
                <a:spcPct val="100000"/>
              </a:lnSpc>
              <a:defRPr>
                <a:solidFill>
                  <a:schemeClr val="tx1"/>
                </a:solidFill>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4" name="Text Placeholder 14">
            <a:extLst>
              <a:ext uri="{FF2B5EF4-FFF2-40B4-BE49-F238E27FC236}">
                <a16:creationId xmlns:a16="http://schemas.microsoft.com/office/drawing/2014/main" xmlns="" id="{794F06B4-05CB-4425-B43C-90CDB77D4DCD}"/>
              </a:ext>
            </a:extLst>
          </p:cNvPr>
          <p:cNvSpPr>
            <a:spLocks noGrp="1"/>
          </p:cNvSpPr>
          <p:nvPr>
            <p:ph type="body" sz="quarter" idx="21" hasCustomPrompt="1"/>
          </p:nvPr>
        </p:nvSpPr>
        <p:spPr>
          <a:xfrm>
            <a:off x="9012237" y="1741713"/>
            <a:ext cx="2771023" cy="817200"/>
          </a:xfrm>
          <a:solidFill>
            <a:schemeClr val="accent5"/>
          </a:solidFill>
          <a:ln>
            <a:solidFill>
              <a:schemeClr val="accent5"/>
            </a:solidFill>
          </a:ln>
        </p:spPr>
        <p:txBody>
          <a:bodyPr lIns="180000" rIns="180000" anchor="ctr" anchorCtr="0">
            <a:noAutofit/>
          </a:bodyPr>
          <a:lstStyle>
            <a:lvl1pPr marL="0" indent="0">
              <a:lnSpc>
                <a:spcPct val="100000"/>
              </a:lnSpc>
              <a:buNone/>
              <a:defRPr b="1">
                <a:solidFill>
                  <a:schemeClr val="tx1"/>
                </a:solidFill>
              </a:defRPr>
            </a:lvl1pPr>
            <a:lvl2pPr marL="0" indent="0">
              <a:buNone/>
              <a:defRPr/>
            </a:lvl2pPr>
          </a:lstStyle>
          <a:p>
            <a:pPr lvl="0"/>
            <a:r>
              <a:rPr lang="en-US" dirty="0"/>
              <a:t>Click to add heading</a:t>
            </a:r>
          </a:p>
        </p:txBody>
      </p:sp>
      <p:sp>
        <p:nvSpPr>
          <p:cNvPr id="8" name="Date Placeholder 7">
            <a:extLst>
              <a:ext uri="{FF2B5EF4-FFF2-40B4-BE49-F238E27FC236}">
                <a16:creationId xmlns:a16="http://schemas.microsoft.com/office/drawing/2014/main" xmlns="" id="{5FDF1C59-75D3-4D44-AA6A-CE846344781C}"/>
              </a:ext>
            </a:extLst>
          </p:cNvPr>
          <p:cNvSpPr>
            <a:spLocks noGrp="1"/>
          </p:cNvSpPr>
          <p:nvPr>
            <p:ph type="dt" sz="half" idx="22"/>
          </p:nvPr>
        </p:nvSpPr>
        <p:spPr/>
        <p:txBody>
          <a:bodyPr/>
          <a:lstStyle>
            <a:lvl1pPr>
              <a:lnSpc>
                <a:spcPct val="100000"/>
              </a:lnSpc>
              <a:defRPr/>
            </a:lvl1pPr>
          </a:lstStyle>
          <a:p>
            <a:endParaRPr lang="en-GB"/>
          </a:p>
        </p:txBody>
      </p:sp>
      <p:sp>
        <p:nvSpPr>
          <p:cNvPr id="10" name="Slide Number Placeholder 9">
            <a:extLst>
              <a:ext uri="{FF2B5EF4-FFF2-40B4-BE49-F238E27FC236}">
                <a16:creationId xmlns:a16="http://schemas.microsoft.com/office/drawing/2014/main" xmlns="" id="{507ABD0A-0B79-498A-8135-71083AB527F3}"/>
              </a:ext>
            </a:extLst>
          </p:cNvPr>
          <p:cNvSpPr>
            <a:spLocks noGrp="1"/>
          </p:cNvSpPr>
          <p:nvPr>
            <p:ph type="sldNum" sz="quarter" idx="24"/>
          </p:nvPr>
        </p:nvSpPr>
        <p:spPr/>
        <p:txBody>
          <a:bodyPr/>
          <a:lstStyle>
            <a:lvl1pPr>
              <a:lnSpc>
                <a:spcPct val="100000"/>
              </a:lnSpc>
              <a:defRPr/>
            </a:lvl1pPr>
          </a:lstStyle>
          <a:p>
            <a:fld id="{F8E47D07-9D1E-4FE9-B31A-2F5863681021}" type="slidenum">
              <a:rPr lang="en-GB" smtClean="0"/>
              <a:pPr/>
              <a:t>‹#›</a:t>
            </a:fld>
            <a:endParaRPr lang="en-GB"/>
          </a:p>
        </p:txBody>
      </p:sp>
      <p:sp>
        <p:nvSpPr>
          <p:cNvPr id="14" name="Text Placeholder 96">
            <a:extLst>
              <a:ext uri="{FF2B5EF4-FFF2-40B4-BE49-F238E27FC236}">
                <a16:creationId xmlns:a16="http://schemas.microsoft.com/office/drawing/2014/main" xmlns="" id="{C19B5F97-DA6F-4D23-91EB-F783A1590A4A}"/>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3202849257"/>
      </p:ext>
    </p:extLst>
  </p:cSld>
  <p:clrMapOvr>
    <a:masterClrMapping/>
  </p:clrMapOvr>
  <p:extLst>
    <p:ext uri="{DCECCB84-F9BA-43D5-87BE-67443E8EF086}">
      <p15:sldGuideLst xmlns:p15="http://schemas.microsoft.com/office/powerpoint/2012/main" xmlns="">
        <p15:guide id="1" orient="horz" pos="890" userDrawn="1">
          <p15:clr>
            <a:srgbClr val="C35EA4"/>
          </p15:clr>
        </p15:guide>
        <p15:guide id="2" orient="horz" pos="981" userDrawn="1">
          <p15:clr>
            <a:srgbClr val="C35EA4"/>
          </p15:clr>
        </p15:guide>
        <p15:guide id="3" pos="2003" userDrawn="1">
          <p15:clr>
            <a:srgbClr val="A4A3A4"/>
          </p15:clr>
        </p15:guide>
        <p15:guide id="4" pos="2071" userDrawn="1">
          <p15:clr>
            <a:srgbClr val="A4A3A4"/>
          </p15:clr>
        </p15:guide>
        <p15:guide id="5" pos="5677" userDrawn="1">
          <p15:clr>
            <a:srgbClr val="A4A3A4"/>
          </p15:clr>
        </p15:guide>
        <p15:guide id="6" pos="5609" userDrawn="1">
          <p15:clr>
            <a:srgbClr val="A4A3A4"/>
          </p15:clr>
        </p15:guide>
        <p15:guide id="7" pos="3817" userDrawn="1">
          <p15:clr>
            <a:srgbClr val="A4A3A4"/>
          </p15:clr>
        </p15:guide>
        <p15:guide id="8" pos="3863" userDrawn="1">
          <p15:clr>
            <a:srgbClr val="A4A3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DC22DA5D-EC7E-40C3-8862-3E3748AD6C3A}"/>
              </a:ext>
            </a:extLst>
          </p:cNvPr>
          <p:cNvSpPr txBox="1">
            <a:spLocks/>
          </p:cNvSpPr>
          <p:nvPr userDrawn="1"/>
        </p:nvSpPr>
        <p:spPr>
          <a:xfrm>
            <a:off x="1257304" y="769811"/>
            <a:ext cx="9677394" cy="5318379"/>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pPr>
              <a:lnSpc>
                <a:spcPct val="90000"/>
              </a:lnSpc>
            </a:pPr>
            <a:r>
              <a:rPr lang="en-US" sz="9600" dirty="0"/>
              <a:t>Do not use layouts</a:t>
            </a:r>
            <a:br>
              <a:rPr lang="en-US" sz="9600" dirty="0"/>
            </a:br>
            <a:r>
              <a:rPr lang="en-US" sz="9600" dirty="0"/>
              <a:t>in this section appearing after this point. </a:t>
            </a:r>
          </a:p>
        </p:txBody>
      </p:sp>
      <p:sp>
        <p:nvSpPr>
          <p:cNvPr id="4" name="DO NOT DELETE (BRANDIN)">
            <a:extLst>
              <a:ext uri="{FF2B5EF4-FFF2-40B4-BE49-F238E27FC236}">
                <a16:creationId xmlns:a16="http://schemas.microsoft.com/office/drawing/2014/main" xmlns="" id="{4FE5B898-DD8A-1B42-B5C8-50EEAD84123B}"/>
              </a:ext>
            </a:extLst>
          </p:cNvPr>
          <p:cNvSpPr/>
          <p:nvPr userDrawn="1"/>
        </p:nvSpPr>
        <p:spPr>
          <a:xfrm>
            <a:off x="152400" y="1524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20000"/>
              </a:lnSpc>
              <a:spcAft>
                <a:spcPts val="600"/>
              </a:spcAft>
            </a:pPr>
            <a:endParaRPr lang="en-US" dirty="0" err="1"/>
          </a:p>
        </p:txBody>
      </p:sp>
    </p:spTree>
    <p:custDataLst>
      <p:custData r:id="rId1"/>
      <p:tags r:id="rId2"/>
    </p:custDataLst>
    <p:extLst>
      <p:ext uri="{BB962C8B-B14F-4D97-AF65-F5344CB8AC3E}">
        <p14:creationId xmlns:p14="http://schemas.microsoft.com/office/powerpoint/2010/main" val="30359477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and Image in Len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xmlns="" id="{591AE185-7FED-44AB-A9D9-33D6BC5FBBAD}"/>
              </a:ext>
            </a:extLst>
          </p:cNvPr>
          <p:cNvSpPr>
            <a:spLocks noGrp="1"/>
          </p:cNvSpPr>
          <p:nvPr>
            <p:ph type="pic" sz="quarter" idx="20" hasCustomPrompt="1"/>
          </p:nvPr>
        </p:nvSpPr>
        <p:spPr>
          <a:xfrm>
            <a:off x="6096001" y="1"/>
            <a:ext cx="6096001" cy="5693399"/>
          </a:xfrm>
          <a:custGeom>
            <a:avLst/>
            <a:gdLst>
              <a:gd name="connsiteX0" fmla="*/ 613929 w 6096001"/>
              <a:gd name="connsiteY0" fmla="*/ 0 h 5693399"/>
              <a:gd name="connsiteX1" fmla="*/ 6096001 w 6096001"/>
              <a:gd name="connsiteY1" fmla="*/ 0 h 5693399"/>
              <a:gd name="connsiteX2" fmla="*/ 6096001 w 6096001"/>
              <a:gd name="connsiteY2" fmla="*/ 4764882 h 5693399"/>
              <a:gd name="connsiteX3" fmla="*/ 5995011 w 6096001"/>
              <a:gd name="connsiteY3" fmla="*/ 4856669 h 5693399"/>
              <a:gd name="connsiteX4" fmla="*/ 3664224 w 6096001"/>
              <a:gd name="connsiteY4" fmla="*/ 5693399 h 5693399"/>
              <a:gd name="connsiteX5" fmla="*/ 0 w 6096001"/>
              <a:gd name="connsiteY5" fmla="*/ 2029175 h 5693399"/>
              <a:gd name="connsiteX6" fmla="*/ 442252 w 6096001"/>
              <a:gd name="connsiteY6" fmla="*/ 282588 h 5693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5693399">
                <a:moveTo>
                  <a:pt x="613929" y="0"/>
                </a:moveTo>
                <a:lnTo>
                  <a:pt x="6096001" y="0"/>
                </a:lnTo>
                <a:lnTo>
                  <a:pt x="6096001" y="4764882"/>
                </a:lnTo>
                <a:lnTo>
                  <a:pt x="5995011" y="4856669"/>
                </a:lnTo>
                <a:cubicBezTo>
                  <a:pt x="5361617" y="5379392"/>
                  <a:pt x="4549591" y="5693399"/>
                  <a:pt x="3664224" y="5693399"/>
                </a:cubicBezTo>
                <a:cubicBezTo>
                  <a:pt x="1640529" y="5693399"/>
                  <a:pt x="0" y="4052870"/>
                  <a:pt x="0" y="2029175"/>
                </a:cubicBezTo>
                <a:cubicBezTo>
                  <a:pt x="0" y="1396770"/>
                  <a:pt x="160208" y="801784"/>
                  <a:pt x="442252" y="282588"/>
                </a:cubicBezTo>
                <a:close/>
              </a:path>
            </a:pathLst>
          </a:custGeom>
          <a:solidFill>
            <a:schemeClr val="accent1"/>
          </a:solidFill>
        </p:spPr>
        <p:txBody>
          <a:bodyPr wrap="square" lIns="396000" tIns="432000" rIns="252000" bIns="731520" anchor="ctr" anchorCtr="0">
            <a:noAutofit/>
          </a:bodyPr>
          <a:lstStyle>
            <a:lvl1pPr marL="0" indent="0" algn="ctr">
              <a:lnSpc>
                <a:spcPct val="100000"/>
              </a:lnSpc>
              <a:spcAft>
                <a:spcPts val="0"/>
              </a:spcAft>
              <a:buNone/>
              <a:defRPr sz="1600" b="1">
                <a:solidFill>
                  <a:schemeClr val="bg1"/>
                </a:solidFill>
              </a:defRPr>
            </a:lvl1pPr>
          </a:lstStyle>
          <a:p>
            <a:r>
              <a:rPr lang="en-US" dirty="0"/>
              <a:t>_______________________________</a:t>
            </a:r>
            <a:br>
              <a:rPr lang="en-US" dirty="0"/>
            </a:br>
            <a:r>
              <a:rPr lang="en-US" dirty="0"/>
              <a:t/>
            </a:r>
            <a:br>
              <a:rPr lang="en-US" dirty="0"/>
            </a:br>
            <a:r>
              <a:rPr lang="en-US" dirty="0"/>
              <a:t>To add an image here: </a:t>
            </a:r>
            <a:br>
              <a:rPr lang="en-US" dirty="0"/>
            </a:br>
            <a:r>
              <a:rPr lang="en-US" dirty="0"/>
              <a:t>Click the icon and select Brand Pictures, </a:t>
            </a:r>
            <a:br>
              <a:rPr lang="en-US" dirty="0"/>
            </a:br>
            <a:r>
              <a:rPr lang="en-US" dirty="0"/>
              <a:t>or insert a file from your computer.</a:t>
            </a:r>
            <a:br>
              <a:rPr lang="en-US" dirty="0"/>
            </a:br>
            <a:r>
              <a:rPr lang="en-US" dirty="0"/>
              <a:t/>
            </a:r>
            <a:br>
              <a:rPr lang="en-US" dirty="0"/>
            </a:br>
            <a:r>
              <a:rPr lang="en-US" dirty="0"/>
              <a:t/>
            </a:r>
            <a:br>
              <a:rPr lang="en-US" dirty="0"/>
            </a:br>
            <a:r>
              <a:rPr lang="en-US" dirty="0"/>
              <a:t/>
            </a:r>
            <a:br>
              <a:rPr lang="en-US" dirty="0"/>
            </a:br>
            <a:r>
              <a:rPr lang="en-US" dirty="0"/>
              <a:t>The image can then be scaled within </a:t>
            </a:r>
            <a:br>
              <a:rPr lang="en-US" dirty="0"/>
            </a:br>
            <a:r>
              <a:rPr lang="en-US" dirty="0"/>
              <a:t>the frame by using the Crop feature in </a:t>
            </a:r>
            <a:br>
              <a:rPr lang="en-US" dirty="0"/>
            </a:br>
            <a:r>
              <a:rPr lang="en-US" dirty="0"/>
              <a:t>the Picture Format tab of the ribbon.</a:t>
            </a:r>
            <a:br>
              <a:rPr lang="en-US" dirty="0"/>
            </a:br>
            <a:r>
              <a:rPr lang="en-US" dirty="0"/>
              <a:t>_______________________________</a:t>
            </a:r>
          </a:p>
        </p:txBody>
      </p:sp>
      <p:sp>
        <p:nvSpPr>
          <p:cNvPr id="2" name="Title 1">
            <a:extLst>
              <a:ext uri="{FF2B5EF4-FFF2-40B4-BE49-F238E27FC236}">
                <a16:creationId xmlns:a16="http://schemas.microsoft.com/office/drawing/2014/main" xmlns="" id="{2D9635B2-3D27-4FA3-B863-05E4C9624AB6}"/>
              </a:ext>
            </a:extLst>
          </p:cNvPr>
          <p:cNvSpPr>
            <a:spLocks noGrp="1"/>
          </p:cNvSpPr>
          <p:nvPr>
            <p:ph type="title" hasCustomPrompt="1"/>
          </p:nvPr>
        </p:nvSpPr>
        <p:spPr>
          <a:xfrm>
            <a:off x="407988" y="404812"/>
            <a:ext cx="5630862" cy="1007427"/>
          </a:xfrm>
        </p:spPr>
        <p:txBody>
          <a:bodyPr anchor="b" anchorCtr="0"/>
          <a:lstStyle>
            <a:lvl1pPr>
              <a:lnSpc>
                <a:spcPct val="100000"/>
              </a:lnSpc>
              <a:defRPr/>
            </a:lvl1pPr>
          </a:lstStyle>
          <a:p>
            <a:r>
              <a:rPr lang="en-US" dirty="0"/>
              <a:t>Click to enter title here</a:t>
            </a:r>
          </a:p>
        </p:txBody>
      </p:sp>
      <p:sp>
        <p:nvSpPr>
          <p:cNvPr id="6" name="Date Placeholder 5">
            <a:extLst>
              <a:ext uri="{FF2B5EF4-FFF2-40B4-BE49-F238E27FC236}">
                <a16:creationId xmlns:a16="http://schemas.microsoft.com/office/drawing/2014/main" xmlns="" id="{98CF1364-95FC-4822-BD65-0519B5DD9BCE}"/>
              </a:ext>
            </a:extLst>
          </p:cNvPr>
          <p:cNvSpPr>
            <a:spLocks noGrp="1"/>
          </p:cNvSpPr>
          <p:nvPr>
            <p:ph type="dt" sz="half" idx="10"/>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xmlns="" id="{B7FF9A92-5BDB-40F9-8C9E-94BECF288EF4}"/>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12" name="Text Placeholder 11">
            <a:extLst>
              <a:ext uri="{FF2B5EF4-FFF2-40B4-BE49-F238E27FC236}">
                <a16:creationId xmlns:a16="http://schemas.microsoft.com/office/drawing/2014/main" xmlns="" id="{6F9CD076-13C6-4629-A44D-60CE2274E081}"/>
              </a:ext>
            </a:extLst>
          </p:cNvPr>
          <p:cNvSpPr>
            <a:spLocks noGrp="1"/>
          </p:cNvSpPr>
          <p:nvPr>
            <p:ph type="body" sz="quarter" idx="16" hasCustomPrompt="1"/>
          </p:nvPr>
        </p:nvSpPr>
        <p:spPr>
          <a:xfrm>
            <a:off x="407987" y="1741714"/>
            <a:ext cx="5630863" cy="765175"/>
          </a:xfrm>
          <a:prstGeom prst="rect">
            <a:avLst/>
          </a:prstGeom>
        </p:spPr>
        <p:txBody>
          <a:bodyPr anchor="b" anchorCtr="0"/>
          <a:lstStyle>
            <a:lvl1pPr marL="0" indent="0">
              <a:lnSpc>
                <a:spcPct val="100000"/>
              </a:lnSpc>
              <a:buNone/>
              <a:defRPr b="1">
                <a:solidFill>
                  <a:schemeClr val="accent1"/>
                </a:solidFill>
              </a:defRPr>
            </a:lvl1pPr>
            <a:lvl2pPr marL="0" indent="0">
              <a:buNone/>
              <a:defRPr/>
            </a:lvl2pPr>
          </a:lstStyle>
          <a:p>
            <a:pPr lvl="0"/>
            <a:r>
              <a:rPr lang="en-US" dirty="0"/>
              <a:t>Click to add heading</a:t>
            </a:r>
          </a:p>
        </p:txBody>
      </p:sp>
      <p:sp>
        <p:nvSpPr>
          <p:cNvPr id="4" name="Content Placeholder 3">
            <a:extLst>
              <a:ext uri="{FF2B5EF4-FFF2-40B4-BE49-F238E27FC236}">
                <a16:creationId xmlns:a16="http://schemas.microsoft.com/office/drawing/2014/main" xmlns="" id="{48A40151-B82D-47EF-9056-B4BE571D3090}"/>
              </a:ext>
            </a:extLst>
          </p:cNvPr>
          <p:cNvSpPr>
            <a:spLocks noGrp="1"/>
          </p:cNvSpPr>
          <p:nvPr>
            <p:ph sz="quarter" idx="19" hasCustomPrompt="1"/>
          </p:nvPr>
        </p:nvSpPr>
        <p:spPr>
          <a:xfrm>
            <a:off x="407987" y="2570163"/>
            <a:ext cx="5630862" cy="3438000"/>
          </a:xfrm>
          <a:prstGeom prst="rect">
            <a:avLst/>
          </a:prstGeom>
        </p:spPr>
        <p:txBody>
          <a:bodyPr/>
          <a:lstStyle>
            <a:lvl1pPr>
              <a:lnSpc>
                <a:spcPct val="100000"/>
              </a:lnSpc>
              <a:defRPr/>
            </a:lvl1pPr>
            <a:lvl2pPr marL="460800" indent="-230400">
              <a:lnSpc>
                <a:spcPct val="100000"/>
              </a:lnSpc>
              <a:defRPr lang="en-US" sz="2400" kern="120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content. When pasting copy from other slides, be sure to right-click and choose ‘Keep text only’</a:t>
            </a:r>
            <a:r>
              <a:rPr lang="en-GB" dirty="0"/>
              <a: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Text Placeholder 96">
            <a:extLst>
              <a:ext uri="{FF2B5EF4-FFF2-40B4-BE49-F238E27FC236}">
                <a16:creationId xmlns:a16="http://schemas.microsoft.com/office/drawing/2014/main" xmlns="" id="{416731F4-F189-4DCC-AB0D-BFCE5BE61915}"/>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270398431"/>
      </p:ext>
    </p:extLst>
  </p:cSld>
  <p:clrMapOvr>
    <a:masterClrMapping/>
  </p:clrMapOvr>
  <p:extLst>
    <p:ext uri="{DCECCB84-F9BA-43D5-87BE-67443E8EF086}">
      <p15:sldGuideLst xmlns:p15="http://schemas.microsoft.com/office/powerpoint/2012/main" xmlns="">
        <p15:guide id="5" pos="3804">
          <p15:clr>
            <a:srgbClr val="A4A3A4"/>
          </p15:clr>
        </p15:guide>
        <p15:guide id="6" pos="3863">
          <p15:clr>
            <a:srgbClr val="A4A3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Column and Image in Le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9635B2-3D27-4FA3-B863-05E4C9624AB6}"/>
              </a:ext>
            </a:extLst>
          </p:cNvPr>
          <p:cNvSpPr>
            <a:spLocks noGrp="1"/>
          </p:cNvSpPr>
          <p:nvPr>
            <p:ph type="title" hasCustomPrompt="1"/>
          </p:nvPr>
        </p:nvSpPr>
        <p:spPr>
          <a:xfrm>
            <a:off x="407988" y="2716357"/>
            <a:ext cx="5630862" cy="553998"/>
          </a:xfrm>
        </p:spPr>
        <p:txBody>
          <a:bodyPr anchor="b" anchorCtr="0">
            <a:spAutoFit/>
          </a:bodyPr>
          <a:lstStyle>
            <a:lvl1pPr>
              <a:lnSpc>
                <a:spcPct val="100000"/>
              </a:lnSpc>
              <a:defRPr/>
            </a:lvl1pPr>
          </a:lstStyle>
          <a:p>
            <a:r>
              <a:rPr lang="en-US"/>
              <a:t>Click to enter title here</a:t>
            </a:r>
          </a:p>
        </p:txBody>
      </p:sp>
      <p:sp>
        <p:nvSpPr>
          <p:cNvPr id="6" name="Date Placeholder 5">
            <a:extLst>
              <a:ext uri="{FF2B5EF4-FFF2-40B4-BE49-F238E27FC236}">
                <a16:creationId xmlns:a16="http://schemas.microsoft.com/office/drawing/2014/main" xmlns="" id="{98CF1364-95FC-4822-BD65-0519B5DD9BCE}"/>
              </a:ext>
            </a:extLst>
          </p:cNvPr>
          <p:cNvSpPr>
            <a:spLocks noGrp="1"/>
          </p:cNvSpPr>
          <p:nvPr>
            <p:ph type="dt" sz="half" idx="10"/>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xmlns="" id="{B7FF9A92-5BDB-40F9-8C9E-94BECF288EF4}"/>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24" name="Content Placeholder 3">
            <a:extLst>
              <a:ext uri="{FF2B5EF4-FFF2-40B4-BE49-F238E27FC236}">
                <a16:creationId xmlns:a16="http://schemas.microsoft.com/office/drawing/2014/main" xmlns="" id="{F0F231B6-1649-4FC7-9870-6F8BBC76458E}"/>
              </a:ext>
            </a:extLst>
          </p:cNvPr>
          <p:cNvSpPr>
            <a:spLocks noGrp="1"/>
          </p:cNvSpPr>
          <p:nvPr>
            <p:ph sz="quarter" idx="22" hasCustomPrompt="1"/>
          </p:nvPr>
        </p:nvSpPr>
        <p:spPr>
          <a:xfrm>
            <a:off x="6153150" y="3688079"/>
            <a:ext cx="5630400" cy="2340000"/>
          </a:xfrm>
          <a:prstGeom prst="rect">
            <a:avLst/>
          </a:prstGeom>
        </p:spPr>
        <p:txBody>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content. When pasting copy from other slides, be sure to right-click and choose ‘Keep text only’</a:t>
            </a:r>
            <a:r>
              <a:rPr lang="en-GB" dirty="0"/>
              <a: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5" name="Content Placeholder 3">
            <a:extLst>
              <a:ext uri="{FF2B5EF4-FFF2-40B4-BE49-F238E27FC236}">
                <a16:creationId xmlns:a16="http://schemas.microsoft.com/office/drawing/2014/main" xmlns="" id="{D9E6E49B-9844-4F9B-9E49-C493B4AAE6D5}"/>
              </a:ext>
            </a:extLst>
          </p:cNvPr>
          <p:cNvSpPr>
            <a:spLocks noGrp="1"/>
          </p:cNvSpPr>
          <p:nvPr>
            <p:ph sz="quarter" idx="23" hasCustomPrompt="1"/>
          </p:nvPr>
        </p:nvSpPr>
        <p:spPr>
          <a:xfrm>
            <a:off x="407988" y="3688079"/>
            <a:ext cx="5630400" cy="2340000"/>
          </a:xfrm>
          <a:prstGeom prst="rect">
            <a:avLst/>
          </a:prstGeom>
        </p:spPr>
        <p:txBody>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content. When pasting copy from other slides, be sure to right-click and choose ‘Keep text only’</a:t>
            </a:r>
            <a:r>
              <a:rPr lang="en-GB" dirty="0"/>
              <a: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7" name="Picture Placeholder 16">
            <a:extLst>
              <a:ext uri="{FF2B5EF4-FFF2-40B4-BE49-F238E27FC236}">
                <a16:creationId xmlns:a16="http://schemas.microsoft.com/office/drawing/2014/main" xmlns="" id="{D88EB634-77D7-4CDB-AE88-62FA9FC51B33}"/>
              </a:ext>
            </a:extLst>
          </p:cNvPr>
          <p:cNvSpPr>
            <a:spLocks noGrp="1"/>
          </p:cNvSpPr>
          <p:nvPr>
            <p:ph type="pic" sz="quarter" idx="20" hasCustomPrompt="1"/>
          </p:nvPr>
        </p:nvSpPr>
        <p:spPr>
          <a:xfrm>
            <a:off x="6873240" y="1"/>
            <a:ext cx="5318760" cy="3552079"/>
          </a:xfrm>
          <a:custGeom>
            <a:avLst/>
            <a:gdLst>
              <a:gd name="connsiteX0" fmla="*/ 20727 w 5318760"/>
              <a:gd name="connsiteY0" fmla="*/ 0 h 3552079"/>
              <a:gd name="connsiteX1" fmla="*/ 5318760 w 5318760"/>
              <a:gd name="connsiteY1" fmla="*/ 0 h 3552079"/>
              <a:gd name="connsiteX2" fmla="*/ 5318760 w 5318760"/>
              <a:gd name="connsiteY2" fmla="*/ 2741950 h 3552079"/>
              <a:gd name="connsiteX3" fmla="*/ 5230648 w 5318760"/>
              <a:gd name="connsiteY3" fmla="*/ 2822032 h 3552079"/>
              <a:gd name="connsiteX4" fmla="*/ 3197036 w 5318760"/>
              <a:gd name="connsiteY4" fmla="*/ 3552079 h 3552079"/>
              <a:gd name="connsiteX5" fmla="*/ 0 w 5318760"/>
              <a:gd name="connsiteY5" fmla="*/ 355043 h 3552079"/>
              <a:gd name="connsiteX6" fmla="*/ 6487 w 5318760"/>
              <a:gd name="connsiteY6" fmla="*/ 149723 h 355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8760" h="3552079">
                <a:moveTo>
                  <a:pt x="20727" y="0"/>
                </a:moveTo>
                <a:lnTo>
                  <a:pt x="5318760" y="0"/>
                </a:lnTo>
                <a:lnTo>
                  <a:pt x="5318760" y="2741950"/>
                </a:lnTo>
                <a:lnTo>
                  <a:pt x="5230648" y="2822032"/>
                </a:lnTo>
                <a:cubicBezTo>
                  <a:pt x="4678012" y="3278108"/>
                  <a:pt x="3969519" y="3552079"/>
                  <a:pt x="3197036" y="3552079"/>
                </a:cubicBezTo>
                <a:cubicBezTo>
                  <a:pt x="1431362" y="3552079"/>
                  <a:pt x="0" y="2120717"/>
                  <a:pt x="0" y="355043"/>
                </a:cubicBezTo>
                <a:cubicBezTo>
                  <a:pt x="0" y="286071"/>
                  <a:pt x="2184" y="217610"/>
                  <a:pt x="6487" y="149723"/>
                </a:cubicBezTo>
                <a:close/>
              </a:path>
            </a:pathLst>
          </a:custGeom>
          <a:solidFill>
            <a:schemeClr val="accent1"/>
          </a:solidFill>
        </p:spPr>
        <p:txBody>
          <a:bodyPr wrap="square" lIns="396000" tIns="0" rIns="252000" bIns="274320" anchor="ctr" anchorCtr="0">
            <a:noAutofit/>
          </a:bodyPr>
          <a:lstStyle>
            <a:lvl1pPr marL="0" indent="0" algn="ctr">
              <a:lnSpc>
                <a:spcPct val="100000"/>
              </a:lnSpc>
              <a:spcAft>
                <a:spcPts val="0"/>
              </a:spcAft>
              <a:buNone/>
              <a:defRPr sz="1200" b="1">
                <a:solidFill>
                  <a:schemeClr val="bg1"/>
                </a:solidFill>
              </a:defRPr>
            </a:lvl1pPr>
          </a:lstStyle>
          <a:p>
            <a:r>
              <a:rPr lang="en-US" dirty="0"/>
              <a:t>_______________________________</a:t>
            </a:r>
            <a:br>
              <a:rPr lang="en-US" dirty="0"/>
            </a:br>
            <a:r>
              <a:rPr lang="en-US" dirty="0"/>
              <a:t/>
            </a:r>
            <a:br>
              <a:rPr lang="en-US" dirty="0"/>
            </a:br>
            <a:r>
              <a:rPr lang="en-US" dirty="0"/>
              <a:t>To add an image here: </a:t>
            </a:r>
            <a:br>
              <a:rPr lang="en-US" dirty="0"/>
            </a:br>
            <a:r>
              <a:rPr lang="en-US" dirty="0"/>
              <a:t>Click the icon and select Brand Pictures, </a:t>
            </a:r>
            <a:br>
              <a:rPr lang="en-US" dirty="0"/>
            </a:br>
            <a:r>
              <a:rPr lang="en-US" dirty="0"/>
              <a:t>or insert a file from your computer.</a:t>
            </a:r>
            <a:br>
              <a:rPr lang="en-US" dirty="0"/>
            </a:br>
            <a:r>
              <a:rPr lang="en-US" dirty="0"/>
              <a:t/>
            </a:r>
            <a:br>
              <a:rPr lang="en-US" dirty="0"/>
            </a:br>
            <a:r>
              <a:rPr lang="en-US" dirty="0"/>
              <a:t/>
            </a:r>
            <a:br>
              <a:rPr lang="en-US" dirty="0"/>
            </a:br>
            <a:r>
              <a:rPr lang="en-US" dirty="0"/>
              <a:t/>
            </a:r>
            <a:br>
              <a:rPr lang="en-US" dirty="0"/>
            </a:br>
            <a:r>
              <a:rPr lang="en-US" dirty="0"/>
              <a:t>The image can then be scaled within </a:t>
            </a:r>
            <a:br>
              <a:rPr lang="en-US" dirty="0"/>
            </a:br>
            <a:r>
              <a:rPr lang="en-US" dirty="0"/>
              <a:t>the frame by using the Crop feature in </a:t>
            </a:r>
            <a:br>
              <a:rPr lang="en-US" dirty="0"/>
            </a:br>
            <a:r>
              <a:rPr lang="en-US" dirty="0"/>
              <a:t>the Picture Format tab of the ribbon.</a:t>
            </a:r>
            <a:br>
              <a:rPr lang="en-US" dirty="0"/>
            </a:br>
            <a:r>
              <a:rPr lang="en-US" dirty="0"/>
              <a:t>_______________________________</a:t>
            </a:r>
          </a:p>
        </p:txBody>
      </p:sp>
      <p:sp>
        <p:nvSpPr>
          <p:cNvPr id="9" name="Text Placeholder 96">
            <a:extLst>
              <a:ext uri="{FF2B5EF4-FFF2-40B4-BE49-F238E27FC236}">
                <a16:creationId xmlns:a16="http://schemas.microsoft.com/office/drawing/2014/main" xmlns="" id="{08596668-B452-4684-9114-FD6480173A59}"/>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4233158680"/>
      </p:ext>
    </p:extLst>
  </p:cSld>
  <p:clrMapOvr>
    <a:masterClrMapping/>
  </p:clrMapOvr>
  <p:extLst>
    <p:ext uri="{DCECCB84-F9BA-43D5-87BE-67443E8EF086}">
      <p15:sldGuideLst xmlns:p15="http://schemas.microsoft.com/office/powerpoint/2012/main" xmlns="">
        <p15:guide id="5" pos="3804">
          <p15:clr>
            <a:srgbClr val="A4A3A4"/>
          </p15:clr>
        </p15:guide>
        <p15:guide id="6" pos="3876">
          <p15:clr>
            <a:srgbClr val="A4A3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Column and Image in Le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9635B2-3D27-4FA3-B863-05E4C9624AB6}"/>
              </a:ext>
            </a:extLst>
          </p:cNvPr>
          <p:cNvSpPr>
            <a:spLocks noGrp="1"/>
          </p:cNvSpPr>
          <p:nvPr>
            <p:ph type="title" hasCustomPrompt="1"/>
          </p:nvPr>
        </p:nvSpPr>
        <p:spPr>
          <a:xfrm>
            <a:off x="407988" y="2716357"/>
            <a:ext cx="5630862" cy="553998"/>
          </a:xfrm>
        </p:spPr>
        <p:txBody>
          <a:bodyPr anchor="b" anchorCtr="0">
            <a:spAutoFit/>
          </a:bodyPr>
          <a:lstStyle>
            <a:lvl1pPr>
              <a:lnSpc>
                <a:spcPct val="100000"/>
              </a:lnSpc>
              <a:defRPr/>
            </a:lvl1pPr>
          </a:lstStyle>
          <a:p>
            <a:r>
              <a:rPr lang="en-US"/>
              <a:t>Click to enter title here</a:t>
            </a:r>
          </a:p>
        </p:txBody>
      </p:sp>
      <p:sp>
        <p:nvSpPr>
          <p:cNvPr id="6" name="Date Placeholder 5">
            <a:extLst>
              <a:ext uri="{FF2B5EF4-FFF2-40B4-BE49-F238E27FC236}">
                <a16:creationId xmlns:a16="http://schemas.microsoft.com/office/drawing/2014/main" xmlns="" id="{98CF1364-95FC-4822-BD65-0519B5DD9BCE}"/>
              </a:ext>
            </a:extLst>
          </p:cNvPr>
          <p:cNvSpPr>
            <a:spLocks noGrp="1"/>
          </p:cNvSpPr>
          <p:nvPr>
            <p:ph type="dt" sz="half" idx="10"/>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xmlns="" id="{B7FF9A92-5BDB-40F9-8C9E-94BECF288EF4}"/>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23" name="Content Placeholder 3">
            <a:extLst>
              <a:ext uri="{FF2B5EF4-FFF2-40B4-BE49-F238E27FC236}">
                <a16:creationId xmlns:a16="http://schemas.microsoft.com/office/drawing/2014/main" xmlns="" id="{3959B661-E0AC-460F-8B80-1D7A0DE584D0}"/>
              </a:ext>
            </a:extLst>
          </p:cNvPr>
          <p:cNvSpPr>
            <a:spLocks noGrp="1"/>
          </p:cNvSpPr>
          <p:nvPr>
            <p:ph sz="quarter" idx="21" hasCustomPrompt="1"/>
          </p:nvPr>
        </p:nvSpPr>
        <p:spPr>
          <a:xfrm>
            <a:off x="4243390" y="3688079"/>
            <a:ext cx="3715200" cy="2340000"/>
          </a:xfrm>
          <a:prstGeom prst="rect">
            <a:avLst/>
          </a:prstGeom>
        </p:spPr>
        <p:txBody>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content. When pasting copy from other slides, be sure to right-click and choose ‘Keep text only’</a:t>
            </a:r>
            <a:r>
              <a:rPr lang="en-GB" dirty="0"/>
              <a: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4" name="Content Placeholder 3">
            <a:extLst>
              <a:ext uri="{FF2B5EF4-FFF2-40B4-BE49-F238E27FC236}">
                <a16:creationId xmlns:a16="http://schemas.microsoft.com/office/drawing/2014/main" xmlns="" id="{F0F231B6-1649-4FC7-9870-6F8BBC76458E}"/>
              </a:ext>
            </a:extLst>
          </p:cNvPr>
          <p:cNvSpPr>
            <a:spLocks noGrp="1"/>
          </p:cNvSpPr>
          <p:nvPr>
            <p:ph sz="quarter" idx="22" hasCustomPrompt="1"/>
          </p:nvPr>
        </p:nvSpPr>
        <p:spPr>
          <a:xfrm>
            <a:off x="407988" y="3688079"/>
            <a:ext cx="3715200" cy="2340000"/>
          </a:xfrm>
          <a:prstGeom prst="rect">
            <a:avLst/>
          </a:prstGeom>
        </p:spPr>
        <p:txBody>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content. When pasting copy from other slides, be sure to right-click and choose ‘Keep text only’</a:t>
            </a:r>
            <a:r>
              <a:rPr lang="en-GB" dirty="0"/>
              <a: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5" name="Content Placeholder 3">
            <a:extLst>
              <a:ext uri="{FF2B5EF4-FFF2-40B4-BE49-F238E27FC236}">
                <a16:creationId xmlns:a16="http://schemas.microsoft.com/office/drawing/2014/main" xmlns="" id="{D9E6E49B-9844-4F9B-9E49-C493B4AAE6D5}"/>
              </a:ext>
            </a:extLst>
          </p:cNvPr>
          <p:cNvSpPr>
            <a:spLocks noGrp="1"/>
          </p:cNvSpPr>
          <p:nvPr>
            <p:ph sz="quarter" idx="23" hasCustomPrompt="1"/>
          </p:nvPr>
        </p:nvSpPr>
        <p:spPr>
          <a:xfrm>
            <a:off x="8072441" y="3688079"/>
            <a:ext cx="3715200" cy="2340000"/>
          </a:xfrm>
          <a:prstGeom prst="rect">
            <a:avLst/>
          </a:prstGeom>
        </p:spPr>
        <p:txBody>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content. When pasting copy from other slides, be sure to right-click and choose ‘Keep text only’</a:t>
            </a:r>
            <a:r>
              <a:rPr lang="en-GB" dirty="0"/>
              <a: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7" name="Picture Placeholder 16">
            <a:extLst>
              <a:ext uri="{FF2B5EF4-FFF2-40B4-BE49-F238E27FC236}">
                <a16:creationId xmlns:a16="http://schemas.microsoft.com/office/drawing/2014/main" xmlns="" id="{D88EB634-77D7-4CDB-AE88-62FA9FC51B33}"/>
              </a:ext>
            </a:extLst>
          </p:cNvPr>
          <p:cNvSpPr>
            <a:spLocks noGrp="1"/>
          </p:cNvSpPr>
          <p:nvPr>
            <p:ph type="pic" sz="quarter" idx="20" hasCustomPrompt="1"/>
          </p:nvPr>
        </p:nvSpPr>
        <p:spPr>
          <a:xfrm>
            <a:off x="6873240" y="1"/>
            <a:ext cx="5318760" cy="3552079"/>
          </a:xfrm>
          <a:custGeom>
            <a:avLst/>
            <a:gdLst>
              <a:gd name="connsiteX0" fmla="*/ 20727 w 5318760"/>
              <a:gd name="connsiteY0" fmla="*/ 0 h 3552079"/>
              <a:gd name="connsiteX1" fmla="*/ 5318760 w 5318760"/>
              <a:gd name="connsiteY1" fmla="*/ 0 h 3552079"/>
              <a:gd name="connsiteX2" fmla="*/ 5318760 w 5318760"/>
              <a:gd name="connsiteY2" fmla="*/ 2741950 h 3552079"/>
              <a:gd name="connsiteX3" fmla="*/ 5230648 w 5318760"/>
              <a:gd name="connsiteY3" fmla="*/ 2822032 h 3552079"/>
              <a:gd name="connsiteX4" fmla="*/ 3197036 w 5318760"/>
              <a:gd name="connsiteY4" fmla="*/ 3552079 h 3552079"/>
              <a:gd name="connsiteX5" fmla="*/ 0 w 5318760"/>
              <a:gd name="connsiteY5" fmla="*/ 355043 h 3552079"/>
              <a:gd name="connsiteX6" fmla="*/ 6487 w 5318760"/>
              <a:gd name="connsiteY6" fmla="*/ 149723 h 355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8760" h="3552079">
                <a:moveTo>
                  <a:pt x="20727" y="0"/>
                </a:moveTo>
                <a:lnTo>
                  <a:pt x="5318760" y="0"/>
                </a:lnTo>
                <a:lnTo>
                  <a:pt x="5318760" y="2741950"/>
                </a:lnTo>
                <a:lnTo>
                  <a:pt x="5230648" y="2822032"/>
                </a:lnTo>
                <a:cubicBezTo>
                  <a:pt x="4678012" y="3278108"/>
                  <a:pt x="3969519" y="3552079"/>
                  <a:pt x="3197036" y="3552079"/>
                </a:cubicBezTo>
                <a:cubicBezTo>
                  <a:pt x="1431362" y="3552079"/>
                  <a:pt x="0" y="2120717"/>
                  <a:pt x="0" y="355043"/>
                </a:cubicBezTo>
                <a:cubicBezTo>
                  <a:pt x="0" y="286071"/>
                  <a:pt x="2184" y="217610"/>
                  <a:pt x="6487" y="149723"/>
                </a:cubicBezTo>
                <a:close/>
              </a:path>
            </a:pathLst>
          </a:custGeom>
          <a:solidFill>
            <a:schemeClr val="accent1"/>
          </a:solidFill>
        </p:spPr>
        <p:txBody>
          <a:bodyPr wrap="square" lIns="396000" tIns="0" rIns="252000" bIns="274320" anchor="ctr" anchorCtr="0">
            <a:noAutofit/>
          </a:bodyPr>
          <a:lstStyle>
            <a:lvl1pPr marL="0" indent="0" algn="ctr">
              <a:lnSpc>
                <a:spcPct val="100000"/>
              </a:lnSpc>
              <a:spcAft>
                <a:spcPts val="0"/>
              </a:spcAft>
              <a:buNone/>
              <a:defRPr sz="1200" b="1">
                <a:solidFill>
                  <a:schemeClr val="bg1"/>
                </a:solidFill>
              </a:defRPr>
            </a:lvl1pPr>
          </a:lstStyle>
          <a:p>
            <a:r>
              <a:rPr lang="en-US" dirty="0"/>
              <a:t>_______________________________</a:t>
            </a:r>
            <a:br>
              <a:rPr lang="en-US" dirty="0"/>
            </a:br>
            <a:r>
              <a:rPr lang="en-US" dirty="0"/>
              <a:t/>
            </a:r>
            <a:br>
              <a:rPr lang="en-US" dirty="0"/>
            </a:br>
            <a:r>
              <a:rPr lang="en-US" dirty="0"/>
              <a:t>To add an image here: </a:t>
            </a:r>
            <a:br>
              <a:rPr lang="en-US" dirty="0"/>
            </a:br>
            <a:r>
              <a:rPr lang="en-US" dirty="0"/>
              <a:t>Click the icon and select Brand Pictures, </a:t>
            </a:r>
            <a:br>
              <a:rPr lang="en-US" dirty="0"/>
            </a:br>
            <a:r>
              <a:rPr lang="en-US" dirty="0"/>
              <a:t>or insert a file from your computer.</a:t>
            </a:r>
            <a:br>
              <a:rPr lang="en-US" dirty="0"/>
            </a:br>
            <a:r>
              <a:rPr lang="en-US" dirty="0"/>
              <a:t/>
            </a:r>
            <a:br>
              <a:rPr lang="en-US" dirty="0"/>
            </a:br>
            <a:r>
              <a:rPr lang="en-US" dirty="0"/>
              <a:t/>
            </a:r>
            <a:br>
              <a:rPr lang="en-US" dirty="0"/>
            </a:br>
            <a:r>
              <a:rPr lang="en-US" dirty="0"/>
              <a:t/>
            </a:r>
            <a:br>
              <a:rPr lang="en-US" dirty="0"/>
            </a:br>
            <a:r>
              <a:rPr lang="en-US" dirty="0"/>
              <a:t>The image can then be scaled within </a:t>
            </a:r>
            <a:br>
              <a:rPr lang="en-US" dirty="0"/>
            </a:br>
            <a:r>
              <a:rPr lang="en-US" dirty="0"/>
              <a:t>the frame by using the Crop feature in </a:t>
            </a:r>
            <a:br>
              <a:rPr lang="en-US" dirty="0"/>
            </a:br>
            <a:r>
              <a:rPr lang="en-US" dirty="0"/>
              <a:t>the Picture Format tab of the ribbon.</a:t>
            </a:r>
            <a:br>
              <a:rPr lang="en-US" dirty="0"/>
            </a:br>
            <a:r>
              <a:rPr lang="en-US" dirty="0"/>
              <a:t>_______________________________</a:t>
            </a:r>
          </a:p>
        </p:txBody>
      </p:sp>
      <p:sp>
        <p:nvSpPr>
          <p:cNvPr id="10" name="Text Placeholder 96">
            <a:extLst>
              <a:ext uri="{FF2B5EF4-FFF2-40B4-BE49-F238E27FC236}">
                <a16:creationId xmlns:a16="http://schemas.microsoft.com/office/drawing/2014/main" xmlns="" id="{B863F956-22D4-4C3A-A009-E80F1E169DCD}"/>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 </a:t>
            </a:r>
          </a:p>
        </p:txBody>
      </p:sp>
    </p:spTree>
    <p:custDataLst>
      <p:tags r:id="rId1"/>
    </p:custDataLst>
    <p:extLst>
      <p:ext uri="{BB962C8B-B14F-4D97-AF65-F5344CB8AC3E}">
        <p14:creationId xmlns:p14="http://schemas.microsoft.com/office/powerpoint/2010/main" val="1300155121"/>
      </p:ext>
    </p:extLst>
  </p:cSld>
  <p:clrMapOvr>
    <a:masterClrMapping/>
  </p:clrMapOvr>
  <p:extLst>
    <p:ext uri="{DCECCB84-F9BA-43D5-87BE-67443E8EF086}">
      <p15:sldGuideLst xmlns:p15="http://schemas.microsoft.com/office/powerpoint/2012/main" xmlns="">
        <p15:guide id="3" pos="2598">
          <p15:clr>
            <a:srgbClr val="A4A3A4"/>
          </p15:clr>
        </p15:guide>
        <p15:guide id="4" pos="2669">
          <p15:clr>
            <a:srgbClr val="A4A3A4"/>
          </p15:clr>
        </p15:guide>
        <p15:guide id="7" pos="5009">
          <p15:clr>
            <a:srgbClr val="A4A3A4"/>
          </p15:clr>
        </p15:guide>
        <p15:guide id="8" pos="5082">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xmlns="" id="{4447ADDD-920E-4BEB-819B-9759B3CF06AB}"/>
              </a:ext>
            </a:extLst>
          </p:cNvPr>
          <p:cNvSpPr>
            <a:spLocks noGrp="1"/>
          </p:cNvSpPr>
          <p:nvPr>
            <p:ph type="title" hasCustomPrompt="1"/>
          </p:nvPr>
        </p:nvSpPr>
        <p:spPr>
          <a:xfrm>
            <a:off x="1" y="0"/>
            <a:ext cx="5562601" cy="6858000"/>
          </a:xfrm>
          <a:custGeom>
            <a:avLst/>
            <a:gdLst>
              <a:gd name="connsiteX0" fmla="*/ 0 w 5562601"/>
              <a:gd name="connsiteY0" fmla="*/ 0 h 6858000"/>
              <a:gd name="connsiteX1" fmla="*/ 3124199 w 5562601"/>
              <a:gd name="connsiteY1" fmla="*/ 0 h 6858000"/>
              <a:gd name="connsiteX2" fmla="*/ 3694793 w 5562601"/>
              <a:gd name="connsiteY2" fmla="*/ 0 h 6858000"/>
              <a:gd name="connsiteX3" fmla="*/ 3762493 w 5562601"/>
              <a:gd name="connsiteY3" fmla="*/ 43402 h 6858000"/>
              <a:gd name="connsiteX4" fmla="*/ 5562601 w 5562601"/>
              <a:gd name="connsiteY4" fmla="*/ 3429000 h 6858000"/>
              <a:gd name="connsiteX5" fmla="*/ 3762493 w 5562601"/>
              <a:gd name="connsiteY5" fmla="*/ 6814598 h 6858000"/>
              <a:gd name="connsiteX6" fmla="*/ 3694792 w 5562601"/>
              <a:gd name="connsiteY6" fmla="*/ 6858000 h 6858000"/>
              <a:gd name="connsiteX7" fmla="*/ 0 w 5562601"/>
              <a:gd name="connsiteY7" fmla="*/ 6858000 h 6858000"/>
              <a:gd name="connsiteX8" fmla="*/ 0 w 5562601"/>
              <a:gd name="connsiteY8" fmla="*/ 26016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2601" h="6858000">
                <a:moveTo>
                  <a:pt x="0" y="0"/>
                </a:moveTo>
                <a:lnTo>
                  <a:pt x="3124199" y="0"/>
                </a:lnTo>
                <a:lnTo>
                  <a:pt x="3694793" y="0"/>
                </a:lnTo>
                <a:lnTo>
                  <a:pt x="3762493" y="43402"/>
                </a:lnTo>
                <a:cubicBezTo>
                  <a:pt x="4848549" y="777127"/>
                  <a:pt x="5562601" y="2019676"/>
                  <a:pt x="5562601" y="3429000"/>
                </a:cubicBezTo>
                <a:cubicBezTo>
                  <a:pt x="5562601" y="4838325"/>
                  <a:pt x="4848549" y="6080873"/>
                  <a:pt x="3762493" y="6814598"/>
                </a:cubicBezTo>
                <a:lnTo>
                  <a:pt x="3694792" y="6858000"/>
                </a:lnTo>
                <a:lnTo>
                  <a:pt x="0" y="6858000"/>
                </a:lnTo>
                <a:lnTo>
                  <a:pt x="0" y="2601686"/>
                </a:lnTo>
                <a:close/>
              </a:path>
            </a:pathLst>
          </a:custGeom>
          <a:solidFill>
            <a:schemeClr val="accent1"/>
          </a:solidFill>
        </p:spPr>
        <p:txBody>
          <a:bodyPr wrap="square" lIns="396000" tIns="2160000" bIns="2880000" anchor="b" anchorCtr="0">
            <a:normAutofit/>
          </a:bodyPr>
          <a:lstStyle>
            <a:lvl1pPr>
              <a:lnSpc>
                <a:spcPct val="100000"/>
              </a:lnSpc>
              <a:defRPr sz="4000">
                <a:solidFill>
                  <a:schemeClr val="bg1"/>
                </a:solidFill>
              </a:defRPr>
            </a:lvl1pPr>
          </a:lstStyle>
          <a:p>
            <a:r>
              <a:rPr lang="en-US" dirty="0"/>
              <a:t>Click to enter</a:t>
            </a:r>
            <a:br>
              <a:rPr lang="en-US" dirty="0"/>
            </a:br>
            <a:r>
              <a:rPr lang="en-US" dirty="0"/>
              <a:t>section title here</a:t>
            </a:r>
            <a:endParaRPr lang="en-GB" dirty="0"/>
          </a:p>
        </p:txBody>
      </p:sp>
      <p:sp>
        <p:nvSpPr>
          <p:cNvPr id="20" name="Text Placeholder 30">
            <a:extLst>
              <a:ext uri="{FF2B5EF4-FFF2-40B4-BE49-F238E27FC236}">
                <a16:creationId xmlns:a16="http://schemas.microsoft.com/office/drawing/2014/main" xmlns="" id="{9A77974F-FF01-4E3F-957B-CC5A44F8CE16}"/>
              </a:ext>
            </a:extLst>
          </p:cNvPr>
          <p:cNvSpPr txBox="1">
            <a:spLocks/>
          </p:cNvSpPr>
          <p:nvPr userDrawn="1"/>
        </p:nvSpPr>
        <p:spPr>
          <a:xfrm>
            <a:off x="11597151" y="6303999"/>
            <a:ext cx="294812" cy="355098"/>
          </a:xfrm>
          <a:prstGeom prst="rect">
            <a:avLst/>
          </a:prstGeom>
          <a:blipFill>
            <a:blip r:embed="rId3">
              <a:extLst>
                <a:ext uri="{96DAC541-7B7A-43D3-8B79-37D633B846F1}">
                  <asvg:svgBlip xmlns:asvg="http://schemas.microsoft.com/office/drawing/2016/SVG/main" xmlns="" r:embed="rId4"/>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a:t> </a:t>
            </a:r>
          </a:p>
        </p:txBody>
      </p:sp>
      <p:sp>
        <p:nvSpPr>
          <p:cNvPr id="5" name="Text Placeholder 4">
            <a:extLst>
              <a:ext uri="{FF2B5EF4-FFF2-40B4-BE49-F238E27FC236}">
                <a16:creationId xmlns:a16="http://schemas.microsoft.com/office/drawing/2014/main" xmlns="" id="{D60AE4F3-AAA3-4B8D-A01A-1FF9B8F9F42A}"/>
              </a:ext>
            </a:extLst>
          </p:cNvPr>
          <p:cNvSpPr>
            <a:spLocks noGrp="1"/>
          </p:cNvSpPr>
          <p:nvPr>
            <p:ph type="body" sz="quarter" idx="33" hasCustomPrompt="1"/>
          </p:nvPr>
        </p:nvSpPr>
        <p:spPr>
          <a:xfrm>
            <a:off x="428095" y="863767"/>
            <a:ext cx="1203158" cy="1203158"/>
          </a:xfrm>
          <a:prstGeom prst="ellipse">
            <a:avLst/>
          </a:prstGeom>
          <a:solidFill>
            <a:schemeClr val="bg1"/>
          </a:solidFill>
        </p:spPr>
        <p:txBody>
          <a:bodyPr wrap="none" bIns="0" anchor="ctr" anchorCtr="0">
            <a:normAutofit/>
          </a:bodyPr>
          <a:lstStyle>
            <a:lvl1pPr marL="0" indent="0" algn="ctr">
              <a:lnSpc>
                <a:spcPct val="100000"/>
              </a:lnSpc>
              <a:buNone/>
              <a:defRPr sz="6000" b="1">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a:t>
            </a:r>
          </a:p>
        </p:txBody>
      </p:sp>
      <p:sp>
        <p:nvSpPr>
          <p:cNvPr id="8" name="Text Placeholder 7">
            <a:extLst>
              <a:ext uri="{FF2B5EF4-FFF2-40B4-BE49-F238E27FC236}">
                <a16:creationId xmlns:a16="http://schemas.microsoft.com/office/drawing/2014/main" xmlns="" id="{45758FA1-2B23-4C7E-97FD-FBA94AB3853B}"/>
              </a:ext>
            </a:extLst>
          </p:cNvPr>
          <p:cNvSpPr>
            <a:spLocks noGrp="1"/>
          </p:cNvSpPr>
          <p:nvPr>
            <p:ph type="body" sz="quarter" idx="34" hasCustomPrompt="1"/>
          </p:nvPr>
        </p:nvSpPr>
        <p:spPr>
          <a:xfrm>
            <a:off x="428626" y="4267200"/>
            <a:ext cx="3678918" cy="1896645"/>
          </a:xfrm>
          <a:prstGeom prst="rect">
            <a:avLst/>
          </a:prstGeom>
        </p:spPr>
        <p:txBody>
          <a:bodyPr lIns="0"/>
          <a:lstStyle>
            <a:lvl1pPr marL="0" indent="0">
              <a:lnSpc>
                <a:spcPct val="100000"/>
              </a:lnSpc>
              <a:buNone/>
              <a:defRPr>
                <a:solidFill>
                  <a:schemeClr val="bg1"/>
                </a:solidFill>
              </a:defRPr>
            </a:lvl1pPr>
            <a:lvl5pPr>
              <a:defRPr/>
            </a:lvl5pPr>
          </a:lstStyle>
          <a:p>
            <a:pPr lvl="0"/>
            <a:r>
              <a:rPr lang="en-US" dirty="0"/>
              <a:t>Click to add subtitle / presenter name(s)</a:t>
            </a:r>
          </a:p>
        </p:txBody>
      </p:sp>
      <p:sp>
        <p:nvSpPr>
          <p:cNvPr id="22" name="Picture Placeholder 21">
            <a:extLst>
              <a:ext uri="{FF2B5EF4-FFF2-40B4-BE49-F238E27FC236}">
                <a16:creationId xmlns:a16="http://schemas.microsoft.com/office/drawing/2014/main" xmlns="" id="{0486192A-3DB1-49EB-9B2C-D5E68AF24B1A}"/>
              </a:ext>
            </a:extLst>
          </p:cNvPr>
          <p:cNvSpPr>
            <a:spLocks noGrp="1"/>
          </p:cNvSpPr>
          <p:nvPr>
            <p:ph type="pic" sz="quarter" idx="36" hasCustomPrompt="1"/>
          </p:nvPr>
        </p:nvSpPr>
        <p:spPr>
          <a:xfrm>
            <a:off x="3694792" y="-1"/>
            <a:ext cx="8497208" cy="6858001"/>
          </a:xfrm>
          <a:custGeom>
            <a:avLst/>
            <a:gdLst>
              <a:gd name="connsiteX0" fmla="*/ 8001617 w 8497208"/>
              <a:gd name="connsiteY0" fmla="*/ 6414717 h 6858001"/>
              <a:gd name="connsiteX1" fmla="*/ 7980570 w 8497208"/>
              <a:gd name="connsiteY1" fmla="*/ 6439539 h 6858001"/>
              <a:gd name="connsiteX2" fmla="*/ 8034470 w 8497208"/>
              <a:gd name="connsiteY2" fmla="*/ 6517076 h 6858001"/>
              <a:gd name="connsiteX3" fmla="*/ 8090937 w 8497208"/>
              <a:gd name="connsiteY3" fmla="*/ 6510166 h 6858001"/>
              <a:gd name="connsiteX4" fmla="*/ 8091707 w 8497208"/>
              <a:gd name="connsiteY4" fmla="*/ 6506072 h 6858001"/>
              <a:gd name="connsiteX5" fmla="*/ 8095814 w 8497208"/>
              <a:gd name="connsiteY5" fmla="*/ 6478435 h 6858001"/>
              <a:gd name="connsiteX6" fmla="*/ 8062447 w 8497208"/>
              <a:gd name="connsiteY6" fmla="*/ 6464105 h 6858001"/>
              <a:gd name="connsiteX7" fmla="*/ 8064757 w 8497208"/>
              <a:gd name="connsiteY7" fmla="*/ 6499675 h 6858001"/>
              <a:gd name="connsiteX8" fmla="*/ 8064757 w 8497208"/>
              <a:gd name="connsiteY8" fmla="*/ 6504025 h 6858001"/>
              <a:gd name="connsiteX9" fmla="*/ 8048330 w 8497208"/>
              <a:gd name="connsiteY9" fmla="*/ 6515029 h 6858001"/>
              <a:gd name="connsiteX10" fmla="*/ 7993147 w 8497208"/>
              <a:gd name="connsiteY10" fmla="*/ 6433142 h 6858001"/>
              <a:gd name="connsiteX11" fmla="*/ 7994430 w 8497208"/>
              <a:gd name="connsiteY11" fmla="*/ 6431862 h 6858001"/>
              <a:gd name="connsiteX12" fmla="*/ 7995200 w 8497208"/>
              <a:gd name="connsiteY12" fmla="*/ 6432374 h 6858001"/>
              <a:gd name="connsiteX13" fmla="*/ 7995457 w 8497208"/>
              <a:gd name="connsiteY13" fmla="*/ 6432374 h 6858001"/>
              <a:gd name="connsiteX14" fmla="*/ 8062190 w 8497208"/>
              <a:gd name="connsiteY14" fmla="*/ 6459499 h 6858001"/>
              <a:gd name="connsiteX15" fmla="*/ 8096071 w 8497208"/>
              <a:gd name="connsiteY15" fmla="*/ 6474085 h 6858001"/>
              <a:gd name="connsiteX16" fmla="*/ 8122764 w 8497208"/>
              <a:gd name="connsiteY16" fmla="*/ 6486880 h 6858001"/>
              <a:gd name="connsiteX17" fmla="*/ 8134828 w 8497208"/>
              <a:gd name="connsiteY17" fmla="*/ 6503513 h 6858001"/>
              <a:gd name="connsiteX18" fmla="*/ 7984933 w 8497208"/>
              <a:gd name="connsiteY18" fmla="*/ 6615084 h 6858001"/>
              <a:gd name="connsiteX19" fmla="*/ 7984420 w 8497208"/>
              <a:gd name="connsiteY19" fmla="*/ 6615596 h 6858001"/>
              <a:gd name="connsiteX20" fmla="*/ 7983393 w 8497208"/>
              <a:gd name="connsiteY20" fmla="*/ 6617131 h 6858001"/>
              <a:gd name="connsiteX21" fmla="*/ 7983137 w 8497208"/>
              <a:gd name="connsiteY21" fmla="*/ 6617643 h 6858001"/>
              <a:gd name="connsiteX22" fmla="*/ 7978517 w 8497208"/>
              <a:gd name="connsiteY22" fmla="*/ 6631717 h 6858001"/>
              <a:gd name="connsiteX23" fmla="*/ 7997253 w 8497208"/>
              <a:gd name="connsiteY23" fmla="*/ 6655260 h 6858001"/>
              <a:gd name="connsiteX24" fmla="*/ 8009830 w 8497208"/>
              <a:gd name="connsiteY24" fmla="*/ 6657563 h 6858001"/>
              <a:gd name="connsiteX25" fmla="*/ 8012397 w 8497208"/>
              <a:gd name="connsiteY25" fmla="*/ 6657819 h 6858001"/>
              <a:gd name="connsiteX26" fmla="*/ 8136881 w 8497208"/>
              <a:gd name="connsiteY26" fmla="*/ 6633253 h 6858001"/>
              <a:gd name="connsiteX27" fmla="*/ 8146378 w 8497208"/>
              <a:gd name="connsiteY27" fmla="*/ 6607407 h 6858001"/>
              <a:gd name="connsiteX28" fmla="*/ 8103001 w 8497208"/>
              <a:gd name="connsiteY28" fmla="*/ 6582073 h 6858001"/>
              <a:gd name="connsiteX29" fmla="*/ 8093761 w 8497208"/>
              <a:gd name="connsiteY29" fmla="*/ 6588215 h 6858001"/>
              <a:gd name="connsiteX30" fmla="*/ 8128411 w 8497208"/>
              <a:gd name="connsiteY30" fmla="*/ 6611246 h 6858001"/>
              <a:gd name="connsiteX31" fmla="*/ 8126614 w 8497208"/>
              <a:gd name="connsiteY31" fmla="*/ 6614828 h 6858001"/>
              <a:gd name="connsiteX32" fmla="*/ 8124304 w 8497208"/>
              <a:gd name="connsiteY32" fmla="*/ 6614828 h 6858001"/>
              <a:gd name="connsiteX33" fmla="*/ 8047817 w 8497208"/>
              <a:gd name="connsiteY33" fmla="*/ 6619946 h 6858001"/>
              <a:gd name="connsiteX34" fmla="*/ 8040630 w 8497208"/>
              <a:gd name="connsiteY34" fmla="*/ 6620202 h 6858001"/>
              <a:gd name="connsiteX35" fmla="*/ 8052437 w 8497208"/>
              <a:gd name="connsiteY35" fmla="*/ 6610734 h 6858001"/>
              <a:gd name="connsiteX36" fmla="*/ 8173841 w 8497208"/>
              <a:gd name="connsiteY36" fmla="*/ 6529615 h 6858001"/>
              <a:gd name="connsiteX37" fmla="*/ 8144068 w 8497208"/>
              <a:gd name="connsiteY37" fmla="*/ 6452334 h 6858001"/>
              <a:gd name="connsiteX38" fmla="*/ 8001617 w 8497208"/>
              <a:gd name="connsiteY38" fmla="*/ 6414717 h 6858001"/>
              <a:gd name="connsiteX39" fmla="*/ 8063182 w 8497208"/>
              <a:gd name="connsiteY39" fmla="*/ 6306559 h 6858001"/>
              <a:gd name="connsiteX40" fmla="*/ 7947246 w 8497208"/>
              <a:gd name="connsiteY40" fmla="*/ 6409920 h 6858001"/>
              <a:gd name="connsiteX41" fmla="*/ 7903898 w 8497208"/>
              <a:gd name="connsiteY41" fmla="*/ 6477718 h 6858001"/>
              <a:gd name="connsiteX42" fmla="*/ 7922109 w 8497208"/>
              <a:gd name="connsiteY42" fmla="*/ 6498186 h 6858001"/>
              <a:gd name="connsiteX43" fmla="*/ 8041380 w 8497208"/>
              <a:gd name="connsiteY43" fmla="*/ 6559844 h 6858001"/>
              <a:gd name="connsiteX44" fmla="*/ 8050870 w 8497208"/>
              <a:gd name="connsiteY44" fmla="*/ 6553960 h 6858001"/>
              <a:gd name="connsiteX45" fmla="*/ 7945194 w 8497208"/>
              <a:gd name="connsiteY45" fmla="*/ 6495627 h 6858001"/>
              <a:gd name="connsiteX46" fmla="*/ 7928778 w 8497208"/>
              <a:gd name="connsiteY46" fmla="*/ 6480277 h 6858001"/>
              <a:gd name="connsiteX47" fmla="*/ 7958019 w 8497208"/>
              <a:gd name="connsiteY47" fmla="*/ 6449575 h 6858001"/>
              <a:gd name="connsiteX48" fmla="*/ 7974178 w 8497208"/>
              <a:gd name="connsiteY48" fmla="*/ 6433457 h 6858001"/>
              <a:gd name="connsiteX49" fmla="*/ 7976230 w 8497208"/>
              <a:gd name="connsiteY49" fmla="*/ 6416827 h 6858001"/>
              <a:gd name="connsiteX50" fmla="*/ 7997263 w 8497208"/>
              <a:gd name="connsiteY50" fmla="*/ 6410176 h 6858001"/>
              <a:gd name="connsiteX51" fmla="*/ 8024964 w 8497208"/>
              <a:gd name="connsiteY51" fmla="*/ 6382289 h 6858001"/>
              <a:gd name="connsiteX52" fmla="*/ 8047536 w 8497208"/>
              <a:gd name="connsiteY52" fmla="*/ 6364635 h 6858001"/>
              <a:gd name="connsiteX53" fmla="*/ 8053948 w 8497208"/>
              <a:gd name="connsiteY53" fmla="*/ 6376916 h 6858001"/>
              <a:gd name="connsiteX54" fmla="*/ 8058822 w 8497208"/>
              <a:gd name="connsiteY54" fmla="*/ 6421688 h 6858001"/>
              <a:gd name="connsiteX55" fmla="*/ 8097296 w 8497208"/>
              <a:gd name="connsiteY55" fmla="*/ 6432434 h 6858001"/>
              <a:gd name="connsiteX56" fmla="*/ 8063182 w 8497208"/>
              <a:gd name="connsiteY56" fmla="*/ 6306559 h 6858001"/>
              <a:gd name="connsiteX57" fmla="*/ 4802415 w 8497208"/>
              <a:gd name="connsiteY57" fmla="*/ 0 h 6858001"/>
              <a:gd name="connsiteX58" fmla="*/ 5373009 w 8497208"/>
              <a:gd name="connsiteY58" fmla="*/ 0 h 6858001"/>
              <a:gd name="connsiteX59" fmla="*/ 8497208 w 8497208"/>
              <a:gd name="connsiteY59" fmla="*/ 0 h 6858001"/>
              <a:gd name="connsiteX60" fmla="*/ 8497208 w 8497208"/>
              <a:gd name="connsiteY60" fmla="*/ 1 h 6858001"/>
              <a:gd name="connsiteX61" fmla="*/ 8497208 w 8497208"/>
              <a:gd name="connsiteY61" fmla="*/ 2601686 h 6858001"/>
              <a:gd name="connsiteX62" fmla="*/ 8497208 w 8497208"/>
              <a:gd name="connsiteY62" fmla="*/ 6858000 h 6858001"/>
              <a:gd name="connsiteX63" fmla="*/ 8497208 w 8497208"/>
              <a:gd name="connsiteY63" fmla="*/ 6858001 h 6858001"/>
              <a:gd name="connsiteX64" fmla="*/ 0 w 8497208"/>
              <a:gd name="connsiteY64" fmla="*/ 6858001 h 6858001"/>
              <a:gd name="connsiteX65" fmla="*/ 67701 w 8497208"/>
              <a:gd name="connsiteY65" fmla="*/ 6814599 h 6858001"/>
              <a:gd name="connsiteX66" fmla="*/ 1867809 w 8497208"/>
              <a:gd name="connsiteY66" fmla="*/ 3429001 h 6858001"/>
              <a:gd name="connsiteX67" fmla="*/ 67701 w 8497208"/>
              <a:gd name="connsiteY67" fmla="*/ 43403 h 6858001"/>
              <a:gd name="connsiteX68" fmla="*/ 1 w 8497208"/>
              <a:gd name="connsiteY68" fmla="*/ 1 h 6858001"/>
              <a:gd name="connsiteX69" fmla="*/ 4802413 w 8497208"/>
              <a:gd name="connsiteY69"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8497208" h="6858001">
                <a:moveTo>
                  <a:pt x="8001617" y="6414717"/>
                </a:moveTo>
                <a:cubicBezTo>
                  <a:pt x="7980570" y="6411902"/>
                  <a:pt x="7972100" y="6419579"/>
                  <a:pt x="7980570" y="6439539"/>
                </a:cubicBezTo>
                <a:cubicBezTo>
                  <a:pt x="7989297" y="6459243"/>
                  <a:pt x="8011370" y="6492254"/>
                  <a:pt x="8034470" y="6517076"/>
                </a:cubicBezTo>
                <a:cubicBezTo>
                  <a:pt x="8057827" y="6541642"/>
                  <a:pt x="8082981" y="6548551"/>
                  <a:pt x="8090937" y="6510166"/>
                </a:cubicBezTo>
                <a:cubicBezTo>
                  <a:pt x="8091194" y="6508887"/>
                  <a:pt x="8091451" y="6507608"/>
                  <a:pt x="8091707" y="6506072"/>
                </a:cubicBezTo>
                <a:cubicBezTo>
                  <a:pt x="8093504" y="6496348"/>
                  <a:pt x="8095044" y="6486880"/>
                  <a:pt x="8095814" y="6478435"/>
                </a:cubicBezTo>
                <a:cubicBezTo>
                  <a:pt x="8085547" y="6473829"/>
                  <a:pt x="8073997" y="6468967"/>
                  <a:pt x="8062447" y="6464105"/>
                </a:cubicBezTo>
                <a:cubicBezTo>
                  <a:pt x="8063217" y="6472806"/>
                  <a:pt x="8064244" y="6487904"/>
                  <a:pt x="8064757" y="6499675"/>
                </a:cubicBezTo>
                <a:cubicBezTo>
                  <a:pt x="8064757" y="6500954"/>
                  <a:pt x="8064757" y="6502490"/>
                  <a:pt x="8064757" y="6504025"/>
                </a:cubicBezTo>
                <a:cubicBezTo>
                  <a:pt x="8065527" y="6522705"/>
                  <a:pt x="8059110" y="6522705"/>
                  <a:pt x="8048330" y="6515029"/>
                </a:cubicBezTo>
                <a:cubicBezTo>
                  <a:pt x="8035754" y="6506072"/>
                  <a:pt x="7997510" y="6455661"/>
                  <a:pt x="7993147" y="6433142"/>
                </a:cubicBezTo>
                <a:cubicBezTo>
                  <a:pt x="7992890" y="6431862"/>
                  <a:pt x="7993660" y="6431606"/>
                  <a:pt x="7994430" y="6431862"/>
                </a:cubicBezTo>
                <a:cubicBezTo>
                  <a:pt x="7994687" y="6432118"/>
                  <a:pt x="7994943" y="6432118"/>
                  <a:pt x="7995200" y="6432374"/>
                </a:cubicBezTo>
                <a:cubicBezTo>
                  <a:pt x="7995200" y="6432374"/>
                  <a:pt x="7995200" y="6432374"/>
                  <a:pt x="7995457" y="6432374"/>
                </a:cubicBezTo>
                <a:cubicBezTo>
                  <a:pt x="8003927" y="6435701"/>
                  <a:pt x="8032930" y="6447216"/>
                  <a:pt x="8062190" y="6459499"/>
                </a:cubicBezTo>
                <a:cubicBezTo>
                  <a:pt x="8073741" y="6464361"/>
                  <a:pt x="8085547" y="6469479"/>
                  <a:pt x="8096071" y="6474085"/>
                </a:cubicBezTo>
                <a:cubicBezTo>
                  <a:pt x="8106594" y="6478691"/>
                  <a:pt x="8115834" y="6483297"/>
                  <a:pt x="8122764" y="6486880"/>
                </a:cubicBezTo>
                <a:cubicBezTo>
                  <a:pt x="8135341" y="6493533"/>
                  <a:pt x="8140218" y="6498139"/>
                  <a:pt x="8134828" y="6503513"/>
                </a:cubicBezTo>
                <a:cubicBezTo>
                  <a:pt x="8108647" y="6530382"/>
                  <a:pt x="8016504" y="6568255"/>
                  <a:pt x="7984933" y="6615084"/>
                </a:cubicBezTo>
                <a:cubicBezTo>
                  <a:pt x="7984933" y="6615084"/>
                  <a:pt x="7984677" y="6615340"/>
                  <a:pt x="7984420" y="6615596"/>
                </a:cubicBezTo>
                <a:cubicBezTo>
                  <a:pt x="7984163" y="6616108"/>
                  <a:pt x="7983650" y="6616619"/>
                  <a:pt x="7983393" y="6617131"/>
                </a:cubicBezTo>
                <a:cubicBezTo>
                  <a:pt x="7983393" y="6617387"/>
                  <a:pt x="7983393" y="6617643"/>
                  <a:pt x="7983137" y="6617643"/>
                </a:cubicBezTo>
                <a:cubicBezTo>
                  <a:pt x="7981597" y="6620714"/>
                  <a:pt x="7979287" y="6625576"/>
                  <a:pt x="7978517" y="6631717"/>
                </a:cubicBezTo>
                <a:cubicBezTo>
                  <a:pt x="7977233" y="6641953"/>
                  <a:pt x="7982623" y="6651421"/>
                  <a:pt x="7997253" y="6655260"/>
                </a:cubicBezTo>
                <a:cubicBezTo>
                  <a:pt x="8001103" y="6656283"/>
                  <a:pt x="8005210" y="6657051"/>
                  <a:pt x="8009830" y="6657563"/>
                </a:cubicBezTo>
                <a:cubicBezTo>
                  <a:pt x="8010600" y="6657819"/>
                  <a:pt x="8011627" y="6657819"/>
                  <a:pt x="8012397" y="6657819"/>
                </a:cubicBezTo>
                <a:cubicBezTo>
                  <a:pt x="8040887" y="6659098"/>
                  <a:pt x="8114551" y="6642977"/>
                  <a:pt x="8136881" y="6633253"/>
                </a:cubicBezTo>
                <a:cubicBezTo>
                  <a:pt x="8159981" y="6623017"/>
                  <a:pt x="8153051" y="6612781"/>
                  <a:pt x="8146378" y="6607407"/>
                </a:cubicBezTo>
                <a:cubicBezTo>
                  <a:pt x="8141244" y="6603313"/>
                  <a:pt x="8115577" y="6588983"/>
                  <a:pt x="8103001" y="6582073"/>
                </a:cubicBezTo>
                <a:cubicBezTo>
                  <a:pt x="8099664" y="6584376"/>
                  <a:pt x="8097097" y="6585912"/>
                  <a:pt x="8093761" y="6588215"/>
                </a:cubicBezTo>
                <a:cubicBezTo>
                  <a:pt x="8115064" y="6601010"/>
                  <a:pt x="8123534" y="6607407"/>
                  <a:pt x="8128411" y="6611246"/>
                </a:cubicBezTo>
                <a:cubicBezTo>
                  <a:pt x="8130464" y="6612781"/>
                  <a:pt x="8129438" y="6614572"/>
                  <a:pt x="8126614" y="6614828"/>
                </a:cubicBezTo>
                <a:cubicBezTo>
                  <a:pt x="8125844" y="6614828"/>
                  <a:pt x="8125074" y="6614828"/>
                  <a:pt x="8124304" y="6614828"/>
                </a:cubicBezTo>
                <a:cubicBezTo>
                  <a:pt x="8104027" y="6616364"/>
                  <a:pt x="8065784" y="6618922"/>
                  <a:pt x="8047817" y="6619946"/>
                </a:cubicBezTo>
                <a:cubicBezTo>
                  <a:pt x="8045250" y="6620202"/>
                  <a:pt x="8042170" y="6620202"/>
                  <a:pt x="8040630" y="6620202"/>
                </a:cubicBezTo>
                <a:cubicBezTo>
                  <a:pt x="8044994" y="6616108"/>
                  <a:pt x="8049870" y="6612525"/>
                  <a:pt x="8052437" y="6610734"/>
                </a:cubicBezTo>
                <a:cubicBezTo>
                  <a:pt x="8090937" y="6583609"/>
                  <a:pt x="8154848" y="6545736"/>
                  <a:pt x="8173841" y="6529615"/>
                </a:cubicBezTo>
                <a:cubicBezTo>
                  <a:pt x="8187701" y="6517587"/>
                  <a:pt x="8225688" y="6480994"/>
                  <a:pt x="8144068" y="6452334"/>
                </a:cubicBezTo>
                <a:cubicBezTo>
                  <a:pt x="8120711" y="6444401"/>
                  <a:pt x="8062704" y="6422906"/>
                  <a:pt x="8001617" y="6414717"/>
                </a:cubicBezTo>
                <a:close/>
                <a:moveTo>
                  <a:pt x="8063182" y="6306559"/>
                </a:moveTo>
                <a:cubicBezTo>
                  <a:pt x="8043432" y="6304000"/>
                  <a:pt x="8013678" y="6328817"/>
                  <a:pt x="7947246" y="6409920"/>
                </a:cubicBezTo>
                <a:cubicBezTo>
                  <a:pt x="7934934" y="6424759"/>
                  <a:pt x="7906206" y="6461088"/>
                  <a:pt x="7903898" y="6477718"/>
                </a:cubicBezTo>
                <a:cubicBezTo>
                  <a:pt x="7902359" y="6489487"/>
                  <a:pt x="7914927" y="6494604"/>
                  <a:pt x="7922109" y="6498186"/>
                </a:cubicBezTo>
                <a:cubicBezTo>
                  <a:pt x="7928778" y="6501768"/>
                  <a:pt x="8005727" y="6539888"/>
                  <a:pt x="8041380" y="6559844"/>
                </a:cubicBezTo>
                <a:cubicBezTo>
                  <a:pt x="8044458" y="6557797"/>
                  <a:pt x="8047536" y="6555751"/>
                  <a:pt x="8050870" y="6553960"/>
                </a:cubicBezTo>
                <a:cubicBezTo>
                  <a:pt x="8029581" y="6542447"/>
                  <a:pt x="7969561" y="6510211"/>
                  <a:pt x="7945194" y="6495627"/>
                </a:cubicBezTo>
                <a:cubicBezTo>
                  <a:pt x="7935190" y="6489743"/>
                  <a:pt x="7928265" y="6484882"/>
                  <a:pt x="7928778" y="6480277"/>
                </a:cubicBezTo>
                <a:cubicBezTo>
                  <a:pt x="7929548" y="6474648"/>
                  <a:pt x="7944168" y="6463391"/>
                  <a:pt x="7958019" y="6449575"/>
                </a:cubicBezTo>
                <a:cubicBezTo>
                  <a:pt x="7961610" y="6445994"/>
                  <a:pt x="7967509" y="6440109"/>
                  <a:pt x="7974178" y="6433457"/>
                </a:cubicBezTo>
                <a:cubicBezTo>
                  <a:pt x="7972382" y="6426550"/>
                  <a:pt x="7973152" y="6420921"/>
                  <a:pt x="7976230" y="6416827"/>
                </a:cubicBezTo>
                <a:cubicBezTo>
                  <a:pt x="7980077" y="6411711"/>
                  <a:pt x="7987003" y="6409664"/>
                  <a:pt x="7997263" y="6410176"/>
                </a:cubicBezTo>
                <a:cubicBezTo>
                  <a:pt x="8009831" y="6397639"/>
                  <a:pt x="8021117" y="6386382"/>
                  <a:pt x="8024964" y="6382289"/>
                </a:cubicBezTo>
                <a:cubicBezTo>
                  <a:pt x="8033941" y="6373334"/>
                  <a:pt x="8043432" y="6364124"/>
                  <a:pt x="8047536" y="6364635"/>
                </a:cubicBezTo>
                <a:cubicBezTo>
                  <a:pt x="8050870" y="6365147"/>
                  <a:pt x="8052666" y="6368217"/>
                  <a:pt x="8053948" y="6376916"/>
                </a:cubicBezTo>
                <a:cubicBezTo>
                  <a:pt x="8054974" y="6384591"/>
                  <a:pt x="8057539" y="6406850"/>
                  <a:pt x="8058822" y="6421688"/>
                </a:cubicBezTo>
                <a:cubicBezTo>
                  <a:pt x="8072672" y="6425014"/>
                  <a:pt x="8085497" y="6428852"/>
                  <a:pt x="8097296" y="6432434"/>
                </a:cubicBezTo>
                <a:cubicBezTo>
                  <a:pt x="8095757" y="6330864"/>
                  <a:pt x="8084215" y="6309373"/>
                  <a:pt x="8063182" y="6306559"/>
                </a:cubicBezTo>
                <a:close/>
                <a:moveTo>
                  <a:pt x="4802415" y="0"/>
                </a:moveTo>
                <a:lnTo>
                  <a:pt x="5373009" y="0"/>
                </a:lnTo>
                <a:lnTo>
                  <a:pt x="8497208" y="0"/>
                </a:lnTo>
                <a:lnTo>
                  <a:pt x="8497208" y="1"/>
                </a:lnTo>
                <a:lnTo>
                  <a:pt x="8497208" y="2601686"/>
                </a:lnTo>
                <a:lnTo>
                  <a:pt x="8497208" y="6858000"/>
                </a:lnTo>
                <a:lnTo>
                  <a:pt x="8497208" y="6858001"/>
                </a:lnTo>
                <a:lnTo>
                  <a:pt x="0" y="6858001"/>
                </a:lnTo>
                <a:lnTo>
                  <a:pt x="67701" y="6814599"/>
                </a:lnTo>
                <a:cubicBezTo>
                  <a:pt x="1153758" y="6080874"/>
                  <a:pt x="1867809" y="4838326"/>
                  <a:pt x="1867809" y="3429001"/>
                </a:cubicBezTo>
                <a:cubicBezTo>
                  <a:pt x="1867809" y="2019677"/>
                  <a:pt x="1153758" y="777128"/>
                  <a:pt x="67701" y="43403"/>
                </a:cubicBezTo>
                <a:lnTo>
                  <a:pt x="1" y="1"/>
                </a:lnTo>
                <a:lnTo>
                  <a:pt x="4802413" y="1"/>
                </a:lnTo>
                <a:close/>
              </a:path>
            </a:pathLst>
          </a:custGeom>
        </p:spPr>
        <p:txBody>
          <a:bodyPr wrap="square" tIns="360000" bIns="64008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600" b="1"/>
            </a:lvl1pPr>
          </a:lstStyle>
          <a:p>
            <a:r>
              <a:rPr lang="en-US" dirty="0"/>
              <a:t>_______________________________</a:t>
            </a:r>
            <a:br>
              <a:rPr lang="en-US" dirty="0"/>
            </a:br>
            <a:r>
              <a:rPr lang="en-US" dirty="0"/>
              <a:t/>
            </a:r>
            <a:br>
              <a:rPr lang="en-US" dirty="0"/>
            </a:br>
            <a:r>
              <a:rPr lang="en-US" dirty="0"/>
              <a:t>To add an image here: </a:t>
            </a:r>
            <a:br>
              <a:rPr lang="en-US" dirty="0"/>
            </a:br>
            <a:r>
              <a:rPr lang="en-US" dirty="0"/>
              <a:t>Click the icon and select Brand Pictures, </a:t>
            </a:r>
            <a:br>
              <a:rPr lang="en-US" dirty="0"/>
            </a:br>
            <a:r>
              <a:rPr lang="en-US" dirty="0"/>
              <a:t>or insert a file from your computer.</a:t>
            </a:r>
            <a:br>
              <a:rPr lang="en-US" dirty="0"/>
            </a:br>
            <a:r>
              <a:rPr lang="en-US" dirty="0"/>
              <a:t/>
            </a:r>
            <a:br>
              <a:rPr lang="en-US" dirty="0"/>
            </a:br>
            <a:r>
              <a:rPr lang="en-US" dirty="0"/>
              <a:t/>
            </a:r>
            <a:br>
              <a:rPr lang="en-US" dirty="0"/>
            </a:br>
            <a:r>
              <a:rPr lang="en-US" dirty="0"/>
              <a:t/>
            </a:r>
            <a:br>
              <a:rPr lang="en-US" dirty="0"/>
            </a:br>
            <a:r>
              <a:rPr lang="en-US" dirty="0"/>
              <a:t>The image can then be scaled within </a:t>
            </a:r>
            <a:br>
              <a:rPr lang="en-US" dirty="0"/>
            </a:br>
            <a:r>
              <a:rPr lang="en-US" dirty="0"/>
              <a:t>the frame by using the Crop feature in </a:t>
            </a:r>
            <a:br>
              <a:rPr lang="en-US" dirty="0"/>
            </a:br>
            <a:r>
              <a:rPr lang="en-US" dirty="0"/>
              <a:t>the Picture Format tab of the ribbon.</a:t>
            </a:r>
            <a:br>
              <a:rPr lang="en-US" dirty="0"/>
            </a:br>
            <a:r>
              <a:rPr lang="en-US" dirty="0"/>
              <a:t>_______________________________</a:t>
            </a:r>
          </a:p>
        </p:txBody>
      </p:sp>
      <p:sp>
        <p:nvSpPr>
          <p:cNvPr id="10" name="Date Placeholder 9">
            <a:extLst>
              <a:ext uri="{FF2B5EF4-FFF2-40B4-BE49-F238E27FC236}">
                <a16:creationId xmlns:a16="http://schemas.microsoft.com/office/drawing/2014/main" xmlns="" id="{41CC83E6-E70E-43EE-817C-4F68FB75EFD9}"/>
              </a:ext>
            </a:extLst>
          </p:cNvPr>
          <p:cNvSpPr>
            <a:spLocks noGrp="1"/>
          </p:cNvSpPr>
          <p:nvPr>
            <p:ph type="dt" sz="half" idx="35"/>
          </p:nvPr>
        </p:nvSpPr>
        <p:spPr/>
        <p:txBody>
          <a:bodyPr/>
          <a:lstStyle>
            <a:lvl1pPr>
              <a:lnSpc>
                <a:spcPct val="100000"/>
              </a:lnSpc>
              <a:defRPr/>
            </a:lvl1pPr>
          </a:lstStyle>
          <a:p>
            <a:endParaRPr lang="en-GB"/>
          </a:p>
        </p:txBody>
      </p:sp>
    </p:spTree>
    <p:custDataLst>
      <p:tags r:id="rId1"/>
    </p:custData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3 Imag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xmlns="" id="{61878CEE-058E-4CA0-A804-58BE7BD4CE9F}"/>
              </a:ext>
            </a:extLst>
          </p:cNvPr>
          <p:cNvSpPr>
            <a:spLocks noGrp="1"/>
          </p:cNvSpPr>
          <p:nvPr>
            <p:ph type="pic" sz="quarter" idx="20" hasCustomPrompt="1"/>
          </p:nvPr>
        </p:nvSpPr>
        <p:spPr>
          <a:xfrm>
            <a:off x="1" y="0"/>
            <a:ext cx="4622041" cy="6858000"/>
          </a:xfrm>
          <a:custGeom>
            <a:avLst/>
            <a:gdLst>
              <a:gd name="connsiteX0" fmla="*/ 0 w 4622041"/>
              <a:gd name="connsiteY0" fmla="*/ 0 h 6858000"/>
              <a:gd name="connsiteX1" fmla="*/ 1524909 w 4622041"/>
              <a:gd name="connsiteY1" fmla="*/ 0 h 6858000"/>
              <a:gd name="connsiteX2" fmla="*/ 3181350 w 4622041"/>
              <a:gd name="connsiteY2" fmla="*/ 0 h 6858000"/>
              <a:gd name="connsiteX3" fmla="*/ 3848100 w 4622041"/>
              <a:gd name="connsiteY3" fmla="*/ 0 h 6858000"/>
              <a:gd name="connsiteX4" fmla="*/ 4203480 w 4622041"/>
              <a:gd name="connsiteY4" fmla="*/ 0 h 6858000"/>
              <a:gd name="connsiteX5" fmla="*/ 4622041 w 4622041"/>
              <a:gd name="connsiteY5" fmla="*/ 0 h 6858000"/>
              <a:gd name="connsiteX6" fmla="*/ 4491391 w 4622041"/>
              <a:gd name="connsiteY6" fmla="*/ 203795 h 6858000"/>
              <a:gd name="connsiteX7" fmla="*/ 3590925 w 4622041"/>
              <a:gd name="connsiteY7" fmla="*/ 3429000 h 6858000"/>
              <a:gd name="connsiteX8" fmla="*/ 4491391 w 4622041"/>
              <a:gd name="connsiteY8" fmla="*/ 6654205 h 6858000"/>
              <a:gd name="connsiteX9" fmla="*/ 4622041 w 4622041"/>
              <a:gd name="connsiteY9" fmla="*/ 6858000 h 6858000"/>
              <a:gd name="connsiteX10" fmla="*/ 4452454 w 4622041"/>
              <a:gd name="connsiteY10" fmla="*/ 6858000 h 6858000"/>
              <a:gd name="connsiteX11" fmla="*/ 3848100 w 4622041"/>
              <a:gd name="connsiteY11" fmla="*/ 6858000 h 6858000"/>
              <a:gd name="connsiteX12" fmla="*/ 3181350 w 4622041"/>
              <a:gd name="connsiteY12" fmla="*/ 6858000 h 6858000"/>
              <a:gd name="connsiteX13" fmla="*/ 1275934 w 4622041"/>
              <a:gd name="connsiteY13" fmla="*/ 6858000 h 6858000"/>
              <a:gd name="connsiteX14" fmla="*/ 0 w 4622041"/>
              <a:gd name="connsiteY14" fmla="*/ 6858000 h 6858000"/>
              <a:gd name="connsiteX15" fmla="*/ 0 w 4622041"/>
              <a:gd name="connsiteY15" fmla="*/ 5860486 h 6858000"/>
              <a:gd name="connsiteX16" fmla="*/ 0 w 4622041"/>
              <a:gd name="connsiteY16" fmla="*/ 11044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2041" h="6858000">
                <a:moveTo>
                  <a:pt x="0" y="0"/>
                </a:moveTo>
                <a:lnTo>
                  <a:pt x="1524909" y="0"/>
                </a:lnTo>
                <a:lnTo>
                  <a:pt x="3181350" y="0"/>
                </a:lnTo>
                <a:lnTo>
                  <a:pt x="3848100" y="0"/>
                </a:lnTo>
                <a:lnTo>
                  <a:pt x="4203480" y="0"/>
                </a:lnTo>
                <a:lnTo>
                  <a:pt x="4622041" y="0"/>
                </a:lnTo>
                <a:lnTo>
                  <a:pt x="4491391" y="203795"/>
                </a:lnTo>
                <a:cubicBezTo>
                  <a:pt x="3919978" y="1144214"/>
                  <a:pt x="3590925" y="2248180"/>
                  <a:pt x="3590925" y="3429000"/>
                </a:cubicBezTo>
                <a:cubicBezTo>
                  <a:pt x="3590925" y="4609821"/>
                  <a:pt x="3919978" y="5713787"/>
                  <a:pt x="4491391" y="6654205"/>
                </a:cubicBezTo>
                <a:lnTo>
                  <a:pt x="4622041" y="6858000"/>
                </a:lnTo>
                <a:lnTo>
                  <a:pt x="4452454" y="6858000"/>
                </a:lnTo>
                <a:lnTo>
                  <a:pt x="3848100" y="6858000"/>
                </a:lnTo>
                <a:lnTo>
                  <a:pt x="3181350" y="6858000"/>
                </a:lnTo>
                <a:lnTo>
                  <a:pt x="1275934" y="6858000"/>
                </a:lnTo>
                <a:lnTo>
                  <a:pt x="0" y="6858000"/>
                </a:lnTo>
                <a:lnTo>
                  <a:pt x="0" y="5860486"/>
                </a:lnTo>
                <a:lnTo>
                  <a:pt x="0" y="1104402"/>
                </a:lnTo>
                <a:close/>
              </a:path>
            </a:pathLst>
          </a:custGeom>
          <a:solidFill>
            <a:schemeClr val="accent1"/>
          </a:solidFill>
        </p:spPr>
        <p:txBody>
          <a:bodyPr vert="horz" wrap="square" lIns="396000" tIns="612000" rIns="576000" bIns="822960" rtlCol="0" anchor="ctr" anchorCtr="0">
            <a:noAutofit/>
          </a:bodyPr>
          <a:lstStyle>
            <a:lvl1pPr marL="0" indent="0" algn="l">
              <a:lnSpc>
                <a:spcPct val="100000"/>
              </a:lnSpc>
              <a:spcAft>
                <a:spcPts val="0"/>
              </a:spcAft>
              <a:buNone/>
              <a:defRPr lang="en-US" sz="1600" b="1" dirty="0">
                <a:solidFill>
                  <a:schemeClr val="bg1"/>
                </a:solidFill>
              </a:defRPr>
            </a:lvl1pPr>
          </a:lstStyle>
          <a:p>
            <a:r>
              <a:rPr lang="en-US" dirty="0"/>
              <a:t>_______________________________</a:t>
            </a:r>
            <a:br>
              <a:rPr lang="en-US" dirty="0"/>
            </a:br>
            <a:r>
              <a:rPr lang="en-US" dirty="0"/>
              <a:t/>
            </a:r>
            <a:br>
              <a:rPr lang="en-US" dirty="0"/>
            </a:br>
            <a:r>
              <a:rPr lang="en-US" dirty="0"/>
              <a:t>To add an image here: </a:t>
            </a:r>
            <a:br>
              <a:rPr lang="en-US" dirty="0"/>
            </a:br>
            <a:r>
              <a:rPr lang="en-US" dirty="0"/>
              <a:t>Click the icon and select </a:t>
            </a:r>
            <a:br>
              <a:rPr lang="en-US" dirty="0"/>
            </a:br>
            <a:r>
              <a:rPr lang="en-US" dirty="0"/>
              <a:t>Brand Pictures, or insert a </a:t>
            </a:r>
            <a:br>
              <a:rPr lang="en-US" dirty="0"/>
            </a:br>
            <a:r>
              <a:rPr lang="en-US" dirty="0"/>
              <a:t>file from your computer.</a:t>
            </a:r>
            <a:br>
              <a:rPr lang="en-US" dirty="0"/>
            </a:br>
            <a:r>
              <a:rPr lang="en-US" dirty="0"/>
              <a:t/>
            </a:r>
            <a:br>
              <a:rPr lang="en-US" dirty="0"/>
            </a:br>
            <a:r>
              <a:rPr lang="en-US" dirty="0"/>
              <a:t/>
            </a:r>
            <a:br>
              <a:rPr lang="en-US" dirty="0"/>
            </a:br>
            <a:r>
              <a:rPr lang="en-US" dirty="0"/>
              <a:t/>
            </a:r>
            <a:br>
              <a:rPr lang="en-US" dirty="0"/>
            </a:br>
            <a:r>
              <a:rPr lang="en-US" dirty="0"/>
              <a:t>The image can then be scaled </a:t>
            </a:r>
            <a:br>
              <a:rPr lang="en-US" dirty="0"/>
            </a:br>
            <a:r>
              <a:rPr lang="en-US" dirty="0"/>
              <a:t>within the frame by using the </a:t>
            </a:r>
            <a:br>
              <a:rPr lang="en-US" dirty="0"/>
            </a:br>
            <a:r>
              <a:rPr lang="en-US" dirty="0"/>
              <a:t>Crop feature in the Picture </a:t>
            </a:r>
            <a:br>
              <a:rPr lang="en-US" dirty="0"/>
            </a:br>
            <a:r>
              <a:rPr lang="en-US" dirty="0"/>
              <a:t>Format tab of the ribbon.</a:t>
            </a:r>
            <a:br>
              <a:rPr lang="en-US" dirty="0"/>
            </a:br>
            <a:r>
              <a:rPr lang="en-US" dirty="0"/>
              <a:t>_______________________________</a:t>
            </a:r>
          </a:p>
        </p:txBody>
      </p:sp>
      <p:sp>
        <p:nvSpPr>
          <p:cNvPr id="2" name="Title 1">
            <a:extLst>
              <a:ext uri="{FF2B5EF4-FFF2-40B4-BE49-F238E27FC236}">
                <a16:creationId xmlns:a16="http://schemas.microsoft.com/office/drawing/2014/main" xmlns="" id="{F21FB789-D2DE-40CF-B66E-05E9E8302D6B}"/>
              </a:ext>
            </a:extLst>
          </p:cNvPr>
          <p:cNvSpPr>
            <a:spLocks noGrp="1"/>
          </p:cNvSpPr>
          <p:nvPr>
            <p:ph type="title" hasCustomPrompt="1"/>
          </p:nvPr>
        </p:nvSpPr>
        <p:spPr>
          <a:xfrm>
            <a:off x="4499428" y="404812"/>
            <a:ext cx="7284584" cy="1017588"/>
          </a:xfrm>
        </p:spPr>
        <p:txBody>
          <a:bodyPr anchor="b" anchorCtr="0"/>
          <a:lstStyle>
            <a:lvl1pPr>
              <a:lnSpc>
                <a:spcPct val="100000"/>
              </a:lnSpc>
              <a:defRPr/>
            </a:lvl1pPr>
          </a:lstStyle>
          <a:p>
            <a:r>
              <a:rPr lang="en-US" dirty="0"/>
              <a:t>Click to enter title here</a:t>
            </a:r>
          </a:p>
        </p:txBody>
      </p:sp>
      <p:sp>
        <p:nvSpPr>
          <p:cNvPr id="11" name="Content Placeholder 3">
            <a:extLst>
              <a:ext uri="{FF2B5EF4-FFF2-40B4-BE49-F238E27FC236}">
                <a16:creationId xmlns:a16="http://schemas.microsoft.com/office/drawing/2014/main" xmlns="" id="{76875AC1-186F-4F1F-B7EF-24D7150A24FB}"/>
              </a:ext>
            </a:extLst>
          </p:cNvPr>
          <p:cNvSpPr>
            <a:spLocks noGrp="1"/>
          </p:cNvSpPr>
          <p:nvPr>
            <p:ph sz="quarter" idx="19" hasCustomPrompt="1"/>
          </p:nvPr>
        </p:nvSpPr>
        <p:spPr>
          <a:xfrm>
            <a:off x="4499429" y="1557338"/>
            <a:ext cx="7284584" cy="3877200"/>
          </a:xfrm>
          <a:prstGeom prst="rect">
            <a:avLst/>
          </a:prstGeom>
        </p:spPr>
        <p:txBody>
          <a:bodyPr lIns="0" rIns="0"/>
          <a:lstStyle>
            <a:lvl1pPr>
              <a:lnSpc>
                <a:spcPct val="100000"/>
              </a:lnSpc>
              <a:defRPr/>
            </a:lvl1pPr>
            <a:lvl2pPr marL="460800" indent="-230400">
              <a:lnSpc>
                <a:spcPct val="100000"/>
              </a:lnSpc>
              <a:defRPr lang="en-US" sz="2400" kern="120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content. When pasting copy from other slides, be sure to right-click and choose ‘Keep text only’</a:t>
            </a:r>
            <a:r>
              <a:rPr lang="en-GB" dirty="0"/>
              <a: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Date Placeholder 5">
            <a:extLst>
              <a:ext uri="{FF2B5EF4-FFF2-40B4-BE49-F238E27FC236}">
                <a16:creationId xmlns:a16="http://schemas.microsoft.com/office/drawing/2014/main" xmlns="" id="{184B23E2-5E06-49DB-8204-880C851063B7}"/>
              </a:ext>
            </a:extLst>
          </p:cNvPr>
          <p:cNvSpPr>
            <a:spLocks noGrp="1"/>
          </p:cNvSpPr>
          <p:nvPr>
            <p:ph type="dt" sz="half" idx="21"/>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xmlns="" id="{E7097FB9-E2D3-4E4F-B628-163A151D14B3}"/>
              </a:ext>
            </a:extLst>
          </p:cNvPr>
          <p:cNvSpPr>
            <a:spLocks noGrp="1"/>
          </p:cNvSpPr>
          <p:nvPr>
            <p:ph type="sldNum" sz="quarter" idx="23"/>
          </p:nvPr>
        </p:nvSpPr>
        <p:spPr/>
        <p:txBody>
          <a:bodyPr/>
          <a:lstStyle>
            <a:lvl1pPr>
              <a:lnSpc>
                <a:spcPct val="100000"/>
              </a:lnSpc>
              <a:defRPr>
                <a:solidFill>
                  <a:schemeClr val="bg1"/>
                </a:solidFill>
              </a:defRPr>
            </a:lvl1pPr>
          </a:lstStyle>
          <a:p>
            <a:fld id="{F8E47D07-9D1E-4FE9-B31A-2F5863681021}" type="slidenum">
              <a:rPr lang="en-GB" smtClean="0"/>
              <a:pPr/>
              <a:t>‹#›</a:t>
            </a:fld>
            <a:endParaRPr lang="en-GB"/>
          </a:p>
        </p:txBody>
      </p:sp>
      <p:sp>
        <p:nvSpPr>
          <p:cNvPr id="9" name="Text Placeholder 96">
            <a:extLst>
              <a:ext uri="{FF2B5EF4-FFF2-40B4-BE49-F238E27FC236}">
                <a16:creationId xmlns:a16="http://schemas.microsoft.com/office/drawing/2014/main" xmlns="" id="{1DDC5128-F40F-4587-ABA6-C65DA8D4F347}"/>
              </a:ext>
            </a:extLst>
          </p:cNvPr>
          <p:cNvSpPr>
            <a:spLocks noGrp="1"/>
          </p:cNvSpPr>
          <p:nvPr>
            <p:ph type="body" sz="quarter" idx="111" hasCustomPrompt="1"/>
          </p:nvPr>
        </p:nvSpPr>
        <p:spPr>
          <a:xfrm>
            <a:off x="4475163" y="5435602"/>
            <a:ext cx="7308850" cy="765173"/>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3490321546"/>
      </p:ext>
    </p:extLst>
  </p:cSld>
  <p:clrMapOvr>
    <a:masterClrMapping/>
  </p:clrMapOvr>
  <p:extLst>
    <p:ext uri="{DCECCB84-F9BA-43D5-87BE-67443E8EF086}">
      <p15:sldGuideLst xmlns:p15="http://schemas.microsoft.com/office/powerpoint/2012/main" xmlns="">
        <p15:guide id="1" pos="2819" userDrawn="1">
          <p15:clr>
            <a:srgbClr val="A4A3A4"/>
          </p15:clr>
        </p15:guide>
        <p15:guide id="2" orient="horz" pos="890" userDrawn="1">
          <p15:clr>
            <a:srgbClr val="A4A3A4"/>
          </p15:clr>
        </p15:guide>
        <p15:guide id="3" orient="horz" pos="981" userDrawn="1">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3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EAD9F5C2-E3CA-4137-B291-3F738B45F561}"/>
              </a:ext>
            </a:extLst>
          </p:cNvPr>
          <p:cNvSpPr>
            <a:spLocks noGrp="1"/>
          </p:cNvSpPr>
          <p:nvPr>
            <p:ph type="pic" sz="quarter" idx="21" hasCustomPrompt="1"/>
          </p:nvPr>
        </p:nvSpPr>
        <p:spPr>
          <a:xfrm>
            <a:off x="1" y="0"/>
            <a:ext cx="7020377" cy="6858000"/>
          </a:xfrm>
          <a:custGeom>
            <a:avLst/>
            <a:gdLst>
              <a:gd name="connsiteX0" fmla="*/ 0 w 7020377"/>
              <a:gd name="connsiteY0" fmla="*/ 0 h 6858000"/>
              <a:gd name="connsiteX1" fmla="*/ 1524909 w 7020377"/>
              <a:gd name="connsiteY1" fmla="*/ 0 h 6858000"/>
              <a:gd name="connsiteX2" fmla="*/ 2398336 w 7020377"/>
              <a:gd name="connsiteY2" fmla="*/ 0 h 6858000"/>
              <a:gd name="connsiteX3" fmla="*/ 3120570 w 7020377"/>
              <a:gd name="connsiteY3" fmla="*/ 0 h 6858000"/>
              <a:gd name="connsiteX4" fmla="*/ 3181350 w 7020377"/>
              <a:gd name="connsiteY4" fmla="*/ 0 h 6858000"/>
              <a:gd name="connsiteX5" fmla="*/ 3848100 w 7020377"/>
              <a:gd name="connsiteY5" fmla="*/ 0 h 6858000"/>
              <a:gd name="connsiteX6" fmla="*/ 3923245 w 7020377"/>
              <a:gd name="connsiteY6" fmla="*/ 0 h 6858000"/>
              <a:gd name="connsiteX7" fmla="*/ 4203480 w 7020377"/>
              <a:gd name="connsiteY7" fmla="*/ 0 h 6858000"/>
              <a:gd name="connsiteX8" fmla="*/ 4622041 w 7020377"/>
              <a:gd name="connsiteY8" fmla="*/ 0 h 6858000"/>
              <a:gd name="connsiteX9" fmla="*/ 5579686 w 7020377"/>
              <a:gd name="connsiteY9" fmla="*/ 0 h 6858000"/>
              <a:gd name="connsiteX10" fmla="*/ 6246436 w 7020377"/>
              <a:gd name="connsiteY10" fmla="*/ 0 h 6858000"/>
              <a:gd name="connsiteX11" fmla="*/ 6601816 w 7020377"/>
              <a:gd name="connsiteY11" fmla="*/ 0 h 6858000"/>
              <a:gd name="connsiteX12" fmla="*/ 7020377 w 7020377"/>
              <a:gd name="connsiteY12" fmla="*/ 0 h 6858000"/>
              <a:gd name="connsiteX13" fmla="*/ 6889727 w 7020377"/>
              <a:gd name="connsiteY13" fmla="*/ 203795 h 6858000"/>
              <a:gd name="connsiteX14" fmla="*/ 5989261 w 7020377"/>
              <a:gd name="connsiteY14" fmla="*/ 3429000 h 6858000"/>
              <a:gd name="connsiteX15" fmla="*/ 6889727 w 7020377"/>
              <a:gd name="connsiteY15" fmla="*/ 6654205 h 6858000"/>
              <a:gd name="connsiteX16" fmla="*/ 7020377 w 7020377"/>
              <a:gd name="connsiteY16" fmla="*/ 6858000 h 6858000"/>
              <a:gd name="connsiteX17" fmla="*/ 6850790 w 7020377"/>
              <a:gd name="connsiteY17" fmla="*/ 6858000 h 6858000"/>
              <a:gd name="connsiteX18" fmla="*/ 6246436 w 7020377"/>
              <a:gd name="connsiteY18" fmla="*/ 6858000 h 6858000"/>
              <a:gd name="connsiteX19" fmla="*/ 5579686 w 7020377"/>
              <a:gd name="connsiteY19" fmla="*/ 6858000 h 6858000"/>
              <a:gd name="connsiteX20" fmla="*/ 4622041 w 7020377"/>
              <a:gd name="connsiteY20" fmla="*/ 6858000 h 6858000"/>
              <a:gd name="connsiteX21" fmla="*/ 4452454 w 7020377"/>
              <a:gd name="connsiteY21" fmla="*/ 6858000 h 6858000"/>
              <a:gd name="connsiteX22" fmla="*/ 3848100 w 7020377"/>
              <a:gd name="connsiteY22" fmla="*/ 6858000 h 6858000"/>
              <a:gd name="connsiteX23" fmla="*/ 3674270 w 7020377"/>
              <a:gd name="connsiteY23" fmla="*/ 6858000 h 6858000"/>
              <a:gd name="connsiteX24" fmla="*/ 3181350 w 7020377"/>
              <a:gd name="connsiteY24" fmla="*/ 6858000 h 6858000"/>
              <a:gd name="connsiteX25" fmla="*/ 3120570 w 7020377"/>
              <a:gd name="connsiteY25" fmla="*/ 6858000 h 6858000"/>
              <a:gd name="connsiteX26" fmla="*/ 2398336 w 7020377"/>
              <a:gd name="connsiteY26" fmla="*/ 6858000 h 6858000"/>
              <a:gd name="connsiteX27" fmla="*/ 1275934 w 7020377"/>
              <a:gd name="connsiteY27" fmla="*/ 6858000 h 6858000"/>
              <a:gd name="connsiteX28" fmla="*/ 0 w 7020377"/>
              <a:gd name="connsiteY28" fmla="*/ 6858000 h 6858000"/>
              <a:gd name="connsiteX29" fmla="*/ 0 w 7020377"/>
              <a:gd name="connsiteY29" fmla="*/ 5860486 h 6858000"/>
              <a:gd name="connsiteX30" fmla="*/ 0 w 7020377"/>
              <a:gd name="connsiteY30" fmla="*/ 11044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20377" h="6858000">
                <a:moveTo>
                  <a:pt x="0" y="0"/>
                </a:moveTo>
                <a:lnTo>
                  <a:pt x="1524909" y="0"/>
                </a:lnTo>
                <a:lnTo>
                  <a:pt x="2398336" y="0"/>
                </a:lnTo>
                <a:lnTo>
                  <a:pt x="3120570" y="0"/>
                </a:lnTo>
                <a:lnTo>
                  <a:pt x="3181350" y="0"/>
                </a:lnTo>
                <a:lnTo>
                  <a:pt x="3848100" y="0"/>
                </a:lnTo>
                <a:lnTo>
                  <a:pt x="3923245" y="0"/>
                </a:lnTo>
                <a:lnTo>
                  <a:pt x="4203480" y="0"/>
                </a:lnTo>
                <a:lnTo>
                  <a:pt x="4622041" y="0"/>
                </a:lnTo>
                <a:lnTo>
                  <a:pt x="5579686" y="0"/>
                </a:lnTo>
                <a:lnTo>
                  <a:pt x="6246436" y="0"/>
                </a:lnTo>
                <a:lnTo>
                  <a:pt x="6601816" y="0"/>
                </a:lnTo>
                <a:lnTo>
                  <a:pt x="7020377" y="0"/>
                </a:lnTo>
                <a:lnTo>
                  <a:pt x="6889727" y="203795"/>
                </a:lnTo>
                <a:cubicBezTo>
                  <a:pt x="6318314" y="1144214"/>
                  <a:pt x="5989261" y="2248180"/>
                  <a:pt x="5989261" y="3429000"/>
                </a:cubicBezTo>
                <a:cubicBezTo>
                  <a:pt x="5989261" y="4609821"/>
                  <a:pt x="6318314" y="5713787"/>
                  <a:pt x="6889727" y="6654205"/>
                </a:cubicBezTo>
                <a:lnTo>
                  <a:pt x="7020377" y="6858000"/>
                </a:lnTo>
                <a:lnTo>
                  <a:pt x="6850790" y="6858000"/>
                </a:lnTo>
                <a:lnTo>
                  <a:pt x="6246436" y="6858000"/>
                </a:lnTo>
                <a:lnTo>
                  <a:pt x="5579686" y="6858000"/>
                </a:lnTo>
                <a:lnTo>
                  <a:pt x="4622041" y="6858000"/>
                </a:lnTo>
                <a:lnTo>
                  <a:pt x="4452454" y="6858000"/>
                </a:lnTo>
                <a:lnTo>
                  <a:pt x="3848100" y="6858000"/>
                </a:lnTo>
                <a:lnTo>
                  <a:pt x="3674270" y="6858000"/>
                </a:lnTo>
                <a:lnTo>
                  <a:pt x="3181350" y="6858000"/>
                </a:lnTo>
                <a:lnTo>
                  <a:pt x="3120570" y="6858000"/>
                </a:lnTo>
                <a:lnTo>
                  <a:pt x="2398336" y="6858000"/>
                </a:lnTo>
                <a:lnTo>
                  <a:pt x="1275934" y="6858000"/>
                </a:lnTo>
                <a:lnTo>
                  <a:pt x="0" y="6858000"/>
                </a:lnTo>
                <a:lnTo>
                  <a:pt x="0" y="5860486"/>
                </a:lnTo>
                <a:lnTo>
                  <a:pt x="0" y="1104402"/>
                </a:lnTo>
                <a:close/>
              </a:path>
            </a:pathLst>
          </a:custGeom>
          <a:solidFill>
            <a:schemeClr val="accent1"/>
          </a:solidFill>
        </p:spPr>
        <p:txBody>
          <a:bodyPr vert="horz" wrap="square" lIns="396000" tIns="612000" rIns="576000" bIns="914400" rtlCol="0" anchor="ctr" anchorCtr="0">
            <a:noAutofit/>
          </a:bodyPr>
          <a:lstStyle>
            <a:lvl1pPr marL="0" indent="0" algn="ctr">
              <a:lnSpc>
                <a:spcPct val="100000"/>
              </a:lnSpc>
              <a:spcAft>
                <a:spcPts val="0"/>
              </a:spcAft>
              <a:buNone/>
              <a:defRPr lang="en-US" sz="1600" b="1" dirty="0">
                <a:solidFill>
                  <a:schemeClr val="bg1"/>
                </a:solidFill>
              </a:defRPr>
            </a:lvl1pPr>
          </a:lstStyle>
          <a:p>
            <a:r>
              <a:rPr lang="en-US" dirty="0"/>
              <a:t>_______________________________</a:t>
            </a:r>
            <a:br>
              <a:rPr lang="en-US" dirty="0"/>
            </a:br>
            <a:r>
              <a:rPr lang="en-US" dirty="0"/>
              <a:t/>
            </a:r>
            <a:br>
              <a:rPr lang="en-US" dirty="0"/>
            </a:br>
            <a:r>
              <a:rPr lang="en-US" dirty="0"/>
              <a:t>To add an image here: </a:t>
            </a:r>
            <a:br>
              <a:rPr lang="en-US" dirty="0"/>
            </a:br>
            <a:r>
              <a:rPr lang="en-US" dirty="0"/>
              <a:t>Click the icon and select Brand Pictures, </a:t>
            </a:r>
            <a:br>
              <a:rPr lang="en-US" dirty="0"/>
            </a:br>
            <a:r>
              <a:rPr lang="en-US" dirty="0"/>
              <a:t>or insert a file from your computer.</a:t>
            </a:r>
            <a:br>
              <a:rPr lang="en-US" dirty="0"/>
            </a:br>
            <a:r>
              <a:rPr lang="en-US" dirty="0"/>
              <a:t/>
            </a:r>
            <a:br>
              <a:rPr lang="en-US" dirty="0"/>
            </a:br>
            <a:r>
              <a:rPr lang="en-US" dirty="0"/>
              <a:t/>
            </a:r>
            <a:br>
              <a:rPr lang="en-US" dirty="0"/>
            </a:br>
            <a:r>
              <a:rPr lang="en-US" dirty="0"/>
              <a:t/>
            </a:r>
            <a:br>
              <a:rPr lang="en-US" dirty="0"/>
            </a:br>
            <a:r>
              <a:rPr lang="en-US" dirty="0"/>
              <a:t>The image can then be scaled within </a:t>
            </a:r>
            <a:br>
              <a:rPr lang="en-US" dirty="0"/>
            </a:br>
            <a:r>
              <a:rPr lang="en-US" dirty="0"/>
              <a:t>the frame by using the Crop feature in </a:t>
            </a:r>
            <a:br>
              <a:rPr lang="en-US" dirty="0"/>
            </a:br>
            <a:r>
              <a:rPr lang="en-US" dirty="0"/>
              <a:t>the Picture Format tab of the ribbon.</a:t>
            </a:r>
            <a:br>
              <a:rPr lang="en-US" dirty="0"/>
            </a:br>
            <a:r>
              <a:rPr lang="en-US" dirty="0"/>
              <a:t>_______________________________</a:t>
            </a:r>
          </a:p>
        </p:txBody>
      </p:sp>
      <p:sp>
        <p:nvSpPr>
          <p:cNvPr id="2" name="Title 1">
            <a:extLst>
              <a:ext uri="{FF2B5EF4-FFF2-40B4-BE49-F238E27FC236}">
                <a16:creationId xmlns:a16="http://schemas.microsoft.com/office/drawing/2014/main" xmlns="" id="{F21FB789-D2DE-40CF-B66E-05E9E8302D6B}"/>
              </a:ext>
            </a:extLst>
          </p:cNvPr>
          <p:cNvSpPr>
            <a:spLocks noGrp="1"/>
          </p:cNvSpPr>
          <p:nvPr>
            <p:ph type="title" hasCustomPrompt="1"/>
          </p:nvPr>
        </p:nvSpPr>
        <p:spPr>
          <a:xfrm>
            <a:off x="6908799" y="404812"/>
            <a:ext cx="4875213" cy="1017588"/>
          </a:xfrm>
        </p:spPr>
        <p:txBody>
          <a:bodyPr anchor="b" anchorCtr="0"/>
          <a:lstStyle>
            <a:lvl1pPr>
              <a:lnSpc>
                <a:spcPct val="100000"/>
              </a:lnSpc>
              <a:defRPr/>
            </a:lvl1pPr>
          </a:lstStyle>
          <a:p>
            <a:r>
              <a:rPr lang="en-US" dirty="0"/>
              <a:t>Click to enter </a:t>
            </a:r>
            <a:br>
              <a:rPr lang="en-US" dirty="0"/>
            </a:br>
            <a:r>
              <a:rPr lang="en-US" dirty="0"/>
              <a:t>title here</a:t>
            </a:r>
          </a:p>
        </p:txBody>
      </p:sp>
      <p:sp>
        <p:nvSpPr>
          <p:cNvPr id="3" name="Date Placeholder 2">
            <a:extLst>
              <a:ext uri="{FF2B5EF4-FFF2-40B4-BE49-F238E27FC236}">
                <a16:creationId xmlns:a16="http://schemas.microsoft.com/office/drawing/2014/main" xmlns="" id="{8EDCC698-5F0A-4A1C-B64E-2817FBBBC11A}"/>
              </a:ext>
            </a:extLst>
          </p:cNvPr>
          <p:cNvSpPr>
            <a:spLocks noGrp="1"/>
          </p:cNvSpPr>
          <p:nvPr>
            <p:ph type="dt" sz="half" idx="10"/>
          </p:nvPr>
        </p:nvSpPr>
        <p:spPr/>
        <p:txBody>
          <a:bodyPr/>
          <a:lstStyle>
            <a:lvl1pPr>
              <a:lnSpc>
                <a:spcPct val="100000"/>
              </a:lnSpc>
              <a:defRPr/>
            </a:lvl1pPr>
          </a:lstStyle>
          <a:p>
            <a:endParaRPr lang="en-GB"/>
          </a:p>
        </p:txBody>
      </p:sp>
      <p:sp>
        <p:nvSpPr>
          <p:cNvPr id="5" name="Slide Number Placeholder 4">
            <a:extLst>
              <a:ext uri="{FF2B5EF4-FFF2-40B4-BE49-F238E27FC236}">
                <a16:creationId xmlns:a16="http://schemas.microsoft.com/office/drawing/2014/main" xmlns="" id="{3D99530C-C25D-41F5-8CBD-274088C900B1}"/>
              </a:ext>
            </a:extLst>
          </p:cNvPr>
          <p:cNvSpPr>
            <a:spLocks noGrp="1"/>
          </p:cNvSpPr>
          <p:nvPr>
            <p:ph type="sldNum" sz="quarter" idx="12"/>
          </p:nvPr>
        </p:nvSpPr>
        <p:spPr/>
        <p:txBody>
          <a:bodyPr/>
          <a:lstStyle>
            <a:lvl1pPr>
              <a:lnSpc>
                <a:spcPct val="100000"/>
              </a:lnSpc>
              <a:defRPr>
                <a:solidFill>
                  <a:schemeClr val="bg1"/>
                </a:solidFill>
              </a:defRPr>
            </a:lvl1pPr>
          </a:lstStyle>
          <a:p>
            <a:fld id="{F8E47D07-9D1E-4FE9-B31A-2F5863681021}" type="slidenum">
              <a:rPr lang="en-GB" smtClean="0"/>
              <a:pPr/>
              <a:t>‹#›</a:t>
            </a:fld>
            <a:endParaRPr lang="en-GB"/>
          </a:p>
        </p:txBody>
      </p:sp>
      <p:sp>
        <p:nvSpPr>
          <p:cNvPr id="11" name="Content Placeholder 3">
            <a:extLst>
              <a:ext uri="{FF2B5EF4-FFF2-40B4-BE49-F238E27FC236}">
                <a16:creationId xmlns:a16="http://schemas.microsoft.com/office/drawing/2014/main" xmlns="" id="{76875AC1-186F-4F1F-B7EF-24D7150A24FB}"/>
              </a:ext>
            </a:extLst>
          </p:cNvPr>
          <p:cNvSpPr>
            <a:spLocks noGrp="1"/>
          </p:cNvSpPr>
          <p:nvPr>
            <p:ph sz="quarter" idx="19" hasCustomPrompt="1"/>
          </p:nvPr>
        </p:nvSpPr>
        <p:spPr>
          <a:xfrm>
            <a:off x="6908800" y="1557339"/>
            <a:ext cx="4875213" cy="3877200"/>
          </a:xfrm>
          <a:prstGeom prst="rect">
            <a:avLst/>
          </a:prstGeom>
        </p:spPr>
        <p:txBody>
          <a:bodyPr lIns="0" rIns="0"/>
          <a:lstStyle>
            <a:lvl1pPr>
              <a:lnSpc>
                <a:spcPct val="100000"/>
              </a:lnSpc>
              <a:defRPr/>
            </a:lvl1pPr>
            <a:lvl2pPr marL="460800" indent="-230400">
              <a:lnSpc>
                <a:spcPct val="100000"/>
              </a:lnSpc>
              <a:defRPr lang="en-US" sz="2400" kern="120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content. When pasting copy from other slides, be sure to right-click and choose ‘Keep text only’</a:t>
            </a:r>
            <a:r>
              <a:rPr lang="en-GB" dirty="0"/>
              <a: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ext Placeholder 96">
            <a:extLst>
              <a:ext uri="{FF2B5EF4-FFF2-40B4-BE49-F238E27FC236}">
                <a16:creationId xmlns:a16="http://schemas.microsoft.com/office/drawing/2014/main" xmlns="" id="{73C6320D-F937-4522-9E69-DB2AAD8AEA21}"/>
              </a:ext>
            </a:extLst>
          </p:cNvPr>
          <p:cNvSpPr>
            <a:spLocks noGrp="1"/>
          </p:cNvSpPr>
          <p:nvPr>
            <p:ph type="body" sz="quarter" idx="111" hasCustomPrompt="1"/>
          </p:nvPr>
        </p:nvSpPr>
        <p:spPr>
          <a:xfrm>
            <a:off x="6888163" y="5435602"/>
            <a:ext cx="4895850" cy="765173"/>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2818972261"/>
      </p:ext>
    </p:extLst>
  </p:cSld>
  <p:clrMapOvr>
    <a:masterClrMapping/>
  </p:clrMapOvr>
  <p:extLst>
    <p:ext uri="{DCECCB84-F9BA-43D5-87BE-67443E8EF086}">
      <p15:sldGuideLst xmlns:p15="http://schemas.microsoft.com/office/powerpoint/2012/main" xmlns="">
        <p15:guide id="1" pos="4339" userDrawn="1">
          <p15:clr>
            <a:srgbClr val="A4A3A4"/>
          </p15:clr>
        </p15:guide>
        <p15:guide id="2" orient="horz" pos="890" userDrawn="1">
          <p15:clr>
            <a:srgbClr val="A4A3A4"/>
          </p15:clr>
        </p15:guide>
        <p15:guide id="3" orient="horz" pos="981" userDrawn="1">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Value Points">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xmlns="" id="{1695E3A6-F648-449D-A3F5-AFFD89818C1F}"/>
              </a:ext>
            </a:extLst>
          </p:cNvPr>
          <p:cNvSpPr>
            <a:spLocks noGrp="1"/>
          </p:cNvSpPr>
          <p:nvPr>
            <p:ph type="pic" sz="quarter" idx="21" hasCustomPrompt="1"/>
          </p:nvPr>
        </p:nvSpPr>
        <p:spPr>
          <a:xfrm>
            <a:off x="1139499" y="1871971"/>
            <a:ext cx="2252662" cy="22510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a:solidFill>
                  <a:schemeClr val="tx1"/>
                </a:solidFill>
                <a:latin typeface="+mj-lt"/>
              </a:defRPr>
            </a:lvl1pPr>
          </a:lstStyle>
          <a:p>
            <a:pPr lvl="0" algn="ctr"/>
            <a:r>
              <a:rPr lang="en-US" dirty="0"/>
              <a:t> </a:t>
            </a:r>
          </a:p>
        </p:txBody>
      </p:sp>
      <p:sp>
        <p:nvSpPr>
          <p:cNvPr id="2" name="Title 1">
            <a:extLst>
              <a:ext uri="{FF2B5EF4-FFF2-40B4-BE49-F238E27FC236}">
                <a16:creationId xmlns:a16="http://schemas.microsoft.com/office/drawing/2014/main" xmlns="" id="{2D9635B2-3D27-4FA3-B863-05E4C9624AB6}"/>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10" name="Text Placeholder 9">
            <a:extLst>
              <a:ext uri="{FF2B5EF4-FFF2-40B4-BE49-F238E27FC236}">
                <a16:creationId xmlns:a16="http://schemas.microsoft.com/office/drawing/2014/main" xmlns="" id="{1BB83890-60A2-4CD7-8433-61AD833DB442}"/>
              </a:ext>
            </a:extLst>
          </p:cNvPr>
          <p:cNvSpPr>
            <a:spLocks noGrp="1"/>
          </p:cNvSpPr>
          <p:nvPr>
            <p:ph type="body" sz="quarter" idx="18" hasCustomPrompt="1"/>
          </p:nvPr>
        </p:nvSpPr>
        <p:spPr>
          <a:xfrm>
            <a:off x="407989" y="4213225"/>
            <a:ext cx="3563936" cy="1728000"/>
          </a:xfrm>
        </p:spPr>
        <p:txBody>
          <a:bodyPr/>
          <a:lstStyle>
            <a:lvl1pPr marL="0" indent="0" algn="ctr">
              <a:lnSpc>
                <a:spcPct val="100000"/>
              </a:lnSpc>
              <a:buNone/>
              <a:defRPr/>
            </a:lvl1pPr>
          </a:lstStyle>
          <a:p>
            <a:pPr lvl="0"/>
            <a:r>
              <a:rPr lang="en-US" dirty="0"/>
              <a:t>Supporting text goes here.</a:t>
            </a:r>
            <a:br>
              <a:rPr lang="en-US" dirty="0"/>
            </a:br>
            <a:r>
              <a:rPr lang="en-US" dirty="0"/>
              <a:t>Change lens to preferred background </a:t>
            </a:r>
            <a:r>
              <a:rPr lang="en-US" dirty="0" err="1"/>
              <a:t>colour</a:t>
            </a:r>
            <a:r>
              <a:rPr lang="en-US" dirty="0"/>
              <a:t> before inserting an icon. </a:t>
            </a:r>
          </a:p>
        </p:txBody>
      </p:sp>
      <p:sp>
        <p:nvSpPr>
          <p:cNvPr id="20" name="Picture Placeholder 18">
            <a:extLst>
              <a:ext uri="{FF2B5EF4-FFF2-40B4-BE49-F238E27FC236}">
                <a16:creationId xmlns:a16="http://schemas.microsoft.com/office/drawing/2014/main" xmlns="" id="{294EA0F6-AA52-4217-A12C-1EE4C8D0E632}"/>
              </a:ext>
            </a:extLst>
          </p:cNvPr>
          <p:cNvSpPr>
            <a:spLocks noGrp="1"/>
          </p:cNvSpPr>
          <p:nvPr>
            <p:ph type="pic" sz="quarter" idx="22" hasCustomPrompt="1"/>
          </p:nvPr>
        </p:nvSpPr>
        <p:spPr>
          <a:xfrm>
            <a:off x="4968875" y="1871971"/>
            <a:ext cx="2252662" cy="225107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dirty="0">
                <a:solidFill>
                  <a:schemeClr val="tx1"/>
                </a:solidFill>
                <a:latin typeface="+mj-lt"/>
              </a:defRPr>
            </a:lvl1pPr>
          </a:lstStyle>
          <a:p>
            <a:pPr lvl="0" algn="ctr"/>
            <a:r>
              <a:rPr lang="en-US"/>
              <a:t> </a:t>
            </a:r>
          </a:p>
        </p:txBody>
      </p:sp>
      <p:sp>
        <p:nvSpPr>
          <p:cNvPr id="21" name="Picture Placeholder 18">
            <a:extLst>
              <a:ext uri="{FF2B5EF4-FFF2-40B4-BE49-F238E27FC236}">
                <a16:creationId xmlns:a16="http://schemas.microsoft.com/office/drawing/2014/main" xmlns="" id="{1AD9650E-2955-437F-952D-0694E47BF67E}"/>
              </a:ext>
            </a:extLst>
          </p:cNvPr>
          <p:cNvSpPr>
            <a:spLocks noGrp="1"/>
          </p:cNvSpPr>
          <p:nvPr>
            <p:ph type="pic" sz="quarter" idx="23" hasCustomPrompt="1"/>
          </p:nvPr>
        </p:nvSpPr>
        <p:spPr>
          <a:xfrm>
            <a:off x="8799513" y="1871971"/>
            <a:ext cx="2252662" cy="22510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dirty="0">
                <a:solidFill>
                  <a:schemeClr val="tx1"/>
                </a:solidFill>
                <a:latin typeface="+mj-lt"/>
              </a:defRPr>
            </a:lvl1pPr>
          </a:lstStyle>
          <a:p>
            <a:pPr lvl="0" algn="ctr"/>
            <a:r>
              <a:rPr lang="en-US"/>
              <a:t> </a:t>
            </a:r>
          </a:p>
        </p:txBody>
      </p:sp>
      <p:sp>
        <p:nvSpPr>
          <p:cNvPr id="4" name="Date Placeholder 3">
            <a:extLst>
              <a:ext uri="{FF2B5EF4-FFF2-40B4-BE49-F238E27FC236}">
                <a16:creationId xmlns:a16="http://schemas.microsoft.com/office/drawing/2014/main" xmlns="" id="{C645BA28-9268-48CE-8962-39F56ADB8E1B}"/>
              </a:ext>
            </a:extLst>
          </p:cNvPr>
          <p:cNvSpPr>
            <a:spLocks noGrp="1"/>
          </p:cNvSpPr>
          <p:nvPr>
            <p:ph type="dt" sz="half" idx="24"/>
          </p:nvPr>
        </p:nvSpPr>
        <p:spPr/>
        <p:txBody>
          <a:bodyPr/>
          <a:lstStyle>
            <a:lvl1pPr>
              <a:lnSpc>
                <a:spcPct val="100000"/>
              </a:lnSpc>
              <a:defRPr/>
            </a:lvl1pPr>
          </a:lstStyle>
          <a:p>
            <a:endParaRPr lang="en-GB"/>
          </a:p>
        </p:txBody>
      </p:sp>
      <p:sp>
        <p:nvSpPr>
          <p:cNvPr id="7" name="Slide Number Placeholder 6">
            <a:extLst>
              <a:ext uri="{FF2B5EF4-FFF2-40B4-BE49-F238E27FC236}">
                <a16:creationId xmlns:a16="http://schemas.microsoft.com/office/drawing/2014/main" xmlns="" id="{A183F930-38D6-455D-84C2-DD9D1E30FD41}"/>
              </a:ext>
            </a:extLst>
          </p:cNvPr>
          <p:cNvSpPr>
            <a:spLocks noGrp="1"/>
          </p:cNvSpPr>
          <p:nvPr>
            <p:ph type="sldNum" sz="quarter" idx="26"/>
          </p:nvPr>
        </p:nvSpPr>
        <p:spPr/>
        <p:txBody>
          <a:bodyPr/>
          <a:lstStyle>
            <a:lvl1pPr>
              <a:lnSpc>
                <a:spcPct val="100000"/>
              </a:lnSpc>
              <a:defRPr/>
            </a:lvl1pPr>
          </a:lstStyle>
          <a:p>
            <a:fld id="{F8E47D07-9D1E-4FE9-B31A-2F5863681021}" type="slidenum">
              <a:rPr lang="en-GB" smtClean="0"/>
              <a:pPr/>
              <a:t>‹#›</a:t>
            </a:fld>
            <a:endParaRPr lang="en-GB"/>
          </a:p>
        </p:txBody>
      </p:sp>
      <p:sp>
        <p:nvSpPr>
          <p:cNvPr id="12" name="Text Placeholder 9">
            <a:extLst>
              <a:ext uri="{FF2B5EF4-FFF2-40B4-BE49-F238E27FC236}">
                <a16:creationId xmlns:a16="http://schemas.microsoft.com/office/drawing/2014/main" xmlns="" id="{897F438E-420B-4461-8166-2D78133EC322}"/>
              </a:ext>
            </a:extLst>
          </p:cNvPr>
          <p:cNvSpPr>
            <a:spLocks noGrp="1"/>
          </p:cNvSpPr>
          <p:nvPr>
            <p:ph type="body" sz="quarter" idx="27" hasCustomPrompt="1"/>
          </p:nvPr>
        </p:nvSpPr>
        <p:spPr>
          <a:xfrm>
            <a:off x="4314032" y="4213225"/>
            <a:ext cx="3563936" cy="1728000"/>
          </a:xfrm>
        </p:spPr>
        <p:txBody>
          <a:bodyPr/>
          <a:lstStyle>
            <a:lvl1pPr marL="0" indent="0" algn="ctr">
              <a:lnSpc>
                <a:spcPct val="100000"/>
              </a:lnSpc>
              <a:buNone/>
              <a:defRPr/>
            </a:lvl1pPr>
          </a:lstStyle>
          <a:p>
            <a:pPr lvl="0"/>
            <a:r>
              <a:rPr lang="en-US" dirty="0"/>
              <a:t>Supporting text goes here.</a:t>
            </a:r>
            <a:br>
              <a:rPr lang="en-US" dirty="0"/>
            </a:br>
            <a:r>
              <a:rPr lang="en-US" dirty="0"/>
              <a:t>Change lens to preferred background </a:t>
            </a:r>
            <a:r>
              <a:rPr lang="en-US" dirty="0" err="1"/>
              <a:t>colour</a:t>
            </a:r>
            <a:r>
              <a:rPr lang="en-US" dirty="0"/>
              <a:t> before inserting an icon. </a:t>
            </a:r>
          </a:p>
        </p:txBody>
      </p:sp>
      <p:sp>
        <p:nvSpPr>
          <p:cNvPr id="13" name="Text Placeholder 9">
            <a:extLst>
              <a:ext uri="{FF2B5EF4-FFF2-40B4-BE49-F238E27FC236}">
                <a16:creationId xmlns:a16="http://schemas.microsoft.com/office/drawing/2014/main" xmlns="" id="{09ECF59E-500C-4172-89D4-A1C57F00AC7C}"/>
              </a:ext>
            </a:extLst>
          </p:cNvPr>
          <p:cNvSpPr>
            <a:spLocks noGrp="1"/>
          </p:cNvSpPr>
          <p:nvPr>
            <p:ph type="body" sz="quarter" idx="28" hasCustomPrompt="1"/>
          </p:nvPr>
        </p:nvSpPr>
        <p:spPr>
          <a:xfrm>
            <a:off x="8220075" y="4213225"/>
            <a:ext cx="3563936" cy="1728000"/>
          </a:xfrm>
        </p:spPr>
        <p:txBody>
          <a:bodyPr/>
          <a:lstStyle>
            <a:lvl1pPr marL="0" indent="0" algn="ctr">
              <a:lnSpc>
                <a:spcPct val="100000"/>
              </a:lnSpc>
              <a:buNone/>
              <a:defRPr/>
            </a:lvl1pPr>
          </a:lstStyle>
          <a:p>
            <a:pPr lvl="0"/>
            <a:r>
              <a:rPr lang="en-US" dirty="0"/>
              <a:t>Supporting text goes here.</a:t>
            </a:r>
            <a:br>
              <a:rPr lang="en-US" dirty="0"/>
            </a:br>
            <a:r>
              <a:rPr lang="en-US" dirty="0"/>
              <a:t>Change lens to preferred background </a:t>
            </a:r>
            <a:r>
              <a:rPr lang="en-US" dirty="0" err="1"/>
              <a:t>colour</a:t>
            </a:r>
            <a:r>
              <a:rPr lang="en-US" dirty="0"/>
              <a:t> before inserting an icon. </a:t>
            </a:r>
          </a:p>
        </p:txBody>
      </p:sp>
      <p:sp>
        <p:nvSpPr>
          <p:cNvPr id="14" name="Text Placeholder 96">
            <a:extLst>
              <a:ext uri="{FF2B5EF4-FFF2-40B4-BE49-F238E27FC236}">
                <a16:creationId xmlns:a16="http://schemas.microsoft.com/office/drawing/2014/main" xmlns="" id="{AA42A745-9907-45EF-9B18-E061ED71F0DB}"/>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256061854"/>
      </p:ext>
    </p:extLst>
  </p:cSld>
  <p:clrMapOvr>
    <a:masterClrMapping/>
  </p:clrMapOvr>
  <p:extLst>
    <p:ext uri="{DCECCB84-F9BA-43D5-87BE-67443E8EF086}">
      <p15:sldGuideLst xmlns:p15="http://schemas.microsoft.com/office/powerpoint/2012/main" xmlns="">
        <p15:guide id="3" pos="2502" userDrawn="1">
          <p15:clr>
            <a:srgbClr val="A4A3A4"/>
          </p15:clr>
        </p15:guide>
        <p15:guide id="4" pos="2706" userDrawn="1">
          <p15:clr>
            <a:srgbClr val="A4A3A4"/>
          </p15:clr>
        </p15:guide>
        <p15:guide id="7" pos="4974" userDrawn="1">
          <p15:clr>
            <a:srgbClr val="A4A3A4"/>
          </p15:clr>
        </p15:guide>
        <p15:guide id="8" pos="5178" userDrawn="1">
          <p15:clr>
            <a:srgbClr val="A4A3A4"/>
          </p15:clr>
        </p15:guide>
        <p15:guide id="11" orient="horz" pos="890" userDrawn="1">
          <p15:clr>
            <a:srgbClr val="C35EA4"/>
          </p15:clr>
        </p15:guide>
        <p15:guide id="12" orient="horz" pos="981" userDrawn="1">
          <p15:clr>
            <a:srgbClr val="C35E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 Value Points">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xmlns="" id="{1695E3A6-F648-449D-A3F5-AFFD89818C1F}"/>
              </a:ext>
            </a:extLst>
          </p:cNvPr>
          <p:cNvSpPr>
            <a:spLocks noGrp="1"/>
          </p:cNvSpPr>
          <p:nvPr>
            <p:ph type="pic" sz="quarter" idx="21" hasCustomPrompt="1"/>
          </p:nvPr>
        </p:nvSpPr>
        <p:spPr>
          <a:xfrm>
            <a:off x="568658" y="1871971"/>
            <a:ext cx="2252662" cy="22510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a:solidFill>
                  <a:schemeClr val="tx1"/>
                </a:solidFill>
                <a:latin typeface="+mj-lt"/>
              </a:defRPr>
            </a:lvl1pPr>
          </a:lstStyle>
          <a:p>
            <a:pPr lvl="0" algn="ctr"/>
            <a:r>
              <a:rPr lang="en-US"/>
              <a:t> </a:t>
            </a:r>
          </a:p>
        </p:txBody>
      </p:sp>
      <p:sp>
        <p:nvSpPr>
          <p:cNvPr id="2" name="Title 1">
            <a:extLst>
              <a:ext uri="{FF2B5EF4-FFF2-40B4-BE49-F238E27FC236}">
                <a16:creationId xmlns:a16="http://schemas.microsoft.com/office/drawing/2014/main" xmlns="" id="{2D9635B2-3D27-4FA3-B863-05E4C9624AB6}"/>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6" name="Date Placeholder 5">
            <a:extLst>
              <a:ext uri="{FF2B5EF4-FFF2-40B4-BE49-F238E27FC236}">
                <a16:creationId xmlns:a16="http://schemas.microsoft.com/office/drawing/2014/main" xmlns="" id="{98CF1364-95FC-4822-BD65-0519B5DD9BCE}"/>
              </a:ext>
            </a:extLst>
          </p:cNvPr>
          <p:cNvSpPr>
            <a:spLocks noGrp="1"/>
          </p:cNvSpPr>
          <p:nvPr>
            <p:ph type="dt" sz="half" idx="10"/>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xmlns="" id="{B7FF9A92-5BDB-40F9-8C9E-94BECF288EF4}"/>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20" name="Picture Placeholder 18">
            <a:extLst>
              <a:ext uri="{FF2B5EF4-FFF2-40B4-BE49-F238E27FC236}">
                <a16:creationId xmlns:a16="http://schemas.microsoft.com/office/drawing/2014/main" xmlns="" id="{294EA0F6-AA52-4217-A12C-1EE4C8D0E632}"/>
              </a:ext>
            </a:extLst>
          </p:cNvPr>
          <p:cNvSpPr>
            <a:spLocks noGrp="1"/>
          </p:cNvSpPr>
          <p:nvPr>
            <p:ph type="pic" sz="quarter" idx="22" hasCustomPrompt="1"/>
          </p:nvPr>
        </p:nvSpPr>
        <p:spPr>
          <a:xfrm>
            <a:off x="3502666" y="1871971"/>
            <a:ext cx="2252662" cy="225107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dirty="0">
                <a:solidFill>
                  <a:schemeClr val="tx1"/>
                </a:solidFill>
                <a:latin typeface="+mj-lt"/>
              </a:defRPr>
            </a:lvl1pPr>
          </a:lstStyle>
          <a:p>
            <a:pPr lvl="0" algn="ctr"/>
            <a:r>
              <a:rPr lang="en-US"/>
              <a:t> </a:t>
            </a:r>
          </a:p>
        </p:txBody>
      </p:sp>
      <p:sp>
        <p:nvSpPr>
          <p:cNvPr id="21" name="Picture Placeholder 18">
            <a:extLst>
              <a:ext uri="{FF2B5EF4-FFF2-40B4-BE49-F238E27FC236}">
                <a16:creationId xmlns:a16="http://schemas.microsoft.com/office/drawing/2014/main" xmlns="" id="{1AD9650E-2955-437F-952D-0694E47BF67E}"/>
              </a:ext>
            </a:extLst>
          </p:cNvPr>
          <p:cNvSpPr>
            <a:spLocks noGrp="1"/>
          </p:cNvSpPr>
          <p:nvPr>
            <p:ph type="pic" sz="quarter" idx="23" hasCustomPrompt="1"/>
          </p:nvPr>
        </p:nvSpPr>
        <p:spPr>
          <a:xfrm>
            <a:off x="6436674" y="1871971"/>
            <a:ext cx="2252662" cy="22510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dirty="0">
                <a:solidFill>
                  <a:schemeClr val="tx1"/>
                </a:solidFill>
                <a:latin typeface="+mj-lt"/>
              </a:defRPr>
            </a:lvl1pPr>
          </a:lstStyle>
          <a:p>
            <a:pPr lvl="0" algn="ctr"/>
            <a:r>
              <a:rPr lang="en-US"/>
              <a:t> </a:t>
            </a:r>
          </a:p>
        </p:txBody>
      </p:sp>
      <p:sp>
        <p:nvSpPr>
          <p:cNvPr id="26" name="Picture Placeholder 18">
            <a:extLst>
              <a:ext uri="{FF2B5EF4-FFF2-40B4-BE49-F238E27FC236}">
                <a16:creationId xmlns:a16="http://schemas.microsoft.com/office/drawing/2014/main" xmlns="" id="{1B57E0F9-4409-404D-8624-8F353C89B7BF}"/>
              </a:ext>
            </a:extLst>
          </p:cNvPr>
          <p:cNvSpPr>
            <a:spLocks noGrp="1"/>
          </p:cNvSpPr>
          <p:nvPr>
            <p:ph type="pic" sz="quarter" idx="28" hasCustomPrompt="1"/>
          </p:nvPr>
        </p:nvSpPr>
        <p:spPr>
          <a:xfrm>
            <a:off x="9370682" y="1871971"/>
            <a:ext cx="2252662" cy="22510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dirty="0">
                <a:solidFill>
                  <a:schemeClr val="tx1"/>
                </a:solidFill>
                <a:latin typeface="+mj-lt"/>
              </a:defRPr>
            </a:lvl1pPr>
          </a:lstStyle>
          <a:p>
            <a:pPr lvl="0" algn="ctr"/>
            <a:r>
              <a:rPr lang="en-US"/>
              <a:t> </a:t>
            </a:r>
          </a:p>
        </p:txBody>
      </p:sp>
      <p:sp>
        <p:nvSpPr>
          <p:cNvPr id="17" name="Text Placeholder 9">
            <a:extLst>
              <a:ext uri="{FF2B5EF4-FFF2-40B4-BE49-F238E27FC236}">
                <a16:creationId xmlns:a16="http://schemas.microsoft.com/office/drawing/2014/main" xmlns="" id="{31A1C981-C34F-4AC8-BCBC-EF60A8404DE9}"/>
              </a:ext>
            </a:extLst>
          </p:cNvPr>
          <p:cNvSpPr>
            <a:spLocks noGrp="1"/>
          </p:cNvSpPr>
          <p:nvPr>
            <p:ph type="body" sz="quarter" idx="18" hasCustomPrompt="1"/>
          </p:nvPr>
        </p:nvSpPr>
        <p:spPr>
          <a:xfrm>
            <a:off x="407989" y="4213225"/>
            <a:ext cx="2592386" cy="1754326"/>
          </a:xfrm>
        </p:spPr>
        <p:txBody>
          <a:bodyPr/>
          <a:lstStyle>
            <a:lvl1pPr marL="0" indent="0" algn="ctr">
              <a:lnSpc>
                <a:spcPct val="100000"/>
              </a:lnSpc>
              <a:buNone/>
              <a:defRPr sz="2000"/>
            </a:lvl1pPr>
          </a:lstStyle>
          <a:p>
            <a:pPr lvl="0"/>
            <a:r>
              <a:rPr lang="en-US" dirty="0"/>
              <a:t>Supporting text goes here.</a:t>
            </a:r>
            <a:br>
              <a:rPr lang="en-US" dirty="0"/>
            </a:br>
            <a:r>
              <a:rPr lang="en-US" dirty="0"/>
              <a:t>Change lens to preferred background </a:t>
            </a:r>
            <a:r>
              <a:rPr lang="en-US" dirty="0" err="1"/>
              <a:t>colour</a:t>
            </a:r>
            <a:r>
              <a:rPr lang="en-US" dirty="0"/>
              <a:t> before inserting an icon. </a:t>
            </a:r>
          </a:p>
        </p:txBody>
      </p:sp>
      <p:sp>
        <p:nvSpPr>
          <p:cNvPr id="14" name="Text Placeholder 9">
            <a:extLst>
              <a:ext uri="{FF2B5EF4-FFF2-40B4-BE49-F238E27FC236}">
                <a16:creationId xmlns:a16="http://schemas.microsoft.com/office/drawing/2014/main" xmlns="" id="{E6C688A6-EC75-41E6-89E3-785616D8821B}"/>
              </a:ext>
            </a:extLst>
          </p:cNvPr>
          <p:cNvSpPr>
            <a:spLocks noGrp="1"/>
          </p:cNvSpPr>
          <p:nvPr>
            <p:ph type="body" sz="quarter" idx="30" hasCustomPrompt="1"/>
          </p:nvPr>
        </p:nvSpPr>
        <p:spPr>
          <a:xfrm>
            <a:off x="3338933" y="4213225"/>
            <a:ext cx="2592386" cy="1754326"/>
          </a:xfrm>
        </p:spPr>
        <p:txBody>
          <a:bodyPr/>
          <a:lstStyle>
            <a:lvl1pPr marL="0" indent="0" algn="ctr">
              <a:lnSpc>
                <a:spcPct val="100000"/>
              </a:lnSpc>
              <a:buNone/>
              <a:defRPr sz="2000"/>
            </a:lvl1pPr>
          </a:lstStyle>
          <a:p>
            <a:pPr lvl="0"/>
            <a:r>
              <a:rPr lang="en-US" dirty="0"/>
              <a:t>Supporting text goes here.</a:t>
            </a:r>
            <a:br>
              <a:rPr lang="en-US" dirty="0"/>
            </a:br>
            <a:r>
              <a:rPr lang="en-US" dirty="0"/>
              <a:t>Change lens to preferred background </a:t>
            </a:r>
            <a:r>
              <a:rPr lang="en-US" dirty="0" err="1"/>
              <a:t>colour</a:t>
            </a:r>
            <a:r>
              <a:rPr lang="en-US" dirty="0"/>
              <a:t> before inserting an icon. </a:t>
            </a:r>
          </a:p>
        </p:txBody>
      </p:sp>
      <p:sp>
        <p:nvSpPr>
          <p:cNvPr id="15" name="Text Placeholder 9">
            <a:extLst>
              <a:ext uri="{FF2B5EF4-FFF2-40B4-BE49-F238E27FC236}">
                <a16:creationId xmlns:a16="http://schemas.microsoft.com/office/drawing/2014/main" xmlns="" id="{6349FDEF-1604-484C-9A37-E1053654FA00}"/>
              </a:ext>
            </a:extLst>
          </p:cNvPr>
          <p:cNvSpPr>
            <a:spLocks noGrp="1"/>
          </p:cNvSpPr>
          <p:nvPr>
            <p:ph type="body" sz="quarter" idx="31" hasCustomPrompt="1"/>
          </p:nvPr>
        </p:nvSpPr>
        <p:spPr>
          <a:xfrm>
            <a:off x="6269877" y="4213225"/>
            <a:ext cx="2592386" cy="1754326"/>
          </a:xfrm>
        </p:spPr>
        <p:txBody>
          <a:bodyPr/>
          <a:lstStyle>
            <a:lvl1pPr marL="0" indent="0" algn="ctr">
              <a:lnSpc>
                <a:spcPct val="100000"/>
              </a:lnSpc>
              <a:buNone/>
              <a:defRPr sz="2000"/>
            </a:lvl1pPr>
          </a:lstStyle>
          <a:p>
            <a:pPr lvl="0"/>
            <a:r>
              <a:rPr lang="en-US" dirty="0"/>
              <a:t>Supporting text goes here.</a:t>
            </a:r>
            <a:br>
              <a:rPr lang="en-US" dirty="0"/>
            </a:br>
            <a:r>
              <a:rPr lang="en-US" dirty="0"/>
              <a:t>Change lens to preferred background </a:t>
            </a:r>
            <a:r>
              <a:rPr lang="en-US" dirty="0" err="1"/>
              <a:t>colour</a:t>
            </a:r>
            <a:r>
              <a:rPr lang="en-US" dirty="0"/>
              <a:t> before inserting an icon. </a:t>
            </a:r>
          </a:p>
        </p:txBody>
      </p:sp>
      <p:sp>
        <p:nvSpPr>
          <p:cNvPr id="16" name="Text Placeholder 9">
            <a:extLst>
              <a:ext uri="{FF2B5EF4-FFF2-40B4-BE49-F238E27FC236}">
                <a16:creationId xmlns:a16="http://schemas.microsoft.com/office/drawing/2014/main" xmlns="" id="{10DF9533-79B3-42E2-8B9E-0451E535180B}"/>
              </a:ext>
            </a:extLst>
          </p:cNvPr>
          <p:cNvSpPr>
            <a:spLocks noGrp="1"/>
          </p:cNvSpPr>
          <p:nvPr>
            <p:ph type="body" sz="quarter" idx="32" hasCustomPrompt="1"/>
          </p:nvPr>
        </p:nvSpPr>
        <p:spPr>
          <a:xfrm>
            <a:off x="9200820" y="4213225"/>
            <a:ext cx="2592386" cy="1754326"/>
          </a:xfrm>
        </p:spPr>
        <p:txBody>
          <a:bodyPr/>
          <a:lstStyle>
            <a:lvl1pPr marL="0" indent="0" algn="ctr">
              <a:lnSpc>
                <a:spcPct val="100000"/>
              </a:lnSpc>
              <a:buNone/>
              <a:defRPr sz="2000"/>
            </a:lvl1pPr>
          </a:lstStyle>
          <a:p>
            <a:pPr lvl="0"/>
            <a:r>
              <a:rPr lang="en-US" dirty="0"/>
              <a:t>Supporting text goes here.</a:t>
            </a:r>
            <a:br>
              <a:rPr lang="en-US" dirty="0"/>
            </a:br>
            <a:r>
              <a:rPr lang="en-US" dirty="0"/>
              <a:t>Change lens to preferred background </a:t>
            </a:r>
            <a:r>
              <a:rPr lang="en-US" dirty="0" err="1"/>
              <a:t>colour</a:t>
            </a:r>
            <a:r>
              <a:rPr lang="en-US" dirty="0"/>
              <a:t> before inserting an icon. </a:t>
            </a:r>
          </a:p>
        </p:txBody>
      </p:sp>
      <p:sp>
        <p:nvSpPr>
          <p:cNvPr id="18" name="Text Placeholder 96">
            <a:extLst>
              <a:ext uri="{FF2B5EF4-FFF2-40B4-BE49-F238E27FC236}">
                <a16:creationId xmlns:a16="http://schemas.microsoft.com/office/drawing/2014/main" xmlns="" id="{6F65E95C-9C1A-45B9-A2D2-B58B0FB5236B}"/>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2036003932"/>
      </p:ext>
    </p:extLst>
  </p:cSld>
  <p:clrMapOvr>
    <a:masterClrMapping/>
  </p:clrMapOvr>
  <p:extLst>
    <p:ext uri="{DCECCB84-F9BA-43D5-87BE-67443E8EF086}">
      <p15:sldGuideLst xmlns:p15="http://schemas.microsoft.com/office/powerpoint/2012/main" xmlns="">
        <p15:guide id="3" pos="1890" userDrawn="1">
          <p15:clr>
            <a:srgbClr val="A4A3A4"/>
          </p15:clr>
        </p15:guide>
        <p15:guide id="4" pos="2094" userDrawn="1">
          <p15:clr>
            <a:srgbClr val="A4A3A4"/>
          </p15:clr>
        </p15:guide>
        <p15:guide id="5" pos="3727" userDrawn="1">
          <p15:clr>
            <a:srgbClr val="A4A3A4"/>
          </p15:clr>
        </p15:guide>
        <p15:guide id="6" pos="3953" userDrawn="1">
          <p15:clr>
            <a:srgbClr val="A4A3A4"/>
          </p15:clr>
        </p15:guide>
        <p15:guide id="9" pos="5586" userDrawn="1">
          <p15:clr>
            <a:srgbClr val="A4A3A4"/>
          </p15:clr>
        </p15:guide>
        <p15:guide id="10" pos="5790" userDrawn="1">
          <p15:clr>
            <a:srgbClr val="A4A3A4"/>
          </p15:clr>
        </p15:guide>
        <p15:guide id="11" orient="horz" pos="890" userDrawn="1">
          <p15:clr>
            <a:srgbClr val="C35EA4"/>
          </p15:clr>
        </p15:guide>
        <p15:guide id="12" orient="horz" pos="981" userDrawn="1">
          <p15:clr>
            <a:srgbClr val="C35E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 Value Points">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xmlns="" id="{1695E3A6-F648-449D-A3F5-AFFD89818C1F}"/>
              </a:ext>
            </a:extLst>
          </p:cNvPr>
          <p:cNvSpPr>
            <a:spLocks noGrp="1"/>
          </p:cNvSpPr>
          <p:nvPr>
            <p:ph type="pic" sz="quarter" idx="21" hasCustomPrompt="1"/>
          </p:nvPr>
        </p:nvSpPr>
        <p:spPr>
          <a:xfrm>
            <a:off x="551619" y="1871971"/>
            <a:ext cx="1814648" cy="18133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a:solidFill>
                  <a:schemeClr val="tx1"/>
                </a:solidFill>
                <a:latin typeface="+mj-lt"/>
              </a:defRPr>
            </a:lvl1pPr>
          </a:lstStyle>
          <a:p>
            <a:pPr lvl="0" algn="ctr"/>
            <a:r>
              <a:rPr lang="en-US"/>
              <a:t> </a:t>
            </a:r>
          </a:p>
        </p:txBody>
      </p:sp>
      <p:sp>
        <p:nvSpPr>
          <p:cNvPr id="2" name="Title 1">
            <a:extLst>
              <a:ext uri="{FF2B5EF4-FFF2-40B4-BE49-F238E27FC236}">
                <a16:creationId xmlns:a16="http://schemas.microsoft.com/office/drawing/2014/main" xmlns="" id="{2D9635B2-3D27-4FA3-B863-05E4C9624AB6}"/>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6" name="Date Placeholder 5">
            <a:extLst>
              <a:ext uri="{FF2B5EF4-FFF2-40B4-BE49-F238E27FC236}">
                <a16:creationId xmlns:a16="http://schemas.microsoft.com/office/drawing/2014/main" xmlns="" id="{98CF1364-95FC-4822-BD65-0519B5DD9BCE}"/>
              </a:ext>
            </a:extLst>
          </p:cNvPr>
          <p:cNvSpPr>
            <a:spLocks noGrp="1"/>
          </p:cNvSpPr>
          <p:nvPr>
            <p:ph type="dt" sz="half" idx="10"/>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xmlns="" id="{B7FF9A92-5BDB-40F9-8C9E-94BECF288EF4}"/>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20" name="Picture Placeholder 18">
            <a:extLst>
              <a:ext uri="{FF2B5EF4-FFF2-40B4-BE49-F238E27FC236}">
                <a16:creationId xmlns:a16="http://schemas.microsoft.com/office/drawing/2014/main" xmlns="" id="{294EA0F6-AA52-4217-A12C-1EE4C8D0E632}"/>
              </a:ext>
            </a:extLst>
          </p:cNvPr>
          <p:cNvSpPr>
            <a:spLocks noGrp="1"/>
          </p:cNvSpPr>
          <p:nvPr>
            <p:ph type="pic" sz="quarter" idx="22" hasCustomPrompt="1"/>
          </p:nvPr>
        </p:nvSpPr>
        <p:spPr>
          <a:xfrm>
            <a:off x="2870147" y="1871971"/>
            <a:ext cx="1814648" cy="18133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dirty="0">
                <a:solidFill>
                  <a:schemeClr val="tx1"/>
                </a:solidFill>
                <a:latin typeface="+mj-lt"/>
              </a:defRPr>
            </a:lvl1pPr>
          </a:lstStyle>
          <a:p>
            <a:pPr lvl="0" algn="ctr"/>
            <a:r>
              <a:rPr lang="en-US"/>
              <a:t> </a:t>
            </a:r>
          </a:p>
        </p:txBody>
      </p:sp>
      <p:sp>
        <p:nvSpPr>
          <p:cNvPr id="21" name="Picture Placeholder 18">
            <a:extLst>
              <a:ext uri="{FF2B5EF4-FFF2-40B4-BE49-F238E27FC236}">
                <a16:creationId xmlns:a16="http://schemas.microsoft.com/office/drawing/2014/main" xmlns="" id="{1AD9650E-2955-437F-952D-0694E47BF67E}"/>
              </a:ext>
            </a:extLst>
          </p:cNvPr>
          <p:cNvSpPr>
            <a:spLocks noGrp="1"/>
          </p:cNvSpPr>
          <p:nvPr>
            <p:ph type="pic" sz="quarter" idx="23" hasCustomPrompt="1"/>
          </p:nvPr>
        </p:nvSpPr>
        <p:spPr>
          <a:xfrm>
            <a:off x="5188675" y="1871971"/>
            <a:ext cx="1814648" cy="181337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dirty="0">
                <a:solidFill>
                  <a:schemeClr val="tx1"/>
                </a:solidFill>
                <a:latin typeface="+mj-lt"/>
              </a:defRPr>
            </a:lvl1pPr>
          </a:lstStyle>
          <a:p>
            <a:pPr lvl="0" algn="ctr"/>
            <a:r>
              <a:rPr lang="en-US"/>
              <a:t> </a:t>
            </a:r>
          </a:p>
        </p:txBody>
      </p:sp>
      <p:sp>
        <p:nvSpPr>
          <p:cNvPr id="26" name="Picture Placeholder 18">
            <a:extLst>
              <a:ext uri="{FF2B5EF4-FFF2-40B4-BE49-F238E27FC236}">
                <a16:creationId xmlns:a16="http://schemas.microsoft.com/office/drawing/2014/main" xmlns="" id="{1B57E0F9-4409-404D-8624-8F353C89B7BF}"/>
              </a:ext>
            </a:extLst>
          </p:cNvPr>
          <p:cNvSpPr>
            <a:spLocks noGrp="1"/>
          </p:cNvSpPr>
          <p:nvPr>
            <p:ph type="pic" sz="quarter" idx="28" hasCustomPrompt="1"/>
          </p:nvPr>
        </p:nvSpPr>
        <p:spPr>
          <a:xfrm>
            <a:off x="7511188" y="1871971"/>
            <a:ext cx="1814648" cy="18133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dirty="0">
                <a:solidFill>
                  <a:schemeClr val="tx1"/>
                </a:solidFill>
                <a:latin typeface="+mj-lt"/>
              </a:defRPr>
            </a:lvl1pPr>
          </a:lstStyle>
          <a:p>
            <a:pPr lvl="0" algn="ctr"/>
            <a:r>
              <a:rPr lang="en-US"/>
              <a:t> </a:t>
            </a:r>
          </a:p>
        </p:txBody>
      </p:sp>
      <p:sp>
        <p:nvSpPr>
          <p:cNvPr id="15" name="Picture Placeholder 18">
            <a:extLst>
              <a:ext uri="{FF2B5EF4-FFF2-40B4-BE49-F238E27FC236}">
                <a16:creationId xmlns:a16="http://schemas.microsoft.com/office/drawing/2014/main" xmlns="" id="{1DFC729E-ACCA-470B-9E2F-8BB96EC99FA7}"/>
              </a:ext>
            </a:extLst>
          </p:cNvPr>
          <p:cNvSpPr>
            <a:spLocks noGrp="1"/>
          </p:cNvSpPr>
          <p:nvPr>
            <p:ph type="pic" sz="quarter" idx="30" hasCustomPrompt="1"/>
          </p:nvPr>
        </p:nvSpPr>
        <p:spPr>
          <a:xfrm>
            <a:off x="9814650" y="1871971"/>
            <a:ext cx="1814648" cy="181337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dirty="0">
                <a:solidFill>
                  <a:schemeClr val="tx1"/>
                </a:solidFill>
                <a:latin typeface="+mj-lt"/>
              </a:defRPr>
            </a:lvl1pPr>
          </a:lstStyle>
          <a:p>
            <a:pPr lvl="0" algn="ctr"/>
            <a:r>
              <a:rPr lang="en-US"/>
              <a:t> </a:t>
            </a:r>
          </a:p>
        </p:txBody>
      </p:sp>
      <p:sp>
        <p:nvSpPr>
          <p:cNvPr id="16" name="Text Placeholder 9">
            <a:extLst>
              <a:ext uri="{FF2B5EF4-FFF2-40B4-BE49-F238E27FC236}">
                <a16:creationId xmlns:a16="http://schemas.microsoft.com/office/drawing/2014/main" xmlns="" id="{D71BD9E1-B9EE-42D7-BC3C-DA841714C776}"/>
              </a:ext>
            </a:extLst>
          </p:cNvPr>
          <p:cNvSpPr>
            <a:spLocks noGrp="1"/>
          </p:cNvSpPr>
          <p:nvPr>
            <p:ph type="body" sz="quarter" idx="18" hasCustomPrompt="1"/>
          </p:nvPr>
        </p:nvSpPr>
        <p:spPr>
          <a:xfrm>
            <a:off x="407989" y="3927674"/>
            <a:ext cx="2124074" cy="2088000"/>
          </a:xfrm>
        </p:spPr>
        <p:txBody>
          <a:bodyPr/>
          <a:lstStyle>
            <a:lvl1pPr marL="0" indent="0" algn="ctr">
              <a:lnSpc>
                <a:spcPct val="100000"/>
              </a:lnSpc>
              <a:buNone/>
              <a:defRPr sz="2000"/>
            </a:lvl1pPr>
          </a:lstStyle>
          <a:p>
            <a:pPr lvl="0"/>
            <a:r>
              <a:rPr lang="en-US" dirty="0"/>
              <a:t>Supporting text goes here.</a:t>
            </a:r>
            <a:br>
              <a:rPr lang="en-US" dirty="0"/>
            </a:br>
            <a:r>
              <a:rPr lang="en-US" dirty="0"/>
              <a:t>Change lens to preferred background </a:t>
            </a:r>
            <a:r>
              <a:rPr lang="en-US" dirty="0" err="1"/>
              <a:t>colour</a:t>
            </a:r>
            <a:r>
              <a:rPr lang="en-US" dirty="0"/>
              <a:t> before inserting an icon. </a:t>
            </a:r>
          </a:p>
        </p:txBody>
      </p:sp>
      <p:sp>
        <p:nvSpPr>
          <p:cNvPr id="23" name="Text Placeholder 9">
            <a:extLst>
              <a:ext uri="{FF2B5EF4-FFF2-40B4-BE49-F238E27FC236}">
                <a16:creationId xmlns:a16="http://schemas.microsoft.com/office/drawing/2014/main" xmlns="" id="{6CCE0E71-4EE2-4453-811E-324C358A3D52}"/>
              </a:ext>
            </a:extLst>
          </p:cNvPr>
          <p:cNvSpPr>
            <a:spLocks noGrp="1"/>
          </p:cNvSpPr>
          <p:nvPr>
            <p:ph type="body" sz="quarter" idx="32" hasCustomPrompt="1"/>
          </p:nvPr>
        </p:nvSpPr>
        <p:spPr>
          <a:xfrm>
            <a:off x="2711450" y="3927674"/>
            <a:ext cx="2124074" cy="2088000"/>
          </a:xfrm>
        </p:spPr>
        <p:txBody>
          <a:bodyPr/>
          <a:lstStyle>
            <a:lvl1pPr marL="0" indent="0" algn="ctr">
              <a:lnSpc>
                <a:spcPct val="100000"/>
              </a:lnSpc>
              <a:buNone/>
              <a:defRPr sz="2000"/>
            </a:lvl1pPr>
          </a:lstStyle>
          <a:p>
            <a:pPr lvl="0"/>
            <a:r>
              <a:rPr lang="en-US" dirty="0"/>
              <a:t>Supporting text goes here.</a:t>
            </a:r>
            <a:br>
              <a:rPr lang="en-US" dirty="0"/>
            </a:br>
            <a:r>
              <a:rPr lang="en-US" dirty="0"/>
              <a:t>Change lens to preferred background </a:t>
            </a:r>
            <a:r>
              <a:rPr lang="en-US" dirty="0" err="1"/>
              <a:t>colour</a:t>
            </a:r>
            <a:r>
              <a:rPr lang="en-US" dirty="0"/>
              <a:t> before inserting an icon. </a:t>
            </a:r>
          </a:p>
        </p:txBody>
      </p:sp>
      <p:sp>
        <p:nvSpPr>
          <p:cNvPr id="24" name="Text Placeholder 9">
            <a:extLst>
              <a:ext uri="{FF2B5EF4-FFF2-40B4-BE49-F238E27FC236}">
                <a16:creationId xmlns:a16="http://schemas.microsoft.com/office/drawing/2014/main" xmlns="" id="{029DFBF2-A17F-4774-A847-25FC10C36767}"/>
              </a:ext>
            </a:extLst>
          </p:cNvPr>
          <p:cNvSpPr>
            <a:spLocks noGrp="1"/>
          </p:cNvSpPr>
          <p:nvPr>
            <p:ph type="body" sz="quarter" idx="33" hasCustomPrompt="1"/>
          </p:nvPr>
        </p:nvSpPr>
        <p:spPr>
          <a:xfrm>
            <a:off x="5016500" y="3927674"/>
            <a:ext cx="2158999" cy="2088000"/>
          </a:xfrm>
        </p:spPr>
        <p:txBody>
          <a:bodyPr/>
          <a:lstStyle>
            <a:lvl1pPr marL="0" indent="0" algn="ctr">
              <a:lnSpc>
                <a:spcPct val="100000"/>
              </a:lnSpc>
              <a:buNone/>
              <a:defRPr sz="2000"/>
            </a:lvl1pPr>
          </a:lstStyle>
          <a:p>
            <a:pPr lvl="0"/>
            <a:r>
              <a:rPr lang="en-US" dirty="0"/>
              <a:t>Supporting text goes here.</a:t>
            </a:r>
            <a:br>
              <a:rPr lang="en-US" dirty="0"/>
            </a:br>
            <a:r>
              <a:rPr lang="en-US" dirty="0"/>
              <a:t>Change lens to preferred background </a:t>
            </a:r>
            <a:r>
              <a:rPr lang="en-US" dirty="0" err="1"/>
              <a:t>colour</a:t>
            </a:r>
            <a:r>
              <a:rPr lang="en-US" dirty="0"/>
              <a:t> before inserting an icon. </a:t>
            </a:r>
          </a:p>
        </p:txBody>
      </p:sp>
      <p:sp>
        <p:nvSpPr>
          <p:cNvPr id="25" name="Text Placeholder 9">
            <a:extLst>
              <a:ext uri="{FF2B5EF4-FFF2-40B4-BE49-F238E27FC236}">
                <a16:creationId xmlns:a16="http://schemas.microsoft.com/office/drawing/2014/main" xmlns="" id="{D72086D3-E443-4D05-8160-29E2B792B70A}"/>
              </a:ext>
            </a:extLst>
          </p:cNvPr>
          <p:cNvSpPr>
            <a:spLocks noGrp="1"/>
          </p:cNvSpPr>
          <p:nvPr>
            <p:ph type="body" sz="quarter" idx="34" hasCustomPrompt="1"/>
          </p:nvPr>
        </p:nvSpPr>
        <p:spPr>
          <a:xfrm>
            <a:off x="7356475" y="3927674"/>
            <a:ext cx="2124074" cy="2088000"/>
          </a:xfrm>
        </p:spPr>
        <p:txBody>
          <a:bodyPr/>
          <a:lstStyle>
            <a:lvl1pPr marL="0" indent="0" algn="ctr">
              <a:lnSpc>
                <a:spcPct val="100000"/>
              </a:lnSpc>
              <a:buNone/>
              <a:defRPr sz="2000"/>
            </a:lvl1pPr>
          </a:lstStyle>
          <a:p>
            <a:pPr lvl="0"/>
            <a:r>
              <a:rPr lang="en-US" dirty="0"/>
              <a:t>Supporting text goes here.</a:t>
            </a:r>
            <a:br>
              <a:rPr lang="en-US" dirty="0"/>
            </a:br>
            <a:r>
              <a:rPr lang="en-US" dirty="0"/>
              <a:t>Change lens to preferred background </a:t>
            </a:r>
            <a:r>
              <a:rPr lang="en-US" dirty="0" err="1"/>
              <a:t>colour</a:t>
            </a:r>
            <a:r>
              <a:rPr lang="en-US" dirty="0"/>
              <a:t> before inserting an icon. </a:t>
            </a:r>
          </a:p>
        </p:txBody>
      </p:sp>
      <p:sp>
        <p:nvSpPr>
          <p:cNvPr id="27" name="Text Placeholder 9">
            <a:extLst>
              <a:ext uri="{FF2B5EF4-FFF2-40B4-BE49-F238E27FC236}">
                <a16:creationId xmlns:a16="http://schemas.microsoft.com/office/drawing/2014/main" xmlns="" id="{D7CFDA92-B7D3-45FE-997C-88AF5348E988}"/>
              </a:ext>
            </a:extLst>
          </p:cNvPr>
          <p:cNvSpPr>
            <a:spLocks noGrp="1"/>
          </p:cNvSpPr>
          <p:nvPr>
            <p:ph type="body" sz="quarter" idx="35" hasCustomPrompt="1"/>
          </p:nvPr>
        </p:nvSpPr>
        <p:spPr>
          <a:xfrm>
            <a:off x="9659937" y="3927674"/>
            <a:ext cx="2124074" cy="2088000"/>
          </a:xfrm>
        </p:spPr>
        <p:txBody>
          <a:bodyPr/>
          <a:lstStyle>
            <a:lvl1pPr marL="0" indent="0" algn="ctr">
              <a:lnSpc>
                <a:spcPct val="100000"/>
              </a:lnSpc>
              <a:buNone/>
              <a:defRPr sz="2000"/>
            </a:lvl1pPr>
          </a:lstStyle>
          <a:p>
            <a:pPr lvl="0"/>
            <a:r>
              <a:rPr lang="en-US" dirty="0"/>
              <a:t>Supporting text goes here.</a:t>
            </a:r>
            <a:br>
              <a:rPr lang="en-US" dirty="0"/>
            </a:br>
            <a:r>
              <a:rPr lang="en-US" dirty="0"/>
              <a:t>Change lens to preferred background </a:t>
            </a:r>
            <a:r>
              <a:rPr lang="en-US" dirty="0" err="1"/>
              <a:t>colour</a:t>
            </a:r>
            <a:r>
              <a:rPr lang="en-US" dirty="0"/>
              <a:t> before inserting an icon. </a:t>
            </a:r>
          </a:p>
        </p:txBody>
      </p:sp>
      <p:sp>
        <p:nvSpPr>
          <p:cNvPr id="17" name="Text Placeholder 96">
            <a:extLst>
              <a:ext uri="{FF2B5EF4-FFF2-40B4-BE49-F238E27FC236}">
                <a16:creationId xmlns:a16="http://schemas.microsoft.com/office/drawing/2014/main" xmlns="" id="{E55FEA9E-88F1-4D2F-9402-729ADDB70C5C}"/>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125640893"/>
      </p:ext>
    </p:extLst>
  </p:cSld>
  <p:clrMapOvr>
    <a:masterClrMapping/>
  </p:clrMapOvr>
  <p:extLst>
    <p:ext uri="{DCECCB84-F9BA-43D5-87BE-67443E8EF086}">
      <p15:sldGuideLst xmlns:p15="http://schemas.microsoft.com/office/powerpoint/2012/main" xmlns="">
        <p15:guide id="1" pos="1595" userDrawn="1">
          <p15:clr>
            <a:srgbClr val="A4A3A4"/>
          </p15:clr>
        </p15:guide>
        <p15:guide id="2" pos="1708" userDrawn="1">
          <p15:clr>
            <a:srgbClr val="A4A3A4"/>
          </p15:clr>
        </p15:guide>
        <p15:guide id="3" pos="3046" userDrawn="1">
          <p15:clr>
            <a:srgbClr val="A4A3A4"/>
          </p15:clr>
        </p15:guide>
        <p15:guide id="4" pos="3160" userDrawn="1">
          <p15:clr>
            <a:srgbClr val="A4A3A4"/>
          </p15:clr>
        </p15:guide>
        <p15:guide id="5" pos="4520" userDrawn="1">
          <p15:clr>
            <a:srgbClr val="A4A3A4"/>
          </p15:clr>
        </p15:guide>
        <p15:guide id="6" pos="4634" userDrawn="1">
          <p15:clr>
            <a:srgbClr val="A4A3A4"/>
          </p15:clr>
        </p15:guide>
        <p15:guide id="9" pos="5972" userDrawn="1">
          <p15:clr>
            <a:srgbClr val="A4A3A4"/>
          </p15:clr>
        </p15:guide>
        <p15:guide id="10" pos="6085" userDrawn="1">
          <p15:clr>
            <a:srgbClr val="A4A3A4"/>
          </p15:clr>
        </p15:guide>
        <p15:guide id="11" orient="horz" pos="890" userDrawn="1">
          <p15:clr>
            <a:srgbClr val="C35EA4"/>
          </p15:clr>
        </p15:guide>
        <p15:guide id="12" orient="horz" pos="981" userDrawn="1">
          <p15:clr>
            <a:srgbClr val="C35E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DC22DA5D-EC7E-40C3-8862-3E3748AD6C3A}"/>
              </a:ext>
            </a:extLst>
          </p:cNvPr>
          <p:cNvSpPr txBox="1">
            <a:spLocks/>
          </p:cNvSpPr>
          <p:nvPr userDrawn="1"/>
        </p:nvSpPr>
        <p:spPr>
          <a:xfrm>
            <a:off x="1257304" y="769811"/>
            <a:ext cx="9677394" cy="5318379"/>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pPr>
              <a:lnSpc>
                <a:spcPct val="90000"/>
              </a:lnSpc>
            </a:pPr>
            <a:r>
              <a:rPr lang="en-US" sz="9600" dirty="0"/>
              <a:t>Do not use layouts</a:t>
            </a:r>
            <a:br>
              <a:rPr lang="en-US" sz="9600" dirty="0"/>
            </a:br>
            <a:r>
              <a:rPr lang="en-US" sz="9600" dirty="0"/>
              <a:t>in this section appearing after this point. </a:t>
            </a:r>
          </a:p>
        </p:txBody>
      </p:sp>
      <p:sp>
        <p:nvSpPr>
          <p:cNvPr id="3" name="DO NOT DELETE (BRANDIN)">
            <a:extLst>
              <a:ext uri="{FF2B5EF4-FFF2-40B4-BE49-F238E27FC236}">
                <a16:creationId xmlns:a16="http://schemas.microsoft.com/office/drawing/2014/main" xmlns="" id="{FA623EFF-7CE7-F648-8FCD-6272DCC6DDEC}"/>
              </a:ext>
            </a:extLst>
          </p:cNvPr>
          <p:cNvSpPr/>
          <p:nvPr userDrawn="1"/>
        </p:nvSpPr>
        <p:spPr>
          <a:xfrm>
            <a:off x="152400" y="1524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20000"/>
              </a:lnSpc>
              <a:spcAft>
                <a:spcPts val="600"/>
              </a:spcAft>
            </a:pPr>
            <a:endParaRPr lang="en-US" dirty="0" err="1"/>
          </a:p>
        </p:txBody>
      </p:sp>
    </p:spTree>
    <p:custDataLst>
      <p:custData r:id="rId1"/>
      <p:tags r:id="rId2"/>
    </p:custDataLst>
    <p:extLst>
      <p:ext uri="{BB962C8B-B14F-4D97-AF65-F5344CB8AC3E}">
        <p14:creationId xmlns:p14="http://schemas.microsoft.com/office/powerpoint/2010/main" val="8753438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Key Statement Alternative 1">
    <p:bg>
      <p:bgPr>
        <a:solidFill>
          <a:schemeClr val="accent1"/>
        </a:solidFill>
        <a:effectLst/>
      </p:bgPr>
    </p:bg>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xmlns="" id="{3AE41C11-E666-4A3A-8B9C-2D20733917DD}"/>
              </a:ext>
            </a:extLst>
          </p:cNvPr>
          <p:cNvSpPr>
            <a:spLocks noGrp="1"/>
          </p:cNvSpPr>
          <p:nvPr>
            <p:ph type="pic" sz="quarter" idx="36" hasCustomPrompt="1"/>
          </p:nvPr>
        </p:nvSpPr>
        <p:spPr>
          <a:xfrm>
            <a:off x="0" y="-1"/>
            <a:ext cx="12192000" cy="6858001"/>
          </a:xfrm>
          <a:custGeom>
            <a:avLst/>
            <a:gdLst>
              <a:gd name="connsiteX0" fmla="*/ 11696741 w 12192000"/>
              <a:gd name="connsiteY0" fmla="*/ 6413786 h 6858001"/>
              <a:gd name="connsiteX1" fmla="*/ 11675409 w 12192000"/>
              <a:gd name="connsiteY1" fmla="*/ 6438944 h 6858001"/>
              <a:gd name="connsiteX2" fmla="*/ 11730040 w 12192000"/>
              <a:gd name="connsiteY2" fmla="*/ 6517531 h 6858001"/>
              <a:gd name="connsiteX3" fmla="*/ 11787273 w 12192000"/>
              <a:gd name="connsiteY3" fmla="*/ 6510528 h 6858001"/>
              <a:gd name="connsiteX4" fmla="*/ 11788053 w 12192000"/>
              <a:gd name="connsiteY4" fmla="*/ 6506379 h 6858001"/>
              <a:gd name="connsiteX5" fmla="*/ 11792216 w 12192000"/>
              <a:gd name="connsiteY5" fmla="*/ 6478367 h 6858001"/>
              <a:gd name="connsiteX6" fmla="*/ 11758396 w 12192000"/>
              <a:gd name="connsiteY6" fmla="*/ 6463843 h 6858001"/>
              <a:gd name="connsiteX7" fmla="*/ 11760738 w 12192000"/>
              <a:gd name="connsiteY7" fmla="*/ 6499895 h 6858001"/>
              <a:gd name="connsiteX8" fmla="*/ 11760738 w 12192000"/>
              <a:gd name="connsiteY8" fmla="*/ 6504304 h 6858001"/>
              <a:gd name="connsiteX9" fmla="*/ 11744088 w 12192000"/>
              <a:gd name="connsiteY9" fmla="*/ 6515456 h 6858001"/>
              <a:gd name="connsiteX10" fmla="*/ 11688156 w 12192000"/>
              <a:gd name="connsiteY10" fmla="*/ 6432460 h 6858001"/>
              <a:gd name="connsiteX11" fmla="*/ 11689457 w 12192000"/>
              <a:gd name="connsiteY11" fmla="*/ 6431164 h 6858001"/>
              <a:gd name="connsiteX12" fmla="*/ 11690237 w 12192000"/>
              <a:gd name="connsiteY12" fmla="*/ 6431682 h 6858001"/>
              <a:gd name="connsiteX13" fmla="*/ 11690498 w 12192000"/>
              <a:gd name="connsiteY13" fmla="*/ 6431682 h 6858001"/>
              <a:gd name="connsiteX14" fmla="*/ 11758136 w 12192000"/>
              <a:gd name="connsiteY14" fmla="*/ 6459175 h 6858001"/>
              <a:gd name="connsiteX15" fmla="*/ 11792476 w 12192000"/>
              <a:gd name="connsiteY15" fmla="*/ 6473958 h 6858001"/>
              <a:gd name="connsiteX16" fmla="*/ 11819531 w 12192000"/>
              <a:gd name="connsiteY16" fmla="*/ 6486926 h 6858001"/>
              <a:gd name="connsiteX17" fmla="*/ 11831758 w 12192000"/>
              <a:gd name="connsiteY17" fmla="*/ 6503785 h 6858001"/>
              <a:gd name="connsiteX18" fmla="*/ 11679831 w 12192000"/>
              <a:gd name="connsiteY18" fmla="*/ 6616867 h 6858001"/>
              <a:gd name="connsiteX19" fmla="*/ 11679311 w 12192000"/>
              <a:gd name="connsiteY19" fmla="*/ 6617386 h 6858001"/>
              <a:gd name="connsiteX20" fmla="*/ 11678271 w 12192000"/>
              <a:gd name="connsiteY20" fmla="*/ 6618942 h 6858001"/>
              <a:gd name="connsiteX21" fmla="*/ 11678010 w 12192000"/>
              <a:gd name="connsiteY21" fmla="*/ 6619461 h 6858001"/>
              <a:gd name="connsiteX22" fmla="*/ 11673328 w 12192000"/>
              <a:gd name="connsiteY22" fmla="*/ 6633725 h 6858001"/>
              <a:gd name="connsiteX23" fmla="*/ 11692319 w 12192000"/>
              <a:gd name="connsiteY23" fmla="*/ 6657587 h 6858001"/>
              <a:gd name="connsiteX24" fmla="*/ 11705066 w 12192000"/>
              <a:gd name="connsiteY24" fmla="*/ 6659921 h 6858001"/>
              <a:gd name="connsiteX25" fmla="*/ 11707667 w 12192000"/>
              <a:gd name="connsiteY25" fmla="*/ 6660180 h 6858001"/>
              <a:gd name="connsiteX26" fmla="*/ 11833840 w 12192000"/>
              <a:gd name="connsiteY26" fmla="*/ 6635282 h 6858001"/>
              <a:gd name="connsiteX27" fmla="*/ 11843465 w 12192000"/>
              <a:gd name="connsiteY27" fmla="*/ 6609086 h 6858001"/>
              <a:gd name="connsiteX28" fmla="*/ 11799500 w 12192000"/>
              <a:gd name="connsiteY28" fmla="*/ 6583409 h 6858001"/>
              <a:gd name="connsiteX29" fmla="*/ 11790135 w 12192000"/>
              <a:gd name="connsiteY29" fmla="*/ 6589634 h 6858001"/>
              <a:gd name="connsiteX30" fmla="*/ 11825255 w 12192000"/>
              <a:gd name="connsiteY30" fmla="*/ 6612976 h 6858001"/>
              <a:gd name="connsiteX31" fmla="*/ 11823434 w 12192000"/>
              <a:gd name="connsiteY31" fmla="*/ 6616608 h 6858001"/>
              <a:gd name="connsiteX32" fmla="*/ 11821092 w 12192000"/>
              <a:gd name="connsiteY32" fmla="*/ 6616608 h 6858001"/>
              <a:gd name="connsiteX33" fmla="*/ 11743568 w 12192000"/>
              <a:gd name="connsiteY33" fmla="*/ 6621795 h 6858001"/>
              <a:gd name="connsiteX34" fmla="*/ 11736284 w 12192000"/>
              <a:gd name="connsiteY34" fmla="*/ 6622054 h 6858001"/>
              <a:gd name="connsiteX35" fmla="*/ 11748251 w 12192000"/>
              <a:gd name="connsiteY35" fmla="*/ 6612458 h 6858001"/>
              <a:gd name="connsiteX36" fmla="*/ 11871301 w 12192000"/>
              <a:gd name="connsiteY36" fmla="*/ 6530240 h 6858001"/>
              <a:gd name="connsiteX37" fmla="*/ 11841124 w 12192000"/>
              <a:gd name="connsiteY37" fmla="*/ 6451912 h 6858001"/>
              <a:gd name="connsiteX38" fmla="*/ 11696741 w 12192000"/>
              <a:gd name="connsiteY38" fmla="*/ 6413786 h 6858001"/>
              <a:gd name="connsiteX39" fmla="*/ 11759176 w 12192000"/>
              <a:gd name="connsiteY39" fmla="*/ 6303891 h 6858001"/>
              <a:gd name="connsiteX40" fmla="*/ 11641467 w 12192000"/>
              <a:gd name="connsiteY40" fmla="*/ 6408732 h 6858001"/>
              <a:gd name="connsiteX41" fmla="*/ 11597457 w 12192000"/>
              <a:gd name="connsiteY41" fmla="*/ 6477501 h 6858001"/>
              <a:gd name="connsiteX42" fmla="*/ 11615946 w 12192000"/>
              <a:gd name="connsiteY42" fmla="*/ 6498261 h 6858001"/>
              <a:gd name="connsiteX43" fmla="*/ 11737041 w 12192000"/>
              <a:gd name="connsiteY43" fmla="*/ 6560802 h 6858001"/>
              <a:gd name="connsiteX44" fmla="*/ 11746676 w 12192000"/>
              <a:gd name="connsiteY44" fmla="*/ 6554834 h 6858001"/>
              <a:gd name="connsiteX45" fmla="*/ 11639384 w 12192000"/>
              <a:gd name="connsiteY45" fmla="*/ 6495666 h 6858001"/>
              <a:gd name="connsiteX46" fmla="*/ 11622717 w 12192000"/>
              <a:gd name="connsiteY46" fmla="*/ 6480096 h 6858001"/>
              <a:gd name="connsiteX47" fmla="*/ 11652405 w 12192000"/>
              <a:gd name="connsiteY47" fmla="*/ 6448955 h 6858001"/>
              <a:gd name="connsiteX48" fmla="*/ 11668811 w 12192000"/>
              <a:gd name="connsiteY48" fmla="*/ 6432606 h 6858001"/>
              <a:gd name="connsiteX49" fmla="*/ 11670895 w 12192000"/>
              <a:gd name="connsiteY49" fmla="*/ 6415738 h 6858001"/>
              <a:gd name="connsiteX50" fmla="*/ 11692249 w 12192000"/>
              <a:gd name="connsiteY50" fmla="*/ 6408991 h 6858001"/>
              <a:gd name="connsiteX51" fmla="*/ 11720374 w 12192000"/>
              <a:gd name="connsiteY51" fmla="*/ 6380705 h 6858001"/>
              <a:gd name="connsiteX52" fmla="*/ 11743291 w 12192000"/>
              <a:gd name="connsiteY52" fmla="*/ 6362799 h 6858001"/>
              <a:gd name="connsiteX53" fmla="*/ 11749801 w 12192000"/>
              <a:gd name="connsiteY53" fmla="*/ 6375255 h 6858001"/>
              <a:gd name="connsiteX54" fmla="*/ 11754749 w 12192000"/>
              <a:gd name="connsiteY54" fmla="*/ 6420669 h 6858001"/>
              <a:gd name="connsiteX55" fmla="*/ 11793812 w 12192000"/>
              <a:gd name="connsiteY55" fmla="*/ 6431568 h 6858001"/>
              <a:gd name="connsiteX56" fmla="*/ 11759176 w 12192000"/>
              <a:gd name="connsiteY56" fmla="*/ 6303891 h 6858001"/>
              <a:gd name="connsiteX57" fmla="*/ 0 w 12192000"/>
              <a:gd name="connsiteY57" fmla="*/ 0 h 6858001"/>
              <a:gd name="connsiteX58" fmla="*/ 12192000 w 12192000"/>
              <a:gd name="connsiteY58" fmla="*/ 0 h 6858001"/>
              <a:gd name="connsiteX59" fmla="*/ 12192000 w 12192000"/>
              <a:gd name="connsiteY59" fmla="*/ 6858001 h 6858001"/>
              <a:gd name="connsiteX60" fmla="*/ 0 w 12192000"/>
              <a:gd name="connsiteY60"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192000" h="6858001">
                <a:moveTo>
                  <a:pt x="11696741" y="6413786"/>
                </a:moveTo>
                <a:cubicBezTo>
                  <a:pt x="11675409" y="6410933"/>
                  <a:pt x="11666824" y="6418714"/>
                  <a:pt x="11675409" y="6438944"/>
                </a:cubicBezTo>
                <a:cubicBezTo>
                  <a:pt x="11684254" y="6458915"/>
                  <a:pt x="11706627" y="6492373"/>
                  <a:pt x="11730040" y="6517531"/>
                </a:cubicBezTo>
                <a:cubicBezTo>
                  <a:pt x="11753714" y="6542430"/>
                  <a:pt x="11779208" y="6549433"/>
                  <a:pt x="11787273" y="6510528"/>
                </a:cubicBezTo>
                <a:cubicBezTo>
                  <a:pt x="11787533" y="6509232"/>
                  <a:pt x="11787793" y="6507935"/>
                  <a:pt x="11788053" y="6506379"/>
                </a:cubicBezTo>
                <a:cubicBezTo>
                  <a:pt x="11789874" y="6496523"/>
                  <a:pt x="11791435" y="6486926"/>
                  <a:pt x="11792216" y="6478367"/>
                </a:cubicBezTo>
                <a:cubicBezTo>
                  <a:pt x="11781810" y="6473699"/>
                  <a:pt x="11770103" y="6468771"/>
                  <a:pt x="11758396" y="6463843"/>
                </a:cubicBezTo>
                <a:cubicBezTo>
                  <a:pt x="11759177" y="6472661"/>
                  <a:pt x="11760217" y="6487964"/>
                  <a:pt x="11760738" y="6499895"/>
                </a:cubicBezTo>
                <a:cubicBezTo>
                  <a:pt x="11760738" y="6501191"/>
                  <a:pt x="11760738" y="6502748"/>
                  <a:pt x="11760738" y="6504304"/>
                </a:cubicBezTo>
                <a:cubicBezTo>
                  <a:pt x="11761518" y="6523237"/>
                  <a:pt x="11755014" y="6523237"/>
                  <a:pt x="11744088" y="6515456"/>
                </a:cubicBezTo>
                <a:cubicBezTo>
                  <a:pt x="11731341" y="6506379"/>
                  <a:pt x="11692579" y="6455284"/>
                  <a:pt x="11688156" y="6432460"/>
                </a:cubicBezTo>
                <a:cubicBezTo>
                  <a:pt x="11687896" y="6431164"/>
                  <a:pt x="11688676" y="6430904"/>
                  <a:pt x="11689457" y="6431164"/>
                </a:cubicBezTo>
                <a:cubicBezTo>
                  <a:pt x="11689717" y="6431423"/>
                  <a:pt x="11689977" y="6431423"/>
                  <a:pt x="11690237" y="6431682"/>
                </a:cubicBezTo>
                <a:cubicBezTo>
                  <a:pt x="11690237" y="6431682"/>
                  <a:pt x="11690237" y="6431682"/>
                  <a:pt x="11690498" y="6431682"/>
                </a:cubicBezTo>
                <a:cubicBezTo>
                  <a:pt x="11699082" y="6435054"/>
                  <a:pt x="11728479" y="6446725"/>
                  <a:pt x="11758136" y="6459175"/>
                </a:cubicBezTo>
                <a:cubicBezTo>
                  <a:pt x="11769843" y="6464103"/>
                  <a:pt x="11781810" y="6469290"/>
                  <a:pt x="11792476" y="6473958"/>
                </a:cubicBezTo>
                <a:cubicBezTo>
                  <a:pt x="11803142" y="6478627"/>
                  <a:pt x="11812507" y="6483295"/>
                  <a:pt x="11819531" y="6486926"/>
                </a:cubicBezTo>
                <a:cubicBezTo>
                  <a:pt x="11832279" y="6493670"/>
                  <a:pt x="11837221" y="6498338"/>
                  <a:pt x="11831758" y="6503785"/>
                </a:cubicBezTo>
                <a:cubicBezTo>
                  <a:pt x="11805223" y="6531018"/>
                  <a:pt x="11711830" y="6569404"/>
                  <a:pt x="11679831" y="6616867"/>
                </a:cubicBezTo>
                <a:cubicBezTo>
                  <a:pt x="11679831" y="6616867"/>
                  <a:pt x="11679571" y="6617126"/>
                  <a:pt x="11679311" y="6617386"/>
                </a:cubicBezTo>
                <a:cubicBezTo>
                  <a:pt x="11679051" y="6617904"/>
                  <a:pt x="11678531" y="6618423"/>
                  <a:pt x="11678271" y="6618942"/>
                </a:cubicBezTo>
                <a:cubicBezTo>
                  <a:pt x="11678271" y="6619201"/>
                  <a:pt x="11678271" y="6619461"/>
                  <a:pt x="11678010" y="6619461"/>
                </a:cubicBezTo>
                <a:cubicBezTo>
                  <a:pt x="11676450" y="6622573"/>
                  <a:pt x="11674108" y="6627501"/>
                  <a:pt x="11673328" y="6633725"/>
                </a:cubicBezTo>
                <a:cubicBezTo>
                  <a:pt x="11672027" y="6644100"/>
                  <a:pt x="11677490" y="6653696"/>
                  <a:pt x="11692319" y="6657587"/>
                </a:cubicBezTo>
                <a:cubicBezTo>
                  <a:pt x="11696221" y="6658624"/>
                  <a:pt x="11700383" y="6659402"/>
                  <a:pt x="11705066" y="6659921"/>
                </a:cubicBezTo>
                <a:cubicBezTo>
                  <a:pt x="11705846" y="6660180"/>
                  <a:pt x="11706887" y="6660180"/>
                  <a:pt x="11707667" y="6660180"/>
                </a:cubicBezTo>
                <a:cubicBezTo>
                  <a:pt x="11736544" y="6661477"/>
                  <a:pt x="11811207" y="6645137"/>
                  <a:pt x="11833840" y="6635282"/>
                </a:cubicBezTo>
                <a:cubicBezTo>
                  <a:pt x="11857253" y="6624907"/>
                  <a:pt x="11850229" y="6614533"/>
                  <a:pt x="11843465" y="6609086"/>
                </a:cubicBezTo>
                <a:cubicBezTo>
                  <a:pt x="11838262" y="6604936"/>
                  <a:pt x="11812247" y="6590412"/>
                  <a:pt x="11799500" y="6583409"/>
                </a:cubicBezTo>
                <a:cubicBezTo>
                  <a:pt x="11796118" y="6585743"/>
                  <a:pt x="11793516" y="6587300"/>
                  <a:pt x="11790135" y="6589634"/>
                </a:cubicBezTo>
                <a:cubicBezTo>
                  <a:pt x="11811727" y="6602602"/>
                  <a:pt x="11820312" y="6609086"/>
                  <a:pt x="11825255" y="6612976"/>
                </a:cubicBezTo>
                <a:cubicBezTo>
                  <a:pt x="11827336" y="6614533"/>
                  <a:pt x="11826295" y="6616348"/>
                  <a:pt x="11823434" y="6616608"/>
                </a:cubicBezTo>
                <a:cubicBezTo>
                  <a:pt x="11822653" y="6616608"/>
                  <a:pt x="11821873" y="6616608"/>
                  <a:pt x="11821092" y="6616608"/>
                </a:cubicBezTo>
                <a:cubicBezTo>
                  <a:pt x="11800540" y="6618164"/>
                  <a:pt x="11761778" y="6620757"/>
                  <a:pt x="11743568" y="6621795"/>
                </a:cubicBezTo>
                <a:cubicBezTo>
                  <a:pt x="11740966" y="6622054"/>
                  <a:pt x="11737845" y="6622054"/>
                  <a:pt x="11736284" y="6622054"/>
                </a:cubicBezTo>
                <a:cubicBezTo>
                  <a:pt x="11740706" y="6617904"/>
                  <a:pt x="11745649" y="6614273"/>
                  <a:pt x="11748251" y="6612458"/>
                </a:cubicBezTo>
                <a:cubicBezTo>
                  <a:pt x="11787273" y="6584965"/>
                  <a:pt x="11852050" y="6546580"/>
                  <a:pt x="11871301" y="6530240"/>
                </a:cubicBezTo>
                <a:cubicBezTo>
                  <a:pt x="11885349" y="6518050"/>
                  <a:pt x="11923851" y="6480961"/>
                  <a:pt x="11841124" y="6451912"/>
                </a:cubicBezTo>
                <a:cubicBezTo>
                  <a:pt x="11817450" y="6443872"/>
                  <a:pt x="11758657" y="6422086"/>
                  <a:pt x="11696741" y="6413786"/>
                </a:cubicBezTo>
                <a:close/>
                <a:moveTo>
                  <a:pt x="11759176" y="6303891"/>
                </a:moveTo>
                <a:cubicBezTo>
                  <a:pt x="11739124" y="6301296"/>
                  <a:pt x="11708916" y="6326468"/>
                  <a:pt x="11641467" y="6408732"/>
                </a:cubicBezTo>
                <a:cubicBezTo>
                  <a:pt x="11628967" y="6423783"/>
                  <a:pt x="11599800" y="6460633"/>
                  <a:pt x="11597457" y="6477501"/>
                </a:cubicBezTo>
                <a:cubicBezTo>
                  <a:pt x="11595894" y="6489438"/>
                  <a:pt x="11608655" y="6494628"/>
                  <a:pt x="11615946" y="6498261"/>
                </a:cubicBezTo>
                <a:cubicBezTo>
                  <a:pt x="11622717" y="6501894"/>
                  <a:pt x="11700843" y="6540561"/>
                  <a:pt x="11737041" y="6560802"/>
                </a:cubicBezTo>
                <a:cubicBezTo>
                  <a:pt x="11740166" y="6558726"/>
                  <a:pt x="11743291" y="6556650"/>
                  <a:pt x="11746676" y="6554834"/>
                </a:cubicBezTo>
                <a:cubicBezTo>
                  <a:pt x="11725062" y="6543156"/>
                  <a:pt x="11664124" y="6510458"/>
                  <a:pt x="11639384" y="6495666"/>
                </a:cubicBezTo>
                <a:cubicBezTo>
                  <a:pt x="11629228" y="6489698"/>
                  <a:pt x="11622196" y="6484767"/>
                  <a:pt x="11622717" y="6480096"/>
                </a:cubicBezTo>
                <a:cubicBezTo>
                  <a:pt x="11623498" y="6474387"/>
                  <a:pt x="11638342" y="6462968"/>
                  <a:pt x="11652405" y="6448955"/>
                </a:cubicBezTo>
                <a:cubicBezTo>
                  <a:pt x="11656051" y="6445322"/>
                  <a:pt x="11662040" y="6439353"/>
                  <a:pt x="11668811" y="6432606"/>
                </a:cubicBezTo>
                <a:cubicBezTo>
                  <a:pt x="11666988" y="6425600"/>
                  <a:pt x="11667769" y="6419890"/>
                  <a:pt x="11670895" y="6415738"/>
                </a:cubicBezTo>
                <a:cubicBezTo>
                  <a:pt x="11674801" y="6410548"/>
                  <a:pt x="11681832" y="6408472"/>
                  <a:pt x="11692249" y="6408991"/>
                </a:cubicBezTo>
                <a:cubicBezTo>
                  <a:pt x="11705009" y="6396275"/>
                  <a:pt x="11716468" y="6384857"/>
                  <a:pt x="11720374" y="6380705"/>
                </a:cubicBezTo>
                <a:cubicBezTo>
                  <a:pt x="11729489" y="6371622"/>
                  <a:pt x="11739124" y="6362280"/>
                  <a:pt x="11743291" y="6362799"/>
                </a:cubicBezTo>
                <a:cubicBezTo>
                  <a:pt x="11746676" y="6363318"/>
                  <a:pt x="11748499" y="6366432"/>
                  <a:pt x="11749801" y="6375255"/>
                </a:cubicBezTo>
                <a:cubicBezTo>
                  <a:pt x="11750843" y="6383041"/>
                  <a:pt x="11753447" y="6405618"/>
                  <a:pt x="11754749" y="6420669"/>
                </a:cubicBezTo>
                <a:cubicBezTo>
                  <a:pt x="11768812" y="6424043"/>
                  <a:pt x="11781833" y="6427935"/>
                  <a:pt x="11793812" y="6431568"/>
                </a:cubicBezTo>
                <a:cubicBezTo>
                  <a:pt x="11792249" y="6328544"/>
                  <a:pt x="11780531" y="6306746"/>
                  <a:pt x="11759176" y="6303891"/>
                </a:cubicBezTo>
                <a:close/>
                <a:moveTo>
                  <a:pt x="0" y="0"/>
                </a:moveTo>
                <a:lnTo>
                  <a:pt x="12192000" y="0"/>
                </a:lnTo>
                <a:lnTo>
                  <a:pt x="12192000" y="6858001"/>
                </a:lnTo>
                <a:lnTo>
                  <a:pt x="0" y="6858001"/>
                </a:lnTo>
                <a:close/>
              </a:path>
            </a:pathLst>
          </a:custGeom>
          <a:noFill/>
        </p:spPr>
        <p:txBody>
          <a:bodyPr wrap="square" lIns="6588000" tIns="0" bIns="27432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b="1">
                <a:solidFill>
                  <a:schemeClr val="bg1"/>
                </a:solidFill>
              </a:defRPr>
            </a:lvl1pPr>
          </a:lstStyle>
          <a:p>
            <a:r>
              <a:rPr lang="en-US" dirty="0"/>
              <a:t>_______________________________</a:t>
            </a:r>
            <a:br>
              <a:rPr lang="en-US" dirty="0"/>
            </a:br>
            <a:r>
              <a:rPr lang="en-US" dirty="0"/>
              <a:t/>
            </a:r>
            <a:br>
              <a:rPr lang="en-US" dirty="0"/>
            </a:br>
            <a:r>
              <a:rPr lang="en-US" dirty="0"/>
              <a:t>To add an image here: </a:t>
            </a:r>
            <a:br>
              <a:rPr lang="en-US" dirty="0"/>
            </a:br>
            <a:r>
              <a:rPr lang="en-US" dirty="0"/>
              <a:t>Click the icon and select Brand Pictures, </a:t>
            </a:r>
            <a:br>
              <a:rPr lang="en-US" dirty="0"/>
            </a:br>
            <a:r>
              <a:rPr lang="en-US" dirty="0"/>
              <a:t>or insert a file from your computer.</a:t>
            </a:r>
            <a:br>
              <a:rPr lang="en-US" dirty="0"/>
            </a:br>
            <a:r>
              <a:rPr lang="en-US" dirty="0"/>
              <a:t/>
            </a:r>
            <a:br>
              <a:rPr lang="en-US" dirty="0"/>
            </a:br>
            <a:r>
              <a:rPr lang="en-US" dirty="0"/>
              <a:t/>
            </a:r>
            <a:br>
              <a:rPr lang="en-US" dirty="0"/>
            </a:br>
            <a:r>
              <a:rPr lang="en-US" dirty="0"/>
              <a:t/>
            </a:r>
            <a:br>
              <a:rPr lang="en-US" dirty="0"/>
            </a:br>
            <a:r>
              <a:rPr lang="en-US" dirty="0"/>
              <a:t>The image can then be scaled within </a:t>
            </a:r>
            <a:br>
              <a:rPr lang="en-US" dirty="0"/>
            </a:br>
            <a:r>
              <a:rPr lang="en-US" dirty="0"/>
              <a:t>the frame by using the Crop feature in </a:t>
            </a:r>
            <a:br>
              <a:rPr lang="en-US" dirty="0"/>
            </a:br>
            <a:r>
              <a:rPr lang="en-US" dirty="0"/>
              <a:t>the Picture Format tab of the ribbon.</a:t>
            </a:r>
            <a:br>
              <a:rPr lang="en-US" dirty="0"/>
            </a:br>
            <a:r>
              <a:rPr lang="en-US" dirty="0"/>
              <a:t>_______________________________</a:t>
            </a:r>
          </a:p>
        </p:txBody>
      </p:sp>
      <p:sp>
        <p:nvSpPr>
          <p:cNvPr id="11" name="Title 10">
            <a:extLst>
              <a:ext uri="{FF2B5EF4-FFF2-40B4-BE49-F238E27FC236}">
                <a16:creationId xmlns:a16="http://schemas.microsoft.com/office/drawing/2014/main" xmlns="" id="{72DF5099-62D1-4656-B26C-07955959FEF9}"/>
              </a:ext>
            </a:extLst>
          </p:cNvPr>
          <p:cNvSpPr>
            <a:spLocks noGrp="1"/>
          </p:cNvSpPr>
          <p:nvPr>
            <p:ph type="title" hasCustomPrompt="1"/>
          </p:nvPr>
        </p:nvSpPr>
        <p:spPr>
          <a:xfrm>
            <a:off x="560388" y="744537"/>
            <a:ext cx="5135562" cy="5135562"/>
          </a:xfrm>
          <a:custGeom>
            <a:avLst/>
            <a:gdLst>
              <a:gd name="connsiteX0" fmla="*/ 3035300 w 6070600"/>
              <a:gd name="connsiteY0" fmla="*/ 0 h 6070600"/>
              <a:gd name="connsiteX1" fmla="*/ 3647019 w 6070600"/>
              <a:gd name="connsiteY1" fmla="*/ 61667 h 6070600"/>
              <a:gd name="connsiteX2" fmla="*/ 3789752 w 6070600"/>
              <a:gd name="connsiteY2" fmla="*/ 98367 h 6070600"/>
              <a:gd name="connsiteX3" fmla="*/ 3789752 w 6070600"/>
              <a:gd name="connsiteY3" fmla="*/ 98367 h 6070600"/>
              <a:gd name="connsiteX4" fmla="*/ 3817989 w 6070600"/>
              <a:gd name="connsiteY4" fmla="*/ 105627 h 6070600"/>
              <a:gd name="connsiteX5" fmla="*/ 3937906 w 6070600"/>
              <a:gd name="connsiteY5" fmla="*/ 136461 h 6070600"/>
              <a:gd name="connsiteX6" fmla="*/ 4194228 w 6070600"/>
              <a:gd name="connsiteY6" fmla="*/ 230276 h 6070600"/>
              <a:gd name="connsiteX7" fmla="*/ 4272436 w 6070600"/>
              <a:gd name="connsiteY7" fmla="*/ 265342 h 6070600"/>
              <a:gd name="connsiteX8" fmla="*/ 4441383 w 6070600"/>
              <a:gd name="connsiteY8" fmla="*/ 346728 h 6070600"/>
              <a:gd name="connsiteX9" fmla="*/ 4526154 w 6070600"/>
              <a:gd name="connsiteY9" fmla="*/ 393105 h 6070600"/>
              <a:gd name="connsiteX10" fmla="*/ 4681392 w 6070600"/>
              <a:gd name="connsiteY10" fmla="*/ 487414 h 6070600"/>
              <a:gd name="connsiteX11" fmla="*/ 4757518 w 6070600"/>
              <a:gd name="connsiteY11" fmla="*/ 537190 h 6070600"/>
              <a:gd name="connsiteX12" fmla="*/ 4931089 w 6070600"/>
              <a:gd name="connsiteY12" fmla="*/ 666984 h 6070600"/>
              <a:gd name="connsiteX13" fmla="*/ 4972038 w 6070600"/>
              <a:gd name="connsiteY13" fmla="*/ 698573 h 6070600"/>
              <a:gd name="connsiteX14" fmla="*/ 5169719 w 6070600"/>
              <a:gd name="connsiteY14" fmla="*/ 878237 h 6070600"/>
              <a:gd name="connsiteX15" fmla="*/ 5220040 w 6070600"/>
              <a:gd name="connsiteY15" fmla="*/ 931334 h 6070600"/>
              <a:gd name="connsiteX16" fmla="*/ 5351649 w 6070600"/>
              <a:gd name="connsiteY16" fmla="*/ 1076140 h 6070600"/>
              <a:gd name="connsiteX17" fmla="*/ 5411013 w 6070600"/>
              <a:gd name="connsiteY17" fmla="*/ 1149404 h 6070600"/>
              <a:gd name="connsiteX18" fmla="*/ 5518492 w 6070600"/>
              <a:gd name="connsiteY18" fmla="*/ 1293133 h 6070600"/>
              <a:gd name="connsiteX19" fmla="*/ 5572142 w 6070600"/>
              <a:gd name="connsiteY19" fmla="*/ 1371030 h 6070600"/>
              <a:gd name="connsiteX20" fmla="*/ 5674235 w 6070600"/>
              <a:gd name="connsiteY20" fmla="*/ 1539081 h 6070600"/>
              <a:gd name="connsiteX21" fmla="*/ 5711243 w 6070600"/>
              <a:gd name="connsiteY21" fmla="*/ 1602999 h 6070600"/>
              <a:gd name="connsiteX22" fmla="*/ 5828486 w 6070600"/>
              <a:gd name="connsiteY22" fmla="*/ 1846382 h 6070600"/>
              <a:gd name="connsiteX23" fmla="*/ 5847251 w 6070600"/>
              <a:gd name="connsiteY23" fmla="*/ 1895299 h 6070600"/>
              <a:gd name="connsiteX24" fmla="*/ 5923089 w 6070600"/>
              <a:gd name="connsiteY24" fmla="*/ 2102503 h 6070600"/>
              <a:gd name="connsiteX25" fmla="*/ 5949298 w 6070600"/>
              <a:gd name="connsiteY25" fmla="*/ 2191649 h 6070600"/>
              <a:gd name="connsiteX26" fmla="*/ 5995703 w 6070600"/>
              <a:gd name="connsiteY26" fmla="*/ 2372124 h 6070600"/>
              <a:gd name="connsiteX27" fmla="*/ 6024462 w 6070600"/>
              <a:gd name="connsiteY27" fmla="*/ 2510537 h 6070600"/>
              <a:gd name="connsiteX28" fmla="*/ 6031283 w 6070600"/>
              <a:gd name="connsiteY28" fmla="*/ 2548729 h 6070600"/>
              <a:gd name="connsiteX29" fmla="*/ 6057844 w 6070600"/>
              <a:gd name="connsiteY29" fmla="*/ 2763290 h 6070600"/>
              <a:gd name="connsiteX30" fmla="*/ 6061300 w 6070600"/>
              <a:gd name="connsiteY30" fmla="*/ 2808740 h 6070600"/>
              <a:gd name="connsiteX31" fmla="*/ 6070600 w 6070600"/>
              <a:gd name="connsiteY31" fmla="*/ 3035300 h 6070600"/>
              <a:gd name="connsiteX32" fmla="*/ 6062723 w 6070600"/>
              <a:gd name="connsiteY32" fmla="*/ 3243146 h 6070600"/>
              <a:gd name="connsiteX33" fmla="*/ 6058818 w 6070600"/>
              <a:gd name="connsiteY33" fmla="*/ 3294506 h 6070600"/>
              <a:gd name="connsiteX34" fmla="*/ 6035627 w 6070600"/>
              <a:gd name="connsiteY34" fmla="*/ 3497545 h 6070600"/>
              <a:gd name="connsiteX35" fmla="*/ 6035627 w 6070600"/>
              <a:gd name="connsiteY35" fmla="*/ 3497546 h 6070600"/>
              <a:gd name="connsiteX36" fmla="*/ 6035626 w 6070600"/>
              <a:gd name="connsiteY36" fmla="*/ 3497550 h 6070600"/>
              <a:gd name="connsiteX37" fmla="*/ 6001364 w 6070600"/>
              <a:gd name="connsiteY37" fmla="*/ 3676459 h 6070600"/>
              <a:gd name="connsiteX38" fmla="*/ 5934139 w 6070600"/>
              <a:gd name="connsiteY38" fmla="*/ 3937906 h 6070600"/>
              <a:gd name="connsiteX39" fmla="*/ 5842195 w 6070600"/>
              <a:gd name="connsiteY39" fmla="*/ 4189117 h 6070600"/>
              <a:gd name="connsiteX40" fmla="*/ 5810609 w 6070600"/>
              <a:gd name="connsiteY40" fmla="*/ 4261328 h 6070600"/>
              <a:gd name="connsiteX41" fmla="*/ 5725424 w 6070600"/>
              <a:gd name="connsiteY41" fmla="*/ 4438163 h 6070600"/>
              <a:gd name="connsiteX42" fmla="*/ 5688952 w 6070600"/>
              <a:gd name="connsiteY42" fmla="*/ 4507296 h 6070600"/>
              <a:gd name="connsiteX43" fmla="*/ 5552219 w 6070600"/>
              <a:gd name="connsiteY43" fmla="*/ 4732365 h 6070600"/>
              <a:gd name="connsiteX44" fmla="*/ 5394921 w 6070600"/>
              <a:gd name="connsiteY44" fmla="*/ 4942717 h 6070600"/>
              <a:gd name="connsiteX45" fmla="*/ 5344783 w 6070600"/>
              <a:gd name="connsiteY45" fmla="*/ 5002015 h 6070600"/>
              <a:gd name="connsiteX46" fmla="*/ 5214216 w 6070600"/>
              <a:gd name="connsiteY46" fmla="*/ 5145674 h 6070600"/>
              <a:gd name="connsiteX47" fmla="*/ 5160026 w 6070600"/>
              <a:gd name="connsiteY47" fmla="*/ 5201173 h 6070600"/>
              <a:gd name="connsiteX48" fmla="*/ 4966033 w 6070600"/>
              <a:gd name="connsiteY48" fmla="*/ 5377485 h 6070600"/>
              <a:gd name="connsiteX49" fmla="*/ 4755837 w 6070600"/>
              <a:gd name="connsiteY49" fmla="*/ 5534667 h 6070600"/>
              <a:gd name="connsiteX50" fmla="*/ 4690842 w 6070600"/>
              <a:gd name="connsiteY50" fmla="*/ 5577445 h 6070600"/>
              <a:gd name="connsiteX51" fmla="*/ 4524051 w 6070600"/>
              <a:gd name="connsiteY51" fmla="*/ 5678773 h 6070600"/>
              <a:gd name="connsiteX52" fmla="*/ 4455737 w 6070600"/>
              <a:gd name="connsiteY52" fmla="*/ 5716958 h 6070600"/>
              <a:gd name="connsiteX53" fmla="*/ 4216777 w 6070600"/>
              <a:gd name="connsiteY53" fmla="*/ 5832071 h 6070600"/>
              <a:gd name="connsiteX54" fmla="*/ 4216776 w 6070600"/>
              <a:gd name="connsiteY54" fmla="*/ 5832071 h 6070600"/>
              <a:gd name="connsiteX55" fmla="*/ 4199821 w 6070600"/>
              <a:gd name="connsiteY55" fmla="*/ 5838277 h 6070600"/>
              <a:gd name="connsiteX56" fmla="*/ 3937906 w 6070600"/>
              <a:gd name="connsiteY56" fmla="*/ 5934139 h 6070600"/>
              <a:gd name="connsiteX57" fmla="*/ 3035300 w 6070600"/>
              <a:gd name="connsiteY57" fmla="*/ 6070600 h 6070600"/>
              <a:gd name="connsiteX58" fmla="*/ 0 w 6070600"/>
              <a:gd name="connsiteY58" fmla="*/ 3035300 h 6070600"/>
              <a:gd name="connsiteX59" fmla="*/ 3035300 w 6070600"/>
              <a:gd name="connsiteY59" fmla="*/ 0 h 607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70600" h="6070600">
                <a:moveTo>
                  <a:pt x="3035300" y="0"/>
                </a:moveTo>
                <a:cubicBezTo>
                  <a:pt x="3244844" y="0"/>
                  <a:pt x="3449428" y="21234"/>
                  <a:pt x="3647019" y="61667"/>
                </a:cubicBezTo>
                <a:lnTo>
                  <a:pt x="3789752" y="98367"/>
                </a:lnTo>
                <a:lnTo>
                  <a:pt x="3789752" y="98367"/>
                </a:lnTo>
                <a:lnTo>
                  <a:pt x="3817989" y="105627"/>
                </a:lnTo>
                <a:lnTo>
                  <a:pt x="3937906" y="136461"/>
                </a:lnTo>
                <a:lnTo>
                  <a:pt x="4194228" y="230276"/>
                </a:lnTo>
                <a:lnTo>
                  <a:pt x="4272436" y="265342"/>
                </a:lnTo>
                <a:lnTo>
                  <a:pt x="4441383" y="346728"/>
                </a:lnTo>
                <a:lnTo>
                  <a:pt x="4526154" y="393105"/>
                </a:lnTo>
                <a:lnTo>
                  <a:pt x="4681392" y="487414"/>
                </a:lnTo>
                <a:lnTo>
                  <a:pt x="4757518" y="537190"/>
                </a:lnTo>
                <a:lnTo>
                  <a:pt x="4931089" y="666984"/>
                </a:lnTo>
                <a:lnTo>
                  <a:pt x="4972038" y="698573"/>
                </a:lnTo>
                <a:lnTo>
                  <a:pt x="5169719" y="878237"/>
                </a:lnTo>
                <a:lnTo>
                  <a:pt x="5220040" y="931334"/>
                </a:lnTo>
                <a:lnTo>
                  <a:pt x="5351649" y="1076140"/>
                </a:lnTo>
                <a:lnTo>
                  <a:pt x="5411013" y="1149404"/>
                </a:lnTo>
                <a:lnTo>
                  <a:pt x="5518492" y="1293133"/>
                </a:lnTo>
                <a:lnTo>
                  <a:pt x="5572142" y="1371030"/>
                </a:lnTo>
                <a:lnTo>
                  <a:pt x="5674235" y="1539081"/>
                </a:lnTo>
                <a:lnTo>
                  <a:pt x="5711243" y="1602999"/>
                </a:lnTo>
                <a:lnTo>
                  <a:pt x="5828486" y="1846382"/>
                </a:lnTo>
                <a:lnTo>
                  <a:pt x="5847251" y="1895299"/>
                </a:lnTo>
                <a:lnTo>
                  <a:pt x="5923089" y="2102503"/>
                </a:lnTo>
                <a:lnTo>
                  <a:pt x="5949298" y="2191649"/>
                </a:lnTo>
                <a:lnTo>
                  <a:pt x="5995703" y="2372124"/>
                </a:lnTo>
                <a:lnTo>
                  <a:pt x="6024462" y="2510537"/>
                </a:lnTo>
                <a:lnTo>
                  <a:pt x="6031283" y="2548729"/>
                </a:lnTo>
                <a:lnTo>
                  <a:pt x="6057844" y="2763290"/>
                </a:lnTo>
                <a:lnTo>
                  <a:pt x="6061300" y="2808740"/>
                </a:lnTo>
                <a:lnTo>
                  <a:pt x="6070600" y="3035300"/>
                </a:lnTo>
                <a:lnTo>
                  <a:pt x="6062723" y="3243146"/>
                </a:lnTo>
                <a:lnTo>
                  <a:pt x="6058818" y="3294506"/>
                </a:lnTo>
                <a:lnTo>
                  <a:pt x="6035627" y="3497545"/>
                </a:lnTo>
                <a:lnTo>
                  <a:pt x="6035627" y="3497546"/>
                </a:lnTo>
                <a:lnTo>
                  <a:pt x="6035626" y="3497550"/>
                </a:lnTo>
                <a:lnTo>
                  <a:pt x="6001364" y="3676459"/>
                </a:lnTo>
                <a:lnTo>
                  <a:pt x="5934139" y="3937906"/>
                </a:lnTo>
                <a:lnTo>
                  <a:pt x="5842195" y="4189117"/>
                </a:lnTo>
                <a:lnTo>
                  <a:pt x="5810609" y="4261328"/>
                </a:lnTo>
                <a:lnTo>
                  <a:pt x="5725424" y="4438163"/>
                </a:lnTo>
                <a:lnTo>
                  <a:pt x="5688952" y="4507296"/>
                </a:lnTo>
                <a:lnTo>
                  <a:pt x="5552219" y="4732365"/>
                </a:lnTo>
                <a:lnTo>
                  <a:pt x="5394921" y="4942717"/>
                </a:lnTo>
                <a:lnTo>
                  <a:pt x="5344783" y="5002015"/>
                </a:lnTo>
                <a:lnTo>
                  <a:pt x="5214216" y="5145674"/>
                </a:lnTo>
                <a:lnTo>
                  <a:pt x="5160026" y="5201173"/>
                </a:lnTo>
                <a:lnTo>
                  <a:pt x="4966033" y="5377485"/>
                </a:lnTo>
                <a:lnTo>
                  <a:pt x="4755837" y="5534667"/>
                </a:lnTo>
                <a:lnTo>
                  <a:pt x="4690842" y="5577445"/>
                </a:lnTo>
                <a:lnTo>
                  <a:pt x="4524051" y="5678773"/>
                </a:lnTo>
                <a:lnTo>
                  <a:pt x="4455737" y="5716958"/>
                </a:lnTo>
                <a:lnTo>
                  <a:pt x="4216777" y="5832071"/>
                </a:lnTo>
                <a:lnTo>
                  <a:pt x="4216776" y="5832071"/>
                </a:lnTo>
                <a:lnTo>
                  <a:pt x="4199821" y="5838277"/>
                </a:lnTo>
                <a:lnTo>
                  <a:pt x="3937906" y="5934139"/>
                </a:lnTo>
                <a:cubicBezTo>
                  <a:pt x="3652773" y="6022825"/>
                  <a:pt x="3349616" y="6070600"/>
                  <a:pt x="3035300" y="6070600"/>
                </a:cubicBezTo>
                <a:cubicBezTo>
                  <a:pt x="1358950" y="6070600"/>
                  <a:pt x="0" y="4711650"/>
                  <a:pt x="0" y="3035300"/>
                </a:cubicBezTo>
                <a:cubicBezTo>
                  <a:pt x="0" y="1358950"/>
                  <a:pt x="1358950" y="0"/>
                  <a:pt x="3035300" y="0"/>
                </a:cubicBezTo>
                <a:close/>
              </a:path>
            </a:pathLst>
          </a:custGeom>
          <a:solidFill>
            <a:schemeClr val="bg1"/>
          </a:solidFill>
        </p:spPr>
        <p:txBody>
          <a:bodyPr wrap="square" lIns="0" anchor="ctr" anchorCtr="0">
            <a:normAutofit/>
          </a:bodyPr>
          <a:lstStyle>
            <a:lvl1pPr algn="ctr">
              <a:lnSpc>
                <a:spcPct val="100000"/>
              </a:lnSpc>
              <a:defRPr>
                <a:solidFill>
                  <a:schemeClr val="accent1"/>
                </a:solidFill>
              </a:defRPr>
            </a:lvl1pPr>
          </a:lstStyle>
          <a:p>
            <a:r>
              <a:rPr lang="en-US"/>
              <a:t>Click to add </a:t>
            </a:r>
            <a:br>
              <a:rPr lang="en-US"/>
            </a:br>
            <a:r>
              <a:rPr lang="en-US"/>
              <a:t>key statement</a:t>
            </a:r>
          </a:p>
        </p:txBody>
      </p:sp>
      <p:sp>
        <p:nvSpPr>
          <p:cNvPr id="5" name="Slide Number Placeholder 4">
            <a:extLst>
              <a:ext uri="{FF2B5EF4-FFF2-40B4-BE49-F238E27FC236}">
                <a16:creationId xmlns:a16="http://schemas.microsoft.com/office/drawing/2014/main" xmlns="" id="{D0F3331A-221C-4BB7-BE2C-92316653FCF1}"/>
              </a:ext>
            </a:extLst>
          </p:cNvPr>
          <p:cNvSpPr>
            <a:spLocks noGrp="1"/>
          </p:cNvSpPr>
          <p:nvPr>
            <p:ph type="sldNum" sz="quarter" idx="12"/>
          </p:nvPr>
        </p:nvSpPr>
        <p:spPr/>
        <p:txBody>
          <a:bodyPr>
            <a:noAutofit/>
          </a:bodyPr>
          <a:lstStyle>
            <a:lvl1pPr>
              <a:lnSpc>
                <a:spcPct val="100000"/>
              </a:lnSpc>
              <a:defRPr>
                <a:solidFill>
                  <a:schemeClr val="bg1"/>
                </a:solidFill>
              </a:defRPr>
            </a:lvl1pPr>
          </a:lstStyle>
          <a:p>
            <a:fld id="{F8E47D07-9D1E-4FE9-B31A-2F5863681021}" type="slidenum">
              <a:rPr lang="en-GB" smtClean="0"/>
              <a:pPr/>
              <a:t>‹#›</a:t>
            </a:fld>
            <a:endParaRPr lang="en-GB"/>
          </a:p>
        </p:txBody>
      </p:sp>
      <p:sp>
        <p:nvSpPr>
          <p:cNvPr id="2" name="Date Placeholder 1">
            <a:extLst>
              <a:ext uri="{FF2B5EF4-FFF2-40B4-BE49-F238E27FC236}">
                <a16:creationId xmlns:a16="http://schemas.microsoft.com/office/drawing/2014/main" xmlns="" id="{E465CAD3-E638-495B-86BB-AC828CDE2A8C}"/>
              </a:ext>
            </a:extLst>
          </p:cNvPr>
          <p:cNvSpPr>
            <a:spLocks noGrp="1"/>
          </p:cNvSpPr>
          <p:nvPr>
            <p:ph type="dt" sz="half" idx="15"/>
          </p:nvPr>
        </p:nvSpPr>
        <p:spPr/>
        <p:txBody>
          <a:bodyPr>
            <a:noAutofit/>
          </a:bodyPr>
          <a:lstStyle>
            <a:lvl1pPr>
              <a:lnSpc>
                <a:spcPct val="100000"/>
              </a:lnSpc>
              <a:defRPr>
                <a:solidFill>
                  <a:schemeClr val="bg1"/>
                </a:solidFill>
              </a:defRPr>
            </a:lvl1pPr>
          </a:lstStyle>
          <a:p>
            <a:endParaRPr lang="en-GB"/>
          </a:p>
        </p:txBody>
      </p:sp>
    </p:spTree>
    <p:custDataLst>
      <p:tags r:id="rId1"/>
    </p:custDataLst>
    <p:extLst>
      <p:ext uri="{BB962C8B-B14F-4D97-AF65-F5344CB8AC3E}">
        <p14:creationId xmlns:p14="http://schemas.microsoft.com/office/powerpoint/2010/main" val="32560372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ey Statement Alternative 2">
    <p:bg>
      <p:bgPr>
        <a:solidFill>
          <a:schemeClr val="accent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84987E5A-4AC6-4082-8355-9708308C8BDA}"/>
              </a:ext>
            </a:extLst>
          </p:cNvPr>
          <p:cNvSpPr>
            <a:spLocks noGrp="1"/>
          </p:cNvSpPr>
          <p:nvPr>
            <p:ph type="pic" sz="quarter" idx="36" hasCustomPrompt="1"/>
          </p:nvPr>
        </p:nvSpPr>
        <p:spPr>
          <a:xfrm>
            <a:off x="0" y="-1"/>
            <a:ext cx="12192000" cy="6858001"/>
          </a:xfrm>
          <a:custGeom>
            <a:avLst/>
            <a:gdLst>
              <a:gd name="connsiteX0" fmla="*/ 11696741 w 12192000"/>
              <a:gd name="connsiteY0" fmla="*/ 6413786 h 6858001"/>
              <a:gd name="connsiteX1" fmla="*/ 11675409 w 12192000"/>
              <a:gd name="connsiteY1" fmla="*/ 6438944 h 6858001"/>
              <a:gd name="connsiteX2" fmla="*/ 11730040 w 12192000"/>
              <a:gd name="connsiteY2" fmla="*/ 6517531 h 6858001"/>
              <a:gd name="connsiteX3" fmla="*/ 11787273 w 12192000"/>
              <a:gd name="connsiteY3" fmla="*/ 6510528 h 6858001"/>
              <a:gd name="connsiteX4" fmla="*/ 11788053 w 12192000"/>
              <a:gd name="connsiteY4" fmla="*/ 6506379 h 6858001"/>
              <a:gd name="connsiteX5" fmla="*/ 11792216 w 12192000"/>
              <a:gd name="connsiteY5" fmla="*/ 6478367 h 6858001"/>
              <a:gd name="connsiteX6" fmla="*/ 11758396 w 12192000"/>
              <a:gd name="connsiteY6" fmla="*/ 6463843 h 6858001"/>
              <a:gd name="connsiteX7" fmla="*/ 11760738 w 12192000"/>
              <a:gd name="connsiteY7" fmla="*/ 6499895 h 6858001"/>
              <a:gd name="connsiteX8" fmla="*/ 11760738 w 12192000"/>
              <a:gd name="connsiteY8" fmla="*/ 6504304 h 6858001"/>
              <a:gd name="connsiteX9" fmla="*/ 11744088 w 12192000"/>
              <a:gd name="connsiteY9" fmla="*/ 6515456 h 6858001"/>
              <a:gd name="connsiteX10" fmla="*/ 11688156 w 12192000"/>
              <a:gd name="connsiteY10" fmla="*/ 6432460 h 6858001"/>
              <a:gd name="connsiteX11" fmla="*/ 11689457 w 12192000"/>
              <a:gd name="connsiteY11" fmla="*/ 6431164 h 6858001"/>
              <a:gd name="connsiteX12" fmla="*/ 11690237 w 12192000"/>
              <a:gd name="connsiteY12" fmla="*/ 6431682 h 6858001"/>
              <a:gd name="connsiteX13" fmla="*/ 11690498 w 12192000"/>
              <a:gd name="connsiteY13" fmla="*/ 6431682 h 6858001"/>
              <a:gd name="connsiteX14" fmla="*/ 11758136 w 12192000"/>
              <a:gd name="connsiteY14" fmla="*/ 6459175 h 6858001"/>
              <a:gd name="connsiteX15" fmla="*/ 11792476 w 12192000"/>
              <a:gd name="connsiteY15" fmla="*/ 6473958 h 6858001"/>
              <a:gd name="connsiteX16" fmla="*/ 11819531 w 12192000"/>
              <a:gd name="connsiteY16" fmla="*/ 6486926 h 6858001"/>
              <a:gd name="connsiteX17" fmla="*/ 11831758 w 12192000"/>
              <a:gd name="connsiteY17" fmla="*/ 6503785 h 6858001"/>
              <a:gd name="connsiteX18" fmla="*/ 11679831 w 12192000"/>
              <a:gd name="connsiteY18" fmla="*/ 6616867 h 6858001"/>
              <a:gd name="connsiteX19" fmla="*/ 11679311 w 12192000"/>
              <a:gd name="connsiteY19" fmla="*/ 6617386 h 6858001"/>
              <a:gd name="connsiteX20" fmla="*/ 11678271 w 12192000"/>
              <a:gd name="connsiteY20" fmla="*/ 6618942 h 6858001"/>
              <a:gd name="connsiteX21" fmla="*/ 11678010 w 12192000"/>
              <a:gd name="connsiteY21" fmla="*/ 6619461 h 6858001"/>
              <a:gd name="connsiteX22" fmla="*/ 11673328 w 12192000"/>
              <a:gd name="connsiteY22" fmla="*/ 6633725 h 6858001"/>
              <a:gd name="connsiteX23" fmla="*/ 11692319 w 12192000"/>
              <a:gd name="connsiteY23" fmla="*/ 6657587 h 6858001"/>
              <a:gd name="connsiteX24" fmla="*/ 11705066 w 12192000"/>
              <a:gd name="connsiteY24" fmla="*/ 6659921 h 6858001"/>
              <a:gd name="connsiteX25" fmla="*/ 11707667 w 12192000"/>
              <a:gd name="connsiteY25" fmla="*/ 6660180 h 6858001"/>
              <a:gd name="connsiteX26" fmla="*/ 11833840 w 12192000"/>
              <a:gd name="connsiteY26" fmla="*/ 6635282 h 6858001"/>
              <a:gd name="connsiteX27" fmla="*/ 11843465 w 12192000"/>
              <a:gd name="connsiteY27" fmla="*/ 6609086 h 6858001"/>
              <a:gd name="connsiteX28" fmla="*/ 11799500 w 12192000"/>
              <a:gd name="connsiteY28" fmla="*/ 6583409 h 6858001"/>
              <a:gd name="connsiteX29" fmla="*/ 11790135 w 12192000"/>
              <a:gd name="connsiteY29" fmla="*/ 6589634 h 6858001"/>
              <a:gd name="connsiteX30" fmla="*/ 11825255 w 12192000"/>
              <a:gd name="connsiteY30" fmla="*/ 6612976 h 6858001"/>
              <a:gd name="connsiteX31" fmla="*/ 11823434 w 12192000"/>
              <a:gd name="connsiteY31" fmla="*/ 6616608 h 6858001"/>
              <a:gd name="connsiteX32" fmla="*/ 11821092 w 12192000"/>
              <a:gd name="connsiteY32" fmla="*/ 6616608 h 6858001"/>
              <a:gd name="connsiteX33" fmla="*/ 11743568 w 12192000"/>
              <a:gd name="connsiteY33" fmla="*/ 6621795 h 6858001"/>
              <a:gd name="connsiteX34" fmla="*/ 11736284 w 12192000"/>
              <a:gd name="connsiteY34" fmla="*/ 6622054 h 6858001"/>
              <a:gd name="connsiteX35" fmla="*/ 11748251 w 12192000"/>
              <a:gd name="connsiteY35" fmla="*/ 6612458 h 6858001"/>
              <a:gd name="connsiteX36" fmla="*/ 11871301 w 12192000"/>
              <a:gd name="connsiteY36" fmla="*/ 6530240 h 6858001"/>
              <a:gd name="connsiteX37" fmla="*/ 11841124 w 12192000"/>
              <a:gd name="connsiteY37" fmla="*/ 6451912 h 6858001"/>
              <a:gd name="connsiteX38" fmla="*/ 11696741 w 12192000"/>
              <a:gd name="connsiteY38" fmla="*/ 6413786 h 6858001"/>
              <a:gd name="connsiteX39" fmla="*/ 11759176 w 12192000"/>
              <a:gd name="connsiteY39" fmla="*/ 6303891 h 6858001"/>
              <a:gd name="connsiteX40" fmla="*/ 11641467 w 12192000"/>
              <a:gd name="connsiteY40" fmla="*/ 6408732 h 6858001"/>
              <a:gd name="connsiteX41" fmla="*/ 11597457 w 12192000"/>
              <a:gd name="connsiteY41" fmla="*/ 6477501 h 6858001"/>
              <a:gd name="connsiteX42" fmla="*/ 11615946 w 12192000"/>
              <a:gd name="connsiteY42" fmla="*/ 6498261 h 6858001"/>
              <a:gd name="connsiteX43" fmla="*/ 11737041 w 12192000"/>
              <a:gd name="connsiteY43" fmla="*/ 6560802 h 6858001"/>
              <a:gd name="connsiteX44" fmla="*/ 11746676 w 12192000"/>
              <a:gd name="connsiteY44" fmla="*/ 6554834 h 6858001"/>
              <a:gd name="connsiteX45" fmla="*/ 11639384 w 12192000"/>
              <a:gd name="connsiteY45" fmla="*/ 6495666 h 6858001"/>
              <a:gd name="connsiteX46" fmla="*/ 11622717 w 12192000"/>
              <a:gd name="connsiteY46" fmla="*/ 6480096 h 6858001"/>
              <a:gd name="connsiteX47" fmla="*/ 11652405 w 12192000"/>
              <a:gd name="connsiteY47" fmla="*/ 6448955 h 6858001"/>
              <a:gd name="connsiteX48" fmla="*/ 11668811 w 12192000"/>
              <a:gd name="connsiteY48" fmla="*/ 6432606 h 6858001"/>
              <a:gd name="connsiteX49" fmla="*/ 11670895 w 12192000"/>
              <a:gd name="connsiteY49" fmla="*/ 6415738 h 6858001"/>
              <a:gd name="connsiteX50" fmla="*/ 11692249 w 12192000"/>
              <a:gd name="connsiteY50" fmla="*/ 6408991 h 6858001"/>
              <a:gd name="connsiteX51" fmla="*/ 11720374 w 12192000"/>
              <a:gd name="connsiteY51" fmla="*/ 6380705 h 6858001"/>
              <a:gd name="connsiteX52" fmla="*/ 11743291 w 12192000"/>
              <a:gd name="connsiteY52" fmla="*/ 6362799 h 6858001"/>
              <a:gd name="connsiteX53" fmla="*/ 11749801 w 12192000"/>
              <a:gd name="connsiteY53" fmla="*/ 6375255 h 6858001"/>
              <a:gd name="connsiteX54" fmla="*/ 11754749 w 12192000"/>
              <a:gd name="connsiteY54" fmla="*/ 6420669 h 6858001"/>
              <a:gd name="connsiteX55" fmla="*/ 11793812 w 12192000"/>
              <a:gd name="connsiteY55" fmla="*/ 6431568 h 6858001"/>
              <a:gd name="connsiteX56" fmla="*/ 11759176 w 12192000"/>
              <a:gd name="connsiteY56" fmla="*/ 6303891 h 6858001"/>
              <a:gd name="connsiteX57" fmla="*/ 0 w 12192000"/>
              <a:gd name="connsiteY57" fmla="*/ 0 h 6858001"/>
              <a:gd name="connsiteX58" fmla="*/ 12192000 w 12192000"/>
              <a:gd name="connsiteY58" fmla="*/ 0 h 6858001"/>
              <a:gd name="connsiteX59" fmla="*/ 12192000 w 12192000"/>
              <a:gd name="connsiteY59" fmla="*/ 6858001 h 6858001"/>
              <a:gd name="connsiteX60" fmla="*/ 0 w 12192000"/>
              <a:gd name="connsiteY60"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192000" h="6858001">
                <a:moveTo>
                  <a:pt x="11696741" y="6413786"/>
                </a:moveTo>
                <a:cubicBezTo>
                  <a:pt x="11675409" y="6410933"/>
                  <a:pt x="11666824" y="6418714"/>
                  <a:pt x="11675409" y="6438944"/>
                </a:cubicBezTo>
                <a:cubicBezTo>
                  <a:pt x="11684254" y="6458915"/>
                  <a:pt x="11706627" y="6492373"/>
                  <a:pt x="11730040" y="6517531"/>
                </a:cubicBezTo>
                <a:cubicBezTo>
                  <a:pt x="11753714" y="6542430"/>
                  <a:pt x="11779208" y="6549433"/>
                  <a:pt x="11787273" y="6510528"/>
                </a:cubicBezTo>
                <a:cubicBezTo>
                  <a:pt x="11787533" y="6509232"/>
                  <a:pt x="11787793" y="6507935"/>
                  <a:pt x="11788053" y="6506379"/>
                </a:cubicBezTo>
                <a:cubicBezTo>
                  <a:pt x="11789874" y="6496523"/>
                  <a:pt x="11791435" y="6486926"/>
                  <a:pt x="11792216" y="6478367"/>
                </a:cubicBezTo>
                <a:cubicBezTo>
                  <a:pt x="11781810" y="6473699"/>
                  <a:pt x="11770103" y="6468771"/>
                  <a:pt x="11758396" y="6463843"/>
                </a:cubicBezTo>
                <a:cubicBezTo>
                  <a:pt x="11759177" y="6472661"/>
                  <a:pt x="11760217" y="6487964"/>
                  <a:pt x="11760738" y="6499895"/>
                </a:cubicBezTo>
                <a:cubicBezTo>
                  <a:pt x="11760738" y="6501191"/>
                  <a:pt x="11760738" y="6502748"/>
                  <a:pt x="11760738" y="6504304"/>
                </a:cubicBezTo>
                <a:cubicBezTo>
                  <a:pt x="11761518" y="6523237"/>
                  <a:pt x="11755014" y="6523237"/>
                  <a:pt x="11744088" y="6515456"/>
                </a:cubicBezTo>
                <a:cubicBezTo>
                  <a:pt x="11731341" y="6506379"/>
                  <a:pt x="11692579" y="6455284"/>
                  <a:pt x="11688156" y="6432460"/>
                </a:cubicBezTo>
                <a:cubicBezTo>
                  <a:pt x="11687896" y="6431164"/>
                  <a:pt x="11688676" y="6430904"/>
                  <a:pt x="11689457" y="6431164"/>
                </a:cubicBezTo>
                <a:cubicBezTo>
                  <a:pt x="11689717" y="6431423"/>
                  <a:pt x="11689977" y="6431423"/>
                  <a:pt x="11690237" y="6431682"/>
                </a:cubicBezTo>
                <a:cubicBezTo>
                  <a:pt x="11690237" y="6431682"/>
                  <a:pt x="11690237" y="6431682"/>
                  <a:pt x="11690498" y="6431682"/>
                </a:cubicBezTo>
                <a:cubicBezTo>
                  <a:pt x="11699082" y="6435054"/>
                  <a:pt x="11728479" y="6446725"/>
                  <a:pt x="11758136" y="6459175"/>
                </a:cubicBezTo>
                <a:cubicBezTo>
                  <a:pt x="11769843" y="6464103"/>
                  <a:pt x="11781810" y="6469290"/>
                  <a:pt x="11792476" y="6473958"/>
                </a:cubicBezTo>
                <a:cubicBezTo>
                  <a:pt x="11803142" y="6478627"/>
                  <a:pt x="11812507" y="6483295"/>
                  <a:pt x="11819531" y="6486926"/>
                </a:cubicBezTo>
                <a:cubicBezTo>
                  <a:pt x="11832279" y="6493670"/>
                  <a:pt x="11837221" y="6498338"/>
                  <a:pt x="11831758" y="6503785"/>
                </a:cubicBezTo>
                <a:cubicBezTo>
                  <a:pt x="11805223" y="6531018"/>
                  <a:pt x="11711830" y="6569404"/>
                  <a:pt x="11679831" y="6616867"/>
                </a:cubicBezTo>
                <a:cubicBezTo>
                  <a:pt x="11679831" y="6616867"/>
                  <a:pt x="11679571" y="6617126"/>
                  <a:pt x="11679311" y="6617386"/>
                </a:cubicBezTo>
                <a:cubicBezTo>
                  <a:pt x="11679051" y="6617904"/>
                  <a:pt x="11678531" y="6618423"/>
                  <a:pt x="11678271" y="6618942"/>
                </a:cubicBezTo>
                <a:cubicBezTo>
                  <a:pt x="11678271" y="6619201"/>
                  <a:pt x="11678271" y="6619461"/>
                  <a:pt x="11678010" y="6619461"/>
                </a:cubicBezTo>
                <a:cubicBezTo>
                  <a:pt x="11676450" y="6622573"/>
                  <a:pt x="11674108" y="6627501"/>
                  <a:pt x="11673328" y="6633725"/>
                </a:cubicBezTo>
                <a:cubicBezTo>
                  <a:pt x="11672027" y="6644100"/>
                  <a:pt x="11677490" y="6653696"/>
                  <a:pt x="11692319" y="6657587"/>
                </a:cubicBezTo>
                <a:cubicBezTo>
                  <a:pt x="11696221" y="6658624"/>
                  <a:pt x="11700383" y="6659402"/>
                  <a:pt x="11705066" y="6659921"/>
                </a:cubicBezTo>
                <a:cubicBezTo>
                  <a:pt x="11705846" y="6660180"/>
                  <a:pt x="11706887" y="6660180"/>
                  <a:pt x="11707667" y="6660180"/>
                </a:cubicBezTo>
                <a:cubicBezTo>
                  <a:pt x="11736544" y="6661477"/>
                  <a:pt x="11811207" y="6645137"/>
                  <a:pt x="11833840" y="6635282"/>
                </a:cubicBezTo>
                <a:cubicBezTo>
                  <a:pt x="11857253" y="6624907"/>
                  <a:pt x="11850229" y="6614533"/>
                  <a:pt x="11843465" y="6609086"/>
                </a:cubicBezTo>
                <a:cubicBezTo>
                  <a:pt x="11838262" y="6604936"/>
                  <a:pt x="11812247" y="6590412"/>
                  <a:pt x="11799500" y="6583409"/>
                </a:cubicBezTo>
                <a:cubicBezTo>
                  <a:pt x="11796118" y="6585743"/>
                  <a:pt x="11793516" y="6587300"/>
                  <a:pt x="11790135" y="6589634"/>
                </a:cubicBezTo>
                <a:cubicBezTo>
                  <a:pt x="11811727" y="6602602"/>
                  <a:pt x="11820312" y="6609086"/>
                  <a:pt x="11825255" y="6612976"/>
                </a:cubicBezTo>
                <a:cubicBezTo>
                  <a:pt x="11827336" y="6614533"/>
                  <a:pt x="11826295" y="6616348"/>
                  <a:pt x="11823434" y="6616608"/>
                </a:cubicBezTo>
                <a:cubicBezTo>
                  <a:pt x="11822653" y="6616608"/>
                  <a:pt x="11821873" y="6616608"/>
                  <a:pt x="11821092" y="6616608"/>
                </a:cubicBezTo>
                <a:cubicBezTo>
                  <a:pt x="11800540" y="6618164"/>
                  <a:pt x="11761778" y="6620757"/>
                  <a:pt x="11743568" y="6621795"/>
                </a:cubicBezTo>
                <a:cubicBezTo>
                  <a:pt x="11740966" y="6622054"/>
                  <a:pt x="11737845" y="6622054"/>
                  <a:pt x="11736284" y="6622054"/>
                </a:cubicBezTo>
                <a:cubicBezTo>
                  <a:pt x="11740706" y="6617904"/>
                  <a:pt x="11745649" y="6614273"/>
                  <a:pt x="11748251" y="6612458"/>
                </a:cubicBezTo>
                <a:cubicBezTo>
                  <a:pt x="11787273" y="6584965"/>
                  <a:pt x="11852050" y="6546580"/>
                  <a:pt x="11871301" y="6530240"/>
                </a:cubicBezTo>
                <a:cubicBezTo>
                  <a:pt x="11885349" y="6518050"/>
                  <a:pt x="11923851" y="6480961"/>
                  <a:pt x="11841124" y="6451912"/>
                </a:cubicBezTo>
                <a:cubicBezTo>
                  <a:pt x="11817450" y="6443872"/>
                  <a:pt x="11758657" y="6422086"/>
                  <a:pt x="11696741" y="6413786"/>
                </a:cubicBezTo>
                <a:close/>
                <a:moveTo>
                  <a:pt x="11759176" y="6303891"/>
                </a:moveTo>
                <a:cubicBezTo>
                  <a:pt x="11739124" y="6301296"/>
                  <a:pt x="11708916" y="6326468"/>
                  <a:pt x="11641467" y="6408732"/>
                </a:cubicBezTo>
                <a:cubicBezTo>
                  <a:pt x="11628967" y="6423783"/>
                  <a:pt x="11599800" y="6460633"/>
                  <a:pt x="11597457" y="6477501"/>
                </a:cubicBezTo>
                <a:cubicBezTo>
                  <a:pt x="11595894" y="6489438"/>
                  <a:pt x="11608655" y="6494628"/>
                  <a:pt x="11615946" y="6498261"/>
                </a:cubicBezTo>
                <a:cubicBezTo>
                  <a:pt x="11622717" y="6501894"/>
                  <a:pt x="11700843" y="6540561"/>
                  <a:pt x="11737041" y="6560802"/>
                </a:cubicBezTo>
                <a:cubicBezTo>
                  <a:pt x="11740166" y="6558726"/>
                  <a:pt x="11743291" y="6556650"/>
                  <a:pt x="11746676" y="6554834"/>
                </a:cubicBezTo>
                <a:cubicBezTo>
                  <a:pt x="11725062" y="6543156"/>
                  <a:pt x="11664124" y="6510458"/>
                  <a:pt x="11639384" y="6495666"/>
                </a:cubicBezTo>
                <a:cubicBezTo>
                  <a:pt x="11629228" y="6489698"/>
                  <a:pt x="11622196" y="6484767"/>
                  <a:pt x="11622717" y="6480096"/>
                </a:cubicBezTo>
                <a:cubicBezTo>
                  <a:pt x="11623498" y="6474387"/>
                  <a:pt x="11638342" y="6462968"/>
                  <a:pt x="11652405" y="6448955"/>
                </a:cubicBezTo>
                <a:cubicBezTo>
                  <a:pt x="11656051" y="6445322"/>
                  <a:pt x="11662040" y="6439353"/>
                  <a:pt x="11668811" y="6432606"/>
                </a:cubicBezTo>
                <a:cubicBezTo>
                  <a:pt x="11666988" y="6425600"/>
                  <a:pt x="11667769" y="6419890"/>
                  <a:pt x="11670895" y="6415738"/>
                </a:cubicBezTo>
                <a:cubicBezTo>
                  <a:pt x="11674801" y="6410548"/>
                  <a:pt x="11681832" y="6408472"/>
                  <a:pt x="11692249" y="6408991"/>
                </a:cubicBezTo>
                <a:cubicBezTo>
                  <a:pt x="11705009" y="6396275"/>
                  <a:pt x="11716468" y="6384857"/>
                  <a:pt x="11720374" y="6380705"/>
                </a:cubicBezTo>
                <a:cubicBezTo>
                  <a:pt x="11729489" y="6371622"/>
                  <a:pt x="11739124" y="6362280"/>
                  <a:pt x="11743291" y="6362799"/>
                </a:cubicBezTo>
                <a:cubicBezTo>
                  <a:pt x="11746676" y="6363318"/>
                  <a:pt x="11748499" y="6366432"/>
                  <a:pt x="11749801" y="6375255"/>
                </a:cubicBezTo>
                <a:cubicBezTo>
                  <a:pt x="11750843" y="6383041"/>
                  <a:pt x="11753447" y="6405618"/>
                  <a:pt x="11754749" y="6420669"/>
                </a:cubicBezTo>
                <a:cubicBezTo>
                  <a:pt x="11768812" y="6424043"/>
                  <a:pt x="11781833" y="6427935"/>
                  <a:pt x="11793812" y="6431568"/>
                </a:cubicBezTo>
                <a:cubicBezTo>
                  <a:pt x="11792249" y="6328544"/>
                  <a:pt x="11780531" y="6306746"/>
                  <a:pt x="11759176" y="6303891"/>
                </a:cubicBezTo>
                <a:close/>
                <a:moveTo>
                  <a:pt x="0" y="0"/>
                </a:moveTo>
                <a:lnTo>
                  <a:pt x="12192000" y="0"/>
                </a:lnTo>
                <a:lnTo>
                  <a:pt x="12192000" y="6858001"/>
                </a:lnTo>
                <a:lnTo>
                  <a:pt x="0" y="6858001"/>
                </a:lnTo>
                <a:close/>
              </a:path>
            </a:pathLst>
          </a:custGeom>
          <a:noFill/>
        </p:spPr>
        <p:txBody>
          <a:bodyPr wrap="square" lIns="0" tIns="0" rIns="6588000" bIns="274320" anchor="ctr" anchorCtr="0">
            <a:noAutofit/>
          </a:bodyPr>
          <a:lstStyle>
            <a:lvl1pPr marL="0" marR="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sz="1600" b="1">
                <a:solidFill>
                  <a:schemeClr val="bg1"/>
                </a:solidFill>
              </a:defRPr>
            </a:lvl1pPr>
          </a:lstStyle>
          <a:p>
            <a:r>
              <a:rPr lang="en-US" dirty="0"/>
              <a:t>_______________________________</a:t>
            </a:r>
            <a:br>
              <a:rPr lang="en-US" dirty="0"/>
            </a:br>
            <a:r>
              <a:rPr lang="en-US" dirty="0"/>
              <a:t/>
            </a:r>
            <a:br>
              <a:rPr lang="en-US" dirty="0"/>
            </a:br>
            <a:r>
              <a:rPr lang="en-US" dirty="0"/>
              <a:t>To add an image here: </a:t>
            </a:r>
            <a:br>
              <a:rPr lang="en-US" dirty="0"/>
            </a:br>
            <a:r>
              <a:rPr lang="en-US" dirty="0"/>
              <a:t>Click the icon and select Brand Pictures, </a:t>
            </a:r>
            <a:br>
              <a:rPr lang="en-US" dirty="0"/>
            </a:br>
            <a:r>
              <a:rPr lang="en-US" dirty="0"/>
              <a:t>or insert a file from your computer.</a:t>
            </a:r>
            <a:br>
              <a:rPr lang="en-US" dirty="0"/>
            </a:br>
            <a:r>
              <a:rPr lang="en-US" dirty="0"/>
              <a:t/>
            </a:r>
            <a:br>
              <a:rPr lang="en-US" dirty="0"/>
            </a:br>
            <a:r>
              <a:rPr lang="en-US" dirty="0"/>
              <a:t/>
            </a:r>
            <a:br>
              <a:rPr lang="en-US" dirty="0"/>
            </a:br>
            <a:r>
              <a:rPr lang="en-US" dirty="0"/>
              <a:t/>
            </a:r>
            <a:br>
              <a:rPr lang="en-US" dirty="0"/>
            </a:br>
            <a:r>
              <a:rPr lang="en-US" dirty="0"/>
              <a:t>The image can then be scaled within </a:t>
            </a:r>
            <a:br>
              <a:rPr lang="en-US" dirty="0"/>
            </a:br>
            <a:r>
              <a:rPr lang="en-US" dirty="0"/>
              <a:t>the frame by using the Crop feature in </a:t>
            </a:r>
            <a:br>
              <a:rPr lang="en-US" dirty="0"/>
            </a:br>
            <a:r>
              <a:rPr lang="en-US" dirty="0"/>
              <a:t>the Picture Format tab of the ribbon.</a:t>
            </a:r>
            <a:br>
              <a:rPr lang="en-US" dirty="0"/>
            </a:br>
            <a:r>
              <a:rPr lang="en-US" dirty="0"/>
              <a:t>_______________________________</a:t>
            </a:r>
          </a:p>
        </p:txBody>
      </p:sp>
      <p:sp>
        <p:nvSpPr>
          <p:cNvPr id="3" name="Date Placeholder 2">
            <a:extLst>
              <a:ext uri="{FF2B5EF4-FFF2-40B4-BE49-F238E27FC236}">
                <a16:creationId xmlns:a16="http://schemas.microsoft.com/office/drawing/2014/main" xmlns="" id="{FE4832AD-985D-4D13-ADFF-E382CC2CA7F2}"/>
              </a:ext>
            </a:extLst>
          </p:cNvPr>
          <p:cNvSpPr>
            <a:spLocks noGrp="1"/>
          </p:cNvSpPr>
          <p:nvPr>
            <p:ph type="dt" sz="half" idx="10"/>
          </p:nvPr>
        </p:nvSpPr>
        <p:spPr/>
        <p:txBody>
          <a:bodyPr/>
          <a:lstStyle>
            <a:lvl1pPr>
              <a:lnSpc>
                <a:spcPct val="100000"/>
              </a:lnSpc>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xmlns="" id="{DB8C36B2-DE1A-4EDF-9151-6195BF6EA0DD}"/>
              </a:ext>
            </a:extLst>
          </p:cNvPr>
          <p:cNvSpPr>
            <a:spLocks noGrp="1"/>
          </p:cNvSpPr>
          <p:nvPr>
            <p:ph type="sldNum" sz="quarter" idx="16"/>
          </p:nvPr>
        </p:nvSpPr>
        <p:spPr/>
        <p:txBody>
          <a:bodyPr/>
          <a:lstStyle>
            <a:lvl1pPr>
              <a:lnSpc>
                <a:spcPct val="100000"/>
              </a:lnSpc>
              <a:defRPr>
                <a:solidFill>
                  <a:schemeClr val="bg1"/>
                </a:solidFill>
              </a:defRPr>
            </a:lvl1pPr>
          </a:lstStyle>
          <a:p>
            <a:fld id="{F8E47D07-9D1E-4FE9-B31A-2F5863681021}" type="slidenum">
              <a:rPr lang="en-GB" smtClean="0"/>
              <a:pPr/>
              <a:t>‹#›</a:t>
            </a:fld>
            <a:endParaRPr lang="en-GB"/>
          </a:p>
        </p:txBody>
      </p:sp>
      <p:sp>
        <p:nvSpPr>
          <p:cNvPr id="11" name="Title 10">
            <a:extLst>
              <a:ext uri="{FF2B5EF4-FFF2-40B4-BE49-F238E27FC236}">
                <a16:creationId xmlns:a16="http://schemas.microsoft.com/office/drawing/2014/main" xmlns="" id="{3A7F1880-4AC1-4D46-9996-85279490A2EA}"/>
              </a:ext>
            </a:extLst>
          </p:cNvPr>
          <p:cNvSpPr>
            <a:spLocks noGrp="1"/>
          </p:cNvSpPr>
          <p:nvPr>
            <p:ph type="title" hasCustomPrompt="1"/>
          </p:nvPr>
        </p:nvSpPr>
        <p:spPr>
          <a:xfrm>
            <a:off x="6075818" y="1"/>
            <a:ext cx="6116183" cy="5588001"/>
          </a:xfrm>
          <a:custGeom>
            <a:avLst/>
            <a:gdLst>
              <a:gd name="connsiteX0" fmla="*/ 354640 w 6116183"/>
              <a:gd name="connsiteY0" fmla="*/ 0 h 5588001"/>
              <a:gd name="connsiteX1" fmla="*/ 6116183 w 6116183"/>
              <a:gd name="connsiteY1" fmla="*/ 0 h 5588001"/>
              <a:gd name="connsiteX2" fmla="*/ 6116183 w 6116183"/>
              <a:gd name="connsiteY2" fmla="*/ 4944550 h 5588001"/>
              <a:gd name="connsiteX3" fmla="*/ 6115373 w 6116183"/>
              <a:gd name="connsiteY3" fmla="*/ 4945083 h 5588001"/>
              <a:gd name="connsiteX4" fmla="*/ 5897930 w 6116183"/>
              <a:gd name="connsiteY4" fmla="*/ 5077183 h 5588001"/>
              <a:gd name="connsiteX5" fmla="*/ 5808870 w 6116183"/>
              <a:gd name="connsiteY5" fmla="*/ 5126964 h 5588001"/>
              <a:gd name="connsiteX6" fmla="*/ 5497342 w 6116183"/>
              <a:gd name="connsiteY6" fmla="*/ 5277035 h 5588001"/>
              <a:gd name="connsiteX7" fmla="*/ 5497341 w 6116183"/>
              <a:gd name="connsiteY7" fmla="*/ 5277035 h 5588001"/>
              <a:gd name="connsiteX8" fmla="*/ 5475237 w 6116183"/>
              <a:gd name="connsiteY8" fmla="*/ 5285126 h 5588001"/>
              <a:gd name="connsiteX9" fmla="*/ 5133783 w 6116183"/>
              <a:gd name="connsiteY9" fmla="*/ 5410099 h 5588001"/>
              <a:gd name="connsiteX10" fmla="*/ 3957070 w 6116183"/>
              <a:gd name="connsiteY10" fmla="*/ 5588001 h 5588001"/>
              <a:gd name="connsiteX11" fmla="*/ 0 w 6116183"/>
              <a:gd name="connsiteY11" fmla="*/ 1630931 h 5588001"/>
              <a:gd name="connsiteX12" fmla="*/ 310966 w 6116183"/>
              <a:gd name="connsiteY12" fmla="*/ 90661 h 558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16183" h="5588001">
                <a:moveTo>
                  <a:pt x="354640" y="0"/>
                </a:moveTo>
                <a:lnTo>
                  <a:pt x="6116183" y="0"/>
                </a:lnTo>
                <a:lnTo>
                  <a:pt x="6116183" y="4944550"/>
                </a:lnTo>
                <a:lnTo>
                  <a:pt x="6115373" y="4945083"/>
                </a:lnTo>
                <a:lnTo>
                  <a:pt x="5897930" y="5077183"/>
                </a:lnTo>
                <a:lnTo>
                  <a:pt x="5808870" y="5126964"/>
                </a:lnTo>
                <a:lnTo>
                  <a:pt x="5497342" y="5277035"/>
                </a:lnTo>
                <a:lnTo>
                  <a:pt x="5497341" y="5277035"/>
                </a:lnTo>
                <a:lnTo>
                  <a:pt x="5475237" y="5285126"/>
                </a:lnTo>
                <a:lnTo>
                  <a:pt x="5133783" y="5410099"/>
                </a:lnTo>
                <a:cubicBezTo>
                  <a:pt x="4762059" y="5525718"/>
                  <a:pt x="4366839" y="5588001"/>
                  <a:pt x="3957070" y="5588001"/>
                </a:cubicBezTo>
                <a:cubicBezTo>
                  <a:pt x="1771641" y="5588001"/>
                  <a:pt x="0" y="3816361"/>
                  <a:pt x="0" y="1630931"/>
                </a:cubicBezTo>
                <a:cubicBezTo>
                  <a:pt x="0" y="1084574"/>
                  <a:pt x="110728" y="564078"/>
                  <a:pt x="310966" y="90661"/>
                </a:cubicBezTo>
                <a:close/>
              </a:path>
            </a:pathLst>
          </a:custGeom>
          <a:solidFill>
            <a:schemeClr val="bg1"/>
          </a:solidFill>
        </p:spPr>
        <p:txBody>
          <a:bodyPr wrap="square" lIns="576000" tIns="360000" rIns="396000" bIns="1368000" anchor="ctr" anchorCtr="0">
            <a:normAutofit/>
          </a:bodyPr>
          <a:lstStyle>
            <a:lvl1pPr algn="ctr">
              <a:lnSpc>
                <a:spcPct val="100000"/>
              </a:lnSpc>
              <a:defRPr>
                <a:solidFill>
                  <a:schemeClr val="accent1"/>
                </a:solidFill>
              </a:defRPr>
            </a:lvl1pPr>
          </a:lstStyle>
          <a:p>
            <a:r>
              <a:rPr lang="en-US"/>
              <a:t>Click to add </a:t>
            </a:r>
            <a:br>
              <a:rPr lang="en-US"/>
            </a:br>
            <a:r>
              <a:rPr lang="en-US"/>
              <a:t>key statement</a:t>
            </a:r>
          </a:p>
        </p:txBody>
      </p:sp>
    </p:spTree>
    <p:custDataLst>
      <p:tags r:id="rId1"/>
    </p:custDataLst>
    <p:extLst>
      <p:ext uri="{BB962C8B-B14F-4D97-AF65-F5344CB8AC3E}">
        <p14:creationId xmlns:p14="http://schemas.microsoft.com/office/powerpoint/2010/main" val="21636257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ey Statement Alternative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A19641-D30A-4DF2-BE88-21F4A0002CF9}"/>
              </a:ext>
            </a:extLst>
          </p:cNvPr>
          <p:cNvSpPr>
            <a:spLocks noGrp="1"/>
          </p:cNvSpPr>
          <p:nvPr>
            <p:ph type="title" hasCustomPrompt="1"/>
          </p:nvPr>
        </p:nvSpPr>
        <p:spPr>
          <a:xfrm>
            <a:off x="407987" y="1993901"/>
            <a:ext cx="4570413" cy="2288540"/>
          </a:xfrm>
        </p:spPr>
        <p:txBody>
          <a:bodyPr vert="horz" lIns="0" tIns="0" rIns="0" bIns="0" rtlCol="0" anchor="ctr" anchorCtr="0">
            <a:normAutofit/>
          </a:bodyPr>
          <a:lstStyle>
            <a:lvl1pPr algn="l">
              <a:lnSpc>
                <a:spcPct val="100000"/>
              </a:lnSpc>
              <a:defRPr lang="en-US" sz="6000">
                <a:solidFill>
                  <a:schemeClr val="bg1"/>
                </a:solidFill>
              </a:defRPr>
            </a:lvl1pPr>
          </a:lstStyle>
          <a:p>
            <a:pPr marL="0" lvl="0" algn="ctr"/>
            <a:r>
              <a:rPr lang="en-US" dirty="0"/>
              <a:t>Click to add key statement</a:t>
            </a:r>
          </a:p>
        </p:txBody>
      </p:sp>
      <p:sp>
        <p:nvSpPr>
          <p:cNvPr id="3" name="Date Placeholder 2">
            <a:extLst>
              <a:ext uri="{FF2B5EF4-FFF2-40B4-BE49-F238E27FC236}">
                <a16:creationId xmlns:a16="http://schemas.microsoft.com/office/drawing/2014/main" xmlns="" id="{FE4832AD-985D-4D13-ADFF-E382CC2CA7F2}"/>
              </a:ext>
            </a:extLst>
          </p:cNvPr>
          <p:cNvSpPr>
            <a:spLocks noGrp="1"/>
          </p:cNvSpPr>
          <p:nvPr>
            <p:ph type="dt" sz="half" idx="10"/>
          </p:nvPr>
        </p:nvSpPr>
        <p:spPr/>
        <p:txBody>
          <a:bodyPr/>
          <a:lstStyle>
            <a:lvl1pPr>
              <a:lnSpc>
                <a:spcPct val="100000"/>
              </a:lnSpc>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xmlns="" id="{D0F3331A-221C-4BB7-BE2C-92316653FCF1}"/>
              </a:ext>
            </a:extLst>
          </p:cNvPr>
          <p:cNvSpPr>
            <a:spLocks noGrp="1"/>
          </p:cNvSpPr>
          <p:nvPr>
            <p:ph type="sldNum" sz="quarter" idx="12"/>
          </p:nvPr>
        </p:nvSpPr>
        <p:spPr/>
        <p:txBody>
          <a:bodyPr/>
          <a:lstStyle>
            <a:lvl1pPr>
              <a:lnSpc>
                <a:spcPct val="100000"/>
              </a:lnSpc>
              <a:defRPr>
                <a:solidFill>
                  <a:schemeClr val="bg1"/>
                </a:solidFill>
              </a:defRPr>
            </a:lvl1pPr>
          </a:lstStyle>
          <a:p>
            <a:fld id="{F8E47D07-9D1E-4FE9-B31A-2F5863681021}" type="slidenum">
              <a:rPr lang="en-GB" smtClean="0"/>
              <a:pPr/>
              <a:t>‹#›</a:t>
            </a:fld>
            <a:endParaRPr lang="en-GB"/>
          </a:p>
        </p:txBody>
      </p:sp>
      <p:sp>
        <p:nvSpPr>
          <p:cNvPr id="9" name="Picture Placeholder 8">
            <a:extLst>
              <a:ext uri="{FF2B5EF4-FFF2-40B4-BE49-F238E27FC236}">
                <a16:creationId xmlns:a16="http://schemas.microsoft.com/office/drawing/2014/main" xmlns="" id="{327E92E2-B66F-49A8-A639-B009FB80E817}"/>
              </a:ext>
            </a:extLst>
          </p:cNvPr>
          <p:cNvSpPr>
            <a:spLocks noGrp="1"/>
          </p:cNvSpPr>
          <p:nvPr>
            <p:ph type="pic" sz="quarter" idx="13" hasCustomPrompt="1"/>
          </p:nvPr>
        </p:nvSpPr>
        <p:spPr>
          <a:xfrm>
            <a:off x="5460132" y="0"/>
            <a:ext cx="6731869" cy="6858000"/>
          </a:xfrm>
          <a:custGeom>
            <a:avLst/>
            <a:gdLst>
              <a:gd name="connsiteX0" fmla="*/ 2376274 w 6731869"/>
              <a:gd name="connsiteY0" fmla="*/ 0 h 6858000"/>
              <a:gd name="connsiteX1" fmla="*/ 5054843 w 6731869"/>
              <a:gd name="connsiteY1" fmla="*/ 0 h 6858000"/>
              <a:gd name="connsiteX2" fmla="*/ 5161821 w 6731869"/>
              <a:gd name="connsiteY2" fmla="*/ 42383 h 6858000"/>
              <a:gd name="connsiteX3" fmla="*/ 6582663 w 6731869"/>
              <a:gd name="connsiteY3" fmla="*/ 1107621 h 6858000"/>
              <a:gd name="connsiteX4" fmla="*/ 6731869 w 6731869"/>
              <a:gd name="connsiteY4" fmla="*/ 1308112 h 6858000"/>
              <a:gd name="connsiteX5" fmla="*/ 6731869 w 6731869"/>
              <a:gd name="connsiteY5" fmla="*/ 5656777 h 6858000"/>
              <a:gd name="connsiteX6" fmla="*/ 6582663 w 6731869"/>
              <a:gd name="connsiteY6" fmla="*/ 5857268 h 6858000"/>
              <a:gd name="connsiteX7" fmla="*/ 5326406 w 6731869"/>
              <a:gd name="connsiteY7" fmla="*/ 6847739 h 6858000"/>
              <a:gd name="connsiteX8" fmla="*/ 5303818 w 6731869"/>
              <a:gd name="connsiteY8" fmla="*/ 6858000 h 6858000"/>
              <a:gd name="connsiteX9" fmla="*/ 2127298 w 6731869"/>
              <a:gd name="connsiteY9" fmla="*/ 6858000 h 6858000"/>
              <a:gd name="connsiteX10" fmla="*/ 2104710 w 6731869"/>
              <a:gd name="connsiteY10" fmla="*/ 6847739 h 6858000"/>
              <a:gd name="connsiteX11" fmla="*/ 0 w 6731869"/>
              <a:gd name="connsiteY11" fmla="*/ 3482444 h 6858000"/>
              <a:gd name="connsiteX12" fmla="*/ 2269295 w 6731869"/>
              <a:gd name="connsiteY12" fmla="*/ 423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1869" h="6858000">
                <a:moveTo>
                  <a:pt x="2376274" y="0"/>
                </a:moveTo>
                <a:lnTo>
                  <a:pt x="5054843" y="0"/>
                </a:lnTo>
                <a:lnTo>
                  <a:pt x="5161821" y="42383"/>
                </a:lnTo>
                <a:cubicBezTo>
                  <a:pt x="5717475" y="278537"/>
                  <a:pt x="6204059" y="646648"/>
                  <a:pt x="6582663" y="1107621"/>
                </a:cubicBezTo>
                <a:lnTo>
                  <a:pt x="6731869" y="1308112"/>
                </a:lnTo>
                <a:lnTo>
                  <a:pt x="6731869" y="5656777"/>
                </a:lnTo>
                <a:lnTo>
                  <a:pt x="6582663" y="5857268"/>
                </a:lnTo>
                <a:cubicBezTo>
                  <a:pt x="6241919" y="6272143"/>
                  <a:pt x="5813712" y="6611800"/>
                  <a:pt x="5326406" y="6847739"/>
                </a:cubicBezTo>
                <a:lnTo>
                  <a:pt x="5303818" y="6858000"/>
                </a:lnTo>
                <a:lnTo>
                  <a:pt x="2127298" y="6858000"/>
                </a:lnTo>
                <a:lnTo>
                  <a:pt x="2104710" y="6847739"/>
                </a:lnTo>
                <a:cubicBezTo>
                  <a:pt x="859373" y="6244784"/>
                  <a:pt x="0" y="4964456"/>
                  <a:pt x="0" y="3482444"/>
                </a:cubicBezTo>
                <a:cubicBezTo>
                  <a:pt x="0" y="1935997"/>
                  <a:pt x="935726" y="609153"/>
                  <a:pt x="2269295" y="42383"/>
                </a:cubicBezTo>
                <a:close/>
              </a:path>
            </a:pathLst>
          </a:custGeom>
          <a:solidFill>
            <a:schemeClr val="bg1"/>
          </a:solidFill>
        </p:spPr>
        <p:txBody>
          <a:bodyPr wrap="square" tIns="360000" bIns="640080" anchor="ctr" anchorCtr="0">
            <a:noAutofit/>
          </a:bodyPr>
          <a:lstStyle>
            <a:lvl1pPr marL="0" indent="0" algn="ctr">
              <a:lnSpc>
                <a:spcPct val="100000"/>
              </a:lnSpc>
              <a:spcAft>
                <a:spcPts val="0"/>
              </a:spcAft>
              <a:buNone/>
              <a:defRPr sz="1600" b="1">
                <a:solidFill>
                  <a:schemeClr val="tx1"/>
                </a:solidFill>
              </a:defRPr>
            </a:lvl1pPr>
          </a:lstStyle>
          <a:p>
            <a:r>
              <a:rPr lang="en-US" dirty="0"/>
              <a:t>_______________________________</a:t>
            </a:r>
            <a:br>
              <a:rPr lang="en-US" dirty="0"/>
            </a:br>
            <a:r>
              <a:rPr lang="en-US" dirty="0"/>
              <a:t/>
            </a:r>
            <a:br>
              <a:rPr lang="en-US" dirty="0"/>
            </a:br>
            <a:r>
              <a:rPr lang="en-US" dirty="0"/>
              <a:t>To add an image here: </a:t>
            </a:r>
            <a:br>
              <a:rPr lang="en-US" dirty="0"/>
            </a:br>
            <a:r>
              <a:rPr lang="en-US" dirty="0"/>
              <a:t>Click the icon and select Brand Pictures, </a:t>
            </a:r>
            <a:br>
              <a:rPr lang="en-US" dirty="0"/>
            </a:br>
            <a:r>
              <a:rPr lang="en-US" dirty="0"/>
              <a:t>or insert a file from your computer.</a:t>
            </a:r>
            <a:br>
              <a:rPr lang="en-US" dirty="0"/>
            </a:br>
            <a:r>
              <a:rPr lang="en-US" dirty="0"/>
              <a:t/>
            </a:r>
            <a:br>
              <a:rPr lang="en-US" dirty="0"/>
            </a:br>
            <a:r>
              <a:rPr lang="en-US" dirty="0"/>
              <a:t/>
            </a:r>
            <a:br>
              <a:rPr lang="en-US" dirty="0"/>
            </a:br>
            <a:r>
              <a:rPr lang="en-US" dirty="0"/>
              <a:t/>
            </a:r>
            <a:br>
              <a:rPr lang="en-US" dirty="0"/>
            </a:br>
            <a:r>
              <a:rPr lang="en-US" dirty="0"/>
              <a:t>The image can then be scaled within </a:t>
            </a:r>
            <a:br>
              <a:rPr lang="en-US" dirty="0"/>
            </a:br>
            <a:r>
              <a:rPr lang="en-US" dirty="0"/>
              <a:t>the frame by using the Crop feature in </a:t>
            </a:r>
            <a:br>
              <a:rPr lang="en-US" dirty="0"/>
            </a:br>
            <a:r>
              <a:rPr lang="en-US" dirty="0"/>
              <a:t>the Picture Format tab of the ribbon.</a:t>
            </a:r>
            <a:br>
              <a:rPr lang="en-US" dirty="0"/>
            </a:br>
            <a:r>
              <a:rPr lang="en-US" dirty="0"/>
              <a:t>_______________________________</a:t>
            </a:r>
          </a:p>
        </p:txBody>
      </p:sp>
    </p:spTree>
    <p:custDataLst>
      <p:tags r:id="rId1"/>
    </p:custDataLst>
    <p:extLst>
      <p:ext uri="{BB962C8B-B14F-4D97-AF65-F5344CB8AC3E}">
        <p14:creationId xmlns:p14="http://schemas.microsoft.com/office/powerpoint/2010/main" val="40452269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28DB7B12-48CD-451F-A1A9-30DAE6BA2E3C}"/>
              </a:ext>
            </a:extLst>
          </p:cNvPr>
          <p:cNvSpPr>
            <a:spLocks noGrp="1"/>
          </p:cNvSpPr>
          <p:nvPr>
            <p:ph type="pic" sz="quarter" idx="13" hasCustomPrompt="1"/>
          </p:nvPr>
        </p:nvSpPr>
        <p:spPr>
          <a:xfrm>
            <a:off x="0" y="0"/>
            <a:ext cx="6731869" cy="6858000"/>
          </a:xfrm>
          <a:custGeom>
            <a:avLst/>
            <a:gdLst>
              <a:gd name="connsiteX0" fmla="*/ 1677026 w 6731869"/>
              <a:gd name="connsiteY0" fmla="*/ 0 h 6858000"/>
              <a:gd name="connsiteX1" fmla="*/ 4355595 w 6731869"/>
              <a:gd name="connsiteY1" fmla="*/ 0 h 6858000"/>
              <a:gd name="connsiteX2" fmla="*/ 4462574 w 6731869"/>
              <a:gd name="connsiteY2" fmla="*/ 42383 h 6858000"/>
              <a:gd name="connsiteX3" fmla="*/ 6731869 w 6731869"/>
              <a:gd name="connsiteY3" fmla="*/ 3482444 h 6858000"/>
              <a:gd name="connsiteX4" fmla="*/ 4627159 w 6731869"/>
              <a:gd name="connsiteY4" fmla="*/ 6847739 h 6858000"/>
              <a:gd name="connsiteX5" fmla="*/ 4604571 w 6731869"/>
              <a:gd name="connsiteY5" fmla="*/ 6858000 h 6858000"/>
              <a:gd name="connsiteX6" fmla="*/ 1428051 w 6731869"/>
              <a:gd name="connsiteY6" fmla="*/ 6858000 h 6858000"/>
              <a:gd name="connsiteX7" fmla="*/ 1405463 w 6731869"/>
              <a:gd name="connsiteY7" fmla="*/ 6847739 h 6858000"/>
              <a:gd name="connsiteX8" fmla="*/ 149206 w 6731869"/>
              <a:gd name="connsiteY8" fmla="*/ 5857268 h 6858000"/>
              <a:gd name="connsiteX9" fmla="*/ 0 w 6731869"/>
              <a:gd name="connsiteY9" fmla="*/ 5656777 h 6858000"/>
              <a:gd name="connsiteX10" fmla="*/ 0 w 6731869"/>
              <a:gd name="connsiteY10" fmla="*/ 1308112 h 6858000"/>
              <a:gd name="connsiteX11" fmla="*/ 149206 w 6731869"/>
              <a:gd name="connsiteY11" fmla="*/ 1107621 h 6858000"/>
              <a:gd name="connsiteX12" fmla="*/ 1570048 w 6731869"/>
              <a:gd name="connsiteY12" fmla="*/ 423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1869" h="6858000">
                <a:moveTo>
                  <a:pt x="1677026" y="0"/>
                </a:moveTo>
                <a:lnTo>
                  <a:pt x="4355595" y="0"/>
                </a:lnTo>
                <a:lnTo>
                  <a:pt x="4462574" y="42383"/>
                </a:lnTo>
                <a:cubicBezTo>
                  <a:pt x="5796143" y="609153"/>
                  <a:pt x="6731869" y="1935997"/>
                  <a:pt x="6731869" y="3482444"/>
                </a:cubicBezTo>
                <a:cubicBezTo>
                  <a:pt x="6731869" y="4964456"/>
                  <a:pt x="5872496" y="6244784"/>
                  <a:pt x="4627159" y="6847739"/>
                </a:cubicBezTo>
                <a:lnTo>
                  <a:pt x="4604571" y="6858000"/>
                </a:lnTo>
                <a:lnTo>
                  <a:pt x="1428051" y="6858000"/>
                </a:lnTo>
                <a:lnTo>
                  <a:pt x="1405463" y="6847739"/>
                </a:lnTo>
                <a:cubicBezTo>
                  <a:pt x="918157" y="6611800"/>
                  <a:pt x="489950" y="6272143"/>
                  <a:pt x="149206" y="5857268"/>
                </a:cubicBezTo>
                <a:lnTo>
                  <a:pt x="0" y="5656777"/>
                </a:lnTo>
                <a:lnTo>
                  <a:pt x="0" y="1308112"/>
                </a:lnTo>
                <a:lnTo>
                  <a:pt x="149206" y="1107621"/>
                </a:lnTo>
                <a:cubicBezTo>
                  <a:pt x="527810" y="646648"/>
                  <a:pt x="1014394" y="278537"/>
                  <a:pt x="1570048" y="42383"/>
                </a:cubicBezTo>
                <a:close/>
              </a:path>
            </a:pathLst>
          </a:custGeom>
          <a:solidFill>
            <a:schemeClr val="bg1"/>
          </a:solidFill>
        </p:spPr>
        <p:txBody>
          <a:bodyPr wrap="square" tIns="360000" bIns="640080" anchor="ctr" anchorCtr="0">
            <a:noAutofit/>
          </a:bodyPr>
          <a:lstStyle>
            <a:lvl1pPr marL="0" indent="0" algn="ctr">
              <a:lnSpc>
                <a:spcPct val="100000"/>
              </a:lnSpc>
              <a:spcAft>
                <a:spcPts val="0"/>
              </a:spcAft>
              <a:buNone/>
              <a:defRPr sz="1600" b="1">
                <a:solidFill>
                  <a:schemeClr val="tx1"/>
                </a:solidFill>
              </a:defRPr>
            </a:lvl1pPr>
          </a:lstStyle>
          <a:p>
            <a:r>
              <a:rPr lang="en-US" dirty="0"/>
              <a:t>_______________________________</a:t>
            </a:r>
            <a:br>
              <a:rPr lang="en-US" dirty="0"/>
            </a:br>
            <a:r>
              <a:rPr lang="en-US" dirty="0"/>
              <a:t/>
            </a:r>
            <a:br>
              <a:rPr lang="en-US" dirty="0"/>
            </a:br>
            <a:r>
              <a:rPr lang="en-US" dirty="0"/>
              <a:t>To add an image here: </a:t>
            </a:r>
            <a:br>
              <a:rPr lang="en-US" dirty="0"/>
            </a:br>
            <a:r>
              <a:rPr lang="en-US" dirty="0"/>
              <a:t>Click the icon and select Brand Pictures, </a:t>
            </a:r>
            <a:br>
              <a:rPr lang="en-US" dirty="0"/>
            </a:br>
            <a:r>
              <a:rPr lang="en-US" dirty="0"/>
              <a:t>or insert a file from your computer.</a:t>
            </a:r>
            <a:br>
              <a:rPr lang="en-US" dirty="0"/>
            </a:br>
            <a:r>
              <a:rPr lang="en-US" dirty="0"/>
              <a:t/>
            </a:r>
            <a:br>
              <a:rPr lang="en-US" dirty="0"/>
            </a:br>
            <a:r>
              <a:rPr lang="en-US" dirty="0"/>
              <a:t/>
            </a:r>
            <a:br>
              <a:rPr lang="en-US" dirty="0"/>
            </a:br>
            <a:r>
              <a:rPr lang="en-US" dirty="0"/>
              <a:t/>
            </a:r>
            <a:br>
              <a:rPr lang="en-US" dirty="0"/>
            </a:br>
            <a:r>
              <a:rPr lang="en-US" dirty="0"/>
              <a:t>The image can then be scaled within </a:t>
            </a:r>
            <a:br>
              <a:rPr lang="en-US" dirty="0"/>
            </a:br>
            <a:r>
              <a:rPr lang="en-US" dirty="0"/>
              <a:t>the frame by using the Crop feature in </a:t>
            </a:r>
            <a:br>
              <a:rPr lang="en-US" dirty="0"/>
            </a:br>
            <a:r>
              <a:rPr lang="en-US" dirty="0"/>
              <a:t>the Picture Format tab of the ribbon.</a:t>
            </a:r>
            <a:br>
              <a:rPr lang="en-US" dirty="0"/>
            </a:br>
            <a:r>
              <a:rPr lang="en-US" dirty="0"/>
              <a:t>_______________________________</a:t>
            </a:r>
          </a:p>
        </p:txBody>
      </p:sp>
      <p:sp>
        <p:nvSpPr>
          <p:cNvPr id="3" name="Date Placeholder 2">
            <a:extLst>
              <a:ext uri="{FF2B5EF4-FFF2-40B4-BE49-F238E27FC236}">
                <a16:creationId xmlns:a16="http://schemas.microsoft.com/office/drawing/2014/main" xmlns="" id="{FE4832AD-985D-4D13-ADFF-E382CC2CA7F2}"/>
              </a:ext>
            </a:extLst>
          </p:cNvPr>
          <p:cNvSpPr>
            <a:spLocks noGrp="1"/>
          </p:cNvSpPr>
          <p:nvPr>
            <p:ph type="dt" sz="half" idx="10"/>
          </p:nvPr>
        </p:nvSpPr>
        <p:spPr/>
        <p:txBody>
          <a:bodyPr>
            <a:noAutofit/>
          </a:bodyPr>
          <a:lstStyle>
            <a:lvl1pPr>
              <a:lnSpc>
                <a:spcPct val="100000"/>
              </a:lnSpc>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xmlns="" id="{D0F3331A-221C-4BB7-BE2C-92316653FCF1}"/>
              </a:ext>
            </a:extLst>
          </p:cNvPr>
          <p:cNvSpPr>
            <a:spLocks noGrp="1"/>
          </p:cNvSpPr>
          <p:nvPr>
            <p:ph type="sldNum" sz="quarter" idx="12"/>
          </p:nvPr>
        </p:nvSpPr>
        <p:spPr/>
        <p:txBody>
          <a:bodyPr>
            <a:noAutofit/>
          </a:bodyPr>
          <a:lstStyle>
            <a:lvl1pPr>
              <a:lnSpc>
                <a:spcPct val="100000"/>
              </a:lnSpc>
              <a:defRPr>
                <a:solidFill>
                  <a:schemeClr val="bg1"/>
                </a:solidFill>
              </a:defRPr>
            </a:lvl1pPr>
          </a:lstStyle>
          <a:p>
            <a:fld id="{F8E47D07-9D1E-4FE9-B31A-2F5863681021}" type="slidenum">
              <a:rPr lang="en-GB" smtClean="0"/>
              <a:pPr/>
              <a:t>‹#›</a:t>
            </a:fld>
            <a:endParaRPr lang="en-GB"/>
          </a:p>
        </p:txBody>
      </p:sp>
      <p:sp>
        <p:nvSpPr>
          <p:cNvPr id="7" name="TextBox 6">
            <a:extLst>
              <a:ext uri="{FF2B5EF4-FFF2-40B4-BE49-F238E27FC236}">
                <a16:creationId xmlns:a16="http://schemas.microsoft.com/office/drawing/2014/main" xmlns="" id="{6064A62C-74DF-483B-9317-9F19F96F45A3}"/>
              </a:ext>
            </a:extLst>
          </p:cNvPr>
          <p:cNvSpPr txBox="1"/>
          <p:nvPr userDrawn="1"/>
        </p:nvSpPr>
        <p:spPr>
          <a:xfrm>
            <a:off x="6731870" y="2967335"/>
            <a:ext cx="5052144" cy="923330"/>
          </a:xfrm>
          <a:prstGeom prst="rect">
            <a:avLst/>
          </a:prstGeom>
          <a:noFill/>
        </p:spPr>
        <p:txBody>
          <a:bodyPr wrap="square" rtlCol="0">
            <a:noAutofit/>
          </a:bodyPr>
          <a:lstStyle/>
          <a:p>
            <a:pPr algn="ctr">
              <a:lnSpc>
                <a:spcPct val="100000"/>
              </a:lnSpc>
              <a:spcAft>
                <a:spcPts val="600"/>
              </a:spcAft>
            </a:pPr>
            <a:r>
              <a:rPr lang="en-US" sz="6000" kern="1200" dirty="0">
                <a:solidFill>
                  <a:schemeClr val="bg1"/>
                </a:solidFill>
                <a:latin typeface="+mj-lt"/>
                <a:ea typeface="+mj-ea"/>
                <a:cs typeface="+mj-cs"/>
              </a:rPr>
              <a:t>Thank you.</a:t>
            </a:r>
          </a:p>
        </p:txBody>
      </p:sp>
    </p:spTree>
    <p:custDataLst>
      <p:tags r:id="rId1"/>
    </p:custDataLst>
    <p:extLst>
      <p:ext uri="{BB962C8B-B14F-4D97-AF65-F5344CB8AC3E}">
        <p14:creationId xmlns:p14="http://schemas.microsoft.com/office/powerpoint/2010/main" val="673860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ey Statem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DCFFF0-7218-4B33-8DFC-E37157D920C0}"/>
              </a:ext>
            </a:extLst>
          </p:cNvPr>
          <p:cNvSpPr>
            <a:spLocks noGrp="1"/>
          </p:cNvSpPr>
          <p:nvPr>
            <p:ph type="title" hasCustomPrompt="1"/>
          </p:nvPr>
        </p:nvSpPr>
        <p:spPr>
          <a:xfrm>
            <a:off x="3288323" y="555585"/>
            <a:ext cx="5615354" cy="5614274"/>
          </a:xfrm>
          <a:prstGeom prst="ellipse">
            <a:avLst/>
          </a:prstGeom>
          <a:solidFill>
            <a:schemeClr val="bg1"/>
          </a:solidFill>
        </p:spPr>
        <p:txBody>
          <a:bodyPr anchor="ctr" anchorCtr="0">
            <a:normAutofit/>
          </a:bodyPr>
          <a:lstStyle>
            <a:lvl1pPr algn="ctr">
              <a:lnSpc>
                <a:spcPct val="100000"/>
              </a:lnSpc>
              <a:defRPr sz="4000">
                <a:solidFill>
                  <a:schemeClr val="accent1"/>
                </a:solidFill>
              </a:defRPr>
            </a:lvl1pPr>
          </a:lstStyle>
          <a:p>
            <a:r>
              <a:rPr lang="en-US" dirty="0"/>
              <a:t>Click to add key statement</a:t>
            </a:r>
          </a:p>
        </p:txBody>
      </p:sp>
      <p:sp>
        <p:nvSpPr>
          <p:cNvPr id="3" name="Date Placeholder 2">
            <a:extLst>
              <a:ext uri="{FF2B5EF4-FFF2-40B4-BE49-F238E27FC236}">
                <a16:creationId xmlns:a16="http://schemas.microsoft.com/office/drawing/2014/main" xmlns="" id="{BA8931D2-AD7B-454A-86A6-EA48B20C0CCA}"/>
              </a:ext>
            </a:extLst>
          </p:cNvPr>
          <p:cNvSpPr>
            <a:spLocks noGrp="1"/>
          </p:cNvSpPr>
          <p:nvPr>
            <p:ph type="dt" sz="half" idx="10"/>
          </p:nvPr>
        </p:nvSpPr>
        <p:spPr/>
        <p:txBody>
          <a:bodyPr/>
          <a:lstStyle>
            <a:lvl1pPr>
              <a:lnSpc>
                <a:spcPct val="100000"/>
              </a:lnSpc>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xmlns="" id="{5C0FD97D-3F39-4649-B10A-ECD97F370F22}"/>
              </a:ext>
            </a:extLst>
          </p:cNvPr>
          <p:cNvSpPr>
            <a:spLocks noGrp="1"/>
          </p:cNvSpPr>
          <p:nvPr>
            <p:ph type="sldNum" sz="quarter" idx="12"/>
          </p:nvPr>
        </p:nvSpPr>
        <p:spPr/>
        <p:txBody>
          <a:bodyPr/>
          <a:lstStyle>
            <a:lvl1pPr>
              <a:lnSpc>
                <a:spcPct val="100000"/>
              </a:lnSpc>
              <a:defRPr>
                <a:solidFill>
                  <a:schemeClr val="bg1"/>
                </a:solidFill>
              </a:defRPr>
            </a:lvl1pPr>
          </a:lstStyle>
          <a:p>
            <a:fld id="{F8E47D07-9D1E-4FE9-B31A-2F5863681021}" type="slidenum">
              <a:rPr lang="en-GB" smtClean="0"/>
              <a:pPr/>
              <a:t>‹#›</a:t>
            </a:fld>
            <a:endParaRPr lang="en-GB"/>
          </a:p>
        </p:txBody>
      </p:sp>
    </p:spTree>
    <p:custDataLst>
      <p:tags r:id="rId1"/>
    </p:custDataLst>
    <p:extLst>
      <p:ext uri="{BB962C8B-B14F-4D97-AF65-F5344CB8AC3E}">
        <p14:creationId xmlns:p14="http://schemas.microsoft.com/office/powerpoint/2010/main" val="42148095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A9E1CF1C-7FA2-4710-BBC2-1C5B7B5ABF0F}"/>
              </a:ext>
            </a:extLst>
          </p:cNvPr>
          <p:cNvSpPr>
            <a:spLocks noGrp="1"/>
          </p:cNvSpPr>
          <p:nvPr>
            <p:ph type="title" hasCustomPrompt="1"/>
          </p:nvPr>
        </p:nvSpPr>
        <p:spPr>
          <a:xfrm>
            <a:off x="1493520" y="0"/>
            <a:ext cx="9204960" cy="6858000"/>
          </a:xfrm>
          <a:custGeom>
            <a:avLst/>
            <a:gdLst>
              <a:gd name="connsiteX0" fmla="*/ 1600111 w 9204960"/>
              <a:gd name="connsiteY0" fmla="*/ 0 h 6858000"/>
              <a:gd name="connsiteX1" fmla="*/ 7604849 w 9204960"/>
              <a:gd name="connsiteY1" fmla="*/ 0 h 6858000"/>
              <a:gd name="connsiteX2" fmla="*/ 7697084 w 9204960"/>
              <a:gd name="connsiteY2" fmla="*/ 79896 h 6858000"/>
              <a:gd name="connsiteX3" fmla="*/ 9204960 w 9204960"/>
              <a:gd name="connsiteY3" fmla="*/ 3486735 h 6858000"/>
              <a:gd name="connsiteX4" fmla="*/ 7856925 w 9204960"/>
              <a:gd name="connsiteY4" fmla="*/ 6741180 h 6858000"/>
              <a:gd name="connsiteX5" fmla="*/ 7734397 w 9204960"/>
              <a:gd name="connsiteY5" fmla="*/ 6858000 h 6858000"/>
              <a:gd name="connsiteX6" fmla="*/ 1470564 w 9204960"/>
              <a:gd name="connsiteY6" fmla="*/ 6858000 h 6858000"/>
              <a:gd name="connsiteX7" fmla="*/ 1348035 w 9204960"/>
              <a:gd name="connsiteY7" fmla="*/ 6741180 h 6858000"/>
              <a:gd name="connsiteX8" fmla="*/ 0 w 9204960"/>
              <a:gd name="connsiteY8" fmla="*/ 3486735 h 6858000"/>
              <a:gd name="connsiteX9" fmla="*/ 1507876 w 9204960"/>
              <a:gd name="connsiteY9" fmla="*/ 798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04960" h="6858000">
                <a:moveTo>
                  <a:pt x="1600111" y="0"/>
                </a:moveTo>
                <a:lnTo>
                  <a:pt x="7604849" y="0"/>
                </a:lnTo>
                <a:lnTo>
                  <a:pt x="7697084" y="79896"/>
                </a:lnTo>
                <a:cubicBezTo>
                  <a:pt x="8623404" y="921818"/>
                  <a:pt x="9204960" y="2136361"/>
                  <a:pt x="9204960" y="3486735"/>
                </a:cubicBezTo>
                <a:cubicBezTo>
                  <a:pt x="9204960" y="4757675"/>
                  <a:pt x="8689810" y="5908295"/>
                  <a:pt x="7856925" y="6741180"/>
                </a:cubicBezTo>
                <a:lnTo>
                  <a:pt x="7734397" y="6858000"/>
                </a:lnTo>
                <a:lnTo>
                  <a:pt x="1470564" y="6858000"/>
                </a:lnTo>
                <a:lnTo>
                  <a:pt x="1348035" y="6741180"/>
                </a:lnTo>
                <a:cubicBezTo>
                  <a:pt x="515150" y="5908295"/>
                  <a:pt x="0" y="4757675"/>
                  <a:pt x="0" y="3486735"/>
                </a:cubicBezTo>
                <a:cubicBezTo>
                  <a:pt x="0" y="2136361"/>
                  <a:pt x="581556" y="921818"/>
                  <a:pt x="1507876" y="79896"/>
                </a:cubicBezTo>
                <a:close/>
              </a:path>
            </a:pathLst>
          </a:custGeom>
          <a:solidFill>
            <a:schemeClr val="accent1"/>
          </a:solidFill>
        </p:spPr>
        <p:txBody>
          <a:bodyPr wrap="square" lIns="1044000" tIns="1440000" rIns="1044000" bIns="2268000" anchor="ctr" anchorCtr="0">
            <a:noAutofit/>
          </a:bodyPr>
          <a:lstStyle>
            <a:lvl1pPr algn="ctr">
              <a:lnSpc>
                <a:spcPct val="100000"/>
              </a:lnSpc>
              <a:defRPr baseline="0">
                <a:solidFill>
                  <a:schemeClr val="bg1"/>
                </a:solidFill>
              </a:defRPr>
            </a:lvl1pPr>
          </a:lstStyle>
          <a:p>
            <a:r>
              <a:rPr lang="en-US" dirty="0"/>
              <a:t>“Click to add quote”</a:t>
            </a:r>
          </a:p>
        </p:txBody>
      </p:sp>
      <p:sp>
        <p:nvSpPr>
          <p:cNvPr id="3" name="Date Placeholder 2">
            <a:extLst>
              <a:ext uri="{FF2B5EF4-FFF2-40B4-BE49-F238E27FC236}">
                <a16:creationId xmlns:a16="http://schemas.microsoft.com/office/drawing/2014/main" xmlns="" id="{FE4832AD-985D-4D13-ADFF-E382CC2CA7F2}"/>
              </a:ext>
            </a:extLst>
          </p:cNvPr>
          <p:cNvSpPr>
            <a:spLocks noGrp="1"/>
          </p:cNvSpPr>
          <p:nvPr>
            <p:ph type="dt" sz="half" idx="10"/>
          </p:nvPr>
        </p:nvSpPr>
        <p:spPr/>
        <p:txBody>
          <a:bodyPr/>
          <a:lstStyle>
            <a:lvl1pPr>
              <a:lnSpc>
                <a:spcPct val="100000"/>
              </a:lnSpc>
              <a:defRPr/>
            </a:lvl1pPr>
          </a:lstStyle>
          <a:p>
            <a:endParaRPr lang="en-GB"/>
          </a:p>
        </p:txBody>
      </p:sp>
      <p:sp>
        <p:nvSpPr>
          <p:cNvPr id="5" name="Slide Number Placeholder 4">
            <a:extLst>
              <a:ext uri="{FF2B5EF4-FFF2-40B4-BE49-F238E27FC236}">
                <a16:creationId xmlns:a16="http://schemas.microsoft.com/office/drawing/2014/main" xmlns="" id="{D0F3331A-221C-4BB7-BE2C-92316653FCF1}"/>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6" name="Text Placeholder 5">
            <a:extLst>
              <a:ext uri="{FF2B5EF4-FFF2-40B4-BE49-F238E27FC236}">
                <a16:creationId xmlns:a16="http://schemas.microsoft.com/office/drawing/2014/main" xmlns="" id="{0DF1B5E0-FD79-4230-B3D0-006D6BDCBC6F}"/>
              </a:ext>
            </a:extLst>
          </p:cNvPr>
          <p:cNvSpPr>
            <a:spLocks noGrp="1"/>
          </p:cNvSpPr>
          <p:nvPr>
            <p:ph type="body" sz="quarter" idx="13" hasCustomPrompt="1"/>
          </p:nvPr>
        </p:nvSpPr>
        <p:spPr>
          <a:xfrm>
            <a:off x="3614057" y="4747984"/>
            <a:ext cx="4963886" cy="1086751"/>
          </a:xfrm>
        </p:spPr>
        <p:txBody>
          <a:bodyPr/>
          <a:lstStyle>
            <a:lvl1pPr marL="0" indent="0" algn="ctr">
              <a:lnSpc>
                <a:spcPct val="100000"/>
              </a:lnSpc>
              <a:buNone/>
              <a:defRPr b="1">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add attribution</a:t>
            </a:r>
          </a:p>
        </p:txBody>
      </p:sp>
    </p:spTree>
    <p:custDataLst>
      <p:tags r:id="rId1"/>
    </p:custDataLst>
    <p:extLst>
      <p:ext uri="{BB962C8B-B14F-4D97-AF65-F5344CB8AC3E}">
        <p14:creationId xmlns:p14="http://schemas.microsoft.com/office/powerpoint/2010/main" val="24219648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DC22DA5D-EC7E-40C3-8862-3E3748AD6C3A}"/>
              </a:ext>
            </a:extLst>
          </p:cNvPr>
          <p:cNvSpPr txBox="1">
            <a:spLocks/>
          </p:cNvSpPr>
          <p:nvPr userDrawn="1"/>
        </p:nvSpPr>
        <p:spPr>
          <a:xfrm>
            <a:off x="1257304" y="769811"/>
            <a:ext cx="9677394" cy="5318379"/>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pPr>
              <a:lnSpc>
                <a:spcPct val="90000"/>
              </a:lnSpc>
            </a:pPr>
            <a:r>
              <a:rPr lang="en-US" sz="9600" dirty="0"/>
              <a:t>Do not use layouts</a:t>
            </a:r>
            <a:br>
              <a:rPr lang="en-US" sz="9600" dirty="0"/>
            </a:br>
            <a:r>
              <a:rPr lang="en-US" sz="9600" dirty="0"/>
              <a:t>in this section appearing after this point. </a:t>
            </a:r>
          </a:p>
        </p:txBody>
      </p:sp>
      <p:sp>
        <p:nvSpPr>
          <p:cNvPr id="3" name="DO NOT DELETE (BRANDIN)">
            <a:extLst>
              <a:ext uri="{FF2B5EF4-FFF2-40B4-BE49-F238E27FC236}">
                <a16:creationId xmlns:a16="http://schemas.microsoft.com/office/drawing/2014/main" xmlns="" id="{67A6BD22-A0FD-E747-A45C-6A8FB5227CDB}"/>
              </a:ext>
            </a:extLst>
          </p:cNvPr>
          <p:cNvSpPr/>
          <p:nvPr userDrawn="1"/>
        </p:nvSpPr>
        <p:spPr>
          <a:xfrm>
            <a:off x="152400" y="1524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20000"/>
              </a:lnSpc>
              <a:spcAft>
                <a:spcPts val="600"/>
              </a:spcAft>
            </a:pPr>
            <a:endParaRPr lang="en-US" dirty="0" err="1"/>
          </a:p>
        </p:txBody>
      </p:sp>
    </p:spTree>
    <p:custDataLst>
      <p:custData r:id="rId1"/>
      <p:tags r:id="rId2"/>
    </p:custDataLst>
    <p:extLst>
      <p:ext uri="{BB962C8B-B14F-4D97-AF65-F5344CB8AC3E}">
        <p14:creationId xmlns:p14="http://schemas.microsoft.com/office/powerpoint/2010/main" val="1735533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 and 3 Points">
    <p:spTree>
      <p:nvGrpSpPr>
        <p:cNvPr id="1" name=""/>
        <p:cNvGrpSpPr/>
        <p:nvPr/>
      </p:nvGrpSpPr>
      <p:grpSpPr>
        <a:xfrm>
          <a:off x="0" y="0"/>
          <a:ext cx="0" cy="0"/>
          <a:chOff x="0" y="0"/>
          <a:chExt cx="0" cy="0"/>
        </a:xfrm>
      </p:grpSpPr>
      <p:sp>
        <p:nvSpPr>
          <p:cNvPr id="13" name="Picture Placeholder 13">
            <a:extLst>
              <a:ext uri="{FF2B5EF4-FFF2-40B4-BE49-F238E27FC236}">
                <a16:creationId xmlns:a16="http://schemas.microsoft.com/office/drawing/2014/main" xmlns="" id="{40B35679-83CF-4DE2-BCA6-286802F65026}"/>
              </a:ext>
            </a:extLst>
          </p:cNvPr>
          <p:cNvSpPr>
            <a:spLocks noGrp="1"/>
          </p:cNvSpPr>
          <p:nvPr>
            <p:ph type="pic" sz="quarter" idx="20" hasCustomPrompt="1"/>
          </p:nvPr>
        </p:nvSpPr>
        <p:spPr>
          <a:xfrm>
            <a:off x="1" y="0"/>
            <a:ext cx="4622041" cy="6858000"/>
          </a:xfrm>
          <a:custGeom>
            <a:avLst/>
            <a:gdLst>
              <a:gd name="connsiteX0" fmla="*/ 0 w 4622041"/>
              <a:gd name="connsiteY0" fmla="*/ 0 h 6858000"/>
              <a:gd name="connsiteX1" fmla="*/ 1524909 w 4622041"/>
              <a:gd name="connsiteY1" fmla="*/ 0 h 6858000"/>
              <a:gd name="connsiteX2" fmla="*/ 3181350 w 4622041"/>
              <a:gd name="connsiteY2" fmla="*/ 0 h 6858000"/>
              <a:gd name="connsiteX3" fmla="*/ 3848100 w 4622041"/>
              <a:gd name="connsiteY3" fmla="*/ 0 h 6858000"/>
              <a:gd name="connsiteX4" fmla="*/ 4203480 w 4622041"/>
              <a:gd name="connsiteY4" fmla="*/ 0 h 6858000"/>
              <a:gd name="connsiteX5" fmla="*/ 4622041 w 4622041"/>
              <a:gd name="connsiteY5" fmla="*/ 0 h 6858000"/>
              <a:gd name="connsiteX6" fmla="*/ 4491391 w 4622041"/>
              <a:gd name="connsiteY6" fmla="*/ 203795 h 6858000"/>
              <a:gd name="connsiteX7" fmla="*/ 3590925 w 4622041"/>
              <a:gd name="connsiteY7" fmla="*/ 3429000 h 6858000"/>
              <a:gd name="connsiteX8" fmla="*/ 4491391 w 4622041"/>
              <a:gd name="connsiteY8" fmla="*/ 6654205 h 6858000"/>
              <a:gd name="connsiteX9" fmla="*/ 4622041 w 4622041"/>
              <a:gd name="connsiteY9" fmla="*/ 6858000 h 6858000"/>
              <a:gd name="connsiteX10" fmla="*/ 4452454 w 4622041"/>
              <a:gd name="connsiteY10" fmla="*/ 6858000 h 6858000"/>
              <a:gd name="connsiteX11" fmla="*/ 3848100 w 4622041"/>
              <a:gd name="connsiteY11" fmla="*/ 6858000 h 6858000"/>
              <a:gd name="connsiteX12" fmla="*/ 3181350 w 4622041"/>
              <a:gd name="connsiteY12" fmla="*/ 6858000 h 6858000"/>
              <a:gd name="connsiteX13" fmla="*/ 1275934 w 4622041"/>
              <a:gd name="connsiteY13" fmla="*/ 6858000 h 6858000"/>
              <a:gd name="connsiteX14" fmla="*/ 0 w 4622041"/>
              <a:gd name="connsiteY14" fmla="*/ 6858000 h 6858000"/>
              <a:gd name="connsiteX15" fmla="*/ 0 w 4622041"/>
              <a:gd name="connsiteY15" fmla="*/ 5860486 h 6858000"/>
              <a:gd name="connsiteX16" fmla="*/ 0 w 4622041"/>
              <a:gd name="connsiteY16" fmla="*/ 11044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2041" h="6858000">
                <a:moveTo>
                  <a:pt x="0" y="0"/>
                </a:moveTo>
                <a:lnTo>
                  <a:pt x="1524909" y="0"/>
                </a:lnTo>
                <a:lnTo>
                  <a:pt x="3181350" y="0"/>
                </a:lnTo>
                <a:lnTo>
                  <a:pt x="3848100" y="0"/>
                </a:lnTo>
                <a:lnTo>
                  <a:pt x="4203480" y="0"/>
                </a:lnTo>
                <a:lnTo>
                  <a:pt x="4622041" y="0"/>
                </a:lnTo>
                <a:lnTo>
                  <a:pt x="4491391" y="203795"/>
                </a:lnTo>
                <a:cubicBezTo>
                  <a:pt x="3919978" y="1144214"/>
                  <a:pt x="3590925" y="2248180"/>
                  <a:pt x="3590925" y="3429000"/>
                </a:cubicBezTo>
                <a:cubicBezTo>
                  <a:pt x="3590925" y="4609821"/>
                  <a:pt x="3919978" y="5713787"/>
                  <a:pt x="4491391" y="6654205"/>
                </a:cubicBezTo>
                <a:lnTo>
                  <a:pt x="4622041" y="6858000"/>
                </a:lnTo>
                <a:lnTo>
                  <a:pt x="4452454" y="6858000"/>
                </a:lnTo>
                <a:lnTo>
                  <a:pt x="3848100" y="6858000"/>
                </a:lnTo>
                <a:lnTo>
                  <a:pt x="3181350" y="6858000"/>
                </a:lnTo>
                <a:lnTo>
                  <a:pt x="1275934" y="6858000"/>
                </a:lnTo>
                <a:lnTo>
                  <a:pt x="0" y="6858000"/>
                </a:lnTo>
                <a:lnTo>
                  <a:pt x="0" y="5860486"/>
                </a:lnTo>
                <a:lnTo>
                  <a:pt x="0" y="1104402"/>
                </a:lnTo>
                <a:close/>
              </a:path>
            </a:pathLst>
          </a:custGeom>
          <a:solidFill>
            <a:schemeClr val="bg2">
              <a:lumMod val="40000"/>
              <a:lumOff val="60000"/>
            </a:schemeClr>
          </a:solidFill>
        </p:spPr>
        <p:txBody>
          <a:bodyPr vert="horz" wrap="square" lIns="396000" tIns="612000" rIns="576000" bIns="914400" rtlCol="0" anchor="ctr" anchorCtr="0">
            <a:noAutofit/>
          </a:bodyPr>
          <a:lstStyle>
            <a:lvl1pPr marL="0" indent="0" algn="l">
              <a:lnSpc>
                <a:spcPct val="100000"/>
              </a:lnSpc>
              <a:spcAft>
                <a:spcPts val="0"/>
              </a:spcAft>
              <a:buNone/>
              <a:defRPr lang="en-US" sz="1600" b="1" dirty="0"/>
            </a:lvl1pPr>
          </a:lstStyle>
          <a:p>
            <a:r>
              <a:rPr lang="en-US" dirty="0"/>
              <a:t>_______________________________</a:t>
            </a:r>
            <a:br>
              <a:rPr lang="en-US" dirty="0"/>
            </a:br>
            <a:r>
              <a:rPr lang="en-US" dirty="0"/>
              <a:t/>
            </a:r>
            <a:br>
              <a:rPr lang="en-US" dirty="0"/>
            </a:br>
            <a:r>
              <a:rPr lang="en-US" dirty="0"/>
              <a:t>To add an image here: </a:t>
            </a:r>
            <a:br>
              <a:rPr lang="en-US" dirty="0"/>
            </a:br>
            <a:r>
              <a:rPr lang="en-US" dirty="0"/>
              <a:t>Click the icon and select </a:t>
            </a:r>
            <a:br>
              <a:rPr lang="en-US" dirty="0"/>
            </a:br>
            <a:r>
              <a:rPr lang="en-US" dirty="0"/>
              <a:t>Brand Pictures, or insert a </a:t>
            </a:r>
            <a:br>
              <a:rPr lang="en-US" dirty="0"/>
            </a:br>
            <a:r>
              <a:rPr lang="en-US" dirty="0"/>
              <a:t>file from your computer.</a:t>
            </a:r>
            <a:br>
              <a:rPr lang="en-US" dirty="0"/>
            </a:br>
            <a:r>
              <a:rPr lang="en-US" dirty="0"/>
              <a:t/>
            </a:r>
            <a:br>
              <a:rPr lang="en-US" dirty="0"/>
            </a:br>
            <a:r>
              <a:rPr lang="en-US" dirty="0"/>
              <a:t/>
            </a:r>
            <a:br>
              <a:rPr lang="en-US" dirty="0"/>
            </a:br>
            <a:r>
              <a:rPr lang="en-US" dirty="0"/>
              <a:t/>
            </a:r>
            <a:br>
              <a:rPr lang="en-US" dirty="0"/>
            </a:br>
            <a:r>
              <a:rPr lang="en-US" dirty="0"/>
              <a:t>The image can then be scaled </a:t>
            </a:r>
            <a:br>
              <a:rPr lang="en-US" dirty="0"/>
            </a:br>
            <a:r>
              <a:rPr lang="en-US" dirty="0"/>
              <a:t>within the frame by using the </a:t>
            </a:r>
            <a:br>
              <a:rPr lang="en-US" dirty="0"/>
            </a:br>
            <a:r>
              <a:rPr lang="en-US" dirty="0"/>
              <a:t>Crop feature in the Picture </a:t>
            </a:r>
            <a:br>
              <a:rPr lang="en-US" dirty="0"/>
            </a:br>
            <a:r>
              <a:rPr lang="en-US" dirty="0"/>
              <a:t>Format tab of the ribbon.</a:t>
            </a:r>
            <a:br>
              <a:rPr lang="en-US" dirty="0"/>
            </a:br>
            <a:r>
              <a:rPr lang="en-US" dirty="0"/>
              <a:t>_______________________________</a:t>
            </a:r>
          </a:p>
        </p:txBody>
      </p:sp>
      <p:sp>
        <p:nvSpPr>
          <p:cNvPr id="6" name="Text Placeholder 5">
            <a:extLst>
              <a:ext uri="{FF2B5EF4-FFF2-40B4-BE49-F238E27FC236}">
                <a16:creationId xmlns:a16="http://schemas.microsoft.com/office/drawing/2014/main" xmlns="" id="{4F2560C9-DF52-45CA-87E0-E0A1940555F6}"/>
              </a:ext>
            </a:extLst>
          </p:cNvPr>
          <p:cNvSpPr>
            <a:spLocks noGrp="1"/>
          </p:cNvSpPr>
          <p:nvPr>
            <p:ph type="body" sz="quarter" idx="23" hasCustomPrompt="1"/>
          </p:nvPr>
        </p:nvSpPr>
        <p:spPr>
          <a:xfrm>
            <a:off x="5359400" y="2110016"/>
            <a:ext cx="6424612" cy="576000"/>
          </a:xfrm>
        </p:spPr>
        <p:txBody>
          <a:bodyPr vert="horz" lIns="0" tIns="0" rIns="0" bIns="0" rtlCol="0" anchor="ctr" anchorCtr="0">
            <a:noAutofit/>
          </a:bodyPr>
          <a:lstStyle>
            <a:lvl1pPr marL="0" indent="0">
              <a:lnSpc>
                <a:spcPct val="100000"/>
              </a:lnSpc>
              <a:buNone/>
              <a:defRPr lang="en-US" dirty="0"/>
            </a:lvl1pPr>
          </a:lstStyle>
          <a:p>
            <a:pPr lvl="0"/>
            <a:r>
              <a:rPr lang="en-US" dirty="0"/>
              <a:t>Click to add item</a:t>
            </a:r>
          </a:p>
        </p:txBody>
      </p:sp>
      <p:sp>
        <p:nvSpPr>
          <p:cNvPr id="2" name="Title 1">
            <a:extLst>
              <a:ext uri="{FF2B5EF4-FFF2-40B4-BE49-F238E27FC236}">
                <a16:creationId xmlns:a16="http://schemas.microsoft.com/office/drawing/2014/main" xmlns="" id="{F21FB789-D2DE-40CF-B66E-05E9E8302D6B}"/>
              </a:ext>
            </a:extLst>
          </p:cNvPr>
          <p:cNvSpPr>
            <a:spLocks noGrp="1"/>
          </p:cNvSpPr>
          <p:nvPr>
            <p:ph type="title" hasCustomPrompt="1"/>
          </p:nvPr>
        </p:nvSpPr>
        <p:spPr>
          <a:xfrm>
            <a:off x="4499428" y="404812"/>
            <a:ext cx="7284584" cy="1008063"/>
          </a:xfrm>
        </p:spPr>
        <p:txBody>
          <a:bodyPr anchor="b" anchorCtr="0"/>
          <a:lstStyle>
            <a:lvl1pPr>
              <a:lnSpc>
                <a:spcPct val="100000"/>
              </a:lnSpc>
              <a:defRPr/>
            </a:lvl1pPr>
          </a:lstStyle>
          <a:p>
            <a:r>
              <a:rPr lang="en-US" dirty="0"/>
              <a:t>Click to enter title here</a:t>
            </a:r>
          </a:p>
        </p:txBody>
      </p:sp>
      <p:sp>
        <p:nvSpPr>
          <p:cNvPr id="3" name="Date Placeholder 2">
            <a:extLst>
              <a:ext uri="{FF2B5EF4-FFF2-40B4-BE49-F238E27FC236}">
                <a16:creationId xmlns:a16="http://schemas.microsoft.com/office/drawing/2014/main" xmlns="" id="{8EDCC698-5F0A-4A1C-B64E-2817FBBBC11A}"/>
              </a:ext>
            </a:extLst>
          </p:cNvPr>
          <p:cNvSpPr>
            <a:spLocks noGrp="1"/>
          </p:cNvSpPr>
          <p:nvPr>
            <p:ph type="dt" sz="half" idx="10"/>
          </p:nvPr>
        </p:nvSpPr>
        <p:spPr/>
        <p:txBody>
          <a:bodyPr/>
          <a:lstStyle>
            <a:lvl1pPr>
              <a:lnSpc>
                <a:spcPct val="100000"/>
              </a:lnSpc>
              <a:defRPr/>
            </a:lvl1pPr>
          </a:lstStyle>
          <a:p>
            <a:endParaRPr lang="en-GB"/>
          </a:p>
        </p:txBody>
      </p:sp>
      <p:sp>
        <p:nvSpPr>
          <p:cNvPr id="5" name="Slide Number Placeholder 4">
            <a:extLst>
              <a:ext uri="{FF2B5EF4-FFF2-40B4-BE49-F238E27FC236}">
                <a16:creationId xmlns:a16="http://schemas.microsoft.com/office/drawing/2014/main" xmlns="" id="{3D99530C-C25D-41F5-8CBD-274088C900B1}"/>
              </a:ext>
            </a:extLst>
          </p:cNvPr>
          <p:cNvSpPr>
            <a:spLocks noGrp="1"/>
          </p:cNvSpPr>
          <p:nvPr>
            <p:ph type="sldNum" sz="quarter" idx="12"/>
          </p:nvPr>
        </p:nvSpPr>
        <p:spPr/>
        <p:txBody>
          <a:bodyPr/>
          <a:lstStyle>
            <a:lvl1pPr>
              <a:lnSpc>
                <a:spcPct val="100000"/>
              </a:lnSpc>
              <a:defRPr>
                <a:solidFill>
                  <a:schemeClr val="bg1"/>
                </a:solidFill>
              </a:defRPr>
            </a:lvl1pPr>
          </a:lstStyle>
          <a:p>
            <a:fld id="{F8E47D07-9D1E-4FE9-B31A-2F5863681021}" type="slidenum">
              <a:rPr lang="en-GB" smtClean="0"/>
              <a:pPr/>
              <a:t>‹#›</a:t>
            </a:fld>
            <a:endParaRPr lang="en-GB"/>
          </a:p>
        </p:txBody>
      </p:sp>
      <p:sp>
        <p:nvSpPr>
          <p:cNvPr id="20" name="Text Placeholder 5">
            <a:extLst>
              <a:ext uri="{FF2B5EF4-FFF2-40B4-BE49-F238E27FC236}">
                <a16:creationId xmlns:a16="http://schemas.microsoft.com/office/drawing/2014/main" xmlns="" id="{E73010FE-DD71-4076-8A5D-D08E5CA3F634}"/>
              </a:ext>
            </a:extLst>
          </p:cNvPr>
          <p:cNvSpPr>
            <a:spLocks noGrp="1"/>
          </p:cNvSpPr>
          <p:nvPr>
            <p:ph type="body" sz="quarter" idx="24" hasCustomPrompt="1"/>
          </p:nvPr>
        </p:nvSpPr>
        <p:spPr>
          <a:xfrm>
            <a:off x="5359400" y="3202805"/>
            <a:ext cx="6424612" cy="576000"/>
          </a:xfrm>
        </p:spPr>
        <p:txBody>
          <a:bodyPr vert="horz" lIns="0" tIns="0" rIns="0" bIns="0" rtlCol="0" anchor="ctr" anchorCtr="0">
            <a:noAutofit/>
          </a:bodyPr>
          <a:lstStyle>
            <a:lvl1pPr marL="0" indent="0">
              <a:lnSpc>
                <a:spcPct val="100000"/>
              </a:lnSpc>
              <a:buNone/>
              <a:defRPr lang="en-US" dirty="0"/>
            </a:lvl1pPr>
          </a:lstStyle>
          <a:p>
            <a:pPr lvl="0"/>
            <a:r>
              <a:rPr lang="en-US"/>
              <a:t>Click to add item</a:t>
            </a:r>
          </a:p>
        </p:txBody>
      </p:sp>
      <p:sp>
        <p:nvSpPr>
          <p:cNvPr id="21" name="Text Placeholder 5">
            <a:extLst>
              <a:ext uri="{FF2B5EF4-FFF2-40B4-BE49-F238E27FC236}">
                <a16:creationId xmlns:a16="http://schemas.microsoft.com/office/drawing/2014/main" xmlns="" id="{34A02FB3-913D-4DFD-A345-FDDE4BA12BBD}"/>
              </a:ext>
            </a:extLst>
          </p:cNvPr>
          <p:cNvSpPr>
            <a:spLocks noGrp="1"/>
          </p:cNvSpPr>
          <p:nvPr>
            <p:ph type="body" sz="quarter" idx="25" hasCustomPrompt="1"/>
          </p:nvPr>
        </p:nvSpPr>
        <p:spPr>
          <a:xfrm>
            <a:off x="5359400" y="4295595"/>
            <a:ext cx="6424612" cy="576000"/>
          </a:xfrm>
        </p:spPr>
        <p:txBody>
          <a:bodyPr vert="horz" lIns="0" tIns="0" rIns="0" bIns="0" rtlCol="0" anchor="ctr" anchorCtr="0">
            <a:noAutofit/>
          </a:bodyPr>
          <a:lstStyle>
            <a:lvl1pPr marL="0" indent="0">
              <a:lnSpc>
                <a:spcPct val="100000"/>
              </a:lnSpc>
              <a:buNone/>
              <a:defRPr lang="en-US" dirty="0"/>
            </a:lvl1pPr>
          </a:lstStyle>
          <a:p>
            <a:pPr lvl="0"/>
            <a:r>
              <a:rPr lang="en-US"/>
              <a:t>Click to add item</a:t>
            </a:r>
          </a:p>
        </p:txBody>
      </p:sp>
      <p:sp>
        <p:nvSpPr>
          <p:cNvPr id="8" name="Text Placeholder 7">
            <a:extLst>
              <a:ext uri="{FF2B5EF4-FFF2-40B4-BE49-F238E27FC236}">
                <a16:creationId xmlns:a16="http://schemas.microsoft.com/office/drawing/2014/main" xmlns="" id="{BED2D347-F52F-43C1-87F8-DDC9498C0F38}"/>
              </a:ext>
            </a:extLst>
          </p:cNvPr>
          <p:cNvSpPr>
            <a:spLocks noGrp="1"/>
          </p:cNvSpPr>
          <p:nvPr>
            <p:ph type="body" sz="quarter" idx="26" hasCustomPrompt="1"/>
          </p:nvPr>
        </p:nvSpPr>
        <p:spPr>
          <a:xfrm>
            <a:off x="4499428" y="2019453"/>
            <a:ext cx="741600" cy="741600"/>
          </a:xfrm>
          <a:prstGeom prst="ellipse">
            <a:avLst/>
          </a:prstGeom>
          <a:solidFill>
            <a:schemeClr val="accent1"/>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6" name="Text Placeholder 7">
            <a:extLst>
              <a:ext uri="{FF2B5EF4-FFF2-40B4-BE49-F238E27FC236}">
                <a16:creationId xmlns:a16="http://schemas.microsoft.com/office/drawing/2014/main" xmlns="" id="{4A674ED9-5FA4-4FE1-86F0-863ECF4F5C27}"/>
              </a:ext>
            </a:extLst>
          </p:cNvPr>
          <p:cNvSpPr>
            <a:spLocks noGrp="1"/>
          </p:cNvSpPr>
          <p:nvPr>
            <p:ph type="body" sz="quarter" idx="27" hasCustomPrompt="1"/>
          </p:nvPr>
        </p:nvSpPr>
        <p:spPr>
          <a:xfrm>
            <a:off x="4499428" y="3110417"/>
            <a:ext cx="741600" cy="741600"/>
          </a:xfrm>
          <a:prstGeom prst="ellipse">
            <a:avLst/>
          </a:prstGeom>
          <a:solidFill>
            <a:schemeClr val="tx2"/>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22" name="Text Placeholder 7">
            <a:extLst>
              <a:ext uri="{FF2B5EF4-FFF2-40B4-BE49-F238E27FC236}">
                <a16:creationId xmlns:a16="http://schemas.microsoft.com/office/drawing/2014/main" xmlns="" id="{DC1651B7-FA29-4E69-8977-501BC13BB59B}"/>
              </a:ext>
            </a:extLst>
          </p:cNvPr>
          <p:cNvSpPr>
            <a:spLocks noGrp="1"/>
          </p:cNvSpPr>
          <p:nvPr>
            <p:ph type="body" sz="quarter" idx="28" hasCustomPrompt="1"/>
          </p:nvPr>
        </p:nvSpPr>
        <p:spPr>
          <a:xfrm>
            <a:off x="4499428" y="4203207"/>
            <a:ext cx="741600" cy="741600"/>
          </a:xfrm>
          <a:prstGeom prst="ellipse">
            <a:avLst/>
          </a:prstGeom>
          <a:solidFill>
            <a:schemeClr val="accent6"/>
          </a:solidFill>
        </p:spPr>
        <p:txBody>
          <a:bodyPr wrap="none" bIns="0" anchor="ctr" anchorCtr="0">
            <a:normAutofit/>
          </a:bodyPr>
          <a:lstStyle>
            <a:lvl1pPr marL="0" indent="0" algn="ctr">
              <a:lnSpc>
                <a:spcPct val="100000"/>
              </a:lnSpc>
              <a:buNone/>
              <a:defRPr sz="3200" b="1">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4" name="Text Placeholder 96">
            <a:extLst>
              <a:ext uri="{FF2B5EF4-FFF2-40B4-BE49-F238E27FC236}">
                <a16:creationId xmlns:a16="http://schemas.microsoft.com/office/drawing/2014/main" xmlns="" id="{EC615CB5-4947-47D0-B400-A69B3468C41A}"/>
              </a:ext>
            </a:extLst>
          </p:cNvPr>
          <p:cNvSpPr>
            <a:spLocks noGrp="1"/>
          </p:cNvSpPr>
          <p:nvPr>
            <p:ph type="body" sz="quarter" idx="111" hasCustomPrompt="1"/>
          </p:nvPr>
        </p:nvSpPr>
        <p:spPr>
          <a:xfrm>
            <a:off x="4475164" y="5543550"/>
            <a:ext cx="7308850"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92402426"/>
      </p:ext>
    </p:extLst>
  </p:cSld>
  <p:clrMapOvr>
    <a:masterClrMapping/>
  </p:clrMapOvr>
  <p:extLst>
    <p:ext uri="{DCECCB84-F9BA-43D5-87BE-67443E8EF086}">
      <p15:sldGuideLst xmlns:p15="http://schemas.microsoft.com/office/powerpoint/2012/main" xmlns="">
        <p15:guide id="1" pos="2819" userDrawn="1">
          <p15:clr>
            <a:srgbClr val="A4A3A4"/>
          </p15:clr>
        </p15:guide>
        <p15:guide id="2" orient="horz" pos="890" userDrawn="1">
          <p15:clr>
            <a:srgbClr val="A4A3A4"/>
          </p15:clr>
        </p15:guide>
        <p15:guide id="3" orient="horz" pos="981" userDrawn="1">
          <p15:clr>
            <a:srgbClr val="A4A3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and 4 Points">
    <p:spTree>
      <p:nvGrpSpPr>
        <p:cNvPr id="1" name=""/>
        <p:cNvGrpSpPr/>
        <p:nvPr/>
      </p:nvGrpSpPr>
      <p:grpSpPr>
        <a:xfrm>
          <a:off x="0" y="0"/>
          <a:ext cx="0" cy="0"/>
          <a:chOff x="0" y="0"/>
          <a:chExt cx="0" cy="0"/>
        </a:xfrm>
      </p:grpSpPr>
      <p:sp>
        <p:nvSpPr>
          <p:cNvPr id="17" name="Picture Placeholder 13">
            <a:extLst>
              <a:ext uri="{FF2B5EF4-FFF2-40B4-BE49-F238E27FC236}">
                <a16:creationId xmlns:a16="http://schemas.microsoft.com/office/drawing/2014/main" xmlns="" id="{3DA75641-709C-423B-B1F0-AD4EF905E59B}"/>
              </a:ext>
            </a:extLst>
          </p:cNvPr>
          <p:cNvSpPr>
            <a:spLocks noGrp="1"/>
          </p:cNvSpPr>
          <p:nvPr>
            <p:ph type="pic" sz="quarter" idx="20" hasCustomPrompt="1"/>
          </p:nvPr>
        </p:nvSpPr>
        <p:spPr>
          <a:xfrm>
            <a:off x="1" y="0"/>
            <a:ext cx="4622041" cy="6858000"/>
          </a:xfrm>
          <a:custGeom>
            <a:avLst/>
            <a:gdLst>
              <a:gd name="connsiteX0" fmla="*/ 0 w 4622041"/>
              <a:gd name="connsiteY0" fmla="*/ 0 h 6858000"/>
              <a:gd name="connsiteX1" fmla="*/ 1524909 w 4622041"/>
              <a:gd name="connsiteY1" fmla="*/ 0 h 6858000"/>
              <a:gd name="connsiteX2" fmla="*/ 3181350 w 4622041"/>
              <a:gd name="connsiteY2" fmla="*/ 0 h 6858000"/>
              <a:gd name="connsiteX3" fmla="*/ 3848100 w 4622041"/>
              <a:gd name="connsiteY3" fmla="*/ 0 h 6858000"/>
              <a:gd name="connsiteX4" fmla="*/ 4203480 w 4622041"/>
              <a:gd name="connsiteY4" fmla="*/ 0 h 6858000"/>
              <a:gd name="connsiteX5" fmla="*/ 4622041 w 4622041"/>
              <a:gd name="connsiteY5" fmla="*/ 0 h 6858000"/>
              <a:gd name="connsiteX6" fmla="*/ 4491391 w 4622041"/>
              <a:gd name="connsiteY6" fmla="*/ 203795 h 6858000"/>
              <a:gd name="connsiteX7" fmla="*/ 3590925 w 4622041"/>
              <a:gd name="connsiteY7" fmla="*/ 3429000 h 6858000"/>
              <a:gd name="connsiteX8" fmla="*/ 4491391 w 4622041"/>
              <a:gd name="connsiteY8" fmla="*/ 6654205 h 6858000"/>
              <a:gd name="connsiteX9" fmla="*/ 4622041 w 4622041"/>
              <a:gd name="connsiteY9" fmla="*/ 6858000 h 6858000"/>
              <a:gd name="connsiteX10" fmla="*/ 4452454 w 4622041"/>
              <a:gd name="connsiteY10" fmla="*/ 6858000 h 6858000"/>
              <a:gd name="connsiteX11" fmla="*/ 3848100 w 4622041"/>
              <a:gd name="connsiteY11" fmla="*/ 6858000 h 6858000"/>
              <a:gd name="connsiteX12" fmla="*/ 3181350 w 4622041"/>
              <a:gd name="connsiteY12" fmla="*/ 6858000 h 6858000"/>
              <a:gd name="connsiteX13" fmla="*/ 1275934 w 4622041"/>
              <a:gd name="connsiteY13" fmla="*/ 6858000 h 6858000"/>
              <a:gd name="connsiteX14" fmla="*/ 0 w 4622041"/>
              <a:gd name="connsiteY14" fmla="*/ 6858000 h 6858000"/>
              <a:gd name="connsiteX15" fmla="*/ 0 w 4622041"/>
              <a:gd name="connsiteY15" fmla="*/ 5860486 h 6858000"/>
              <a:gd name="connsiteX16" fmla="*/ 0 w 4622041"/>
              <a:gd name="connsiteY16" fmla="*/ 11044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2041" h="6858000">
                <a:moveTo>
                  <a:pt x="0" y="0"/>
                </a:moveTo>
                <a:lnTo>
                  <a:pt x="1524909" y="0"/>
                </a:lnTo>
                <a:lnTo>
                  <a:pt x="3181350" y="0"/>
                </a:lnTo>
                <a:lnTo>
                  <a:pt x="3848100" y="0"/>
                </a:lnTo>
                <a:lnTo>
                  <a:pt x="4203480" y="0"/>
                </a:lnTo>
                <a:lnTo>
                  <a:pt x="4622041" y="0"/>
                </a:lnTo>
                <a:lnTo>
                  <a:pt x="4491391" y="203795"/>
                </a:lnTo>
                <a:cubicBezTo>
                  <a:pt x="3919978" y="1144214"/>
                  <a:pt x="3590925" y="2248180"/>
                  <a:pt x="3590925" y="3429000"/>
                </a:cubicBezTo>
                <a:cubicBezTo>
                  <a:pt x="3590925" y="4609821"/>
                  <a:pt x="3919978" y="5713787"/>
                  <a:pt x="4491391" y="6654205"/>
                </a:cubicBezTo>
                <a:lnTo>
                  <a:pt x="4622041" y="6858000"/>
                </a:lnTo>
                <a:lnTo>
                  <a:pt x="4452454" y="6858000"/>
                </a:lnTo>
                <a:lnTo>
                  <a:pt x="3848100" y="6858000"/>
                </a:lnTo>
                <a:lnTo>
                  <a:pt x="3181350" y="6858000"/>
                </a:lnTo>
                <a:lnTo>
                  <a:pt x="1275934" y="6858000"/>
                </a:lnTo>
                <a:lnTo>
                  <a:pt x="0" y="6858000"/>
                </a:lnTo>
                <a:lnTo>
                  <a:pt x="0" y="5860486"/>
                </a:lnTo>
                <a:lnTo>
                  <a:pt x="0" y="1104402"/>
                </a:lnTo>
                <a:close/>
              </a:path>
            </a:pathLst>
          </a:custGeom>
          <a:solidFill>
            <a:schemeClr val="bg2">
              <a:lumMod val="40000"/>
              <a:lumOff val="60000"/>
            </a:schemeClr>
          </a:solidFill>
        </p:spPr>
        <p:txBody>
          <a:bodyPr vert="horz" wrap="square" lIns="396000" tIns="612000" rIns="576000" bIns="914400" rtlCol="0" anchor="ctr" anchorCtr="0">
            <a:noAutofit/>
          </a:bodyPr>
          <a:lstStyle>
            <a:lvl1pPr marL="0" indent="0" algn="l">
              <a:lnSpc>
                <a:spcPct val="100000"/>
              </a:lnSpc>
              <a:spcAft>
                <a:spcPts val="0"/>
              </a:spcAft>
              <a:buNone/>
              <a:defRPr lang="en-US" sz="1600" b="1" dirty="0"/>
            </a:lvl1pPr>
          </a:lstStyle>
          <a:p>
            <a:r>
              <a:rPr lang="en-US" dirty="0"/>
              <a:t>_______________________________</a:t>
            </a:r>
            <a:br>
              <a:rPr lang="en-US" dirty="0"/>
            </a:br>
            <a:r>
              <a:rPr lang="en-US" dirty="0"/>
              <a:t/>
            </a:r>
            <a:br>
              <a:rPr lang="en-US" dirty="0"/>
            </a:br>
            <a:r>
              <a:rPr lang="en-US" dirty="0"/>
              <a:t>To add an image here: </a:t>
            </a:r>
            <a:br>
              <a:rPr lang="en-US" dirty="0"/>
            </a:br>
            <a:r>
              <a:rPr lang="en-US" dirty="0"/>
              <a:t>Click the icon and select </a:t>
            </a:r>
            <a:br>
              <a:rPr lang="en-US" dirty="0"/>
            </a:br>
            <a:r>
              <a:rPr lang="en-US" dirty="0"/>
              <a:t>Brand Pictures, or insert a </a:t>
            </a:r>
            <a:br>
              <a:rPr lang="en-US" dirty="0"/>
            </a:br>
            <a:r>
              <a:rPr lang="en-US" dirty="0"/>
              <a:t>file from your computer.</a:t>
            </a:r>
            <a:br>
              <a:rPr lang="en-US" dirty="0"/>
            </a:br>
            <a:r>
              <a:rPr lang="en-US" dirty="0"/>
              <a:t/>
            </a:r>
            <a:br>
              <a:rPr lang="en-US" dirty="0"/>
            </a:br>
            <a:r>
              <a:rPr lang="en-US" dirty="0"/>
              <a:t/>
            </a:r>
            <a:br>
              <a:rPr lang="en-US" dirty="0"/>
            </a:br>
            <a:r>
              <a:rPr lang="en-US" dirty="0"/>
              <a:t/>
            </a:r>
            <a:br>
              <a:rPr lang="en-US" dirty="0"/>
            </a:br>
            <a:r>
              <a:rPr lang="en-US" dirty="0"/>
              <a:t>The image can then be scaled </a:t>
            </a:r>
            <a:br>
              <a:rPr lang="en-US" dirty="0"/>
            </a:br>
            <a:r>
              <a:rPr lang="en-US" dirty="0"/>
              <a:t>within the frame by using the </a:t>
            </a:r>
            <a:br>
              <a:rPr lang="en-US" dirty="0"/>
            </a:br>
            <a:r>
              <a:rPr lang="en-US" dirty="0"/>
              <a:t>Crop feature in the Picture </a:t>
            </a:r>
            <a:br>
              <a:rPr lang="en-US" dirty="0"/>
            </a:br>
            <a:r>
              <a:rPr lang="en-US" dirty="0"/>
              <a:t>Format tab of the ribbon.</a:t>
            </a:r>
            <a:br>
              <a:rPr lang="en-US" dirty="0"/>
            </a:br>
            <a:r>
              <a:rPr lang="en-US" dirty="0"/>
              <a:t>_______________________________</a:t>
            </a:r>
          </a:p>
        </p:txBody>
      </p:sp>
      <p:sp>
        <p:nvSpPr>
          <p:cNvPr id="6" name="Text Placeholder 5">
            <a:extLst>
              <a:ext uri="{FF2B5EF4-FFF2-40B4-BE49-F238E27FC236}">
                <a16:creationId xmlns:a16="http://schemas.microsoft.com/office/drawing/2014/main" xmlns="" id="{4F2560C9-DF52-45CA-87E0-E0A1940555F6}"/>
              </a:ext>
            </a:extLst>
          </p:cNvPr>
          <p:cNvSpPr>
            <a:spLocks noGrp="1"/>
          </p:cNvSpPr>
          <p:nvPr>
            <p:ph type="body" sz="quarter" idx="23" hasCustomPrompt="1"/>
          </p:nvPr>
        </p:nvSpPr>
        <p:spPr>
          <a:xfrm>
            <a:off x="5359400" y="1799391"/>
            <a:ext cx="6424612" cy="576000"/>
          </a:xfrm>
        </p:spPr>
        <p:txBody>
          <a:bodyPr vert="horz" lIns="0" tIns="0" rIns="0" bIns="0" rtlCol="0" anchor="ctr" anchorCtr="0">
            <a:noAutofit/>
          </a:bodyPr>
          <a:lstStyle>
            <a:lvl1pPr marL="0" indent="0">
              <a:lnSpc>
                <a:spcPct val="100000"/>
              </a:lnSpc>
              <a:buNone/>
              <a:defRPr lang="en-US" dirty="0"/>
            </a:lvl1pPr>
          </a:lstStyle>
          <a:p>
            <a:pPr lvl="0"/>
            <a:r>
              <a:rPr lang="en-US" dirty="0"/>
              <a:t>Click to add item</a:t>
            </a:r>
          </a:p>
        </p:txBody>
      </p:sp>
      <p:sp>
        <p:nvSpPr>
          <p:cNvPr id="2" name="Title 1">
            <a:extLst>
              <a:ext uri="{FF2B5EF4-FFF2-40B4-BE49-F238E27FC236}">
                <a16:creationId xmlns:a16="http://schemas.microsoft.com/office/drawing/2014/main" xmlns="" id="{F21FB789-D2DE-40CF-B66E-05E9E8302D6B}"/>
              </a:ext>
            </a:extLst>
          </p:cNvPr>
          <p:cNvSpPr>
            <a:spLocks noGrp="1"/>
          </p:cNvSpPr>
          <p:nvPr>
            <p:ph type="title" hasCustomPrompt="1"/>
          </p:nvPr>
        </p:nvSpPr>
        <p:spPr>
          <a:xfrm>
            <a:off x="4499428" y="404812"/>
            <a:ext cx="7284584" cy="1008063"/>
          </a:xfrm>
        </p:spPr>
        <p:txBody>
          <a:bodyPr anchor="b" anchorCtr="0"/>
          <a:lstStyle>
            <a:lvl1pPr>
              <a:lnSpc>
                <a:spcPct val="100000"/>
              </a:lnSpc>
              <a:defRPr/>
            </a:lvl1pPr>
          </a:lstStyle>
          <a:p>
            <a:r>
              <a:rPr lang="en-US" dirty="0"/>
              <a:t>Click to enter title here</a:t>
            </a:r>
          </a:p>
        </p:txBody>
      </p:sp>
      <p:sp>
        <p:nvSpPr>
          <p:cNvPr id="3" name="Date Placeholder 2">
            <a:extLst>
              <a:ext uri="{FF2B5EF4-FFF2-40B4-BE49-F238E27FC236}">
                <a16:creationId xmlns:a16="http://schemas.microsoft.com/office/drawing/2014/main" xmlns="" id="{8EDCC698-5F0A-4A1C-B64E-2817FBBBC11A}"/>
              </a:ext>
            </a:extLst>
          </p:cNvPr>
          <p:cNvSpPr>
            <a:spLocks noGrp="1"/>
          </p:cNvSpPr>
          <p:nvPr>
            <p:ph type="dt" sz="half" idx="10"/>
          </p:nvPr>
        </p:nvSpPr>
        <p:spPr/>
        <p:txBody>
          <a:bodyPr/>
          <a:lstStyle>
            <a:lvl1pPr>
              <a:lnSpc>
                <a:spcPct val="100000"/>
              </a:lnSpc>
              <a:defRPr/>
            </a:lvl1pPr>
          </a:lstStyle>
          <a:p>
            <a:endParaRPr lang="en-GB"/>
          </a:p>
        </p:txBody>
      </p:sp>
      <p:sp>
        <p:nvSpPr>
          <p:cNvPr id="5" name="Slide Number Placeholder 4">
            <a:extLst>
              <a:ext uri="{FF2B5EF4-FFF2-40B4-BE49-F238E27FC236}">
                <a16:creationId xmlns:a16="http://schemas.microsoft.com/office/drawing/2014/main" xmlns="" id="{3D99530C-C25D-41F5-8CBD-274088C900B1}"/>
              </a:ext>
            </a:extLst>
          </p:cNvPr>
          <p:cNvSpPr>
            <a:spLocks noGrp="1"/>
          </p:cNvSpPr>
          <p:nvPr>
            <p:ph type="sldNum" sz="quarter" idx="12"/>
          </p:nvPr>
        </p:nvSpPr>
        <p:spPr/>
        <p:txBody>
          <a:bodyPr/>
          <a:lstStyle>
            <a:lvl1pPr>
              <a:lnSpc>
                <a:spcPct val="100000"/>
              </a:lnSpc>
              <a:defRPr>
                <a:solidFill>
                  <a:schemeClr val="bg1"/>
                </a:solidFill>
              </a:defRPr>
            </a:lvl1pPr>
          </a:lstStyle>
          <a:p>
            <a:fld id="{F8E47D07-9D1E-4FE9-B31A-2F5863681021}" type="slidenum">
              <a:rPr lang="en-GB" smtClean="0"/>
              <a:pPr/>
              <a:t>‹#›</a:t>
            </a:fld>
            <a:endParaRPr lang="en-GB"/>
          </a:p>
        </p:txBody>
      </p:sp>
      <p:sp>
        <p:nvSpPr>
          <p:cNvPr id="20" name="Text Placeholder 5">
            <a:extLst>
              <a:ext uri="{FF2B5EF4-FFF2-40B4-BE49-F238E27FC236}">
                <a16:creationId xmlns:a16="http://schemas.microsoft.com/office/drawing/2014/main" xmlns="" id="{E73010FE-DD71-4076-8A5D-D08E5CA3F634}"/>
              </a:ext>
            </a:extLst>
          </p:cNvPr>
          <p:cNvSpPr>
            <a:spLocks noGrp="1"/>
          </p:cNvSpPr>
          <p:nvPr>
            <p:ph type="body" sz="quarter" idx="24" hasCustomPrompt="1"/>
          </p:nvPr>
        </p:nvSpPr>
        <p:spPr>
          <a:xfrm>
            <a:off x="5359400" y="2714202"/>
            <a:ext cx="6424612" cy="576000"/>
          </a:xfrm>
        </p:spPr>
        <p:txBody>
          <a:bodyPr vert="horz" lIns="0" tIns="0" rIns="0" bIns="0" rtlCol="0" anchor="ctr" anchorCtr="0">
            <a:noAutofit/>
          </a:bodyPr>
          <a:lstStyle>
            <a:lvl1pPr marL="0" indent="0">
              <a:lnSpc>
                <a:spcPct val="100000"/>
              </a:lnSpc>
              <a:buNone/>
              <a:defRPr lang="en-US" dirty="0"/>
            </a:lvl1pPr>
          </a:lstStyle>
          <a:p>
            <a:pPr lvl="0"/>
            <a:r>
              <a:rPr lang="en-US"/>
              <a:t>Click to add item</a:t>
            </a:r>
          </a:p>
        </p:txBody>
      </p:sp>
      <p:sp>
        <p:nvSpPr>
          <p:cNvPr id="21" name="Text Placeholder 5">
            <a:extLst>
              <a:ext uri="{FF2B5EF4-FFF2-40B4-BE49-F238E27FC236}">
                <a16:creationId xmlns:a16="http://schemas.microsoft.com/office/drawing/2014/main" xmlns="" id="{34A02FB3-913D-4DFD-A345-FDDE4BA12BBD}"/>
              </a:ext>
            </a:extLst>
          </p:cNvPr>
          <p:cNvSpPr>
            <a:spLocks noGrp="1"/>
          </p:cNvSpPr>
          <p:nvPr>
            <p:ph type="body" sz="quarter" idx="25" hasCustomPrompt="1"/>
          </p:nvPr>
        </p:nvSpPr>
        <p:spPr>
          <a:xfrm>
            <a:off x="5359400" y="3629013"/>
            <a:ext cx="6424612" cy="576000"/>
          </a:xfrm>
        </p:spPr>
        <p:txBody>
          <a:bodyPr vert="horz" lIns="0" tIns="0" rIns="0" bIns="0" rtlCol="0" anchor="ctr" anchorCtr="0">
            <a:noAutofit/>
          </a:bodyPr>
          <a:lstStyle>
            <a:lvl1pPr marL="0" indent="0">
              <a:lnSpc>
                <a:spcPct val="100000"/>
              </a:lnSpc>
              <a:buNone/>
              <a:defRPr lang="en-US" dirty="0"/>
            </a:lvl1pPr>
          </a:lstStyle>
          <a:p>
            <a:pPr lvl="0"/>
            <a:r>
              <a:rPr lang="en-US"/>
              <a:t>Click to add item</a:t>
            </a:r>
          </a:p>
        </p:txBody>
      </p:sp>
      <p:sp>
        <p:nvSpPr>
          <p:cNvPr id="29" name="Text Placeholder 5">
            <a:extLst>
              <a:ext uri="{FF2B5EF4-FFF2-40B4-BE49-F238E27FC236}">
                <a16:creationId xmlns:a16="http://schemas.microsoft.com/office/drawing/2014/main" xmlns="" id="{E6F61F16-916C-41D6-93C0-D26547A831E4}"/>
              </a:ext>
            </a:extLst>
          </p:cNvPr>
          <p:cNvSpPr>
            <a:spLocks noGrp="1"/>
          </p:cNvSpPr>
          <p:nvPr>
            <p:ph type="body" sz="quarter" idx="27" hasCustomPrompt="1"/>
          </p:nvPr>
        </p:nvSpPr>
        <p:spPr>
          <a:xfrm>
            <a:off x="5359400" y="4543825"/>
            <a:ext cx="6424612" cy="576000"/>
          </a:xfrm>
        </p:spPr>
        <p:txBody>
          <a:bodyPr vert="horz" lIns="0" tIns="0" rIns="0" bIns="0" rtlCol="0" anchor="ctr" anchorCtr="0">
            <a:noAutofit/>
          </a:bodyPr>
          <a:lstStyle>
            <a:lvl1pPr marL="0" indent="0">
              <a:lnSpc>
                <a:spcPct val="100000"/>
              </a:lnSpc>
              <a:buNone/>
              <a:defRPr lang="en-US" dirty="0"/>
            </a:lvl1pPr>
          </a:lstStyle>
          <a:p>
            <a:pPr lvl="0"/>
            <a:r>
              <a:rPr lang="en-US" dirty="0"/>
              <a:t>Click to add item</a:t>
            </a:r>
          </a:p>
        </p:txBody>
      </p:sp>
      <p:sp>
        <p:nvSpPr>
          <p:cNvPr id="16" name="Text Placeholder 7">
            <a:extLst>
              <a:ext uri="{FF2B5EF4-FFF2-40B4-BE49-F238E27FC236}">
                <a16:creationId xmlns:a16="http://schemas.microsoft.com/office/drawing/2014/main" xmlns="" id="{A405DB1E-6924-443C-A8B8-FFCED6D04408}"/>
              </a:ext>
            </a:extLst>
          </p:cNvPr>
          <p:cNvSpPr>
            <a:spLocks noGrp="1"/>
          </p:cNvSpPr>
          <p:nvPr>
            <p:ph type="body" sz="quarter" idx="28" hasCustomPrompt="1"/>
          </p:nvPr>
        </p:nvSpPr>
        <p:spPr>
          <a:xfrm>
            <a:off x="4499428" y="1716591"/>
            <a:ext cx="741600" cy="741600"/>
          </a:xfrm>
          <a:prstGeom prst="ellipse">
            <a:avLst/>
          </a:prstGeom>
          <a:solidFill>
            <a:schemeClr val="accent1"/>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22" name="Text Placeholder 7">
            <a:extLst>
              <a:ext uri="{FF2B5EF4-FFF2-40B4-BE49-F238E27FC236}">
                <a16:creationId xmlns:a16="http://schemas.microsoft.com/office/drawing/2014/main" xmlns="" id="{7620A9FC-75F4-4534-8E23-737EFB4DB02B}"/>
              </a:ext>
            </a:extLst>
          </p:cNvPr>
          <p:cNvSpPr>
            <a:spLocks noGrp="1"/>
          </p:cNvSpPr>
          <p:nvPr>
            <p:ph type="body" sz="quarter" idx="29" hasCustomPrompt="1"/>
          </p:nvPr>
        </p:nvSpPr>
        <p:spPr>
          <a:xfrm>
            <a:off x="4499428" y="2631402"/>
            <a:ext cx="741600" cy="741600"/>
          </a:xfrm>
          <a:prstGeom prst="ellipse">
            <a:avLst/>
          </a:prstGeom>
          <a:solidFill>
            <a:schemeClr val="tx2"/>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23" name="Text Placeholder 7">
            <a:extLst>
              <a:ext uri="{FF2B5EF4-FFF2-40B4-BE49-F238E27FC236}">
                <a16:creationId xmlns:a16="http://schemas.microsoft.com/office/drawing/2014/main" xmlns="" id="{D0C7DB09-B358-4330-A556-6A32306FB6FF}"/>
              </a:ext>
            </a:extLst>
          </p:cNvPr>
          <p:cNvSpPr>
            <a:spLocks noGrp="1"/>
          </p:cNvSpPr>
          <p:nvPr>
            <p:ph type="body" sz="quarter" idx="30" hasCustomPrompt="1"/>
          </p:nvPr>
        </p:nvSpPr>
        <p:spPr>
          <a:xfrm>
            <a:off x="4499428" y="3546213"/>
            <a:ext cx="741600" cy="741600"/>
          </a:xfrm>
          <a:prstGeom prst="ellipse">
            <a:avLst/>
          </a:prstGeom>
          <a:solidFill>
            <a:schemeClr val="accent6"/>
          </a:solidFill>
        </p:spPr>
        <p:txBody>
          <a:bodyPr wrap="none" bIns="0" anchor="ctr" anchorCtr="0">
            <a:normAutofit/>
          </a:bodyPr>
          <a:lstStyle>
            <a:lvl1pPr marL="0" indent="0" algn="ctr">
              <a:lnSpc>
                <a:spcPct val="100000"/>
              </a:lnSpc>
              <a:buNone/>
              <a:defRPr sz="3200" b="1">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24" name="Text Placeholder 7">
            <a:extLst>
              <a:ext uri="{FF2B5EF4-FFF2-40B4-BE49-F238E27FC236}">
                <a16:creationId xmlns:a16="http://schemas.microsoft.com/office/drawing/2014/main" xmlns="" id="{D7F83E1A-C572-414D-B749-C4B0072E45A8}"/>
              </a:ext>
            </a:extLst>
          </p:cNvPr>
          <p:cNvSpPr>
            <a:spLocks noGrp="1"/>
          </p:cNvSpPr>
          <p:nvPr>
            <p:ph type="body" sz="quarter" idx="31" hasCustomPrompt="1"/>
          </p:nvPr>
        </p:nvSpPr>
        <p:spPr>
          <a:xfrm>
            <a:off x="4499428" y="4461025"/>
            <a:ext cx="741600" cy="741600"/>
          </a:xfrm>
          <a:prstGeom prst="ellipse">
            <a:avLst/>
          </a:prstGeom>
          <a:solidFill>
            <a:schemeClr val="accent5"/>
          </a:solidFill>
        </p:spPr>
        <p:txBody>
          <a:bodyPr wrap="none" bIns="0" anchor="ctr" anchorCtr="0">
            <a:normAutofit/>
          </a:bodyPr>
          <a:lstStyle>
            <a:lvl1pPr marL="0" indent="0" algn="ctr">
              <a:lnSpc>
                <a:spcPct val="100000"/>
              </a:lnSpc>
              <a:buNone/>
              <a:defRPr sz="3200" b="1">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15" name="Text Placeholder 96">
            <a:extLst>
              <a:ext uri="{FF2B5EF4-FFF2-40B4-BE49-F238E27FC236}">
                <a16:creationId xmlns:a16="http://schemas.microsoft.com/office/drawing/2014/main" xmlns="" id="{EA0CACC8-E0A6-4BD0-B30E-E2F76A3686F9}"/>
              </a:ext>
            </a:extLst>
          </p:cNvPr>
          <p:cNvSpPr>
            <a:spLocks noGrp="1"/>
          </p:cNvSpPr>
          <p:nvPr>
            <p:ph type="body" sz="quarter" idx="111" hasCustomPrompt="1"/>
          </p:nvPr>
        </p:nvSpPr>
        <p:spPr>
          <a:xfrm>
            <a:off x="4475164" y="5539988"/>
            <a:ext cx="7308850"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4164970692"/>
      </p:ext>
    </p:extLst>
  </p:cSld>
  <p:clrMapOvr>
    <a:masterClrMapping/>
  </p:clrMapOvr>
  <p:extLst>
    <p:ext uri="{DCECCB84-F9BA-43D5-87BE-67443E8EF086}">
      <p15:sldGuideLst xmlns:p15="http://schemas.microsoft.com/office/powerpoint/2012/main" xmlns="">
        <p15:guide id="1" orient="horz" pos="890" userDrawn="1">
          <p15:clr>
            <a:srgbClr val="A4A3A4"/>
          </p15:clr>
        </p15:guide>
        <p15:guide id="2" orient="horz" pos="981" userDrawn="1">
          <p15:clr>
            <a:srgbClr val="A4A3A4"/>
          </p15:clr>
        </p15:guide>
        <p15:guide id="3" pos="2819" userDrawn="1">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and 5 Points">
    <p:spTree>
      <p:nvGrpSpPr>
        <p:cNvPr id="1" name=""/>
        <p:cNvGrpSpPr/>
        <p:nvPr/>
      </p:nvGrpSpPr>
      <p:grpSpPr>
        <a:xfrm>
          <a:off x="0" y="0"/>
          <a:ext cx="0" cy="0"/>
          <a:chOff x="0" y="0"/>
          <a:chExt cx="0" cy="0"/>
        </a:xfrm>
      </p:grpSpPr>
      <p:sp>
        <p:nvSpPr>
          <p:cNvPr id="17" name="Picture Placeholder 13">
            <a:extLst>
              <a:ext uri="{FF2B5EF4-FFF2-40B4-BE49-F238E27FC236}">
                <a16:creationId xmlns:a16="http://schemas.microsoft.com/office/drawing/2014/main" xmlns="" id="{606F2FD5-F128-4C4F-BF0A-3F6CBBABE385}"/>
              </a:ext>
            </a:extLst>
          </p:cNvPr>
          <p:cNvSpPr>
            <a:spLocks noGrp="1"/>
          </p:cNvSpPr>
          <p:nvPr>
            <p:ph type="pic" sz="quarter" idx="20" hasCustomPrompt="1"/>
          </p:nvPr>
        </p:nvSpPr>
        <p:spPr>
          <a:xfrm>
            <a:off x="1" y="0"/>
            <a:ext cx="4622041" cy="6858000"/>
          </a:xfrm>
          <a:custGeom>
            <a:avLst/>
            <a:gdLst>
              <a:gd name="connsiteX0" fmla="*/ 0 w 4622041"/>
              <a:gd name="connsiteY0" fmla="*/ 0 h 6858000"/>
              <a:gd name="connsiteX1" fmla="*/ 1524909 w 4622041"/>
              <a:gd name="connsiteY1" fmla="*/ 0 h 6858000"/>
              <a:gd name="connsiteX2" fmla="*/ 3181350 w 4622041"/>
              <a:gd name="connsiteY2" fmla="*/ 0 h 6858000"/>
              <a:gd name="connsiteX3" fmla="*/ 3848100 w 4622041"/>
              <a:gd name="connsiteY3" fmla="*/ 0 h 6858000"/>
              <a:gd name="connsiteX4" fmla="*/ 4203480 w 4622041"/>
              <a:gd name="connsiteY4" fmla="*/ 0 h 6858000"/>
              <a:gd name="connsiteX5" fmla="*/ 4622041 w 4622041"/>
              <a:gd name="connsiteY5" fmla="*/ 0 h 6858000"/>
              <a:gd name="connsiteX6" fmla="*/ 4491391 w 4622041"/>
              <a:gd name="connsiteY6" fmla="*/ 203795 h 6858000"/>
              <a:gd name="connsiteX7" fmla="*/ 3590925 w 4622041"/>
              <a:gd name="connsiteY7" fmla="*/ 3429000 h 6858000"/>
              <a:gd name="connsiteX8" fmla="*/ 4491391 w 4622041"/>
              <a:gd name="connsiteY8" fmla="*/ 6654205 h 6858000"/>
              <a:gd name="connsiteX9" fmla="*/ 4622041 w 4622041"/>
              <a:gd name="connsiteY9" fmla="*/ 6858000 h 6858000"/>
              <a:gd name="connsiteX10" fmla="*/ 4452454 w 4622041"/>
              <a:gd name="connsiteY10" fmla="*/ 6858000 h 6858000"/>
              <a:gd name="connsiteX11" fmla="*/ 3848100 w 4622041"/>
              <a:gd name="connsiteY11" fmla="*/ 6858000 h 6858000"/>
              <a:gd name="connsiteX12" fmla="*/ 3181350 w 4622041"/>
              <a:gd name="connsiteY12" fmla="*/ 6858000 h 6858000"/>
              <a:gd name="connsiteX13" fmla="*/ 1275934 w 4622041"/>
              <a:gd name="connsiteY13" fmla="*/ 6858000 h 6858000"/>
              <a:gd name="connsiteX14" fmla="*/ 0 w 4622041"/>
              <a:gd name="connsiteY14" fmla="*/ 6858000 h 6858000"/>
              <a:gd name="connsiteX15" fmla="*/ 0 w 4622041"/>
              <a:gd name="connsiteY15" fmla="*/ 5860486 h 6858000"/>
              <a:gd name="connsiteX16" fmla="*/ 0 w 4622041"/>
              <a:gd name="connsiteY16" fmla="*/ 11044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2041" h="6858000">
                <a:moveTo>
                  <a:pt x="0" y="0"/>
                </a:moveTo>
                <a:lnTo>
                  <a:pt x="1524909" y="0"/>
                </a:lnTo>
                <a:lnTo>
                  <a:pt x="3181350" y="0"/>
                </a:lnTo>
                <a:lnTo>
                  <a:pt x="3848100" y="0"/>
                </a:lnTo>
                <a:lnTo>
                  <a:pt x="4203480" y="0"/>
                </a:lnTo>
                <a:lnTo>
                  <a:pt x="4622041" y="0"/>
                </a:lnTo>
                <a:lnTo>
                  <a:pt x="4491391" y="203795"/>
                </a:lnTo>
                <a:cubicBezTo>
                  <a:pt x="3919978" y="1144214"/>
                  <a:pt x="3590925" y="2248180"/>
                  <a:pt x="3590925" y="3429000"/>
                </a:cubicBezTo>
                <a:cubicBezTo>
                  <a:pt x="3590925" y="4609821"/>
                  <a:pt x="3919978" y="5713787"/>
                  <a:pt x="4491391" y="6654205"/>
                </a:cubicBezTo>
                <a:lnTo>
                  <a:pt x="4622041" y="6858000"/>
                </a:lnTo>
                <a:lnTo>
                  <a:pt x="4452454" y="6858000"/>
                </a:lnTo>
                <a:lnTo>
                  <a:pt x="3848100" y="6858000"/>
                </a:lnTo>
                <a:lnTo>
                  <a:pt x="3181350" y="6858000"/>
                </a:lnTo>
                <a:lnTo>
                  <a:pt x="1275934" y="6858000"/>
                </a:lnTo>
                <a:lnTo>
                  <a:pt x="0" y="6858000"/>
                </a:lnTo>
                <a:lnTo>
                  <a:pt x="0" y="5860486"/>
                </a:lnTo>
                <a:lnTo>
                  <a:pt x="0" y="1104402"/>
                </a:lnTo>
                <a:close/>
              </a:path>
            </a:pathLst>
          </a:custGeom>
          <a:solidFill>
            <a:schemeClr val="bg2">
              <a:lumMod val="40000"/>
              <a:lumOff val="60000"/>
            </a:schemeClr>
          </a:solidFill>
        </p:spPr>
        <p:txBody>
          <a:bodyPr vert="horz" wrap="square" lIns="396000" tIns="612000" rIns="576000" bIns="914400" rtlCol="0" anchor="ctr" anchorCtr="0">
            <a:noAutofit/>
          </a:bodyPr>
          <a:lstStyle>
            <a:lvl1pPr marL="0" indent="0" algn="l">
              <a:lnSpc>
                <a:spcPct val="100000"/>
              </a:lnSpc>
              <a:spcAft>
                <a:spcPts val="0"/>
              </a:spcAft>
              <a:buNone/>
              <a:defRPr lang="en-US" sz="1600" b="1" dirty="0"/>
            </a:lvl1pPr>
          </a:lstStyle>
          <a:p>
            <a:r>
              <a:rPr lang="en-US" dirty="0"/>
              <a:t>_______________________________</a:t>
            </a:r>
            <a:br>
              <a:rPr lang="en-US" dirty="0"/>
            </a:br>
            <a:r>
              <a:rPr lang="en-US" dirty="0"/>
              <a:t/>
            </a:r>
            <a:br>
              <a:rPr lang="en-US" dirty="0"/>
            </a:br>
            <a:r>
              <a:rPr lang="en-US" dirty="0"/>
              <a:t>To add an image here: </a:t>
            </a:r>
            <a:br>
              <a:rPr lang="en-US" dirty="0"/>
            </a:br>
            <a:r>
              <a:rPr lang="en-US" dirty="0"/>
              <a:t>Click the icon and select </a:t>
            </a:r>
            <a:br>
              <a:rPr lang="en-US" dirty="0"/>
            </a:br>
            <a:r>
              <a:rPr lang="en-US" dirty="0"/>
              <a:t>Brand Pictures, or insert a </a:t>
            </a:r>
            <a:br>
              <a:rPr lang="en-US" dirty="0"/>
            </a:br>
            <a:r>
              <a:rPr lang="en-US" dirty="0"/>
              <a:t>file from your computer.</a:t>
            </a:r>
            <a:br>
              <a:rPr lang="en-US" dirty="0"/>
            </a:br>
            <a:r>
              <a:rPr lang="en-US" dirty="0"/>
              <a:t/>
            </a:r>
            <a:br>
              <a:rPr lang="en-US" dirty="0"/>
            </a:br>
            <a:r>
              <a:rPr lang="en-US" dirty="0"/>
              <a:t/>
            </a:r>
            <a:br>
              <a:rPr lang="en-US" dirty="0"/>
            </a:br>
            <a:r>
              <a:rPr lang="en-US" dirty="0"/>
              <a:t/>
            </a:r>
            <a:br>
              <a:rPr lang="en-US" dirty="0"/>
            </a:br>
            <a:r>
              <a:rPr lang="en-US" dirty="0"/>
              <a:t>The image can then be scaled </a:t>
            </a:r>
            <a:br>
              <a:rPr lang="en-US" dirty="0"/>
            </a:br>
            <a:r>
              <a:rPr lang="en-US" dirty="0"/>
              <a:t>within the frame by using the </a:t>
            </a:r>
            <a:br>
              <a:rPr lang="en-US" dirty="0"/>
            </a:br>
            <a:r>
              <a:rPr lang="en-US" dirty="0"/>
              <a:t>Crop feature in the Picture </a:t>
            </a:r>
            <a:br>
              <a:rPr lang="en-US" dirty="0"/>
            </a:br>
            <a:r>
              <a:rPr lang="en-US" dirty="0"/>
              <a:t>Format tab of the ribbon.</a:t>
            </a:r>
            <a:br>
              <a:rPr lang="en-US" dirty="0"/>
            </a:br>
            <a:r>
              <a:rPr lang="en-US" dirty="0"/>
              <a:t>_______________________________</a:t>
            </a:r>
          </a:p>
        </p:txBody>
      </p:sp>
      <p:sp>
        <p:nvSpPr>
          <p:cNvPr id="6" name="Text Placeholder 5">
            <a:extLst>
              <a:ext uri="{FF2B5EF4-FFF2-40B4-BE49-F238E27FC236}">
                <a16:creationId xmlns:a16="http://schemas.microsoft.com/office/drawing/2014/main" xmlns="" id="{4F2560C9-DF52-45CA-87E0-E0A1940555F6}"/>
              </a:ext>
            </a:extLst>
          </p:cNvPr>
          <p:cNvSpPr>
            <a:spLocks noGrp="1"/>
          </p:cNvSpPr>
          <p:nvPr>
            <p:ph type="body" sz="quarter" idx="23" hasCustomPrompt="1"/>
          </p:nvPr>
        </p:nvSpPr>
        <p:spPr>
          <a:xfrm>
            <a:off x="5359400" y="1703463"/>
            <a:ext cx="6424612" cy="576000"/>
          </a:xfrm>
        </p:spPr>
        <p:txBody>
          <a:bodyPr bIns="0" anchor="ctr" anchorCtr="0"/>
          <a:lstStyle>
            <a:lvl1pPr marL="0" indent="0">
              <a:lnSpc>
                <a:spcPct val="100000"/>
              </a:lnSpc>
              <a:buNone/>
              <a:defRPr/>
            </a:lvl1pPr>
          </a:lstStyle>
          <a:p>
            <a:pPr lvl="0"/>
            <a:r>
              <a:rPr lang="en-US" dirty="0"/>
              <a:t>Click to add item</a:t>
            </a:r>
          </a:p>
        </p:txBody>
      </p:sp>
      <p:sp>
        <p:nvSpPr>
          <p:cNvPr id="2" name="Title 1">
            <a:extLst>
              <a:ext uri="{FF2B5EF4-FFF2-40B4-BE49-F238E27FC236}">
                <a16:creationId xmlns:a16="http://schemas.microsoft.com/office/drawing/2014/main" xmlns="" id="{F21FB789-D2DE-40CF-B66E-05E9E8302D6B}"/>
              </a:ext>
            </a:extLst>
          </p:cNvPr>
          <p:cNvSpPr>
            <a:spLocks noGrp="1"/>
          </p:cNvSpPr>
          <p:nvPr>
            <p:ph type="title" hasCustomPrompt="1"/>
          </p:nvPr>
        </p:nvSpPr>
        <p:spPr>
          <a:xfrm>
            <a:off x="4499428" y="404812"/>
            <a:ext cx="7284584" cy="1008063"/>
          </a:xfrm>
        </p:spPr>
        <p:txBody>
          <a:bodyPr anchor="b" anchorCtr="0"/>
          <a:lstStyle>
            <a:lvl1pPr>
              <a:lnSpc>
                <a:spcPct val="100000"/>
              </a:lnSpc>
              <a:defRPr/>
            </a:lvl1pPr>
          </a:lstStyle>
          <a:p>
            <a:r>
              <a:rPr lang="en-US" dirty="0"/>
              <a:t>Click to enter title here</a:t>
            </a:r>
          </a:p>
        </p:txBody>
      </p:sp>
      <p:sp>
        <p:nvSpPr>
          <p:cNvPr id="3" name="Date Placeholder 2">
            <a:extLst>
              <a:ext uri="{FF2B5EF4-FFF2-40B4-BE49-F238E27FC236}">
                <a16:creationId xmlns:a16="http://schemas.microsoft.com/office/drawing/2014/main" xmlns="" id="{8EDCC698-5F0A-4A1C-B64E-2817FBBBC11A}"/>
              </a:ext>
            </a:extLst>
          </p:cNvPr>
          <p:cNvSpPr>
            <a:spLocks noGrp="1"/>
          </p:cNvSpPr>
          <p:nvPr>
            <p:ph type="dt" sz="half" idx="10"/>
          </p:nvPr>
        </p:nvSpPr>
        <p:spPr/>
        <p:txBody>
          <a:bodyPr/>
          <a:lstStyle>
            <a:lvl1pPr>
              <a:lnSpc>
                <a:spcPct val="100000"/>
              </a:lnSpc>
              <a:defRPr/>
            </a:lvl1pPr>
          </a:lstStyle>
          <a:p>
            <a:endParaRPr lang="en-GB"/>
          </a:p>
        </p:txBody>
      </p:sp>
      <p:sp>
        <p:nvSpPr>
          <p:cNvPr id="5" name="Slide Number Placeholder 4">
            <a:extLst>
              <a:ext uri="{FF2B5EF4-FFF2-40B4-BE49-F238E27FC236}">
                <a16:creationId xmlns:a16="http://schemas.microsoft.com/office/drawing/2014/main" xmlns="" id="{3D99530C-C25D-41F5-8CBD-274088C900B1}"/>
              </a:ext>
            </a:extLst>
          </p:cNvPr>
          <p:cNvSpPr>
            <a:spLocks noGrp="1"/>
          </p:cNvSpPr>
          <p:nvPr>
            <p:ph type="sldNum" sz="quarter" idx="12"/>
          </p:nvPr>
        </p:nvSpPr>
        <p:spPr/>
        <p:txBody>
          <a:bodyPr/>
          <a:lstStyle>
            <a:lvl1pPr>
              <a:lnSpc>
                <a:spcPct val="100000"/>
              </a:lnSpc>
              <a:defRPr>
                <a:solidFill>
                  <a:schemeClr val="bg1"/>
                </a:solidFill>
              </a:defRPr>
            </a:lvl1pPr>
          </a:lstStyle>
          <a:p>
            <a:fld id="{F8E47D07-9D1E-4FE9-B31A-2F5863681021}" type="slidenum">
              <a:rPr lang="en-GB" smtClean="0"/>
              <a:pPr/>
              <a:t>‹#›</a:t>
            </a:fld>
            <a:endParaRPr lang="en-GB"/>
          </a:p>
        </p:txBody>
      </p:sp>
      <p:sp>
        <p:nvSpPr>
          <p:cNvPr id="20" name="Text Placeholder 5">
            <a:extLst>
              <a:ext uri="{FF2B5EF4-FFF2-40B4-BE49-F238E27FC236}">
                <a16:creationId xmlns:a16="http://schemas.microsoft.com/office/drawing/2014/main" xmlns="" id="{E73010FE-DD71-4076-8A5D-D08E5CA3F634}"/>
              </a:ext>
            </a:extLst>
          </p:cNvPr>
          <p:cNvSpPr>
            <a:spLocks noGrp="1"/>
          </p:cNvSpPr>
          <p:nvPr>
            <p:ph type="body" sz="quarter" idx="24" hasCustomPrompt="1"/>
          </p:nvPr>
        </p:nvSpPr>
        <p:spPr>
          <a:xfrm>
            <a:off x="5359400" y="2460683"/>
            <a:ext cx="6424612" cy="576000"/>
          </a:xfrm>
        </p:spPr>
        <p:txBody>
          <a:bodyPr bIns="0" anchor="ctr" anchorCtr="0"/>
          <a:lstStyle>
            <a:lvl1pPr marL="0" indent="0">
              <a:lnSpc>
                <a:spcPct val="100000"/>
              </a:lnSpc>
              <a:buNone/>
              <a:defRPr/>
            </a:lvl1pPr>
          </a:lstStyle>
          <a:p>
            <a:pPr lvl="0"/>
            <a:r>
              <a:rPr lang="en-US"/>
              <a:t>Click to add item</a:t>
            </a:r>
          </a:p>
        </p:txBody>
      </p:sp>
      <p:sp>
        <p:nvSpPr>
          <p:cNvPr id="21" name="Text Placeholder 5">
            <a:extLst>
              <a:ext uri="{FF2B5EF4-FFF2-40B4-BE49-F238E27FC236}">
                <a16:creationId xmlns:a16="http://schemas.microsoft.com/office/drawing/2014/main" xmlns="" id="{34A02FB3-913D-4DFD-A345-FDDE4BA12BBD}"/>
              </a:ext>
            </a:extLst>
          </p:cNvPr>
          <p:cNvSpPr>
            <a:spLocks noGrp="1"/>
          </p:cNvSpPr>
          <p:nvPr>
            <p:ph type="body" sz="quarter" idx="25" hasCustomPrompt="1"/>
          </p:nvPr>
        </p:nvSpPr>
        <p:spPr>
          <a:xfrm>
            <a:off x="5359400" y="3217903"/>
            <a:ext cx="6424612" cy="576000"/>
          </a:xfrm>
        </p:spPr>
        <p:txBody>
          <a:bodyPr bIns="0" anchor="ctr" anchorCtr="0"/>
          <a:lstStyle>
            <a:lvl1pPr marL="0" indent="0">
              <a:lnSpc>
                <a:spcPct val="100000"/>
              </a:lnSpc>
              <a:buNone/>
              <a:defRPr/>
            </a:lvl1pPr>
          </a:lstStyle>
          <a:p>
            <a:pPr lvl="0"/>
            <a:r>
              <a:rPr lang="en-US" dirty="0"/>
              <a:t>Click to add item</a:t>
            </a:r>
          </a:p>
        </p:txBody>
      </p:sp>
      <p:sp>
        <p:nvSpPr>
          <p:cNvPr id="29" name="Text Placeholder 5">
            <a:extLst>
              <a:ext uri="{FF2B5EF4-FFF2-40B4-BE49-F238E27FC236}">
                <a16:creationId xmlns:a16="http://schemas.microsoft.com/office/drawing/2014/main" xmlns="" id="{E6F61F16-916C-41D6-93C0-D26547A831E4}"/>
              </a:ext>
            </a:extLst>
          </p:cNvPr>
          <p:cNvSpPr>
            <a:spLocks noGrp="1"/>
          </p:cNvSpPr>
          <p:nvPr>
            <p:ph type="body" sz="quarter" idx="27" hasCustomPrompt="1"/>
          </p:nvPr>
        </p:nvSpPr>
        <p:spPr>
          <a:xfrm>
            <a:off x="5359400" y="3975123"/>
            <a:ext cx="6424612" cy="576000"/>
          </a:xfrm>
        </p:spPr>
        <p:txBody>
          <a:bodyPr bIns="0" anchor="ctr" anchorCtr="0"/>
          <a:lstStyle>
            <a:lvl1pPr marL="0" indent="0">
              <a:lnSpc>
                <a:spcPct val="100000"/>
              </a:lnSpc>
              <a:buNone/>
              <a:defRPr/>
            </a:lvl1pPr>
          </a:lstStyle>
          <a:p>
            <a:pPr lvl="0"/>
            <a:r>
              <a:rPr lang="en-US" dirty="0"/>
              <a:t>Click to add item</a:t>
            </a:r>
          </a:p>
        </p:txBody>
      </p:sp>
      <p:sp>
        <p:nvSpPr>
          <p:cNvPr id="16" name="Text Placeholder 5">
            <a:extLst>
              <a:ext uri="{FF2B5EF4-FFF2-40B4-BE49-F238E27FC236}">
                <a16:creationId xmlns:a16="http://schemas.microsoft.com/office/drawing/2014/main" xmlns="" id="{5E299348-94D5-4256-BE1F-91C31CCEE98F}"/>
              </a:ext>
            </a:extLst>
          </p:cNvPr>
          <p:cNvSpPr>
            <a:spLocks noGrp="1"/>
          </p:cNvSpPr>
          <p:nvPr>
            <p:ph type="body" sz="quarter" idx="28" hasCustomPrompt="1"/>
          </p:nvPr>
        </p:nvSpPr>
        <p:spPr>
          <a:xfrm>
            <a:off x="5359400" y="4732343"/>
            <a:ext cx="6424612" cy="576000"/>
          </a:xfrm>
        </p:spPr>
        <p:txBody>
          <a:bodyPr bIns="0" anchor="ctr" anchorCtr="0"/>
          <a:lstStyle>
            <a:lvl1pPr marL="0" indent="0">
              <a:lnSpc>
                <a:spcPct val="100000"/>
              </a:lnSpc>
              <a:buNone/>
              <a:defRPr/>
            </a:lvl1pPr>
          </a:lstStyle>
          <a:p>
            <a:pPr lvl="0"/>
            <a:r>
              <a:rPr lang="en-US"/>
              <a:t>Click to add item</a:t>
            </a:r>
          </a:p>
        </p:txBody>
      </p:sp>
      <p:sp>
        <p:nvSpPr>
          <p:cNvPr id="23" name="Text Placeholder 7">
            <a:extLst>
              <a:ext uri="{FF2B5EF4-FFF2-40B4-BE49-F238E27FC236}">
                <a16:creationId xmlns:a16="http://schemas.microsoft.com/office/drawing/2014/main" xmlns="" id="{FFA643F8-1A02-4F8A-A364-9AE565DF5EAA}"/>
              </a:ext>
            </a:extLst>
          </p:cNvPr>
          <p:cNvSpPr>
            <a:spLocks noGrp="1"/>
          </p:cNvSpPr>
          <p:nvPr>
            <p:ph type="body" sz="quarter" idx="30" hasCustomPrompt="1"/>
          </p:nvPr>
        </p:nvSpPr>
        <p:spPr>
          <a:xfrm>
            <a:off x="4557303" y="1681863"/>
            <a:ext cx="619200" cy="619200"/>
          </a:xfrm>
          <a:prstGeom prst="ellipse">
            <a:avLst/>
          </a:prstGeom>
          <a:solidFill>
            <a:schemeClr val="accent1"/>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24" name="Text Placeholder 7">
            <a:extLst>
              <a:ext uri="{FF2B5EF4-FFF2-40B4-BE49-F238E27FC236}">
                <a16:creationId xmlns:a16="http://schemas.microsoft.com/office/drawing/2014/main" xmlns="" id="{13713115-FE34-4B39-AFA3-10C746337489}"/>
              </a:ext>
            </a:extLst>
          </p:cNvPr>
          <p:cNvSpPr>
            <a:spLocks noGrp="1"/>
          </p:cNvSpPr>
          <p:nvPr>
            <p:ph type="body" sz="quarter" idx="31" hasCustomPrompt="1"/>
          </p:nvPr>
        </p:nvSpPr>
        <p:spPr>
          <a:xfrm>
            <a:off x="4557303" y="2439083"/>
            <a:ext cx="619200" cy="619200"/>
          </a:xfrm>
          <a:prstGeom prst="ellipse">
            <a:avLst/>
          </a:prstGeom>
          <a:solidFill>
            <a:schemeClr val="tx2"/>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25" name="Text Placeholder 7">
            <a:extLst>
              <a:ext uri="{FF2B5EF4-FFF2-40B4-BE49-F238E27FC236}">
                <a16:creationId xmlns:a16="http://schemas.microsoft.com/office/drawing/2014/main" xmlns="" id="{CCE34AE4-68D5-46DB-AD84-2C32865C63DA}"/>
              </a:ext>
            </a:extLst>
          </p:cNvPr>
          <p:cNvSpPr>
            <a:spLocks noGrp="1"/>
          </p:cNvSpPr>
          <p:nvPr>
            <p:ph type="body" sz="quarter" idx="32" hasCustomPrompt="1"/>
          </p:nvPr>
        </p:nvSpPr>
        <p:spPr>
          <a:xfrm>
            <a:off x="4557303" y="3196303"/>
            <a:ext cx="619200" cy="619200"/>
          </a:xfrm>
          <a:prstGeom prst="ellipse">
            <a:avLst/>
          </a:prstGeom>
          <a:solidFill>
            <a:schemeClr val="accent6"/>
          </a:solidFill>
        </p:spPr>
        <p:txBody>
          <a:bodyPr wrap="none" bIns="0" anchor="ctr" anchorCtr="0">
            <a:normAutofit/>
          </a:bodyPr>
          <a:lstStyle>
            <a:lvl1pPr marL="0" indent="0" algn="ctr">
              <a:lnSpc>
                <a:spcPct val="100000"/>
              </a:lnSpc>
              <a:buNone/>
              <a:defRPr sz="3200" b="1">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26" name="Text Placeholder 7">
            <a:extLst>
              <a:ext uri="{FF2B5EF4-FFF2-40B4-BE49-F238E27FC236}">
                <a16:creationId xmlns:a16="http://schemas.microsoft.com/office/drawing/2014/main" xmlns="" id="{47AC357D-474A-4C79-9824-ECFF8F3FFD43}"/>
              </a:ext>
            </a:extLst>
          </p:cNvPr>
          <p:cNvSpPr>
            <a:spLocks noGrp="1"/>
          </p:cNvSpPr>
          <p:nvPr>
            <p:ph type="body" sz="quarter" idx="33" hasCustomPrompt="1"/>
          </p:nvPr>
        </p:nvSpPr>
        <p:spPr>
          <a:xfrm>
            <a:off x="4557303" y="3953523"/>
            <a:ext cx="619200" cy="619200"/>
          </a:xfrm>
          <a:prstGeom prst="ellipse">
            <a:avLst/>
          </a:prstGeom>
          <a:solidFill>
            <a:schemeClr val="accent5"/>
          </a:solidFill>
        </p:spPr>
        <p:txBody>
          <a:bodyPr wrap="none" bIns="0" anchor="ctr" anchorCtr="0">
            <a:normAutofit/>
          </a:bodyPr>
          <a:lstStyle>
            <a:lvl1pPr marL="0" indent="0" algn="ctr">
              <a:lnSpc>
                <a:spcPct val="100000"/>
              </a:lnSpc>
              <a:buNone/>
              <a:defRPr sz="3200" b="1">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27" name="Text Placeholder 7">
            <a:extLst>
              <a:ext uri="{FF2B5EF4-FFF2-40B4-BE49-F238E27FC236}">
                <a16:creationId xmlns:a16="http://schemas.microsoft.com/office/drawing/2014/main" xmlns="" id="{95DEB97F-2B12-42B1-94DB-0EF97C477C0A}"/>
              </a:ext>
            </a:extLst>
          </p:cNvPr>
          <p:cNvSpPr>
            <a:spLocks noGrp="1"/>
          </p:cNvSpPr>
          <p:nvPr>
            <p:ph type="body" sz="quarter" idx="34" hasCustomPrompt="1"/>
          </p:nvPr>
        </p:nvSpPr>
        <p:spPr>
          <a:xfrm>
            <a:off x="4557303" y="4710743"/>
            <a:ext cx="619200" cy="619200"/>
          </a:xfrm>
          <a:prstGeom prst="ellipse">
            <a:avLst/>
          </a:prstGeom>
          <a:solidFill>
            <a:schemeClr val="accent3"/>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8" name="Text Placeholder 96">
            <a:extLst>
              <a:ext uri="{FF2B5EF4-FFF2-40B4-BE49-F238E27FC236}">
                <a16:creationId xmlns:a16="http://schemas.microsoft.com/office/drawing/2014/main" xmlns="" id="{5F6A1124-9F09-4D7A-B563-659BB17D0B1A}"/>
              </a:ext>
            </a:extLst>
          </p:cNvPr>
          <p:cNvSpPr>
            <a:spLocks noGrp="1"/>
          </p:cNvSpPr>
          <p:nvPr>
            <p:ph type="body" sz="quarter" idx="111" hasCustomPrompt="1"/>
          </p:nvPr>
        </p:nvSpPr>
        <p:spPr>
          <a:xfrm>
            <a:off x="4475163" y="5543550"/>
            <a:ext cx="7308850"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678234065"/>
      </p:ext>
    </p:extLst>
  </p:cSld>
  <p:clrMapOvr>
    <a:masterClrMapping/>
  </p:clrMapOvr>
  <p:extLst>
    <p:ext uri="{DCECCB84-F9BA-43D5-87BE-67443E8EF086}">
      <p15:sldGuideLst xmlns:p15="http://schemas.microsoft.com/office/powerpoint/2012/main" xmlns="">
        <p15:guide id="1" pos="2819" userDrawn="1">
          <p15:clr>
            <a:srgbClr val="A4A3A4"/>
          </p15:clr>
        </p15:guide>
        <p15:guide id="2" orient="horz" pos="981" userDrawn="1">
          <p15:clr>
            <a:srgbClr val="A4A3A4"/>
          </p15:clr>
        </p15:guide>
        <p15:guide id="3" orient="horz" pos="890" userDrawn="1">
          <p15:clr>
            <a:srgbClr val="A4A3A4"/>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 Point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9635B2-3D27-4FA3-B863-05E4C9624AB6}"/>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6" name="Date Placeholder 5">
            <a:extLst>
              <a:ext uri="{FF2B5EF4-FFF2-40B4-BE49-F238E27FC236}">
                <a16:creationId xmlns:a16="http://schemas.microsoft.com/office/drawing/2014/main" xmlns="" id="{98CF1364-95FC-4822-BD65-0519B5DD9BCE}"/>
              </a:ext>
            </a:extLst>
          </p:cNvPr>
          <p:cNvSpPr>
            <a:spLocks noGrp="1"/>
          </p:cNvSpPr>
          <p:nvPr>
            <p:ph type="dt" sz="half" idx="10"/>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xmlns="" id="{B7FF9A92-5BDB-40F9-8C9E-94BECF288EF4}"/>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9" name="Text Placeholder 5">
            <a:extLst>
              <a:ext uri="{FF2B5EF4-FFF2-40B4-BE49-F238E27FC236}">
                <a16:creationId xmlns:a16="http://schemas.microsoft.com/office/drawing/2014/main" xmlns="" id="{4389D6A8-8E5C-4277-8893-0A9C0794314D}"/>
              </a:ext>
            </a:extLst>
          </p:cNvPr>
          <p:cNvSpPr>
            <a:spLocks noGrp="1"/>
          </p:cNvSpPr>
          <p:nvPr>
            <p:ph type="body" sz="quarter" idx="23" hasCustomPrompt="1"/>
          </p:nvPr>
        </p:nvSpPr>
        <p:spPr>
          <a:xfrm>
            <a:off x="1267958" y="1855084"/>
            <a:ext cx="4791530" cy="618672"/>
          </a:xfrm>
        </p:spPr>
        <p:txBody>
          <a:bodyPr bIns="0" anchor="ctr" anchorCtr="0"/>
          <a:lstStyle>
            <a:lvl1pPr marL="0" indent="0">
              <a:lnSpc>
                <a:spcPct val="100000"/>
              </a:lnSpc>
              <a:buNone/>
              <a:defRPr/>
            </a:lvl1pPr>
          </a:lstStyle>
          <a:p>
            <a:pPr lvl="0"/>
            <a:r>
              <a:rPr lang="en-US"/>
              <a:t>Click to add item</a:t>
            </a:r>
          </a:p>
        </p:txBody>
      </p:sp>
      <p:sp>
        <p:nvSpPr>
          <p:cNvPr id="14" name="Text Placeholder 5">
            <a:extLst>
              <a:ext uri="{FF2B5EF4-FFF2-40B4-BE49-F238E27FC236}">
                <a16:creationId xmlns:a16="http://schemas.microsoft.com/office/drawing/2014/main" xmlns="" id="{BA874EA9-D333-4FE9-8140-0BC9274C4675}"/>
              </a:ext>
            </a:extLst>
          </p:cNvPr>
          <p:cNvSpPr>
            <a:spLocks noGrp="1"/>
          </p:cNvSpPr>
          <p:nvPr>
            <p:ph type="body" sz="quarter" idx="24" hasCustomPrompt="1"/>
          </p:nvPr>
        </p:nvSpPr>
        <p:spPr>
          <a:xfrm>
            <a:off x="1267958" y="2619616"/>
            <a:ext cx="4791530" cy="618672"/>
          </a:xfrm>
        </p:spPr>
        <p:txBody>
          <a:bodyPr bIns="0" anchor="ctr" anchorCtr="0"/>
          <a:lstStyle>
            <a:lvl1pPr marL="0" indent="0">
              <a:lnSpc>
                <a:spcPct val="100000"/>
              </a:lnSpc>
              <a:buNone/>
              <a:defRPr/>
            </a:lvl1pPr>
          </a:lstStyle>
          <a:p>
            <a:pPr lvl="0"/>
            <a:r>
              <a:rPr lang="en-US"/>
              <a:t>Click to add item</a:t>
            </a:r>
          </a:p>
        </p:txBody>
      </p:sp>
      <p:sp>
        <p:nvSpPr>
          <p:cNvPr id="15" name="Text Placeholder 5">
            <a:extLst>
              <a:ext uri="{FF2B5EF4-FFF2-40B4-BE49-F238E27FC236}">
                <a16:creationId xmlns:a16="http://schemas.microsoft.com/office/drawing/2014/main" xmlns="" id="{05478868-AD6E-4BF2-A5D5-4419F0FE3D71}"/>
              </a:ext>
            </a:extLst>
          </p:cNvPr>
          <p:cNvSpPr>
            <a:spLocks noGrp="1"/>
          </p:cNvSpPr>
          <p:nvPr>
            <p:ph type="body" sz="quarter" idx="25" hasCustomPrompt="1"/>
          </p:nvPr>
        </p:nvSpPr>
        <p:spPr>
          <a:xfrm>
            <a:off x="1267958" y="3384148"/>
            <a:ext cx="4791530" cy="618672"/>
          </a:xfrm>
        </p:spPr>
        <p:txBody>
          <a:bodyPr bIns="0" anchor="ctr" anchorCtr="0"/>
          <a:lstStyle>
            <a:lvl1pPr marL="0" indent="0">
              <a:lnSpc>
                <a:spcPct val="100000"/>
              </a:lnSpc>
              <a:buNone/>
              <a:defRPr/>
            </a:lvl1pPr>
          </a:lstStyle>
          <a:p>
            <a:pPr lvl="0"/>
            <a:r>
              <a:rPr lang="en-US"/>
              <a:t>Click to add item</a:t>
            </a:r>
          </a:p>
        </p:txBody>
      </p:sp>
      <p:sp>
        <p:nvSpPr>
          <p:cNvPr id="17" name="Text Placeholder 5">
            <a:extLst>
              <a:ext uri="{FF2B5EF4-FFF2-40B4-BE49-F238E27FC236}">
                <a16:creationId xmlns:a16="http://schemas.microsoft.com/office/drawing/2014/main" xmlns="" id="{DB341191-B235-4FEE-8692-7439683F4931}"/>
              </a:ext>
            </a:extLst>
          </p:cNvPr>
          <p:cNvSpPr>
            <a:spLocks noGrp="1"/>
          </p:cNvSpPr>
          <p:nvPr>
            <p:ph type="body" sz="quarter" idx="27" hasCustomPrompt="1"/>
          </p:nvPr>
        </p:nvSpPr>
        <p:spPr>
          <a:xfrm>
            <a:off x="1267958" y="4148680"/>
            <a:ext cx="4791530" cy="618672"/>
          </a:xfrm>
        </p:spPr>
        <p:txBody>
          <a:bodyPr bIns="0" anchor="ctr" anchorCtr="0"/>
          <a:lstStyle>
            <a:lvl1pPr marL="0" indent="0">
              <a:lnSpc>
                <a:spcPct val="100000"/>
              </a:lnSpc>
              <a:buNone/>
              <a:defRPr/>
            </a:lvl1pPr>
          </a:lstStyle>
          <a:p>
            <a:pPr lvl="0"/>
            <a:r>
              <a:rPr lang="en-US"/>
              <a:t>Click to add item</a:t>
            </a:r>
          </a:p>
        </p:txBody>
      </p:sp>
      <p:sp>
        <p:nvSpPr>
          <p:cNvPr id="18" name="Text Placeholder 5">
            <a:extLst>
              <a:ext uri="{FF2B5EF4-FFF2-40B4-BE49-F238E27FC236}">
                <a16:creationId xmlns:a16="http://schemas.microsoft.com/office/drawing/2014/main" xmlns="" id="{22EA25F2-ECC7-41D2-B459-804B882ADE72}"/>
              </a:ext>
            </a:extLst>
          </p:cNvPr>
          <p:cNvSpPr>
            <a:spLocks noGrp="1"/>
          </p:cNvSpPr>
          <p:nvPr>
            <p:ph type="body" sz="quarter" idx="28" hasCustomPrompt="1"/>
          </p:nvPr>
        </p:nvSpPr>
        <p:spPr>
          <a:xfrm>
            <a:off x="1267958" y="4913210"/>
            <a:ext cx="4791530" cy="618672"/>
          </a:xfrm>
        </p:spPr>
        <p:txBody>
          <a:bodyPr bIns="0" anchor="ctr" anchorCtr="0"/>
          <a:lstStyle>
            <a:lvl1pPr marL="0" indent="0">
              <a:lnSpc>
                <a:spcPct val="100000"/>
              </a:lnSpc>
              <a:buNone/>
              <a:defRPr/>
            </a:lvl1pPr>
          </a:lstStyle>
          <a:p>
            <a:pPr lvl="0"/>
            <a:r>
              <a:rPr lang="en-US"/>
              <a:t>Click to add item</a:t>
            </a:r>
          </a:p>
        </p:txBody>
      </p:sp>
      <p:sp>
        <p:nvSpPr>
          <p:cNvPr id="20" name="Text Placeholder 5">
            <a:extLst>
              <a:ext uri="{FF2B5EF4-FFF2-40B4-BE49-F238E27FC236}">
                <a16:creationId xmlns:a16="http://schemas.microsoft.com/office/drawing/2014/main" xmlns="" id="{731393DB-8371-4387-A8EC-2615FF130DFD}"/>
              </a:ext>
            </a:extLst>
          </p:cNvPr>
          <p:cNvSpPr>
            <a:spLocks noGrp="1"/>
          </p:cNvSpPr>
          <p:nvPr>
            <p:ph type="body" sz="quarter" idx="30" hasCustomPrompt="1"/>
          </p:nvPr>
        </p:nvSpPr>
        <p:spPr>
          <a:xfrm>
            <a:off x="7013123" y="1855084"/>
            <a:ext cx="4770892" cy="618672"/>
          </a:xfrm>
        </p:spPr>
        <p:txBody>
          <a:bodyPr bIns="0" anchor="ctr" anchorCtr="0"/>
          <a:lstStyle>
            <a:lvl1pPr marL="0" indent="0">
              <a:lnSpc>
                <a:spcPct val="100000"/>
              </a:lnSpc>
              <a:buNone/>
              <a:defRPr/>
            </a:lvl1pPr>
          </a:lstStyle>
          <a:p>
            <a:pPr lvl="0"/>
            <a:r>
              <a:rPr lang="en-US"/>
              <a:t>Click to add item</a:t>
            </a:r>
          </a:p>
        </p:txBody>
      </p:sp>
      <p:sp>
        <p:nvSpPr>
          <p:cNvPr id="24" name="Text Placeholder 5">
            <a:extLst>
              <a:ext uri="{FF2B5EF4-FFF2-40B4-BE49-F238E27FC236}">
                <a16:creationId xmlns:a16="http://schemas.microsoft.com/office/drawing/2014/main" xmlns="" id="{99783B38-5869-4574-94FE-E400012AFADB}"/>
              </a:ext>
            </a:extLst>
          </p:cNvPr>
          <p:cNvSpPr>
            <a:spLocks noGrp="1"/>
          </p:cNvSpPr>
          <p:nvPr>
            <p:ph type="body" sz="quarter" idx="34" hasCustomPrompt="1"/>
          </p:nvPr>
        </p:nvSpPr>
        <p:spPr>
          <a:xfrm>
            <a:off x="7013123" y="2619616"/>
            <a:ext cx="4770892" cy="618672"/>
          </a:xfrm>
        </p:spPr>
        <p:txBody>
          <a:bodyPr bIns="0" anchor="ctr" anchorCtr="0"/>
          <a:lstStyle>
            <a:lvl1pPr marL="0" indent="0">
              <a:lnSpc>
                <a:spcPct val="100000"/>
              </a:lnSpc>
              <a:buNone/>
              <a:defRPr/>
            </a:lvl1pPr>
          </a:lstStyle>
          <a:p>
            <a:pPr lvl="0"/>
            <a:r>
              <a:rPr lang="en-US"/>
              <a:t>Click to add item</a:t>
            </a:r>
          </a:p>
        </p:txBody>
      </p:sp>
      <p:sp>
        <p:nvSpPr>
          <p:cNvPr id="25" name="Text Placeholder 5">
            <a:extLst>
              <a:ext uri="{FF2B5EF4-FFF2-40B4-BE49-F238E27FC236}">
                <a16:creationId xmlns:a16="http://schemas.microsoft.com/office/drawing/2014/main" xmlns="" id="{45568D9C-380F-4EA2-A943-1561234300F9}"/>
              </a:ext>
            </a:extLst>
          </p:cNvPr>
          <p:cNvSpPr>
            <a:spLocks noGrp="1"/>
          </p:cNvSpPr>
          <p:nvPr>
            <p:ph type="body" sz="quarter" idx="35" hasCustomPrompt="1"/>
          </p:nvPr>
        </p:nvSpPr>
        <p:spPr>
          <a:xfrm>
            <a:off x="7013123" y="3384148"/>
            <a:ext cx="4770892" cy="618672"/>
          </a:xfrm>
        </p:spPr>
        <p:txBody>
          <a:bodyPr bIns="0" anchor="ctr" anchorCtr="0"/>
          <a:lstStyle>
            <a:lvl1pPr marL="0" indent="0">
              <a:lnSpc>
                <a:spcPct val="100000"/>
              </a:lnSpc>
              <a:buNone/>
              <a:defRPr/>
            </a:lvl1pPr>
          </a:lstStyle>
          <a:p>
            <a:pPr lvl="0"/>
            <a:r>
              <a:rPr lang="en-US"/>
              <a:t>Click to add item</a:t>
            </a:r>
          </a:p>
        </p:txBody>
      </p:sp>
      <p:sp>
        <p:nvSpPr>
          <p:cNvPr id="27" name="Text Placeholder 5">
            <a:extLst>
              <a:ext uri="{FF2B5EF4-FFF2-40B4-BE49-F238E27FC236}">
                <a16:creationId xmlns:a16="http://schemas.microsoft.com/office/drawing/2014/main" xmlns="" id="{AF94A476-3E40-44D5-849D-9149AE38EFEF}"/>
              </a:ext>
            </a:extLst>
          </p:cNvPr>
          <p:cNvSpPr>
            <a:spLocks noGrp="1"/>
          </p:cNvSpPr>
          <p:nvPr>
            <p:ph type="body" sz="quarter" idx="37" hasCustomPrompt="1"/>
          </p:nvPr>
        </p:nvSpPr>
        <p:spPr>
          <a:xfrm>
            <a:off x="7013123" y="4148680"/>
            <a:ext cx="4770892" cy="618672"/>
          </a:xfrm>
        </p:spPr>
        <p:txBody>
          <a:bodyPr bIns="0" anchor="ctr" anchorCtr="0"/>
          <a:lstStyle>
            <a:lvl1pPr marL="0" indent="0">
              <a:lnSpc>
                <a:spcPct val="100000"/>
              </a:lnSpc>
              <a:buNone/>
              <a:defRPr/>
            </a:lvl1pPr>
          </a:lstStyle>
          <a:p>
            <a:pPr lvl="0"/>
            <a:r>
              <a:rPr lang="en-US"/>
              <a:t>Click to add item</a:t>
            </a:r>
          </a:p>
        </p:txBody>
      </p:sp>
      <p:sp>
        <p:nvSpPr>
          <p:cNvPr id="28" name="Text Placeholder 5">
            <a:extLst>
              <a:ext uri="{FF2B5EF4-FFF2-40B4-BE49-F238E27FC236}">
                <a16:creationId xmlns:a16="http://schemas.microsoft.com/office/drawing/2014/main" xmlns="" id="{CD4BA337-FE74-4504-AED8-E2CC58C5919F}"/>
              </a:ext>
            </a:extLst>
          </p:cNvPr>
          <p:cNvSpPr>
            <a:spLocks noGrp="1"/>
          </p:cNvSpPr>
          <p:nvPr>
            <p:ph type="body" sz="quarter" idx="38" hasCustomPrompt="1"/>
          </p:nvPr>
        </p:nvSpPr>
        <p:spPr>
          <a:xfrm>
            <a:off x="7013123" y="4913210"/>
            <a:ext cx="4770892" cy="618672"/>
          </a:xfrm>
        </p:spPr>
        <p:txBody>
          <a:bodyPr bIns="0" anchor="ctr" anchorCtr="0"/>
          <a:lstStyle>
            <a:lvl1pPr marL="0" indent="0">
              <a:lnSpc>
                <a:spcPct val="100000"/>
              </a:lnSpc>
              <a:buNone/>
              <a:defRPr/>
            </a:lvl1pPr>
          </a:lstStyle>
          <a:p>
            <a:pPr lvl="0"/>
            <a:r>
              <a:rPr lang="en-US" dirty="0"/>
              <a:t>Click to add item</a:t>
            </a:r>
          </a:p>
        </p:txBody>
      </p:sp>
      <p:sp>
        <p:nvSpPr>
          <p:cNvPr id="30" name="Text Placeholder 7">
            <a:extLst>
              <a:ext uri="{FF2B5EF4-FFF2-40B4-BE49-F238E27FC236}">
                <a16:creationId xmlns:a16="http://schemas.microsoft.com/office/drawing/2014/main" xmlns="" id="{5C4498E7-85C7-4EBC-8FD5-08BDE47C7D69}"/>
              </a:ext>
            </a:extLst>
          </p:cNvPr>
          <p:cNvSpPr>
            <a:spLocks noGrp="1"/>
          </p:cNvSpPr>
          <p:nvPr>
            <p:ph type="body" sz="quarter" idx="40" hasCustomPrompt="1"/>
          </p:nvPr>
        </p:nvSpPr>
        <p:spPr>
          <a:xfrm>
            <a:off x="407987" y="1855085"/>
            <a:ext cx="619200" cy="619200"/>
          </a:xfrm>
          <a:prstGeom prst="ellipse">
            <a:avLst/>
          </a:prstGeom>
          <a:solidFill>
            <a:schemeClr val="accent3"/>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1" name="Text Placeholder 7">
            <a:extLst>
              <a:ext uri="{FF2B5EF4-FFF2-40B4-BE49-F238E27FC236}">
                <a16:creationId xmlns:a16="http://schemas.microsoft.com/office/drawing/2014/main" xmlns="" id="{59993301-BB5C-4073-82B0-2E2A86C582BF}"/>
              </a:ext>
            </a:extLst>
          </p:cNvPr>
          <p:cNvSpPr>
            <a:spLocks noGrp="1"/>
          </p:cNvSpPr>
          <p:nvPr>
            <p:ph type="body" sz="quarter" idx="41" hasCustomPrompt="1"/>
          </p:nvPr>
        </p:nvSpPr>
        <p:spPr>
          <a:xfrm>
            <a:off x="407987" y="2619550"/>
            <a:ext cx="619200" cy="619200"/>
          </a:xfrm>
          <a:prstGeom prst="ellipse">
            <a:avLst/>
          </a:prstGeom>
          <a:solidFill>
            <a:schemeClr val="accent1"/>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2" name="Text Placeholder 7">
            <a:extLst>
              <a:ext uri="{FF2B5EF4-FFF2-40B4-BE49-F238E27FC236}">
                <a16:creationId xmlns:a16="http://schemas.microsoft.com/office/drawing/2014/main" xmlns="" id="{867C4299-E81F-47CC-8EFA-DE7F90F2AE46}"/>
              </a:ext>
            </a:extLst>
          </p:cNvPr>
          <p:cNvSpPr>
            <a:spLocks noGrp="1"/>
          </p:cNvSpPr>
          <p:nvPr>
            <p:ph type="body" sz="quarter" idx="42" hasCustomPrompt="1"/>
          </p:nvPr>
        </p:nvSpPr>
        <p:spPr>
          <a:xfrm>
            <a:off x="407987" y="3384015"/>
            <a:ext cx="619200" cy="619200"/>
          </a:xfrm>
          <a:prstGeom prst="ellipse">
            <a:avLst/>
          </a:prstGeom>
          <a:solidFill>
            <a:schemeClr val="accent4"/>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3" name="Text Placeholder 7">
            <a:extLst>
              <a:ext uri="{FF2B5EF4-FFF2-40B4-BE49-F238E27FC236}">
                <a16:creationId xmlns:a16="http://schemas.microsoft.com/office/drawing/2014/main" xmlns="" id="{DF92FE5A-57F1-4CA6-B785-65C9290E4C57}"/>
              </a:ext>
            </a:extLst>
          </p:cNvPr>
          <p:cNvSpPr>
            <a:spLocks noGrp="1"/>
          </p:cNvSpPr>
          <p:nvPr>
            <p:ph type="body" sz="quarter" idx="43" hasCustomPrompt="1"/>
          </p:nvPr>
        </p:nvSpPr>
        <p:spPr>
          <a:xfrm>
            <a:off x="407987" y="4148480"/>
            <a:ext cx="619200" cy="619200"/>
          </a:xfrm>
          <a:prstGeom prst="ellipse">
            <a:avLst/>
          </a:prstGeom>
          <a:solidFill>
            <a:schemeClr val="tx2"/>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4" name="Text Placeholder 7">
            <a:extLst>
              <a:ext uri="{FF2B5EF4-FFF2-40B4-BE49-F238E27FC236}">
                <a16:creationId xmlns:a16="http://schemas.microsoft.com/office/drawing/2014/main" xmlns="" id="{4C3D325C-591F-418A-8501-373F5B47CED9}"/>
              </a:ext>
            </a:extLst>
          </p:cNvPr>
          <p:cNvSpPr>
            <a:spLocks noGrp="1"/>
          </p:cNvSpPr>
          <p:nvPr>
            <p:ph type="body" sz="quarter" idx="44" hasCustomPrompt="1"/>
          </p:nvPr>
        </p:nvSpPr>
        <p:spPr>
          <a:xfrm>
            <a:off x="407987" y="4912946"/>
            <a:ext cx="619200" cy="619200"/>
          </a:xfrm>
          <a:prstGeom prst="ellipse">
            <a:avLst/>
          </a:prstGeom>
          <a:solidFill>
            <a:schemeClr val="tx1"/>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35" name="Text Placeholder 7">
            <a:extLst>
              <a:ext uri="{FF2B5EF4-FFF2-40B4-BE49-F238E27FC236}">
                <a16:creationId xmlns:a16="http://schemas.microsoft.com/office/drawing/2014/main" xmlns="" id="{DBE959E3-A230-4A45-A44D-0D2600F04D7D}"/>
              </a:ext>
            </a:extLst>
          </p:cNvPr>
          <p:cNvSpPr>
            <a:spLocks noGrp="1"/>
          </p:cNvSpPr>
          <p:nvPr>
            <p:ph type="body" sz="quarter" idx="45" hasCustomPrompt="1"/>
          </p:nvPr>
        </p:nvSpPr>
        <p:spPr>
          <a:xfrm>
            <a:off x="6152624" y="1855085"/>
            <a:ext cx="619200" cy="619200"/>
          </a:xfrm>
          <a:prstGeom prst="ellipse">
            <a:avLst/>
          </a:prstGeom>
          <a:solidFill>
            <a:schemeClr val="accent3"/>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6" name="Text Placeholder 7">
            <a:extLst>
              <a:ext uri="{FF2B5EF4-FFF2-40B4-BE49-F238E27FC236}">
                <a16:creationId xmlns:a16="http://schemas.microsoft.com/office/drawing/2014/main" xmlns="" id="{9230A569-D2BE-47C9-B23B-242F9BCE4D3B}"/>
              </a:ext>
            </a:extLst>
          </p:cNvPr>
          <p:cNvSpPr>
            <a:spLocks noGrp="1"/>
          </p:cNvSpPr>
          <p:nvPr>
            <p:ph type="body" sz="quarter" idx="46" hasCustomPrompt="1"/>
          </p:nvPr>
        </p:nvSpPr>
        <p:spPr>
          <a:xfrm>
            <a:off x="6152624" y="2619550"/>
            <a:ext cx="619200" cy="619200"/>
          </a:xfrm>
          <a:prstGeom prst="ellipse">
            <a:avLst/>
          </a:prstGeom>
          <a:solidFill>
            <a:schemeClr val="accent1"/>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7" name="Text Placeholder 7">
            <a:extLst>
              <a:ext uri="{FF2B5EF4-FFF2-40B4-BE49-F238E27FC236}">
                <a16:creationId xmlns:a16="http://schemas.microsoft.com/office/drawing/2014/main" xmlns="" id="{739DA513-4AAC-49D0-8CF4-9D051E2AF092}"/>
              </a:ext>
            </a:extLst>
          </p:cNvPr>
          <p:cNvSpPr>
            <a:spLocks noGrp="1"/>
          </p:cNvSpPr>
          <p:nvPr>
            <p:ph type="body" sz="quarter" idx="47" hasCustomPrompt="1"/>
          </p:nvPr>
        </p:nvSpPr>
        <p:spPr>
          <a:xfrm>
            <a:off x="6152624" y="3384015"/>
            <a:ext cx="619200" cy="619200"/>
          </a:xfrm>
          <a:prstGeom prst="ellipse">
            <a:avLst/>
          </a:prstGeom>
          <a:solidFill>
            <a:schemeClr val="accent4"/>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8" name="Text Placeholder 7">
            <a:extLst>
              <a:ext uri="{FF2B5EF4-FFF2-40B4-BE49-F238E27FC236}">
                <a16:creationId xmlns:a16="http://schemas.microsoft.com/office/drawing/2014/main" xmlns="" id="{937A5709-9C0F-4D22-8682-F42BE67C6E01}"/>
              </a:ext>
            </a:extLst>
          </p:cNvPr>
          <p:cNvSpPr>
            <a:spLocks noGrp="1"/>
          </p:cNvSpPr>
          <p:nvPr>
            <p:ph type="body" sz="quarter" idx="48" hasCustomPrompt="1"/>
          </p:nvPr>
        </p:nvSpPr>
        <p:spPr>
          <a:xfrm>
            <a:off x="6152624" y="4148480"/>
            <a:ext cx="619200" cy="619200"/>
          </a:xfrm>
          <a:prstGeom prst="ellipse">
            <a:avLst/>
          </a:prstGeom>
          <a:solidFill>
            <a:schemeClr val="tx2"/>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9" name="Text Placeholder 7">
            <a:extLst>
              <a:ext uri="{FF2B5EF4-FFF2-40B4-BE49-F238E27FC236}">
                <a16:creationId xmlns:a16="http://schemas.microsoft.com/office/drawing/2014/main" xmlns="" id="{E7ECA727-3B31-4369-859E-288CA12C15DF}"/>
              </a:ext>
            </a:extLst>
          </p:cNvPr>
          <p:cNvSpPr>
            <a:spLocks noGrp="1"/>
          </p:cNvSpPr>
          <p:nvPr>
            <p:ph type="body" sz="quarter" idx="49" hasCustomPrompt="1"/>
          </p:nvPr>
        </p:nvSpPr>
        <p:spPr>
          <a:xfrm>
            <a:off x="6152624" y="4912946"/>
            <a:ext cx="619200" cy="619200"/>
          </a:xfrm>
          <a:prstGeom prst="ellipse">
            <a:avLst/>
          </a:prstGeom>
          <a:solidFill>
            <a:schemeClr val="tx1"/>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26" name="Text Placeholder 96">
            <a:extLst>
              <a:ext uri="{FF2B5EF4-FFF2-40B4-BE49-F238E27FC236}">
                <a16:creationId xmlns:a16="http://schemas.microsoft.com/office/drawing/2014/main" xmlns="" id="{0AEE188C-F765-43DC-982D-6659ECB23541}"/>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649503152"/>
      </p:ext>
    </p:extLst>
  </p:cSld>
  <p:clrMapOvr>
    <a:masterClrMapping/>
  </p:clrMapOvr>
  <p:extLst>
    <p:ext uri="{DCECCB84-F9BA-43D5-87BE-67443E8EF086}">
      <p15:sldGuideLst xmlns:p15="http://schemas.microsoft.com/office/powerpoint/2012/main" xmlns="">
        <p15:guide id="5" pos="3817">
          <p15:clr>
            <a:srgbClr val="A4A3A4"/>
          </p15:clr>
        </p15:guide>
        <p15:guide id="6" pos="3876">
          <p15:clr>
            <a:srgbClr val="A4A3A4"/>
          </p15:clr>
        </p15:guide>
        <p15:guide id="11" orient="horz" pos="890" userDrawn="1">
          <p15:clr>
            <a:srgbClr val="C35EA4"/>
          </p15:clr>
        </p15:guide>
        <p15:guide id="12" orient="horz" pos="981" userDrawn="1">
          <p15:clr>
            <a:srgbClr val="C35EA4"/>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5 Point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9635B2-3D27-4FA3-B863-05E4C9624AB6}"/>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6" name="Date Placeholder 5">
            <a:extLst>
              <a:ext uri="{FF2B5EF4-FFF2-40B4-BE49-F238E27FC236}">
                <a16:creationId xmlns:a16="http://schemas.microsoft.com/office/drawing/2014/main" xmlns="" id="{98CF1364-95FC-4822-BD65-0519B5DD9BCE}"/>
              </a:ext>
            </a:extLst>
          </p:cNvPr>
          <p:cNvSpPr>
            <a:spLocks noGrp="1"/>
          </p:cNvSpPr>
          <p:nvPr>
            <p:ph type="dt" sz="half" idx="10"/>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xmlns="" id="{B7FF9A92-5BDB-40F9-8C9E-94BECF288EF4}"/>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9" name="Text Placeholder 5">
            <a:extLst>
              <a:ext uri="{FF2B5EF4-FFF2-40B4-BE49-F238E27FC236}">
                <a16:creationId xmlns:a16="http://schemas.microsoft.com/office/drawing/2014/main" xmlns="" id="{4389D6A8-8E5C-4277-8893-0A9C0794314D}"/>
              </a:ext>
            </a:extLst>
          </p:cNvPr>
          <p:cNvSpPr>
            <a:spLocks noGrp="1"/>
          </p:cNvSpPr>
          <p:nvPr>
            <p:ph type="body" sz="quarter" idx="23" hasCustomPrompt="1"/>
          </p:nvPr>
        </p:nvSpPr>
        <p:spPr>
          <a:xfrm>
            <a:off x="1267958" y="1855084"/>
            <a:ext cx="2848430" cy="618672"/>
          </a:xfrm>
        </p:spPr>
        <p:txBody>
          <a:bodyPr bIns="0" anchor="ctr" anchorCtr="0"/>
          <a:lstStyle>
            <a:lvl1pPr marL="0" indent="0">
              <a:lnSpc>
                <a:spcPct val="100000"/>
              </a:lnSpc>
              <a:buNone/>
              <a:defRPr/>
            </a:lvl1pPr>
          </a:lstStyle>
          <a:p>
            <a:pPr lvl="0"/>
            <a:r>
              <a:rPr lang="en-US" dirty="0"/>
              <a:t>Click to add item</a:t>
            </a:r>
          </a:p>
        </p:txBody>
      </p:sp>
      <p:sp>
        <p:nvSpPr>
          <p:cNvPr id="14" name="Text Placeholder 5">
            <a:extLst>
              <a:ext uri="{FF2B5EF4-FFF2-40B4-BE49-F238E27FC236}">
                <a16:creationId xmlns:a16="http://schemas.microsoft.com/office/drawing/2014/main" xmlns="" id="{BA874EA9-D333-4FE9-8140-0BC9274C4675}"/>
              </a:ext>
            </a:extLst>
          </p:cNvPr>
          <p:cNvSpPr>
            <a:spLocks noGrp="1"/>
          </p:cNvSpPr>
          <p:nvPr>
            <p:ph type="body" sz="quarter" idx="24" hasCustomPrompt="1"/>
          </p:nvPr>
        </p:nvSpPr>
        <p:spPr>
          <a:xfrm>
            <a:off x="1267958" y="2619616"/>
            <a:ext cx="2848430" cy="618672"/>
          </a:xfrm>
        </p:spPr>
        <p:txBody>
          <a:bodyPr bIns="0" anchor="ctr" anchorCtr="0"/>
          <a:lstStyle>
            <a:lvl1pPr marL="0" indent="0">
              <a:lnSpc>
                <a:spcPct val="100000"/>
              </a:lnSpc>
              <a:buNone/>
              <a:defRPr/>
            </a:lvl1pPr>
          </a:lstStyle>
          <a:p>
            <a:pPr lvl="0"/>
            <a:r>
              <a:rPr lang="en-US"/>
              <a:t>Click to add item</a:t>
            </a:r>
          </a:p>
        </p:txBody>
      </p:sp>
      <p:sp>
        <p:nvSpPr>
          <p:cNvPr id="15" name="Text Placeholder 5">
            <a:extLst>
              <a:ext uri="{FF2B5EF4-FFF2-40B4-BE49-F238E27FC236}">
                <a16:creationId xmlns:a16="http://schemas.microsoft.com/office/drawing/2014/main" xmlns="" id="{05478868-AD6E-4BF2-A5D5-4419F0FE3D71}"/>
              </a:ext>
            </a:extLst>
          </p:cNvPr>
          <p:cNvSpPr>
            <a:spLocks noGrp="1"/>
          </p:cNvSpPr>
          <p:nvPr>
            <p:ph type="body" sz="quarter" idx="25" hasCustomPrompt="1"/>
          </p:nvPr>
        </p:nvSpPr>
        <p:spPr>
          <a:xfrm>
            <a:off x="1267958" y="3384148"/>
            <a:ext cx="2848430" cy="618672"/>
          </a:xfrm>
        </p:spPr>
        <p:txBody>
          <a:bodyPr bIns="0" anchor="ctr" anchorCtr="0"/>
          <a:lstStyle>
            <a:lvl1pPr marL="0" indent="0">
              <a:lnSpc>
                <a:spcPct val="100000"/>
              </a:lnSpc>
              <a:buNone/>
              <a:defRPr/>
            </a:lvl1pPr>
          </a:lstStyle>
          <a:p>
            <a:pPr lvl="0"/>
            <a:r>
              <a:rPr lang="en-US"/>
              <a:t>Click to add item</a:t>
            </a:r>
          </a:p>
        </p:txBody>
      </p:sp>
      <p:sp>
        <p:nvSpPr>
          <p:cNvPr id="17" name="Text Placeholder 5">
            <a:extLst>
              <a:ext uri="{FF2B5EF4-FFF2-40B4-BE49-F238E27FC236}">
                <a16:creationId xmlns:a16="http://schemas.microsoft.com/office/drawing/2014/main" xmlns="" id="{DB341191-B235-4FEE-8692-7439683F4931}"/>
              </a:ext>
            </a:extLst>
          </p:cNvPr>
          <p:cNvSpPr>
            <a:spLocks noGrp="1"/>
          </p:cNvSpPr>
          <p:nvPr>
            <p:ph type="body" sz="quarter" idx="27" hasCustomPrompt="1"/>
          </p:nvPr>
        </p:nvSpPr>
        <p:spPr>
          <a:xfrm>
            <a:off x="1267958" y="4148680"/>
            <a:ext cx="2848430" cy="618672"/>
          </a:xfrm>
        </p:spPr>
        <p:txBody>
          <a:bodyPr bIns="0" anchor="ctr" anchorCtr="0"/>
          <a:lstStyle>
            <a:lvl1pPr marL="0" indent="0">
              <a:lnSpc>
                <a:spcPct val="100000"/>
              </a:lnSpc>
              <a:buNone/>
              <a:defRPr/>
            </a:lvl1pPr>
          </a:lstStyle>
          <a:p>
            <a:pPr lvl="0"/>
            <a:r>
              <a:rPr lang="en-US"/>
              <a:t>Click to add item</a:t>
            </a:r>
          </a:p>
        </p:txBody>
      </p:sp>
      <p:sp>
        <p:nvSpPr>
          <p:cNvPr id="18" name="Text Placeholder 5">
            <a:extLst>
              <a:ext uri="{FF2B5EF4-FFF2-40B4-BE49-F238E27FC236}">
                <a16:creationId xmlns:a16="http://schemas.microsoft.com/office/drawing/2014/main" xmlns="" id="{22EA25F2-ECC7-41D2-B459-804B882ADE72}"/>
              </a:ext>
            </a:extLst>
          </p:cNvPr>
          <p:cNvSpPr>
            <a:spLocks noGrp="1"/>
          </p:cNvSpPr>
          <p:nvPr>
            <p:ph type="body" sz="quarter" idx="28" hasCustomPrompt="1"/>
          </p:nvPr>
        </p:nvSpPr>
        <p:spPr>
          <a:xfrm>
            <a:off x="1267958" y="4913210"/>
            <a:ext cx="2848430" cy="618672"/>
          </a:xfrm>
        </p:spPr>
        <p:txBody>
          <a:bodyPr bIns="0" anchor="ctr" anchorCtr="0"/>
          <a:lstStyle>
            <a:lvl1pPr marL="0" indent="0">
              <a:lnSpc>
                <a:spcPct val="100000"/>
              </a:lnSpc>
              <a:buNone/>
              <a:defRPr/>
            </a:lvl1pPr>
          </a:lstStyle>
          <a:p>
            <a:pPr lvl="0"/>
            <a:r>
              <a:rPr lang="en-US"/>
              <a:t>Click to add item</a:t>
            </a:r>
          </a:p>
        </p:txBody>
      </p:sp>
      <p:sp>
        <p:nvSpPr>
          <p:cNvPr id="20" name="Text Placeholder 5">
            <a:extLst>
              <a:ext uri="{FF2B5EF4-FFF2-40B4-BE49-F238E27FC236}">
                <a16:creationId xmlns:a16="http://schemas.microsoft.com/office/drawing/2014/main" xmlns="" id="{731393DB-8371-4387-A8EC-2615FF130DFD}"/>
              </a:ext>
            </a:extLst>
          </p:cNvPr>
          <p:cNvSpPr>
            <a:spLocks noGrp="1"/>
          </p:cNvSpPr>
          <p:nvPr>
            <p:ph type="body" sz="quarter" idx="30" hasCustomPrompt="1"/>
          </p:nvPr>
        </p:nvSpPr>
        <p:spPr>
          <a:xfrm>
            <a:off x="5120063" y="1855084"/>
            <a:ext cx="2847600" cy="618672"/>
          </a:xfrm>
        </p:spPr>
        <p:txBody>
          <a:bodyPr bIns="0" anchor="ctr" anchorCtr="0"/>
          <a:lstStyle>
            <a:lvl1pPr marL="0" indent="0">
              <a:lnSpc>
                <a:spcPct val="100000"/>
              </a:lnSpc>
              <a:buNone/>
              <a:defRPr/>
            </a:lvl1pPr>
          </a:lstStyle>
          <a:p>
            <a:pPr lvl="0"/>
            <a:r>
              <a:rPr lang="en-US" dirty="0"/>
              <a:t>Click to add item</a:t>
            </a:r>
          </a:p>
        </p:txBody>
      </p:sp>
      <p:sp>
        <p:nvSpPr>
          <p:cNvPr id="24" name="Text Placeholder 5">
            <a:extLst>
              <a:ext uri="{FF2B5EF4-FFF2-40B4-BE49-F238E27FC236}">
                <a16:creationId xmlns:a16="http://schemas.microsoft.com/office/drawing/2014/main" xmlns="" id="{99783B38-5869-4574-94FE-E400012AFADB}"/>
              </a:ext>
            </a:extLst>
          </p:cNvPr>
          <p:cNvSpPr>
            <a:spLocks noGrp="1"/>
          </p:cNvSpPr>
          <p:nvPr>
            <p:ph type="body" sz="quarter" idx="34" hasCustomPrompt="1"/>
          </p:nvPr>
        </p:nvSpPr>
        <p:spPr>
          <a:xfrm>
            <a:off x="5120063" y="2619616"/>
            <a:ext cx="2847600" cy="618672"/>
          </a:xfrm>
        </p:spPr>
        <p:txBody>
          <a:bodyPr bIns="0" anchor="ctr" anchorCtr="0"/>
          <a:lstStyle>
            <a:lvl1pPr marL="0" indent="0">
              <a:lnSpc>
                <a:spcPct val="100000"/>
              </a:lnSpc>
              <a:buNone/>
              <a:defRPr/>
            </a:lvl1pPr>
          </a:lstStyle>
          <a:p>
            <a:pPr lvl="0"/>
            <a:r>
              <a:rPr lang="en-US"/>
              <a:t>Click to add item</a:t>
            </a:r>
          </a:p>
        </p:txBody>
      </p:sp>
      <p:sp>
        <p:nvSpPr>
          <p:cNvPr id="25" name="Text Placeholder 5">
            <a:extLst>
              <a:ext uri="{FF2B5EF4-FFF2-40B4-BE49-F238E27FC236}">
                <a16:creationId xmlns:a16="http://schemas.microsoft.com/office/drawing/2014/main" xmlns="" id="{45568D9C-380F-4EA2-A943-1561234300F9}"/>
              </a:ext>
            </a:extLst>
          </p:cNvPr>
          <p:cNvSpPr>
            <a:spLocks noGrp="1"/>
          </p:cNvSpPr>
          <p:nvPr>
            <p:ph type="body" sz="quarter" idx="35" hasCustomPrompt="1"/>
          </p:nvPr>
        </p:nvSpPr>
        <p:spPr>
          <a:xfrm>
            <a:off x="5120063" y="3384148"/>
            <a:ext cx="2847600" cy="618672"/>
          </a:xfrm>
        </p:spPr>
        <p:txBody>
          <a:bodyPr bIns="0" anchor="ctr" anchorCtr="0"/>
          <a:lstStyle>
            <a:lvl1pPr marL="0" indent="0">
              <a:lnSpc>
                <a:spcPct val="100000"/>
              </a:lnSpc>
              <a:buNone/>
              <a:defRPr/>
            </a:lvl1pPr>
          </a:lstStyle>
          <a:p>
            <a:pPr lvl="0"/>
            <a:r>
              <a:rPr lang="en-US"/>
              <a:t>Click to add item</a:t>
            </a:r>
          </a:p>
        </p:txBody>
      </p:sp>
      <p:sp>
        <p:nvSpPr>
          <p:cNvPr id="27" name="Text Placeholder 5">
            <a:extLst>
              <a:ext uri="{FF2B5EF4-FFF2-40B4-BE49-F238E27FC236}">
                <a16:creationId xmlns:a16="http://schemas.microsoft.com/office/drawing/2014/main" xmlns="" id="{AF94A476-3E40-44D5-849D-9149AE38EFEF}"/>
              </a:ext>
            </a:extLst>
          </p:cNvPr>
          <p:cNvSpPr>
            <a:spLocks noGrp="1"/>
          </p:cNvSpPr>
          <p:nvPr>
            <p:ph type="body" sz="quarter" idx="37" hasCustomPrompt="1"/>
          </p:nvPr>
        </p:nvSpPr>
        <p:spPr>
          <a:xfrm>
            <a:off x="5120063" y="4148680"/>
            <a:ext cx="2847600" cy="618672"/>
          </a:xfrm>
        </p:spPr>
        <p:txBody>
          <a:bodyPr bIns="0" anchor="ctr" anchorCtr="0"/>
          <a:lstStyle>
            <a:lvl1pPr marL="0" indent="0">
              <a:lnSpc>
                <a:spcPct val="100000"/>
              </a:lnSpc>
              <a:buNone/>
              <a:defRPr/>
            </a:lvl1pPr>
          </a:lstStyle>
          <a:p>
            <a:pPr lvl="0"/>
            <a:r>
              <a:rPr lang="en-US"/>
              <a:t>Click to add item</a:t>
            </a:r>
          </a:p>
        </p:txBody>
      </p:sp>
      <p:sp>
        <p:nvSpPr>
          <p:cNvPr id="28" name="Text Placeholder 5">
            <a:extLst>
              <a:ext uri="{FF2B5EF4-FFF2-40B4-BE49-F238E27FC236}">
                <a16:creationId xmlns:a16="http://schemas.microsoft.com/office/drawing/2014/main" xmlns="" id="{CD4BA337-FE74-4504-AED8-E2CC58C5919F}"/>
              </a:ext>
            </a:extLst>
          </p:cNvPr>
          <p:cNvSpPr>
            <a:spLocks noGrp="1"/>
          </p:cNvSpPr>
          <p:nvPr>
            <p:ph type="body" sz="quarter" idx="38" hasCustomPrompt="1"/>
          </p:nvPr>
        </p:nvSpPr>
        <p:spPr>
          <a:xfrm>
            <a:off x="5120063" y="4913210"/>
            <a:ext cx="2847600" cy="618672"/>
          </a:xfrm>
        </p:spPr>
        <p:txBody>
          <a:bodyPr bIns="0" anchor="ctr" anchorCtr="0"/>
          <a:lstStyle>
            <a:lvl1pPr marL="0" indent="0">
              <a:lnSpc>
                <a:spcPct val="100000"/>
              </a:lnSpc>
              <a:buNone/>
              <a:defRPr/>
            </a:lvl1pPr>
          </a:lstStyle>
          <a:p>
            <a:pPr lvl="0"/>
            <a:r>
              <a:rPr lang="en-US" dirty="0"/>
              <a:t>Click to add item</a:t>
            </a:r>
          </a:p>
        </p:txBody>
      </p:sp>
      <p:sp>
        <p:nvSpPr>
          <p:cNvPr id="30" name="Text Placeholder 7">
            <a:extLst>
              <a:ext uri="{FF2B5EF4-FFF2-40B4-BE49-F238E27FC236}">
                <a16:creationId xmlns:a16="http://schemas.microsoft.com/office/drawing/2014/main" xmlns="" id="{5C4498E7-85C7-4EBC-8FD5-08BDE47C7D69}"/>
              </a:ext>
            </a:extLst>
          </p:cNvPr>
          <p:cNvSpPr>
            <a:spLocks noGrp="1"/>
          </p:cNvSpPr>
          <p:nvPr>
            <p:ph type="body" sz="quarter" idx="40" hasCustomPrompt="1"/>
          </p:nvPr>
        </p:nvSpPr>
        <p:spPr>
          <a:xfrm>
            <a:off x="407987" y="1855085"/>
            <a:ext cx="619200" cy="619200"/>
          </a:xfrm>
          <a:prstGeom prst="ellipse">
            <a:avLst/>
          </a:prstGeom>
          <a:solidFill>
            <a:schemeClr val="accent3"/>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1" name="Text Placeholder 7">
            <a:extLst>
              <a:ext uri="{FF2B5EF4-FFF2-40B4-BE49-F238E27FC236}">
                <a16:creationId xmlns:a16="http://schemas.microsoft.com/office/drawing/2014/main" xmlns="" id="{59993301-BB5C-4073-82B0-2E2A86C582BF}"/>
              </a:ext>
            </a:extLst>
          </p:cNvPr>
          <p:cNvSpPr>
            <a:spLocks noGrp="1"/>
          </p:cNvSpPr>
          <p:nvPr>
            <p:ph type="body" sz="quarter" idx="41" hasCustomPrompt="1"/>
          </p:nvPr>
        </p:nvSpPr>
        <p:spPr>
          <a:xfrm>
            <a:off x="407987" y="2619550"/>
            <a:ext cx="619200" cy="619200"/>
          </a:xfrm>
          <a:prstGeom prst="ellipse">
            <a:avLst/>
          </a:prstGeom>
          <a:solidFill>
            <a:schemeClr val="accent1"/>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2" name="Text Placeholder 7">
            <a:extLst>
              <a:ext uri="{FF2B5EF4-FFF2-40B4-BE49-F238E27FC236}">
                <a16:creationId xmlns:a16="http://schemas.microsoft.com/office/drawing/2014/main" xmlns="" id="{867C4299-E81F-47CC-8EFA-DE7F90F2AE46}"/>
              </a:ext>
            </a:extLst>
          </p:cNvPr>
          <p:cNvSpPr>
            <a:spLocks noGrp="1"/>
          </p:cNvSpPr>
          <p:nvPr>
            <p:ph type="body" sz="quarter" idx="42" hasCustomPrompt="1"/>
          </p:nvPr>
        </p:nvSpPr>
        <p:spPr>
          <a:xfrm>
            <a:off x="407987" y="3384015"/>
            <a:ext cx="619200" cy="619200"/>
          </a:xfrm>
          <a:prstGeom prst="ellipse">
            <a:avLst/>
          </a:prstGeom>
          <a:solidFill>
            <a:schemeClr val="accent4"/>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3" name="Text Placeholder 7">
            <a:extLst>
              <a:ext uri="{FF2B5EF4-FFF2-40B4-BE49-F238E27FC236}">
                <a16:creationId xmlns:a16="http://schemas.microsoft.com/office/drawing/2014/main" xmlns="" id="{DF92FE5A-57F1-4CA6-B785-65C9290E4C57}"/>
              </a:ext>
            </a:extLst>
          </p:cNvPr>
          <p:cNvSpPr>
            <a:spLocks noGrp="1"/>
          </p:cNvSpPr>
          <p:nvPr>
            <p:ph type="body" sz="quarter" idx="43" hasCustomPrompt="1"/>
          </p:nvPr>
        </p:nvSpPr>
        <p:spPr>
          <a:xfrm>
            <a:off x="407987" y="4148480"/>
            <a:ext cx="619200" cy="619200"/>
          </a:xfrm>
          <a:prstGeom prst="ellipse">
            <a:avLst/>
          </a:prstGeom>
          <a:solidFill>
            <a:schemeClr val="tx2"/>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4" name="Text Placeholder 7">
            <a:extLst>
              <a:ext uri="{FF2B5EF4-FFF2-40B4-BE49-F238E27FC236}">
                <a16:creationId xmlns:a16="http://schemas.microsoft.com/office/drawing/2014/main" xmlns="" id="{4C3D325C-591F-418A-8501-373F5B47CED9}"/>
              </a:ext>
            </a:extLst>
          </p:cNvPr>
          <p:cNvSpPr>
            <a:spLocks noGrp="1"/>
          </p:cNvSpPr>
          <p:nvPr>
            <p:ph type="body" sz="quarter" idx="44" hasCustomPrompt="1"/>
          </p:nvPr>
        </p:nvSpPr>
        <p:spPr>
          <a:xfrm>
            <a:off x="407987" y="4912946"/>
            <a:ext cx="619200" cy="619200"/>
          </a:xfrm>
          <a:prstGeom prst="ellipse">
            <a:avLst/>
          </a:prstGeom>
          <a:solidFill>
            <a:schemeClr val="tx1"/>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35" name="Text Placeholder 7">
            <a:extLst>
              <a:ext uri="{FF2B5EF4-FFF2-40B4-BE49-F238E27FC236}">
                <a16:creationId xmlns:a16="http://schemas.microsoft.com/office/drawing/2014/main" xmlns="" id="{DBE959E3-A230-4A45-A44D-0D2600F04D7D}"/>
              </a:ext>
            </a:extLst>
          </p:cNvPr>
          <p:cNvSpPr>
            <a:spLocks noGrp="1"/>
          </p:cNvSpPr>
          <p:nvPr>
            <p:ph type="body" sz="quarter" idx="45" hasCustomPrompt="1"/>
          </p:nvPr>
        </p:nvSpPr>
        <p:spPr>
          <a:xfrm>
            <a:off x="4224338" y="1855085"/>
            <a:ext cx="619200" cy="619200"/>
          </a:xfrm>
          <a:prstGeom prst="ellipse">
            <a:avLst/>
          </a:prstGeom>
          <a:solidFill>
            <a:schemeClr val="accent3"/>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36" name="Text Placeholder 7">
            <a:extLst>
              <a:ext uri="{FF2B5EF4-FFF2-40B4-BE49-F238E27FC236}">
                <a16:creationId xmlns:a16="http://schemas.microsoft.com/office/drawing/2014/main" xmlns="" id="{9230A569-D2BE-47C9-B23B-242F9BCE4D3B}"/>
              </a:ext>
            </a:extLst>
          </p:cNvPr>
          <p:cNvSpPr>
            <a:spLocks noGrp="1"/>
          </p:cNvSpPr>
          <p:nvPr>
            <p:ph type="body" sz="quarter" idx="46" hasCustomPrompt="1"/>
          </p:nvPr>
        </p:nvSpPr>
        <p:spPr>
          <a:xfrm>
            <a:off x="4224338" y="2619550"/>
            <a:ext cx="619200" cy="619200"/>
          </a:xfrm>
          <a:prstGeom prst="ellipse">
            <a:avLst/>
          </a:prstGeom>
          <a:solidFill>
            <a:schemeClr val="accent1"/>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7" name="Text Placeholder 7">
            <a:extLst>
              <a:ext uri="{FF2B5EF4-FFF2-40B4-BE49-F238E27FC236}">
                <a16:creationId xmlns:a16="http://schemas.microsoft.com/office/drawing/2014/main" xmlns="" id="{739DA513-4AAC-49D0-8CF4-9D051E2AF092}"/>
              </a:ext>
            </a:extLst>
          </p:cNvPr>
          <p:cNvSpPr>
            <a:spLocks noGrp="1"/>
          </p:cNvSpPr>
          <p:nvPr>
            <p:ph type="body" sz="quarter" idx="47" hasCustomPrompt="1"/>
          </p:nvPr>
        </p:nvSpPr>
        <p:spPr>
          <a:xfrm>
            <a:off x="4224338" y="3384015"/>
            <a:ext cx="619200" cy="619200"/>
          </a:xfrm>
          <a:prstGeom prst="ellipse">
            <a:avLst/>
          </a:prstGeom>
          <a:solidFill>
            <a:schemeClr val="accent4"/>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8" name="Text Placeholder 7">
            <a:extLst>
              <a:ext uri="{FF2B5EF4-FFF2-40B4-BE49-F238E27FC236}">
                <a16:creationId xmlns:a16="http://schemas.microsoft.com/office/drawing/2014/main" xmlns="" id="{937A5709-9C0F-4D22-8682-F42BE67C6E01}"/>
              </a:ext>
            </a:extLst>
          </p:cNvPr>
          <p:cNvSpPr>
            <a:spLocks noGrp="1"/>
          </p:cNvSpPr>
          <p:nvPr>
            <p:ph type="body" sz="quarter" idx="48" hasCustomPrompt="1"/>
          </p:nvPr>
        </p:nvSpPr>
        <p:spPr>
          <a:xfrm>
            <a:off x="4224338" y="4148480"/>
            <a:ext cx="619200" cy="619200"/>
          </a:xfrm>
          <a:prstGeom prst="ellipse">
            <a:avLst/>
          </a:prstGeom>
          <a:solidFill>
            <a:schemeClr val="tx2"/>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9" name="Text Placeholder 7">
            <a:extLst>
              <a:ext uri="{FF2B5EF4-FFF2-40B4-BE49-F238E27FC236}">
                <a16:creationId xmlns:a16="http://schemas.microsoft.com/office/drawing/2014/main" xmlns="" id="{E7ECA727-3B31-4369-859E-288CA12C15DF}"/>
              </a:ext>
            </a:extLst>
          </p:cNvPr>
          <p:cNvSpPr>
            <a:spLocks noGrp="1"/>
          </p:cNvSpPr>
          <p:nvPr>
            <p:ph type="body" sz="quarter" idx="49" hasCustomPrompt="1"/>
          </p:nvPr>
        </p:nvSpPr>
        <p:spPr>
          <a:xfrm>
            <a:off x="4224338" y="4912946"/>
            <a:ext cx="619200" cy="619200"/>
          </a:xfrm>
          <a:prstGeom prst="ellipse">
            <a:avLst/>
          </a:prstGeom>
          <a:solidFill>
            <a:schemeClr val="tx1"/>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26" name="Text Placeholder 7">
            <a:extLst>
              <a:ext uri="{FF2B5EF4-FFF2-40B4-BE49-F238E27FC236}">
                <a16:creationId xmlns:a16="http://schemas.microsoft.com/office/drawing/2014/main" xmlns="" id="{966D5D0B-8507-41D4-B07A-4D81EA4DF8DD}"/>
              </a:ext>
            </a:extLst>
          </p:cNvPr>
          <p:cNvSpPr>
            <a:spLocks noGrp="1"/>
          </p:cNvSpPr>
          <p:nvPr>
            <p:ph type="body" sz="quarter" idx="51" hasCustomPrompt="1"/>
          </p:nvPr>
        </p:nvSpPr>
        <p:spPr>
          <a:xfrm>
            <a:off x="8075613" y="1855085"/>
            <a:ext cx="619200" cy="619200"/>
          </a:xfrm>
          <a:prstGeom prst="ellipse">
            <a:avLst/>
          </a:prstGeom>
          <a:solidFill>
            <a:schemeClr val="accent3"/>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29" name="Text Placeholder 5">
            <a:extLst>
              <a:ext uri="{FF2B5EF4-FFF2-40B4-BE49-F238E27FC236}">
                <a16:creationId xmlns:a16="http://schemas.microsoft.com/office/drawing/2014/main" xmlns="" id="{96AA8459-802A-4E1F-B3C2-5F7D48D6176C}"/>
              </a:ext>
            </a:extLst>
          </p:cNvPr>
          <p:cNvSpPr>
            <a:spLocks noGrp="1"/>
          </p:cNvSpPr>
          <p:nvPr>
            <p:ph type="body" sz="quarter" idx="52" hasCustomPrompt="1"/>
          </p:nvPr>
        </p:nvSpPr>
        <p:spPr>
          <a:xfrm>
            <a:off x="8936412" y="1855084"/>
            <a:ext cx="2847600" cy="618672"/>
          </a:xfrm>
        </p:spPr>
        <p:txBody>
          <a:bodyPr bIns="0" anchor="ctr" anchorCtr="0"/>
          <a:lstStyle>
            <a:lvl1pPr marL="0" indent="0">
              <a:lnSpc>
                <a:spcPct val="100000"/>
              </a:lnSpc>
              <a:buNone/>
              <a:defRPr/>
            </a:lvl1pPr>
          </a:lstStyle>
          <a:p>
            <a:pPr lvl="0"/>
            <a:r>
              <a:rPr lang="en-US" dirty="0"/>
              <a:t>Click to add item</a:t>
            </a:r>
          </a:p>
        </p:txBody>
      </p:sp>
      <p:sp>
        <p:nvSpPr>
          <p:cNvPr id="40" name="Text Placeholder 7">
            <a:extLst>
              <a:ext uri="{FF2B5EF4-FFF2-40B4-BE49-F238E27FC236}">
                <a16:creationId xmlns:a16="http://schemas.microsoft.com/office/drawing/2014/main" xmlns="" id="{EB072082-F611-45F4-9707-131025E1592D}"/>
              </a:ext>
            </a:extLst>
          </p:cNvPr>
          <p:cNvSpPr>
            <a:spLocks noGrp="1"/>
          </p:cNvSpPr>
          <p:nvPr>
            <p:ph type="body" sz="quarter" idx="53" hasCustomPrompt="1"/>
          </p:nvPr>
        </p:nvSpPr>
        <p:spPr>
          <a:xfrm>
            <a:off x="8075613" y="2619550"/>
            <a:ext cx="619200" cy="619200"/>
          </a:xfrm>
          <a:prstGeom prst="ellipse">
            <a:avLst/>
          </a:prstGeom>
          <a:solidFill>
            <a:schemeClr val="accent1"/>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41" name="Text Placeholder 5">
            <a:extLst>
              <a:ext uri="{FF2B5EF4-FFF2-40B4-BE49-F238E27FC236}">
                <a16:creationId xmlns:a16="http://schemas.microsoft.com/office/drawing/2014/main" xmlns="" id="{BA81CD7D-79E5-4A02-918A-AA4E603045FA}"/>
              </a:ext>
            </a:extLst>
          </p:cNvPr>
          <p:cNvSpPr>
            <a:spLocks noGrp="1"/>
          </p:cNvSpPr>
          <p:nvPr>
            <p:ph type="body" sz="quarter" idx="54" hasCustomPrompt="1"/>
          </p:nvPr>
        </p:nvSpPr>
        <p:spPr>
          <a:xfrm>
            <a:off x="8936413" y="2619616"/>
            <a:ext cx="2847600" cy="618672"/>
          </a:xfrm>
        </p:spPr>
        <p:txBody>
          <a:bodyPr bIns="0" anchor="ctr" anchorCtr="0"/>
          <a:lstStyle>
            <a:lvl1pPr marL="0" indent="0">
              <a:lnSpc>
                <a:spcPct val="100000"/>
              </a:lnSpc>
              <a:buNone/>
              <a:defRPr/>
            </a:lvl1pPr>
          </a:lstStyle>
          <a:p>
            <a:pPr lvl="0"/>
            <a:r>
              <a:rPr lang="en-US"/>
              <a:t>Click to add item</a:t>
            </a:r>
          </a:p>
        </p:txBody>
      </p:sp>
      <p:sp>
        <p:nvSpPr>
          <p:cNvPr id="42" name="Text Placeholder 7">
            <a:extLst>
              <a:ext uri="{FF2B5EF4-FFF2-40B4-BE49-F238E27FC236}">
                <a16:creationId xmlns:a16="http://schemas.microsoft.com/office/drawing/2014/main" xmlns="" id="{17C86CC8-847B-4B3C-896A-7251C4063555}"/>
              </a:ext>
            </a:extLst>
          </p:cNvPr>
          <p:cNvSpPr>
            <a:spLocks noGrp="1"/>
          </p:cNvSpPr>
          <p:nvPr>
            <p:ph type="body" sz="quarter" idx="55" hasCustomPrompt="1"/>
          </p:nvPr>
        </p:nvSpPr>
        <p:spPr>
          <a:xfrm>
            <a:off x="8075613" y="3384015"/>
            <a:ext cx="619200" cy="619200"/>
          </a:xfrm>
          <a:prstGeom prst="ellipse">
            <a:avLst/>
          </a:prstGeom>
          <a:solidFill>
            <a:schemeClr val="accent4"/>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43" name="Text Placeholder 5">
            <a:extLst>
              <a:ext uri="{FF2B5EF4-FFF2-40B4-BE49-F238E27FC236}">
                <a16:creationId xmlns:a16="http://schemas.microsoft.com/office/drawing/2014/main" xmlns="" id="{3E23F247-51F4-4A6E-96AF-5D5EA047E631}"/>
              </a:ext>
            </a:extLst>
          </p:cNvPr>
          <p:cNvSpPr>
            <a:spLocks noGrp="1"/>
          </p:cNvSpPr>
          <p:nvPr>
            <p:ph type="body" sz="quarter" idx="56" hasCustomPrompt="1"/>
          </p:nvPr>
        </p:nvSpPr>
        <p:spPr>
          <a:xfrm>
            <a:off x="8936413" y="3384148"/>
            <a:ext cx="2847600" cy="618672"/>
          </a:xfrm>
        </p:spPr>
        <p:txBody>
          <a:bodyPr bIns="0" anchor="ctr" anchorCtr="0"/>
          <a:lstStyle>
            <a:lvl1pPr marL="0" indent="0">
              <a:lnSpc>
                <a:spcPct val="100000"/>
              </a:lnSpc>
              <a:buNone/>
              <a:defRPr/>
            </a:lvl1pPr>
          </a:lstStyle>
          <a:p>
            <a:pPr lvl="0"/>
            <a:r>
              <a:rPr lang="en-US"/>
              <a:t>Click to add item</a:t>
            </a:r>
          </a:p>
        </p:txBody>
      </p:sp>
      <p:sp>
        <p:nvSpPr>
          <p:cNvPr id="44" name="Text Placeholder 7">
            <a:extLst>
              <a:ext uri="{FF2B5EF4-FFF2-40B4-BE49-F238E27FC236}">
                <a16:creationId xmlns:a16="http://schemas.microsoft.com/office/drawing/2014/main" xmlns="" id="{E9973869-3F65-4CBC-AE60-4DB14F89BC28}"/>
              </a:ext>
            </a:extLst>
          </p:cNvPr>
          <p:cNvSpPr>
            <a:spLocks noGrp="1"/>
          </p:cNvSpPr>
          <p:nvPr>
            <p:ph type="body" sz="quarter" idx="57" hasCustomPrompt="1"/>
          </p:nvPr>
        </p:nvSpPr>
        <p:spPr>
          <a:xfrm>
            <a:off x="8075613" y="4148480"/>
            <a:ext cx="619200" cy="619200"/>
          </a:xfrm>
          <a:prstGeom prst="ellipse">
            <a:avLst/>
          </a:prstGeom>
          <a:solidFill>
            <a:schemeClr val="tx2"/>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45" name="Text Placeholder 5">
            <a:extLst>
              <a:ext uri="{FF2B5EF4-FFF2-40B4-BE49-F238E27FC236}">
                <a16:creationId xmlns:a16="http://schemas.microsoft.com/office/drawing/2014/main" xmlns="" id="{D77C0CF7-146D-42B3-A853-A86442F48822}"/>
              </a:ext>
            </a:extLst>
          </p:cNvPr>
          <p:cNvSpPr>
            <a:spLocks noGrp="1"/>
          </p:cNvSpPr>
          <p:nvPr>
            <p:ph type="body" sz="quarter" idx="58" hasCustomPrompt="1"/>
          </p:nvPr>
        </p:nvSpPr>
        <p:spPr>
          <a:xfrm>
            <a:off x="8936413" y="4148680"/>
            <a:ext cx="2847600" cy="618672"/>
          </a:xfrm>
        </p:spPr>
        <p:txBody>
          <a:bodyPr bIns="0" anchor="ctr" anchorCtr="0"/>
          <a:lstStyle>
            <a:lvl1pPr marL="0" indent="0">
              <a:lnSpc>
                <a:spcPct val="100000"/>
              </a:lnSpc>
              <a:buNone/>
              <a:defRPr/>
            </a:lvl1pPr>
          </a:lstStyle>
          <a:p>
            <a:pPr lvl="0"/>
            <a:r>
              <a:rPr lang="en-US"/>
              <a:t>Click to add item</a:t>
            </a:r>
          </a:p>
        </p:txBody>
      </p:sp>
      <p:sp>
        <p:nvSpPr>
          <p:cNvPr id="46" name="Text Placeholder 7">
            <a:extLst>
              <a:ext uri="{FF2B5EF4-FFF2-40B4-BE49-F238E27FC236}">
                <a16:creationId xmlns:a16="http://schemas.microsoft.com/office/drawing/2014/main" xmlns="" id="{BCA8B1CC-0D3D-4149-8BBC-DCA9258CD404}"/>
              </a:ext>
            </a:extLst>
          </p:cNvPr>
          <p:cNvSpPr>
            <a:spLocks noGrp="1"/>
          </p:cNvSpPr>
          <p:nvPr>
            <p:ph type="body" sz="quarter" idx="59" hasCustomPrompt="1"/>
          </p:nvPr>
        </p:nvSpPr>
        <p:spPr>
          <a:xfrm>
            <a:off x="8075613" y="4912946"/>
            <a:ext cx="619200" cy="619200"/>
          </a:xfrm>
          <a:prstGeom prst="ellipse">
            <a:avLst/>
          </a:prstGeom>
          <a:solidFill>
            <a:schemeClr val="tx1"/>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47" name="Text Placeholder 5">
            <a:extLst>
              <a:ext uri="{FF2B5EF4-FFF2-40B4-BE49-F238E27FC236}">
                <a16:creationId xmlns:a16="http://schemas.microsoft.com/office/drawing/2014/main" xmlns="" id="{9ED415F2-FE91-45A2-90CA-FD24FBE2066E}"/>
              </a:ext>
            </a:extLst>
          </p:cNvPr>
          <p:cNvSpPr>
            <a:spLocks noGrp="1"/>
          </p:cNvSpPr>
          <p:nvPr>
            <p:ph type="body" sz="quarter" idx="60" hasCustomPrompt="1"/>
          </p:nvPr>
        </p:nvSpPr>
        <p:spPr>
          <a:xfrm>
            <a:off x="8936412" y="4913210"/>
            <a:ext cx="2847600" cy="618672"/>
          </a:xfrm>
        </p:spPr>
        <p:txBody>
          <a:bodyPr bIns="0" anchor="ctr" anchorCtr="0"/>
          <a:lstStyle>
            <a:lvl1pPr marL="0" indent="0">
              <a:lnSpc>
                <a:spcPct val="100000"/>
              </a:lnSpc>
              <a:buNone/>
              <a:defRPr/>
            </a:lvl1pPr>
          </a:lstStyle>
          <a:p>
            <a:pPr lvl="0"/>
            <a:r>
              <a:rPr lang="en-US" dirty="0"/>
              <a:t>Click to add item</a:t>
            </a:r>
          </a:p>
        </p:txBody>
      </p:sp>
      <p:sp>
        <p:nvSpPr>
          <p:cNvPr id="97" name="Text Placeholder 96">
            <a:extLst>
              <a:ext uri="{FF2B5EF4-FFF2-40B4-BE49-F238E27FC236}">
                <a16:creationId xmlns:a16="http://schemas.microsoft.com/office/drawing/2014/main" xmlns="" id="{14348663-4319-4C79-B6B2-A03D4D4B5FE5}"/>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4155069973"/>
      </p:ext>
    </p:extLst>
  </p:cSld>
  <p:clrMapOvr>
    <a:masterClrMapping/>
  </p:clrMapOvr>
  <p:extLst>
    <p:ext uri="{DCECCB84-F9BA-43D5-87BE-67443E8EF086}">
      <p15:sldGuideLst xmlns:p15="http://schemas.microsoft.com/office/powerpoint/2012/main" xmlns="">
        <p15:guide id="5" pos="2593" userDrawn="1">
          <p15:clr>
            <a:srgbClr val="A4A3A4"/>
          </p15:clr>
        </p15:guide>
        <p15:guide id="6" pos="2661" userDrawn="1">
          <p15:clr>
            <a:srgbClr val="A4A3A4"/>
          </p15:clr>
        </p15:guide>
        <p15:guide id="11" orient="horz" pos="890" userDrawn="1">
          <p15:clr>
            <a:srgbClr val="C35EA4"/>
          </p15:clr>
        </p15:guide>
        <p15:guide id="12" orient="horz" pos="981" userDrawn="1">
          <p15:clr>
            <a:srgbClr val="C35EA4"/>
          </p15:clr>
        </p15:guide>
        <p15:guide id="13" pos="5019" userDrawn="1">
          <p15:clr>
            <a:srgbClr val="A4A3A4"/>
          </p15:clr>
        </p15:guide>
        <p15:guide id="14" pos="5087" userDrawn="1">
          <p15:clr>
            <a:srgbClr val="A4A3A4"/>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DC22DA5D-EC7E-40C3-8862-3E3748AD6C3A}"/>
              </a:ext>
            </a:extLst>
          </p:cNvPr>
          <p:cNvSpPr txBox="1">
            <a:spLocks/>
          </p:cNvSpPr>
          <p:nvPr userDrawn="1"/>
        </p:nvSpPr>
        <p:spPr>
          <a:xfrm>
            <a:off x="1257304" y="769811"/>
            <a:ext cx="9677394" cy="5318379"/>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pPr>
              <a:lnSpc>
                <a:spcPct val="90000"/>
              </a:lnSpc>
            </a:pPr>
            <a:r>
              <a:rPr lang="en-US" sz="9600" dirty="0"/>
              <a:t>Do not use layouts</a:t>
            </a:r>
            <a:br>
              <a:rPr lang="en-US" sz="9600" dirty="0"/>
            </a:br>
            <a:r>
              <a:rPr lang="en-US" sz="9600" dirty="0"/>
              <a:t>in this section appearing after this point. </a:t>
            </a:r>
          </a:p>
        </p:txBody>
      </p:sp>
      <p:sp>
        <p:nvSpPr>
          <p:cNvPr id="3" name="DO NOT DELETE (BRANDIN)">
            <a:extLst>
              <a:ext uri="{FF2B5EF4-FFF2-40B4-BE49-F238E27FC236}">
                <a16:creationId xmlns:a16="http://schemas.microsoft.com/office/drawing/2014/main" xmlns="" id="{4F00B38B-C25C-3A44-ACA0-371764ACD89F}"/>
              </a:ext>
            </a:extLst>
          </p:cNvPr>
          <p:cNvSpPr/>
          <p:nvPr userDrawn="1"/>
        </p:nvSpPr>
        <p:spPr>
          <a:xfrm>
            <a:off x="152400" y="1524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20000"/>
              </a:lnSpc>
              <a:spcAft>
                <a:spcPts val="600"/>
              </a:spcAft>
            </a:pPr>
            <a:endParaRPr lang="en-US" dirty="0" err="1"/>
          </a:p>
        </p:txBody>
      </p:sp>
    </p:spTree>
    <p:custDataLst>
      <p:custData r:id="rId1"/>
      <p:tags r:id="rId2"/>
    </p:custDataLst>
    <p:extLst>
      <p:ext uri="{BB962C8B-B14F-4D97-AF65-F5344CB8AC3E}">
        <p14:creationId xmlns:p14="http://schemas.microsoft.com/office/powerpoint/2010/main" val="38042380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 Point Numbered Agenda">
    <p:bg>
      <p:bgPr>
        <a:solidFill>
          <a:schemeClr val="accent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xmlns="" id="{F4490770-1E9F-4154-86B8-9247C8AC1731}"/>
              </a:ext>
            </a:extLst>
          </p:cNvPr>
          <p:cNvSpPr/>
          <p:nvPr userDrawn="1"/>
        </p:nvSpPr>
        <p:spPr>
          <a:xfrm>
            <a:off x="0" y="0"/>
            <a:ext cx="12192000" cy="6858000"/>
          </a:xfrm>
          <a:custGeom>
            <a:avLst/>
            <a:gdLst>
              <a:gd name="connsiteX0" fmla="*/ 9531307 w 12192000"/>
              <a:gd name="connsiteY0" fmla="*/ 0 h 6858000"/>
              <a:gd name="connsiteX1" fmla="*/ 12192000 w 12192000"/>
              <a:gd name="connsiteY1" fmla="*/ 0 h 6858000"/>
              <a:gd name="connsiteX2" fmla="*/ 12192000 w 12192000"/>
              <a:gd name="connsiteY2" fmla="*/ 6858000 h 6858000"/>
              <a:gd name="connsiteX3" fmla="*/ 9582333 w 12192000"/>
              <a:gd name="connsiteY3" fmla="*/ 6858000 h 6858000"/>
              <a:gd name="connsiteX4" fmla="*/ 9627483 w 12192000"/>
              <a:gd name="connsiteY4" fmla="*/ 6825894 h 6858000"/>
              <a:gd name="connsiteX5" fmla="*/ 11321144 w 12192000"/>
              <a:gd name="connsiteY5" fmla="*/ 3447143 h 6858000"/>
              <a:gd name="connsiteX6" fmla="*/ 9627483 w 12192000"/>
              <a:gd name="connsiteY6" fmla="*/ 68393 h 6858000"/>
              <a:gd name="connsiteX7" fmla="*/ 0 w 12192000"/>
              <a:gd name="connsiteY7" fmla="*/ 0 h 6858000"/>
              <a:gd name="connsiteX8" fmla="*/ 4678180 w 12192000"/>
              <a:gd name="connsiteY8" fmla="*/ 0 h 6858000"/>
              <a:gd name="connsiteX9" fmla="*/ 4582003 w 12192000"/>
              <a:gd name="connsiteY9" fmla="*/ 68393 h 6858000"/>
              <a:gd name="connsiteX10" fmla="*/ 2888342 w 12192000"/>
              <a:gd name="connsiteY10" fmla="*/ 3447143 h 6858000"/>
              <a:gd name="connsiteX11" fmla="*/ 4582003 w 12192000"/>
              <a:gd name="connsiteY11" fmla="*/ 6825894 h 6858000"/>
              <a:gd name="connsiteX12" fmla="*/ 4627153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9531307" y="0"/>
                </a:moveTo>
                <a:lnTo>
                  <a:pt x="12192000" y="0"/>
                </a:lnTo>
                <a:lnTo>
                  <a:pt x="12192000" y="6858000"/>
                </a:lnTo>
                <a:lnTo>
                  <a:pt x="9582333" y="6858000"/>
                </a:lnTo>
                <a:lnTo>
                  <a:pt x="9627483" y="6825894"/>
                </a:lnTo>
                <a:cubicBezTo>
                  <a:pt x="10655639" y="6056982"/>
                  <a:pt x="11321144" y="4829781"/>
                  <a:pt x="11321144" y="3447143"/>
                </a:cubicBezTo>
                <a:cubicBezTo>
                  <a:pt x="11321144" y="2064505"/>
                  <a:pt x="10655639" y="837304"/>
                  <a:pt x="9627483" y="68393"/>
                </a:cubicBezTo>
                <a:close/>
                <a:moveTo>
                  <a:pt x="0" y="0"/>
                </a:moveTo>
                <a:lnTo>
                  <a:pt x="4678180" y="0"/>
                </a:lnTo>
                <a:lnTo>
                  <a:pt x="4582003" y="68393"/>
                </a:lnTo>
                <a:cubicBezTo>
                  <a:pt x="3553847" y="837304"/>
                  <a:pt x="2888342" y="2064505"/>
                  <a:pt x="2888342" y="3447143"/>
                </a:cubicBezTo>
                <a:cubicBezTo>
                  <a:pt x="2888342" y="4829781"/>
                  <a:pt x="3553847" y="6056982"/>
                  <a:pt x="4582003" y="6825894"/>
                </a:cubicBezTo>
                <a:lnTo>
                  <a:pt x="462715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sz="2400" err="1">
              <a:latin typeface="+mj-lt"/>
            </a:endParaRPr>
          </a:p>
        </p:txBody>
      </p:sp>
      <p:sp>
        <p:nvSpPr>
          <p:cNvPr id="7" name="TextBox 6">
            <a:extLst>
              <a:ext uri="{FF2B5EF4-FFF2-40B4-BE49-F238E27FC236}">
                <a16:creationId xmlns:a16="http://schemas.microsoft.com/office/drawing/2014/main" xmlns="" id="{01394839-4297-4B2C-9E5E-9464FC4D3472}"/>
              </a:ext>
            </a:extLst>
          </p:cNvPr>
          <p:cNvSpPr txBox="1"/>
          <p:nvPr userDrawn="1"/>
        </p:nvSpPr>
        <p:spPr>
          <a:xfrm>
            <a:off x="407988" y="1711099"/>
            <a:ext cx="3510869" cy="1061130"/>
          </a:xfrm>
          <a:prstGeom prst="rect">
            <a:avLst/>
          </a:prstGeom>
        </p:spPr>
        <p:txBody>
          <a:bodyPr vert="horz" lIns="0" tIns="0" rIns="0" bIns="0" rtlCol="0" anchor="t">
            <a:normAutofit/>
          </a:bodyPr>
          <a:lstStyle>
            <a:lvl1pPr>
              <a:lnSpc>
                <a:spcPct val="90000"/>
              </a:lnSpc>
              <a:spcBef>
                <a:spcPct val="0"/>
              </a:spcBef>
              <a:buNone/>
              <a:defRPr sz="3600">
                <a:solidFill>
                  <a:schemeClr val="accent1"/>
                </a:solidFill>
                <a:latin typeface="+mj-lt"/>
                <a:ea typeface="+mj-ea"/>
                <a:cs typeface="+mj-cs"/>
              </a:defRPr>
            </a:lvl1pPr>
          </a:lstStyle>
          <a:p>
            <a:pPr lvl="0">
              <a:lnSpc>
                <a:spcPct val="100000"/>
              </a:lnSpc>
            </a:pPr>
            <a:r>
              <a:rPr lang="en-US">
                <a:solidFill>
                  <a:schemeClr val="accent1"/>
                </a:solidFill>
              </a:rPr>
              <a:t>Agenda</a:t>
            </a:r>
          </a:p>
        </p:txBody>
      </p:sp>
      <p:sp>
        <p:nvSpPr>
          <p:cNvPr id="3" name="Date Placeholder 2">
            <a:extLst>
              <a:ext uri="{FF2B5EF4-FFF2-40B4-BE49-F238E27FC236}">
                <a16:creationId xmlns:a16="http://schemas.microsoft.com/office/drawing/2014/main" xmlns="" id="{CEF862C7-016C-487C-A2DE-DA5794F6839D}"/>
              </a:ext>
            </a:extLst>
          </p:cNvPr>
          <p:cNvSpPr>
            <a:spLocks noGrp="1"/>
          </p:cNvSpPr>
          <p:nvPr>
            <p:ph type="dt" sz="half" idx="10"/>
          </p:nvPr>
        </p:nvSpPr>
        <p:spPr/>
        <p:txBody>
          <a:bodyPr/>
          <a:lstStyle>
            <a:lvl1pPr>
              <a:lnSpc>
                <a:spcPct val="100000"/>
              </a:lnSpc>
              <a:defRPr/>
            </a:lvl1pPr>
          </a:lstStyle>
          <a:p>
            <a:endParaRPr lang="en-GB" dirty="0"/>
          </a:p>
        </p:txBody>
      </p:sp>
      <p:sp>
        <p:nvSpPr>
          <p:cNvPr id="4" name="Slide Number Placeholder 3">
            <a:extLst>
              <a:ext uri="{FF2B5EF4-FFF2-40B4-BE49-F238E27FC236}">
                <a16:creationId xmlns:a16="http://schemas.microsoft.com/office/drawing/2014/main" xmlns="" id="{A8AF6869-948B-479F-A153-EECB535C0D21}"/>
              </a:ext>
            </a:extLst>
          </p:cNvPr>
          <p:cNvSpPr>
            <a:spLocks noGrp="1"/>
          </p:cNvSpPr>
          <p:nvPr>
            <p:ph type="sldNum" sz="quarter" idx="11"/>
          </p:nvPr>
        </p:nvSpPr>
        <p:spPr/>
        <p:txBody>
          <a:bodyPr/>
          <a:lstStyle>
            <a:lvl1pPr>
              <a:lnSpc>
                <a:spcPct val="100000"/>
              </a:lnSpc>
              <a:defRPr/>
            </a:lvl1pPr>
          </a:lstStyle>
          <a:p>
            <a:fld id="{F8E47D07-9D1E-4FE9-B31A-2F5863681021}" type="slidenum">
              <a:rPr lang="en-GB" smtClean="0"/>
              <a:pPr/>
              <a:t>‹#›</a:t>
            </a:fld>
            <a:endParaRPr lang="en-GB" dirty="0"/>
          </a:p>
        </p:txBody>
      </p:sp>
      <p:sp>
        <p:nvSpPr>
          <p:cNvPr id="8" name="Text Placeholder 30">
            <a:extLst>
              <a:ext uri="{FF2B5EF4-FFF2-40B4-BE49-F238E27FC236}">
                <a16:creationId xmlns:a16="http://schemas.microsoft.com/office/drawing/2014/main" xmlns="" id="{BB903B74-502C-44C7-9EA2-4E8D1C33DE77}"/>
              </a:ext>
            </a:extLst>
          </p:cNvPr>
          <p:cNvSpPr txBox="1">
            <a:spLocks/>
          </p:cNvSpPr>
          <p:nvPr userDrawn="1"/>
        </p:nvSpPr>
        <p:spPr>
          <a:xfrm>
            <a:off x="11597151" y="6303999"/>
            <a:ext cx="294812" cy="355098"/>
          </a:xfrm>
          <a:prstGeom prst="rect">
            <a:avLst/>
          </a:prstGeom>
          <a:blipFill>
            <a:blip r:embed="rId3">
              <a:extLst>
                <a:ext uri="{96DAC541-7B7A-43D3-8B79-37D633B846F1}">
                  <asvg:svgBlip xmlns:asvg="http://schemas.microsoft.com/office/drawing/2016/SVG/main" xmlns="" r:embed="rId4"/>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a:t> </a:t>
            </a:r>
          </a:p>
        </p:txBody>
      </p:sp>
      <p:sp>
        <p:nvSpPr>
          <p:cNvPr id="17" name="Item 1">
            <a:extLst>
              <a:ext uri="{FF2B5EF4-FFF2-40B4-BE49-F238E27FC236}">
                <a16:creationId xmlns:a16="http://schemas.microsoft.com/office/drawing/2014/main" xmlns="" id="{5B98A680-6773-43B0-954D-2C033446C318}"/>
              </a:ext>
            </a:extLst>
          </p:cNvPr>
          <p:cNvSpPr>
            <a:spLocks noGrp="1"/>
          </p:cNvSpPr>
          <p:nvPr>
            <p:ph type="body" sz="quarter" idx="13" hasCustomPrompt="1"/>
          </p:nvPr>
        </p:nvSpPr>
        <p:spPr>
          <a:xfrm>
            <a:off x="4691063" y="1377723"/>
            <a:ext cx="5905500" cy="646331"/>
          </a:xfrm>
        </p:spPr>
        <p:txBody>
          <a:bodyPr anchor="ctr" anchorCtr="0"/>
          <a:lstStyle>
            <a:lvl1pPr marL="0" indent="0">
              <a:lnSpc>
                <a:spcPct val="100000"/>
              </a:lnSpc>
              <a:buNone/>
              <a:defRPr sz="2000">
                <a:solidFill>
                  <a:schemeClr val="bg1"/>
                </a:solidFill>
                <a:latin typeface="+mj-lt"/>
              </a:defRPr>
            </a:lvl1pPr>
          </a:lstStyle>
          <a:p>
            <a:pPr lvl="0"/>
            <a:r>
              <a:rPr lang="en-US" dirty="0"/>
              <a:t>Click to add agenda item</a:t>
            </a:r>
          </a:p>
        </p:txBody>
      </p:sp>
      <p:sp>
        <p:nvSpPr>
          <p:cNvPr id="18" name="Item 2">
            <a:extLst>
              <a:ext uri="{FF2B5EF4-FFF2-40B4-BE49-F238E27FC236}">
                <a16:creationId xmlns:a16="http://schemas.microsoft.com/office/drawing/2014/main" xmlns="" id="{C88A5D62-B6BA-4488-A4CD-0D84437AB183}"/>
              </a:ext>
            </a:extLst>
          </p:cNvPr>
          <p:cNvSpPr>
            <a:spLocks noGrp="1"/>
          </p:cNvSpPr>
          <p:nvPr>
            <p:ph type="body" sz="quarter" idx="14" hasCustomPrompt="1"/>
          </p:nvPr>
        </p:nvSpPr>
        <p:spPr>
          <a:xfrm>
            <a:off x="4691063" y="2250423"/>
            <a:ext cx="5905500" cy="646331"/>
          </a:xfrm>
        </p:spPr>
        <p:txBody>
          <a:bodyPr anchor="ctr" anchorCtr="0"/>
          <a:lstStyle>
            <a:lvl1pPr marL="0" indent="0">
              <a:lnSpc>
                <a:spcPct val="100000"/>
              </a:lnSpc>
              <a:buNone/>
              <a:defRPr sz="2000">
                <a:solidFill>
                  <a:schemeClr val="bg1"/>
                </a:solidFill>
                <a:latin typeface="+mj-lt"/>
              </a:defRPr>
            </a:lvl1pPr>
          </a:lstStyle>
          <a:p>
            <a:pPr lvl="0"/>
            <a:r>
              <a:rPr lang="en-US" dirty="0"/>
              <a:t>Click to add agenda item</a:t>
            </a:r>
          </a:p>
        </p:txBody>
      </p:sp>
      <p:sp>
        <p:nvSpPr>
          <p:cNvPr id="19" name="Item 3">
            <a:extLst>
              <a:ext uri="{FF2B5EF4-FFF2-40B4-BE49-F238E27FC236}">
                <a16:creationId xmlns:a16="http://schemas.microsoft.com/office/drawing/2014/main" xmlns="" id="{828CF371-6871-4098-A3A8-48392AFE7BF1}"/>
              </a:ext>
            </a:extLst>
          </p:cNvPr>
          <p:cNvSpPr>
            <a:spLocks noGrp="1"/>
          </p:cNvSpPr>
          <p:nvPr>
            <p:ph type="body" sz="quarter" idx="15" hasCustomPrompt="1"/>
          </p:nvPr>
        </p:nvSpPr>
        <p:spPr>
          <a:xfrm>
            <a:off x="4691063" y="3123123"/>
            <a:ext cx="5905500" cy="646331"/>
          </a:xfrm>
        </p:spPr>
        <p:txBody>
          <a:bodyPr anchor="ctr" anchorCtr="0"/>
          <a:lstStyle>
            <a:lvl1pPr marL="0" indent="0">
              <a:lnSpc>
                <a:spcPct val="100000"/>
              </a:lnSpc>
              <a:buNone/>
              <a:defRPr sz="2000">
                <a:solidFill>
                  <a:schemeClr val="bg1"/>
                </a:solidFill>
                <a:latin typeface="+mj-lt"/>
              </a:defRPr>
            </a:lvl1pPr>
          </a:lstStyle>
          <a:p>
            <a:pPr lvl="0"/>
            <a:r>
              <a:rPr lang="en-US" dirty="0"/>
              <a:t>Click to add agenda item</a:t>
            </a:r>
          </a:p>
        </p:txBody>
      </p:sp>
      <p:sp>
        <p:nvSpPr>
          <p:cNvPr id="20" name="Item 4">
            <a:extLst>
              <a:ext uri="{FF2B5EF4-FFF2-40B4-BE49-F238E27FC236}">
                <a16:creationId xmlns:a16="http://schemas.microsoft.com/office/drawing/2014/main" xmlns="" id="{4B689727-BF5A-44A3-814C-E7859935BD58}"/>
              </a:ext>
            </a:extLst>
          </p:cNvPr>
          <p:cNvSpPr>
            <a:spLocks noGrp="1"/>
          </p:cNvSpPr>
          <p:nvPr>
            <p:ph type="body" sz="quarter" idx="16" hasCustomPrompt="1"/>
          </p:nvPr>
        </p:nvSpPr>
        <p:spPr>
          <a:xfrm>
            <a:off x="4691063" y="3995823"/>
            <a:ext cx="5905500" cy="646331"/>
          </a:xfrm>
        </p:spPr>
        <p:txBody>
          <a:bodyPr anchor="ctr" anchorCtr="0"/>
          <a:lstStyle>
            <a:lvl1pPr marL="0" indent="0">
              <a:lnSpc>
                <a:spcPct val="100000"/>
              </a:lnSpc>
              <a:buNone/>
              <a:defRPr sz="2000">
                <a:solidFill>
                  <a:schemeClr val="bg1"/>
                </a:solidFill>
                <a:latin typeface="+mj-lt"/>
              </a:defRPr>
            </a:lvl1pPr>
          </a:lstStyle>
          <a:p>
            <a:pPr lvl="0"/>
            <a:r>
              <a:rPr lang="en-US" dirty="0"/>
              <a:t>Click to add agenda item</a:t>
            </a:r>
          </a:p>
        </p:txBody>
      </p:sp>
      <p:sp>
        <p:nvSpPr>
          <p:cNvPr id="21" name="Item 5">
            <a:extLst>
              <a:ext uri="{FF2B5EF4-FFF2-40B4-BE49-F238E27FC236}">
                <a16:creationId xmlns:a16="http://schemas.microsoft.com/office/drawing/2014/main" xmlns="" id="{9EC66708-ABCA-4E5C-BBDA-A3E8D603A810}"/>
              </a:ext>
            </a:extLst>
          </p:cNvPr>
          <p:cNvSpPr>
            <a:spLocks noGrp="1"/>
          </p:cNvSpPr>
          <p:nvPr>
            <p:ph type="body" sz="quarter" idx="17" hasCustomPrompt="1"/>
          </p:nvPr>
        </p:nvSpPr>
        <p:spPr>
          <a:xfrm>
            <a:off x="4691063" y="4868523"/>
            <a:ext cx="5905500" cy="646331"/>
          </a:xfrm>
        </p:spPr>
        <p:txBody>
          <a:bodyPr anchor="ctr" anchorCtr="0"/>
          <a:lstStyle>
            <a:lvl1pPr marL="0" indent="0">
              <a:lnSpc>
                <a:spcPct val="100000"/>
              </a:lnSpc>
              <a:buNone/>
              <a:defRPr sz="2000">
                <a:solidFill>
                  <a:schemeClr val="bg1"/>
                </a:solidFill>
                <a:latin typeface="+mj-lt"/>
              </a:defRPr>
            </a:lvl1pPr>
          </a:lstStyle>
          <a:p>
            <a:pPr lvl="0"/>
            <a:r>
              <a:rPr lang="en-US" dirty="0"/>
              <a:t>Click to add agenda item</a:t>
            </a:r>
          </a:p>
        </p:txBody>
      </p:sp>
      <p:sp>
        <p:nvSpPr>
          <p:cNvPr id="33" name="#1">
            <a:extLst>
              <a:ext uri="{FF2B5EF4-FFF2-40B4-BE49-F238E27FC236}">
                <a16:creationId xmlns:a16="http://schemas.microsoft.com/office/drawing/2014/main" xmlns="" id="{EEFFE13B-7B99-487A-87CD-BD496112F16E}"/>
              </a:ext>
            </a:extLst>
          </p:cNvPr>
          <p:cNvSpPr>
            <a:spLocks noGrp="1"/>
          </p:cNvSpPr>
          <p:nvPr>
            <p:ph type="body" sz="quarter" idx="23" hasCustomPrompt="1"/>
          </p:nvPr>
        </p:nvSpPr>
        <p:spPr>
          <a:xfrm>
            <a:off x="3803425" y="1330088"/>
            <a:ext cx="741600" cy="741600"/>
          </a:xfrm>
          <a:prstGeom prst="ellipse">
            <a:avLst/>
          </a:prstGeom>
          <a:solidFill>
            <a:schemeClr val="bg1"/>
          </a:solidFill>
        </p:spPr>
        <p:txBody>
          <a:bodyPr wrap="none" anchor="ctr" anchorCtr="0">
            <a:normAutofit/>
          </a:bodyPr>
          <a:lstStyle>
            <a:lvl1pPr marL="0" indent="0" algn="ctr">
              <a:lnSpc>
                <a:spcPct val="100000"/>
              </a:lnSpc>
              <a:buNone/>
              <a:defRPr sz="3200" b="1">
                <a:solidFill>
                  <a:schemeClr val="accent1"/>
                </a:solidFill>
                <a:latin typeface="+mn-lt"/>
              </a:defRPr>
            </a:lvl1pPr>
          </a:lstStyle>
          <a:p>
            <a:pPr lvl="0"/>
            <a:r>
              <a:rPr lang="en-US" dirty="0"/>
              <a:t>#</a:t>
            </a:r>
          </a:p>
        </p:txBody>
      </p:sp>
      <p:sp>
        <p:nvSpPr>
          <p:cNvPr id="34" name="#2">
            <a:extLst>
              <a:ext uri="{FF2B5EF4-FFF2-40B4-BE49-F238E27FC236}">
                <a16:creationId xmlns:a16="http://schemas.microsoft.com/office/drawing/2014/main" xmlns="" id="{AA3DE202-796A-4A7F-BC20-0327D16A5273}"/>
              </a:ext>
            </a:extLst>
          </p:cNvPr>
          <p:cNvSpPr>
            <a:spLocks noGrp="1"/>
          </p:cNvSpPr>
          <p:nvPr>
            <p:ph type="body" sz="quarter" idx="24" hasCustomPrompt="1"/>
          </p:nvPr>
        </p:nvSpPr>
        <p:spPr>
          <a:xfrm>
            <a:off x="3801069" y="2202788"/>
            <a:ext cx="741600" cy="741600"/>
          </a:xfrm>
          <a:prstGeom prst="ellipse">
            <a:avLst/>
          </a:prstGeom>
          <a:solidFill>
            <a:schemeClr val="bg1"/>
          </a:solidFill>
        </p:spPr>
        <p:txBody>
          <a:bodyPr wrap="none" anchor="ctr" anchorCtr="0">
            <a:normAutofit/>
          </a:bodyPr>
          <a:lstStyle>
            <a:lvl1pPr marL="0" indent="0" algn="ctr">
              <a:lnSpc>
                <a:spcPct val="100000"/>
              </a:lnSpc>
              <a:buNone/>
              <a:defRPr sz="3200" b="1">
                <a:solidFill>
                  <a:schemeClr val="accent1"/>
                </a:solidFill>
                <a:latin typeface="+mn-lt"/>
              </a:defRPr>
            </a:lvl1pPr>
          </a:lstStyle>
          <a:p>
            <a:pPr lvl="0"/>
            <a:r>
              <a:rPr lang="en-US" dirty="0"/>
              <a:t>#</a:t>
            </a:r>
          </a:p>
        </p:txBody>
      </p:sp>
      <p:sp>
        <p:nvSpPr>
          <p:cNvPr id="35" name="#3">
            <a:extLst>
              <a:ext uri="{FF2B5EF4-FFF2-40B4-BE49-F238E27FC236}">
                <a16:creationId xmlns:a16="http://schemas.microsoft.com/office/drawing/2014/main" xmlns="" id="{1653EFEB-6F6D-43AA-A743-2A76CFC4E98E}"/>
              </a:ext>
            </a:extLst>
          </p:cNvPr>
          <p:cNvSpPr>
            <a:spLocks noGrp="1"/>
          </p:cNvSpPr>
          <p:nvPr>
            <p:ph type="body" sz="quarter" idx="25" hasCustomPrompt="1"/>
          </p:nvPr>
        </p:nvSpPr>
        <p:spPr>
          <a:xfrm>
            <a:off x="3801069" y="3075488"/>
            <a:ext cx="741600" cy="741600"/>
          </a:xfrm>
          <a:prstGeom prst="ellipse">
            <a:avLst/>
          </a:prstGeom>
          <a:solidFill>
            <a:schemeClr val="bg1"/>
          </a:solidFill>
        </p:spPr>
        <p:txBody>
          <a:bodyPr wrap="none" anchor="ctr" anchorCtr="0">
            <a:normAutofit/>
          </a:bodyPr>
          <a:lstStyle>
            <a:lvl1pPr marL="0" indent="0" algn="ctr">
              <a:lnSpc>
                <a:spcPct val="100000"/>
              </a:lnSpc>
              <a:buNone/>
              <a:defRPr sz="3200" b="1">
                <a:solidFill>
                  <a:schemeClr val="accent1"/>
                </a:solidFill>
                <a:latin typeface="+mn-lt"/>
              </a:defRPr>
            </a:lvl1pPr>
          </a:lstStyle>
          <a:p>
            <a:pPr lvl="0"/>
            <a:r>
              <a:rPr lang="en-US" dirty="0"/>
              <a:t>#</a:t>
            </a:r>
          </a:p>
        </p:txBody>
      </p:sp>
      <p:sp>
        <p:nvSpPr>
          <p:cNvPr id="36" name="#4">
            <a:extLst>
              <a:ext uri="{FF2B5EF4-FFF2-40B4-BE49-F238E27FC236}">
                <a16:creationId xmlns:a16="http://schemas.microsoft.com/office/drawing/2014/main" xmlns="" id="{23FDDDB5-9B5D-41A1-82EB-94A01BBEE784}"/>
              </a:ext>
            </a:extLst>
          </p:cNvPr>
          <p:cNvSpPr>
            <a:spLocks noGrp="1"/>
          </p:cNvSpPr>
          <p:nvPr>
            <p:ph type="body" sz="quarter" idx="26" hasCustomPrompt="1"/>
          </p:nvPr>
        </p:nvSpPr>
        <p:spPr>
          <a:xfrm>
            <a:off x="3801069" y="3948188"/>
            <a:ext cx="741600" cy="741600"/>
          </a:xfrm>
          <a:prstGeom prst="ellipse">
            <a:avLst/>
          </a:prstGeom>
          <a:solidFill>
            <a:schemeClr val="bg1"/>
          </a:solidFill>
        </p:spPr>
        <p:txBody>
          <a:bodyPr wrap="none" anchor="ctr" anchorCtr="0">
            <a:normAutofit/>
          </a:bodyPr>
          <a:lstStyle>
            <a:lvl1pPr marL="0" indent="0" algn="ctr">
              <a:lnSpc>
                <a:spcPct val="100000"/>
              </a:lnSpc>
              <a:buNone/>
              <a:defRPr sz="3200" b="1">
                <a:solidFill>
                  <a:schemeClr val="accent1"/>
                </a:solidFill>
                <a:latin typeface="+mn-lt"/>
              </a:defRPr>
            </a:lvl1pPr>
          </a:lstStyle>
          <a:p>
            <a:pPr lvl="0"/>
            <a:r>
              <a:rPr lang="en-US" dirty="0"/>
              <a:t>#</a:t>
            </a:r>
          </a:p>
        </p:txBody>
      </p:sp>
      <p:sp>
        <p:nvSpPr>
          <p:cNvPr id="37" name="#5">
            <a:extLst>
              <a:ext uri="{FF2B5EF4-FFF2-40B4-BE49-F238E27FC236}">
                <a16:creationId xmlns:a16="http://schemas.microsoft.com/office/drawing/2014/main" xmlns="" id="{7B451C41-DD76-4869-B434-D7FD651EE6F3}"/>
              </a:ext>
            </a:extLst>
          </p:cNvPr>
          <p:cNvSpPr>
            <a:spLocks noGrp="1"/>
          </p:cNvSpPr>
          <p:nvPr>
            <p:ph type="body" sz="quarter" idx="27" hasCustomPrompt="1"/>
          </p:nvPr>
        </p:nvSpPr>
        <p:spPr>
          <a:xfrm>
            <a:off x="3801069" y="4820888"/>
            <a:ext cx="741600" cy="741600"/>
          </a:xfrm>
          <a:prstGeom prst="ellipse">
            <a:avLst/>
          </a:prstGeom>
          <a:solidFill>
            <a:schemeClr val="bg1"/>
          </a:solidFill>
        </p:spPr>
        <p:txBody>
          <a:bodyPr wrap="none" anchor="ctr" anchorCtr="0">
            <a:normAutofit/>
          </a:bodyPr>
          <a:lstStyle>
            <a:lvl1pPr marL="0" indent="0" algn="ctr">
              <a:lnSpc>
                <a:spcPct val="100000"/>
              </a:lnSpc>
              <a:buNone/>
              <a:defRPr sz="3200" b="1">
                <a:solidFill>
                  <a:schemeClr val="accent1"/>
                </a:solidFill>
                <a:latin typeface="+mn-lt"/>
              </a:defRPr>
            </a:lvl1pPr>
          </a:lstStyle>
          <a:p>
            <a:pPr lvl="0"/>
            <a:r>
              <a:rPr lang="en-US" dirty="0"/>
              <a:t>#</a:t>
            </a:r>
          </a:p>
        </p:txBody>
      </p:sp>
    </p:spTree>
    <p:custDataLst>
      <p:tags r:id="rId1"/>
    </p:custDataLst>
    <p:extLst>
      <p:ext uri="{BB962C8B-B14F-4D97-AF65-F5344CB8AC3E}">
        <p14:creationId xmlns:p14="http://schemas.microsoft.com/office/powerpoint/2010/main" val="863539596"/>
      </p:ext>
    </p:extLst>
  </p:cSld>
  <p:clrMapOvr>
    <a:masterClrMapping/>
  </p:clrMapOvr>
  <p:extLst>
    <p:ext uri="{DCECCB84-F9BA-43D5-87BE-67443E8EF086}">
      <p15:sldGuideLst xmlns:p15="http://schemas.microsoft.com/office/powerpoint/2012/main" xmlns="">
        <p15:guide id="1" pos="2865" userDrawn="1">
          <p15:clr>
            <a:srgbClr val="A4A3A4"/>
          </p15:clr>
        </p15:guide>
        <p15:guide id="2" pos="2955" userDrawn="1">
          <p15:clr>
            <a:srgbClr val="A4A3A4"/>
          </p15:clr>
        </p15:guide>
        <p15:guide id="6" pos="6675" userDrawn="1">
          <p15:clr>
            <a:srgbClr val="A4A3A4"/>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0 Point Numbered Agenda">
    <p:bg>
      <p:bgPr>
        <a:solidFill>
          <a:schemeClr val="accent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xmlns="" id="{F4490770-1E9F-4154-86B8-9247C8AC1731}"/>
              </a:ext>
            </a:extLst>
          </p:cNvPr>
          <p:cNvSpPr/>
          <p:nvPr userDrawn="1"/>
        </p:nvSpPr>
        <p:spPr>
          <a:xfrm>
            <a:off x="0" y="0"/>
            <a:ext cx="12192000" cy="6858000"/>
          </a:xfrm>
          <a:custGeom>
            <a:avLst/>
            <a:gdLst>
              <a:gd name="connsiteX0" fmla="*/ 9531307 w 12192000"/>
              <a:gd name="connsiteY0" fmla="*/ 0 h 6858000"/>
              <a:gd name="connsiteX1" fmla="*/ 12192000 w 12192000"/>
              <a:gd name="connsiteY1" fmla="*/ 0 h 6858000"/>
              <a:gd name="connsiteX2" fmla="*/ 12192000 w 12192000"/>
              <a:gd name="connsiteY2" fmla="*/ 6858000 h 6858000"/>
              <a:gd name="connsiteX3" fmla="*/ 9582333 w 12192000"/>
              <a:gd name="connsiteY3" fmla="*/ 6858000 h 6858000"/>
              <a:gd name="connsiteX4" fmla="*/ 9627483 w 12192000"/>
              <a:gd name="connsiteY4" fmla="*/ 6825894 h 6858000"/>
              <a:gd name="connsiteX5" fmla="*/ 11321144 w 12192000"/>
              <a:gd name="connsiteY5" fmla="*/ 3447143 h 6858000"/>
              <a:gd name="connsiteX6" fmla="*/ 9627483 w 12192000"/>
              <a:gd name="connsiteY6" fmla="*/ 68393 h 6858000"/>
              <a:gd name="connsiteX7" fmla="*/ 0 w 12192000"/>
              <a:gd name="connsiteY7" fmla="*/ 0 h 6858000"/>
              <a:gd name="connsiteX8" fmla="*/ 4678180 w 12192000"/>
              <a:gd name="connsiteY8" fmla="*/ 0 h 6858000"/>
              <a:gd name="connsiteX9" fmla="*/ 4582003 w 12192000"/>
              <a:gd name="connsiteY9" fmla="*/ 68393 h 6858000"/>
              <a:gd name="connsiteX10" fmla="*/ 2888342 w 12192000"/>
              <a:gd name="connsiteY10" fmla="*/ 3447143 h 6858000"/>
              <a:gd name="connsiteX11" fmla="*/ 4582003 w 12192000"/>
              <a:gd name="connsiteY11" fmla="*/ 6825894 h 6858000"/>
              <a:gd name="connsiteX12" fmla="*/ 4627153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9531307" y="0"/>
                </a:moveTo>
                <a:lnTo>
                  <a:pt x="12192000" y="0"/>
                </a:lnTo>
                <a:lnTo>
                  <a:pt x="12192000" y="6858000"/>
                </a:lnTo>
                <a:lnTo>
                  <a:pt x="9582333" y="6858000"/>
                </a:lnTo>
                <a:lnTo>
                  <a:pt x="9627483" y="6825894"/>
                </a:lnTo>
                <a:cubicBezTo>
                  <a:pt x="10655639" y="6056982"/>
                  <a:pt x="11321144" y="4829781"/>
                  <a:pt x="11321144" y="3447143"/>
                </a:cubicBezTo>
                <a:cubicBezTo>
                  <a:pt x="11321144" y="2064505"/>
                  <a:pt x="10655639" y="837304"/>
                  <a:pt x="9627483" y="68393"/>
                </a:cubicBezTo>
                <a:close/>
                <a:moveTo>
                  <a:pt x="0" y="0"/>
                </a:moveTo>
                <a:lnTo>
                  <a:pt x="4678180" y="0"/>
                </a:lnTo>
                <a:lnTo>
                  <a:pt x="4582003" y="68393"/>
                </a:lnTo>
                <a:cubicBezTo>
                  <a:pt x="3553847" y="837304"/>
                  <a:pt x="2888342" y="2064505"/>
                  <a:pt x="2888342" y="3447143"/>
                </a:cubicBezTo>
                <a:cubicBezTo>
                  <a:pt x="2888342" y="4829781"/>
                  <a:pt x="3553847" y="6056982"/>
                  <a:pt x="4582003" y="6825894"/>
                </a:cubicBezTo>
                <a:lnTo>
                  <a:pt x="462715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sz="2400" err="1">
              <a:latin typeface="+mj-lt"/>
            </a:endParaRPr>
          </a:p>
        </p:txBody>
      </p:sp>
      <p:sp>
        <p:nvSpPr>
          <p:cNvPr id="7" name="TextBox 6">
            <a:extLst>
              <a:ext uri="{FF2B5EF4-FFF2-40B4-BE49-F238E27FC236}">
                <a16:creationId xmlns:a16="http://schemas.microsoft.com/office/drawing/2014/main" xmlns="" id="{01394839-4297-4B2C-9E5E-9464FC4D3472}"/>
              </a:ext>
            </a:extLst>
          </p:cNvPr>
          <p:cNvSpPr txBox="1"/>
          <p:nvPr userDrawn="1"/>
        </p:nvSpPr>
        <p:spPr>
          <a:xfrm>
            <a:off x="407988" y="1711099"/>
            <a:ext cx="3510869" cy="1061130"/>
          </a:xfrm>
          <a:prstGeom prst="rect">
            <a:avLst/>
          </a:prstGeom>
        </p:spPr>
        <p:txBody>
          <a:bodyPr vert="horz" lIns="0" tIns="0" rIns="0" bIns="0" rtlCol="0" anchor="t">
            <a:normAutofit/>
          </a:bodyPr>
          <a:lstStyle>
            <a:lvl1pPr>
              <a:lnSpc>
                <a:spcPct val="90000"/>
              </a:lnSpc>
              <a:spcBef>
                <a:spcPct val="0"/>
              </a:spcBef>
              <a:buNone/>
              <a:defRPr sz="3600">
                <a:solidFill>
                  <a:schemeClr val="accent1"/>
                </a:solidFill>
                <a:latin typeface="+mj-lt"/>
                <a:ea typeface="+mj-ea"/>
                <a:cs typeface="+mj-cs"/>
              </a:defRPr>
            </a:lvl1pPr>
          </a:lstStyle>
          <a:p>
            <a:pPr lvl="0">
              <a:lnSpc>
                <a:spcPct val="100000"/>
              </a:lnSpc>
            </a:pPr>
            <a:r>
              <a:rPr lang="en-US">
                <a:solidFill>
                  <a:schemeClr val="accent1"/>
                </a:solidFill>
              </a:rPr>
              <a:t>Agenda</a:t>
            </a:r>
          </a:p>
        </p:txBody>
      </p:sp>
      <p:sp>
        <p:nvSpPr>
          <p:cNvPr id="3" name="Date Placeholder 2">
            <a:extLst>
              <a:ext uri="{FF2B5EF4-FFF2-40B4-BE49-F238E27FC236}">
                <a16:creationId xmlns:a16="http://schemas.microsoft.com/office/drawing/2014/main" xmlns="" id="{CEF862C7-016C-487C-A2DE-DA5794F6839D}"/>
              </a:ext>
            </a:extLst>
          </p:cNvPr>
          <p:cNvSpPr>
            <a:spLocks noGrp="1"/>
          </p:cNvSpPr>
          <p:nvPr>
            <p:ph type="dt" sz="half" idx="10"/>
          </p:nvPr>
        </p:nvSpPr>
        <p:spPr/>
        <p:txBody>
          <a:bodyPr/>
          <a:lstStyle>
            <a:lvl1pPr>
              <a:lnSpc>
                <a:spcPct val="100000"/>
              </a:lnSpc>
              <a:defRPr/>
            </a:lvl1pPr>
          </a:lstStyle>
          <a:p>
            <a:endParaRPr lang="en-GB" dirty="0"/>
          </a:p>
        </p:txBody>
      </p:sp>
      <p:sp>
        <p:nvSpPr>
          <p:cNvPr id="4" name="Slide Number Placeholder 3">
            <a:extLst>
              <a:ext uri="{FF2B5EF4-FFF2-40B4-BE49-F238E27FC236}">
                <a16:creationId xmlns:a16="http://schemas.microsoft.com/office/drawing/2014/main" xmlns="" id="{A8AF6869-948B-479F-A153-EECB535C0D21}"/>
              </a:ext>
            </a:extLst>
          </p:cNvPr>
          <p:cNvSpPr>
            <a:spLocks noGrp="1"/>
          </p:cNvSpPr>
          <p:nvPr>
            <p:ph type="sldNum" sz="quarter" idx="11"/>
          </p:nvPr>
        </p:nvSpPr>
        <p:spPr/>
        <p:txBody>
          <a:bodyPr/>
          <a:lstStyle>
            <a:lvl1pPr>
              <a:lnSpc>
                <a:spcPct val="100000"/>
              </a:lnSpc>
              <a:defRPr/>
            </a:lvl1pPr>
          </a:lstStyle>
          <a:p>
            <a:fld id="{F8E47D07-9D1E-4FE9-B31A-2F5863681021}" type="slidenum">
              <a:rPr lang="en-GB" smtClean="0"/>
              <a:pPr/>
              <a:t>‹#›</a:t>
            </a:fld>
            <a:endParaRPr lang="en-GB" dirty="0"/>
          </a:p>
        </p:txBody>
      </p:sp>
      <p:sp>
        <p:nvSpPr>
          <p:cNvPr id="8" name="Text Placeholder 30">
            <a:extLst>
              <a:ext uri="{FF2B5EF4-FFF2-40B4-BE49-F238E27FC236}">
                <a16:creationId xmlns:a16="http://schemas.microsoft.com/office/drawing/2014/main" xmlns="" id="{BB903B74-502C-44C7-9EA2-4E8D1C33DE77}"/>
              </a:ext>
            </a:extLst>
          </p:cNvPr>
          <p:cNvSpPr txBox="1">
            <a:spLocks/>
          </p:cNvSpPr>
          <p:nvPr userDrawn="1"/>
        </p:nvSpPr>
        <p:spPr>
          <a:xfrm>
            <a:off x="11597151" y="6303999"/>
            <a:ext cx="294812" cy="355098"/>
          </a:xfrm>
          <a:prstGeom prst="rect">
            <a:avLst/>
          </a:prstGeom>
          <a:blipFill>
            <a:blip r:embed="rId3">
              <a:extLst>
                <a:ext uri="{96DAC541-7B7A-43D3-8B79-37D633B846F1}">
                  <asvg:svgBlip xmlns:asvg="http://schemas.microsoft.com/office/drawing/2016/SVG/main" xmlns="" r:embed="rId4"/>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a:t> </a:t>
            </a:r>
          </a:p>
        </p:txBody>
      </p:sp>
      <p:sp>
        <p:nvSpPr>
          <p:cNvPr id="17" name="Item 1">
            <a:extLst>
              <a:ext uri="{FF2B5EF4-FFF2-40B4-BE49-F238E27FC236}">
                <a16:creationId xmlns:a16="http://schemas.microsoft.com/office/drawing/2014/main" xmlns="" id="{5B98A680-6773-43B0-954D-2C033446C318}"/>
              </a:ext>
            </a:extLst>
          </p:cNvPr>
          <p:cNvSpPr>
            <a:spLocks noGrp="1"/>
          </p:cNvSpPr>
          <p:nvPr>
            <p:ph type="body" sz="quarter" idx="13" hasCustomPrompt="1"/>
          </p:nvPr>
        </p:nvSpPr>
        <p:spPr>
          <a:xfrm>
            <a:off x="4691064" y="1377723"/>
            <a:ext cx="2449512" cy="646331"/>
          </a:xfrm>
        </p:spPr>
        <p:txBody>
          <a:bodyPr anchor="ctr" anchorCtr="0"/>
          <a:lstStyle>
            <a:lvl1pPr marL="0" indent="0">
              <a:lnSpc>
                <a:spcPct val="100000"/>
              </a:lnSpc>
              <a:buNone/>
              <a:defRPr sz="2000">
                <a:solidFill>
                  <a:schemeClr val="bg1"/>
                </a:solidFill>
                <a:latin typeface="+mj-lt"/>
              </a:defRPr>
            </a:lvl1pPr>
          </a:lstStyle>
          <a:p>
            <a:pPr lvl="0"/>
            <a:r>
              <a:rPr lang="en-US" dirty="0"/>
              <a:t>Click to add agenda item</a:t>
            </a:r>
          </a:p>
        </p:txBody>
      </p:sp>
      <p:sp>
        <p:nvSpPr>
          <p:cNvPr id="18" name="Item 2">
            <a:extLst>
              <a:ext uri="{FF2B5EF4-FFF2-40B4-BE49-F238E27FC236}">
                <a16:creationId xmlns:a16="http://schemas.microsoft.com/office/drawing/2014/main" xmlns="" id="{C88A5D62-B6BA-4488-A4CD-0D84437AB183}"/>
              </a:ext>
            </a:extLst>
          </p:cNvPr>
          <p:cNvSpPr>
            <a:spLocks noGrp="1"/>
          </p:cNvSpPr>
          <p:nvPr>
            <p:ph type="body" sz="quarter" idx="14" hasCustomPrompt="1"/>
          </p:nvPr>
        </p:nvSpPr>
        <p:spPr>
          <a:xfrm>
            <a:off x="4691064" y="2250423"/>
            <a:ext cx="2449512" cy="646331"/>
          </a:xfrm>
        </p:spPr>
        <p:txBody>
          <a:bodyPr anchor="ctr" anchorCtr="0"/>
          <a:lstStyle>
            <a:lvl1pPr marL="0" indent="0">
              <a:lnSpc>
                <a:spcPct val="100000"/>
              </a:lnSpc>
              <a:buNone/>
              <a:defRPr sz="2000">
                <a:solidFill>
                  <a:schemeClr val="bg1"/>
                </a:solidFill>
                <a:latin typeface="+mj-lt"/>
              </a:defRPr>
            </a:lvl1pPr>
          </a:lstStyle>
          <a:p>
            <a:pPr lvl="0"/>
            <a:r>
              <a:rPr lang="en-US" dirty="0"/>
              <a:t>Click to add agenda item</a:t>
            </a:r>
          </a:p>
        </p:txBody>
      </p:sp>
      <p:sp>
        <p:nvSpPr>
          <p:cNvPr id="19" name="Item 3">
            <a:extLst>
              <a:ext uri="{FF2B5EF4-FFF2-40B4-BE49-F238E27FC236}">
                <a16:creationId xmlns:a16="http://schemas.microsoft.com/office/drawing/2014/main" xmlns="" id="{828CF371-6871-4098-A3A8-48392AFE7BF1}"/>
              </a:ext>
            </a:extLst>
          </p:cNvPr>
          <p:cNvSpPr>
            <a:spLocks noGrp="1"/>
          </p:cNvSpPr>
          <p:nvPr>
            <p:ph type="body" sz="quarter" idx="15" hasCustomPrompt="1"/>
          </p:nvPr>
        </p:nvSpPr>
        <p:spPr>
          <a:xfrm>
            <a:off x="4691064" y="3123123"/>
            <a:ext cx="2449512" cy="646331"/>
          </a:xfrm>
        </p:spPr>
        <p:txBody>
          <a:bodyPr anchor="ctr" anchorCtr="0"/>
          <a:lstStyle>
            <a:lvl1pPr marL="0" indent="0">
              <a:lnSpc>
                <a:spcPct val="100000"/>
              </a:lnSpc>
              <a:buNone/>
              <a:defRPr sz="2000">
                <a:solidFill>
                  <a:schemeClr val="bg1"/>
                </a:solidFill>
                <a:latin typeface="+mj-lt"/>
              </a:defRPr>
            </a:lvl1pPr>
          </a:lstStyle>
          <a:p>
            <a:pPr lvl="0"/>
            <a:r>
              <a:rPr lang="en-US" dirty="0"/>
              <a:t>Click to add agenda item</a:t>
            </a:r>
          </a:p>
        </p:txBody>
      </p:sp>
      <p:sp>
        <p:nvSpPr>
          <p:cNvPr id="20" name="Item 4">
            <a:extLst>
              <a:ext uri="{FF2B5EF4-FFF2-40B4-BE49-F238E27FC236}">
                <a16:creationId xmlns:a16="http://schemas.microsoft.com/office/drawing/2014/main" xmlns="" id="{4B689727-BF5A-44A3-814C-E7859935BD58}"/>
              </a:ext>
            </a:extLst>
          </p:cNvPr>
          <p:cNvSpPr>
            <a:spLocks noGrp="1"/>
          </p:cNvSpPr>
          <p:nvPr>
            <p:ph type="body" sz="quarter" idx="16" hasCustomPrompt="1"/>
          </p:nvPr>
        </p:nvSpPr>
        <p:spPr>
          <a:xfrm>
            <a:off x="4691064" y="3995823"/>
            <a:ext cx="2449512" cy="646331"/>
          </a:xfrm>
        </p:spPr>
        <p:txBody>
          <a:bodyPr anchor="ctr" anchorCtr="0"/>
          <a:lstStyle>
            <a:lvl1pPr marL="0" indent="0">
              <a:lnSpc>
                <a:spcPct val="100000"/>
              </a:lnSpc>
              <a:buNone/>
              <a:defRPr sz="2000">
                <a:solidFill>
                  <a:schemeClr val="bg1"/>
                </a:solidFill>
                <a:latin typeface="+mj-lt"/>
              </a:defRPr>
            </a:lvl1pPr>
          </a:lstStyle>
          <a:p>
            <a:pPr lvl="0"/>
            <a:r>
              <a:rPr lang="en-US" dirty="0"/>
              <a:t>Click to add agenda item</a:t>
            </a:r>
          </a:p>
        </p:txBody>
      </p:sp>
      <p:sp>
        <p:nvSpPr>
          <p:cNvPr id="21" name="Item 5">
            <a:extLst>
              <a:ext uri="{FF2B5EF4-FFF2-40B4-BE49-F238E27FC236}">
                <a16:creationId xmlns:a16="http://schemas.microsoft.com/office/drawing/2014/main" xmlns="" id="{9EC66708-ABCA-4E5C-BBDA-A3E8D603A810}"/>
              </a:ext>
            </a:extLst>
          </p:cNvPr>
          <p:cNvSpPr>
            <a:spLocks noGrp="1"/>
          </p:cNvSpPr>
          <p:nvPr>
            <p:ph type="body" sz="quarter" idx="17" hasCustomPrompt="1"/>
          </p:nvPr>
        </p:nvSpPr>
        <p:spPr>
          <a:xfrm>
            <a:off x="4691064" y="4868523"/>
            <a:ext cx="2449512" cy="646331"/>
          </a:xfrm>
        </p:spPr>
        <p:txBody>
          <a:bodyPr anchor="ctr" anchorCtr="0"/>
          <a:lstStyle>
            <a:lvl1pPr marL="0" indent="0">
              <a:lnSpc>
                <a:spcPct val="100000"/>
              </a:lnSpc>
              <a:buNone/>
              <a:defRPr sz="2000">
                <a:solidFill>
                  <a:schemeClr val="bg1"/>
                </a:solidFill>
                <a:latin typeface="+mj-lt"/>
              </a:defRPr>
            </a:lvl1pPr>
          </a:lstStyle>
          <a:p>
            <a:pPr lvl="0"/>
            <a:r>
              <a:rPr lang="en-US" dirty="0"/>
              <a:t>Click to add agenda item</a:t>
            </a:r>
          </a:p>
        </p:txBody>
      </p:sp>
      <p:sp>
        <p:nvSpPr>
          <p:cNvPr id="33" name="#1">
            <a:extLst>
              <a:ext uri="{FF2B5EF4-FFF2-40B4-BE49-F238E27FC236}">
                <a16:creationId xmlns:a16="http://schemas.microsoft.com/office/drawing/2014/main" xmlns="" id="{EEFFE13B-7B99-487A-87CD-BD496112F16E}"/>
              </a:ext>
            </a:extLst>
          </p:cNvPr>
          <p:cNvSpPr>
            <a:spLocks noGrp="1"/>
          </p:cNvSpPr>
          <p:nvPr>
            <p:ph type="body" sz="quarter" idx="23" hasCustomPrompt="1"/>
          </p:nvPr>
        </p:nvSpPr>
        <p:spPr>
          <a:xfrm>
            <a:off x="3803425" y="1330088"/>
            <a:ext cx="741600" cy="741600"/>
          </a:xfrm>
          <a:prstGeom prst="ellipse">
            <a:avLst/>
          </a:prstGeom>
          <a:solidFill>
            <a:schemeClr val="bg1"/>
          </a:solidFill>
        </p:spPr>
        <p:txBody>
          <a:bodyPr wrap="none" anchor="ctr" anchorCtr="0">
            <a:normAutofit/>
          </a:bodyPr>
          <a:lstStyle>
            <a:lvl1pPr marL="0" indent="0" algn="ctr">
              <a:lnSpc>
                <a:spcPct val="100000"/>
              </a:lnSpc>
              <a:buNone/>
              <a:defRPr sz="3200" b="1">
                <a:solidFill>
                  <a:schemeClr val="accent1"/>
                </a:solidFill>
                <a:latin typeface="+mn-lt"/>
              </a:defRPr>
            </a:lvl1pPr>
          </a:lstStyle>
          <a:p>
            <a:pPr lvl="0"/>
            <a:r>
              <a:rPr lang="en-US" dirty="0"/>
              <a:t>#</a:t>
            </a:r>
          </a:p>
        </p:txBody>
      </p:sp>
      <p:sp>
        <p:nvSpPr>
          <p:cNvPr id="34" name="#2">
            <a:extLst>
              <a:ext uri="{FF2B5EF4-FFF2-40B4-BE49-F238E27FC236}">
                <a16:creationId xmlns:a16="http://schemas.microsoft.com/office/drawing/2014/main" xmlns="" id="{AA3DE202-796A-4A7F-BC20-0327D16A5273}"/>
              </a:ext>
            </a:extLst>
          </p:cNvPr>
          <p:cNvSpPr>
            <a:spLocks noGrp="1"/>
          </p:cNvSpPr>
          <p:nvPr>
            <p:ph type="body" sz="quarter" idx="24" hasCustomPrompt="1"/>
          </p:nvPr>
        </p:nvSpPr>
        <p:spPr>
          <a:xfrm>
            <a:off x="3801069" y="2202788"/>
            <a:ext cx="741600" cy="741600"/>
          </a:xfrm>
          <a:prstGeom prst="ellipse">
            <a:avLst/>
          </a:prstGeom>
          <a:solidFill>
            <a:schemeClr val="bg1"/>
          </a:solidFill>
        </p:spPr>
        <p:txBody>
          <a:bodyPr wrap="none" anchor="ctr" anchorCtr="0">
            <a:normAutofit/>
          </a:bodyPr>
          <a:lstStyle>
            <a:lvl1pPr marL="0" indent="0" algn="ctr">
              <a:lnSpc>
                <a:spcPct val="100000"/>
              </a:lnSpc>
              <a:buNone/>
              <a:defRPr sz="3200" b="1">
                <a:solidFill>
                  <a:schemeClr val="accent1"/>
                </a:solidFill>
                <a:latin typeface="+mn-lt"/>
              </a:defRPr>
            </a:lvl1pPr>
          </a:lstStyle>
          <a:p>
            <a:pPr lvl="0"/>
            <a:r>
              <a:rPr lang="en-US" dirty="0"/>
              <a:t>#</a:t>
            </a:r>
          </a:p>
        </p:txBody>
      </p:sp>
      <p:sp>
        <p:nvSpPr>
          <p:cNvPr id="35" name="#3">
            <a:extLst>
              <a:ext uri="{FF2B5EF4-FFF2-40B4-BE49-F238E27FC236}">
                <a16:creationId xmlns:a16="http://schemas.microsoft.com/office/drawing/2014/main" xmlns="" id="{1653EFEB-6F6D-43AA-A743-2A76CFC4E98E}"/>
              </a:ext>
            </a:extLst>
          </p:cNvPr>
          <p:cNvSpPr>
            <a:spLocks noGrp="1"/>
          </p:cNvSpPr>
          <p:nvPr>
            <p:ph type="body" sz="quarter" idx="25" hasCustomPrompt="1"/>
          </p:nvPr>
        </p:nvSpPr>
        <p:spPr>
          <a:xfrm>
            <a:off x="3801069" y="3075488"/>
            <a:ext cx="741600" cy="741600"/>
          </a:xfrm>
          <a:prstGeom prst="ellipse">
            <a:avLst/>
          </a:prstGeom>
          <a:solidFill>
            <a:schemeClr val="bg1"/>
          </a:solidFill>
        </p:spPr>
        <p:txBody>
          <a:bodyPr wrap="none" anchor="ctr" anchorCtr="0">
            <a:normAutofit/>
          </a:bodyPr>
          <a:lstStyle>
            <a:lvl1pPr marL="0" indent="0" algn="ctr">
              <a:lnSpc>
                <a:spcPct val="100000"/>
              </a:lnSpc>
              <a:buNone/>
              <a:defRPr sz="3200" b="1">
                <a:solidFill>
                  <a:schemeClr val="accent1"/>
                </a:solidFill>
                <a:latin typeface="+mn-lt"/>
              </a:defRPr>
            </a:lvl1pPr>
          </a:lstStyle>
          <a:p>
            <a:pPr lvl="0"/>
            <a:r>
              <a:rPr lang="en-US" dirty="0"/>
              <a:t>#</a:t>
            </a:r>
          </a:p>
        </p:txBody>
      </p:sp>
      <p:sp>
        <p:nvSpPr>
          <p:cNvPr id="36" name="#4">
            <a:extLst>
              <a:ext uri="{FF2B5EF4-FFF2-40B4-BE49-F238E27FC236}">
                <a16:creationId xmlns:a16="http://schemas.microsoft.com/office/drawing/2014/main" xmlns="" id="{23FDDDB5-9B5D-41A1-82EB-94A01BBEE784}"/>
              </a:ext>
            </a:extLst>
          </p:cNvPr>
          <p:cNvSpPr>
            <a:spLocks noGrp="1"/>
          </p:cNvSpPr>
          <p:nvPr>
            <p:ph type="body" sz="quarter" idx="26" hasCustomPrompt="1"/>
          </p:nvPr>
        </p:nvSpPr>
        <p:spPr>
          <a:xfrm>
            <a:off x="3801069" y="3948188"/>
            <a:ext cx="741600" cy="741600"/>
          </a:xfrm>
          <a:prstGeom prst="ellipse">
            <a:avLst/>
          </a:prstGeom>
          <a:solidFill>
            <a:schemeClr val="bg1"/>
          </a:solidFill>
        </p:spPr>
        <p:txBody>
          <a:bodyPr wrap="none" anchor="ctr" anchorCtr="0">
            <a:normAutofit/>
          </a:bodyPr>
          <a:lstStyle>
            <a:lvl1pPr marL="0" indent="0" algn="ctr">
              <a:lnSpc>
                <a:spcPct val="100000"/>
              </a:lnSpc>
              <a:buNone/>
              <a:defRPr sz="3200" b="1">
                <a:solidFill>
                  <a:schemeClr val="accent1"/>
                </a:solidFill>
                <a:latin typeface="+mn-lt"/>
              </a:defRPr>
            </a:lvl1pPr>
          </a:lstStyle>
          <a:p>
            <a:pPr lvl="0"/>
            <a:r>
              <a:rPr lang="en-US" dirty="0"/>
              <a:t>#</a:t>
            </a:r>
          </a:p>
        </p:txBody>
      </p:sp>
      <p:sp>
        <p:nvSpPr>
          <p:cNvPr id="37" name="#5">
            <a:extLst>
              <a:ext uri="{FF2B5EF4-FFF2-40B4-BE49-F238E27FC236}">
                <a16:creationId xmlns:a16="http://schemas.microsoft.com/office/drawing/2014/main" xmlns="" id="{7B451C41-DD76-4869-B434-D7FD651EE6F3}"/>
              </a:ext>
            </a:extLst>
          </p:cNvPr>
          <p:cNvSpPr>
            <a:spLocks noGrp="1"/>
          </p:cNvSpPr>
          <p:nvPr>
            <p:ph type="body" sz="quarter" idx="27" hasCustomPrompt="1"/>
          </p:nvPr>
        </p:nvSpPr>
        <p:spPr>
          <a:xfrm>
            <a:off x="3801069" y="4820888"/>
            <a:ext cx="741600" cy="741600"/>
          </a:xfrm>
          <a:prstGeom prst="ellipse">
            <a:avLst/>
          </a:prstGeom>
          <a:solidFill>
            <a:schemeClr val="bg1"/>
          </a:solidFill>
        </p:spPr>
        <p:txBody>
          <a:bodyPr wrap="none" anchor="ctr" anchorCtr="0">
            <a:normAutofit/>
          </a:bodyPr>
          <a:lstStyle>
            <a:lvl1pPr marL="0" indent="0" algn="ctr">
              <a:lnSpc>
                <a:spcPct val="100000"/>
              </a:lnSpc>
              <a:buNone/>
              <a:defRPr sz="3200" b="1">
                <a:solidFill>
                  <a:schemeClr val="accent1"/>
                </a:solidFill>
                <a:latin typeface="+mn-lt"/>
              </a:defRPr>
            </a:lvl1pPr>
          </a:lstStyle>
          <a:p>
            <a:pPr lvl="0"/>
            <a:r>
              <a:rPr lang="en-US" dirty="0"/>
              <a:t>#</a:t>
            </a:r>
          </a:p>
        </p:txBody>
      </p:sp>
      <p:sp>
        <p:nvSpPr>
          <p:cNvPr id="22" name="#1">
            <a:extLst>
              <a:ext uri="{FF2B5EF4-FFF2-40B4-BE49-F238E27FC236}">
                <a16:creationId xmlns:a16="http://schemas.microsoft.com/office/drawing/2014/main" xmlns="" id="{D712D594-9838-406B-A423-AF4DD9575655}"/>
              </a:ext>
            </a:extLst>
          </p:cNvPr>
          <p:cNvSpPr>
            <a:spLocks noGrp="1"/>
          </p:cNvSpPr>
          <p:nvPr>
            <p:ph type="body" sz="quarter" idx="28" hasCustomPrompt="1"/>
          </p:nvPr>
        </p:nvSpPr>
        <p:spPr>
          <a:xfrm>
            <a:off x="7249767" y="1330088"/>
            <a:ext cx="741600" cy="741600"/>
          </a:xfrm>
          <a:prstGeom prst="ellipse">
            <a:avLst/>
          </a:prstGeom>
          <a:solidFill>
            <a:schemeClr val="bg1"/>
          </a:solidFill>
        </p:spPr>
        <p:txBody>
          <a:bodyPr wrap="none" anchor="ctr" anchorCtr="0">
            <a:normAutofit/>
          </a:bodyPr>
          <a:lstStyle>
            <a:lvl1pPr marL="0" indent="0" algn="ctr">
              <a:lnSpc>
                <a:spcPct val="100000"/>
              </a:lnSpc>
              <a:buNone/>
              <a:defRPr sz="3200" b="1">
                <a:solidFill>
                  <a:schemeClr val="accent1"/>
                </a:solidFill>
                <a:latin typeface="+mn-lt"/>
              </a:defRPr>
            </a:lvl1pPr>
          </a:lstStyle>
          <a:p>
            <a:pPr lvl="0"/>
            <a:r>
              <a:rPr lang="en-US" dirty="0"/>
              <a:t>#</a:t>
            </a:r>
          </a:p>
        </p:txBody>
      </p:sp>
      <p:sp>
        <p:nvSpPr>
          <p:cNvPr id="24" name="Item 1">
            <a:extLst>
              <a:ext uri="{FF2B5EF4-FFF2-40B4-BE49-F238E27FC236}">
                <a16:creationId xmlns:a16="http://schemas.microsoft.com/office/drawing/2014/main" xmlns="" id="{E6CEC2E2-69F8-4E94-8A78-4CB2C44BE287}"/>
              </a:ext>
            </a:extLst>
          </p:cNvPr>
          <p:cNvSpPr>
            <a:spLocks noGrp="1"/>
          </p:cNvSpPr>
          <p:nvPr>
            <p:ph type="body" sz="quarter" idx="29" hasCustomPrompt="1"/>
          </p:nvPr>
        </p:nvSpPr>
        <p:spPr>
          <a:xfrm>
            <a:off x="8148638" y="1377723"/>
            <a:ext cx="2449108" cy="646331"/>
          </a:xfrm>
        </p:spPr>
        <p:txBody>
          <a:bodyPr anchor="ctr" anchorCtr="0"/>
          <a:lstStyle>
            <a:lvl1pPr marL="0" indent="0">
              <a:lnSpc>
                <a:spcPct val="100000"/>
              </a:lnSpc>
              <a:buNone/>
              <a:defRPr sz="2000">
                <a:solidFill>
                  <a:schemeClr val="bg1"/>
                </a:solidFill>
                <a:latin typeface="+mj-lt"/>
              </a:defRPr>
            </a:lvl1pPr>
          </a:lstStyle>
          <a:p>
            <a:pPr lvl="0"/>
            <a:r>
              <a:rPr lang="en-US" dirty="0"/>
              <a:t>Click to add agenda item</a:t>
            </a:r>
          </a:p>
        </p:txBody>
      </p:sp>
      <p:sp>
        <p:nvSpPr>
          <p:cNvPr id="25" name="#2">
            <a:extLst>
              <a:ext uri="{FF2B5EF4-FFF2-40B4-BE49-F238E27FC236}">
                <a16:creationId xmlns:a16="http://schemas.microsoft.com/office/drawing/2014/main" xmlns="" id="{9C539EB1-7CB2-4B63-A266-4C0098CBF342}"/>
              </a:ext>
            </a:extLst>
          </p:cNvPr>
          <p:cNvSpPr>
            <a:spLocks noGrp="1"/>
          </p:cNvSpPr>
          <p:nvPr>
            <p:ph type="body" sz="quarter" idx="30" hasCustomPrompt="1"/>
          </p:nvPr>
        </p:nvSpPr>
        <p:spPr>
          <a:xfrm>
            <a:off x="7249767" y="2202788"/>
            <a:ext cx="741600" cy="741600"/>
          </a:xfrm>
          <a:prstGeom prst="ellipse">
            <a:avLst/>
          </a:prstGeom>
          <a:solidFill>
            <a:schemeClr val="bg1"/>
          </a:solidFill>
        </p:spPr>
        <p:txBody>
          <a:bodyPr wrap="none" anchor="ctr" anchorCtr="0">
            <a:normAutofit/>
          </a:bodyPr>
          <a:lstStyle>
            <a:lvl1pPr marL="0" indent="0" algn="ctr">
              <a:lnSpc>
                <a:spcPct val="100000"/>
              </a:lnSpc>
              <a:buNone/>
              <a:defRPr sz="3200" b="1">
                <a:solidFill>
                  <a:schemeClr val="accent1"/>
                </a:solidFill>
                <a:latin typeface="+mn-lt"/>
              </a:defRPr>
            </a:lvl1pPr>
          </a:lstStyle>
          <a:p>
            <a:pPr lvl="0"/>
            <a:r>
              <a:rPr lang="en-US" dirty="0"/>
              <a:t>#</a:t>
            </a:r>
          </a:p>
        </p:txBody>
      </p:sp>
      <p:sp>
        <p:nvSpPr>
          <p:cNvPr id="26" name="Item 2">
            <a:extLst>
              <a:ext uri="{FF2B5EF4-FFF2-40B4-BE49-F238E27FC236}">
                <a16:creationId xmlns:a16="http://schemas.microsoft.com/office/drawing/2014/main" xmlns="" id="{AD0564E3-8F86-49E2-84DB-5271D2B5D0F6}"/>
              </a:ext>
            </a:extLst>
          </p:cNvPr>
          <p:cNvSpPr>
            <a:spLocks noGrp="1"/>
          </p:cNvSpPr>
          <p:nvPr>
            <p:ph type="body" sz="quarter" idx="31" hasCustomPrompt="1"/>
          </p:nvPr>
        </p:nvSpPr>
        <p:spPr>
          <a:xfrm>
            <a:off x="8148638" y="2250423"/>
            <a:ext cx="2449108" cy="646331"/>
          </a:xfrm>
        </p:spPr>
        <p:txBody>
          <a:bodyPr anchor="ctr" anchorCtr="0"/>
          <a:lstStyle>
            <a:lvl1pPr marL="0" indent="0">
              <a:lnSpc>
                <a:spcPct val="100000"/>
              </a:lnSpc>
              <a:buNone/>
              <a:defRPr sz="2000">
                <a:solidFill>
                  <a:schemeClr val="bg1"/>
                </a:solidFill>
                <a:latin typeface="+mj-lt"/>
              </a:defRPr>
            </a:lvl1pPr>
          </a:lstStyle>
          <a:p>
            <a:pPr lvl="0"/>
            <a:r>
              <a:rPr lang="en-US" dirty="0"/>
              <a:t>Click to add agenda item</a:t>
            </a:r>
          </a:p>
        </p:txBody>
      </p:sp>
      <p:sp>
        <p:nvSpPr>
          <p:cNvPr id="27" name="#3">
            <a:extLst>
              <a:ext uri="{FF2B5EF4-FFF2-40B4-BE49-F238E27FC236}">
                <a16:creationId xmlns:a16="http://schemas.microsoft.com/office/drawing/2014/main" xmlns="" id="{468DB777-D486-47FF-8915-A1BD7EAB2E60}"/>
              </a:ext>
            </a:extLst>
          </p:cNvPr>
          <p:cNvSpPr>
            <a:spLocks noGrp="1"/>
          </p:cNvSpPr>
          <p:nvPr>
            <p:ph type="body" sz="quarter" idx="32" hasCustomPrompt="1"/>
          </p:nvPr>
        </p:nvSpPr>
        <p:spPr>
          <a:xfrm>
            <a:off x="7260251" y="3075488"/>
            <a:ext cx="741600" cy="741600"/>
          </a:xfrm>
          <a:prstGeom prst="ellipse">
            <a:avLst/>
          </a:prstGeom>
          <a:solidFill>
            <a:schemeClr val="bg1"/>
          </a:solidFill>
        </p:spPr>
        <p:txBody>
          <a:bodyPr wrap="none" anchor="ctr" anchorCtr="0">
            <a:normAutofit/>
          </a:bodyPr>
          <a:lstStyle>
            <a:lvl1pPr marL="0" indent="0" algn="ctr">
              <a:lnSpc>
                <a:spcPct val="100000"/>
              </a:lnSpc>
              <a:buNone/>
              <a:defRPr sz="3200" b="1">
                <a:solidFill>
                  <a:schemeClr val="accent1"/>
                </a:solidFill>
                <a:latin typeface="+mn-lt"/>
              </a:defRPr>
            </a:lvl1pPr>
          </a:lstStyle>
          <a:p>
            <a:pPr lvl="0"/>
            <a:r>
              <a:rPr lang="en-US" dirty="0"/>
              <a:t>#</a:t>
            </a:r>
          </a:p>
        </p:txBody>
      </p:sp>
      <p:sp>
        <p:nvSpPr>
          <p:cNvPr id="28" name="Item 3">
            <a:extLst>
              <a:ext uri="{FF2B5EF4-FFF2-40B4-BE49-F238E27FC236}">
                <a16:creationId xmlns:a16="http://schemas.microsoft.com/office/drawing/2014/main" xmlns="" id="{1F101C97-3320-4673-B65E-60BE340BE2E9}"/>
              </a:ext>
            </a:extLst>
          </p:cNvPr>
          <p:cNvSpPr>
            <a:spLocks noGrp="1"/>
          </p:cNvSpPr>
          <p:nvPr>
            <p:ph type="body" sz="quarter" idx="33" hasCustomPrompt="1"/>
          </p:nvPr>
        </p:nvSpPr>
        <p:spPr>
          <a:xfrm>
            <a:off x="8148638" y="3123123"/>
            <a:ext cx="2449108" cy="646331"/>
          </a:xfrm>
        </p:spPr>
        <p:txBody>
          <a:bodyPr anchor="ctr" anchorCtr="0"/>
          <a:lstStyle>
            <a:lvl1pPr marL="0" indent="0">
              <a:lnSpc>
                <a:spcPct val="100000"/>
              </a:lnSpc>
              <a:buNone/>
              <a:defRPr sz="2000">
                <a:solidFill>
                  <a:schemeClr val="bg1"/>
                </a:solidFill>
                <a:latin typeface="+mj-lt"/>
              </a:defRPr>
            </a:lvl1pPr>
          </a:lstStyle>
          <a:p>
            <a:pPr lvl="0"/>
            <a:r>
              <a:rPr lang="en-US" dirty="0"/>
              <a:t>Click to add agenda item</a:t>
            </a:r>
          </a:p>
        </p:txBody>
      </p:sp>
      <p:sp>
        <p:nvSpPr>
          <p:cNvPr id="29" name="#4">
            <a:extLst>
              <a:ext uri="{FF2B5EF4-FFF2-40B4-BE49-F238E27FC236}">
                <a16:creationId xmlns:a16="http://schemas.microsoft.com/office/drawing/2014/main" xmlns="" id="{10E34633-765D-4D5E-8A35-2F58A27D6726}"/>
              </a:ext>
            </a:extLst>
          </p:cNvPr>
          <p:cNvSpPr>
            <a:spLocks noGrp="1"/>
          </p:cNvSpPr>
          <p:nvPr>
            <p:ph type="body" sz="quarter" idx="34" hasCustomPrompt="1"/>
          </p:nvPr>
        </p:nvSpPr>
        <p:spPr>
          <a:xfrm>
            <a:off x="7249767" y="3948188"/>
            <a:ext cx="741600" cy="741600"/>
          </a:xfrm>
          <a:prstGeom prst="ellipse">
            <a:avLst/>
          </a:prstGeom>
          <a:solidFill>
            <a:schemeClr val="bg1"/>
          </a:solidFill>
        </p:spPr>
        <p:txBody>
          <a:bodyPr wrap="none" anchor="ctr" anchorCtr="0">
            <a:normAutofit/>
          </a:bodyPr>
          <a:lstStyle>
            <a:lvl1pPr marL="0" indent="0" algn="ctr">
              <a:lnSpc>
                <a:spcPct val="100000"/>
              </a:lnSpc>
              <a:buNone/>
              <a:defRPr sz="3200" b="1">
                <a:solidFill>
                  <a:schemeClr val="accent1"/>
                </a:solidFill>
                <a:latin typeface="+mn-lt"/>
              </a:defRPr>
            </a:lvl1pPr>
          </a:lstStyle>
          <a:p>
            <a:pPr lvl="0"/>
            <a:r>
              <a:rPr lang="en-US" dirty="0"/>
              <a:t>#</a:t>
            </a:r>
          </a:p>
        </p:txBody>
      </p:sp>
      <p:sp>
        <p:nvSpPr>
          <p:cNvPr id="30" name="Item 4">
            <a:extLst>
              <a:ext uri="{FF2B5EF4-FFF2-40B4-BE49-F238E27FC236}">
                <a16:creationId xmlns:a16="http://schemas.microsoft.com/office/drawing/2014/main" xmlns="" id="{BE74248F-3763-4D40-BD11-9233C6D6F70A}"/>
              </a:ext>
            </a:extLst>
          </p:cNvPr>
          <p:cNvSpPr>
            <a:spLocks noGrp="1"/>
          </p:cNvSpPr>
          <p:nvPr>
            <p:ph type="body" sz="quarter" idx="35" hasCustomPrompt="1"/>
          </p:nvPr>
        </p:nvSpPr>
        <p:spPr>
          <a:xfrm>
            <a:off x="8148638" y="3995823"/>
            <a:ext cx="2449108" cy="646331"/>
          </a:xfrm>
        </p:spPr>
        <p:txBody>
          <a:bodyPr anchor="ctr" anchorCtr="0"/>
          <a:lstStyle>
            <a:lvl1pPr marL="0" indent="0">
              <a:lnSpc>
                <a:spcPct val="100000"/>
              </a:lnSpc>
              <a:buNone/>
              <a:defRPr sz="2000">
                <a:solidFill>
                  <a:schemeClr val="bg1"/>
                </a:solidFill>
                <a:latin typeface="+mj-lt"/>
              </a:defRPr>
            </a:lvl1pPr>
          </a:lstStyle>
          <a:p>
            <a:pPr lvl="0"/>
            <a:r>
              <a:rPr lang="en-US" dirty="0"/>
              <a:t>Click to add agenda item</a:t>
            </a:r>
          </a:p>
        </p:txBody>
      </p:sp>
      <p:sp>
        <p:nvSpPr>
          <p:cNvPr id="31" name="#5">
            <a:extLst>
              <a:ext uri="{FF2B5EF4-FFF2-40B4-BE49-F238E27FC236}">
                <a16:creationId xmlns:a16="http://schemas.microsoft.com/office/drawing/2014/main" xmlns="" id="{8C35DA81-F9B8-4AF3-BB7D-CB9A25260F00}"/>
              </a:ext>
            </a:extLst>
          </p:cNvPr>
          <p:cNvSpPr>
            <a:spLocks noGrp="1"/>
          </p:cNvSpPr>
          <p:nvPr>
            <p:ph type="body" sz="quarter" idx="36" hasCustomPrompt="1"/>
          </p:nvPr>
        </p:nvSpPr>
        <p:spPr>
          <a:xfrm>
            <a:off x="7260251" y="4820888"/>
            <a:ext cx="741600" cy="741600"/>
          </a:xfrm>
          <a:prstGeom prst="ellipse">
            <a:avLst/>
          </a:prstGeom>
          <a:solidFill>
            <a:schemeClr val="bg1"/>
          </a:solidFill>
        </p:spPr>
        <p:txBody>
          <a:bodyPr wrap="none" anchor="ctr" anchorCtr="0">
            <a:normAutofit/>
          </a:bodyPr>
          <a:lstStyle>
            <a:lvl1pPr marL="0" indent="0" algn="ctr">
              <a:lnSpc>
                <a:spcPct val="100000"/>
              </a:lnSpc>
              <a:buNone/>
              <a:defRPr sz="3200" b="1">
                <a:solidFill>
                  <a:schemeClr val="accent1"/>
                </a:solidFill>
                <a:latin typeface="+mn-lt"/>
              </a:defRPr>
            </a:lvl1pPr>
          </a:lstStyle>
          <a:p>
            <a:pPr lvl="0"/>
            <a:r>
              <a:rPr lang="en-US" dirty="0"/>
              <a:t>#</a:t>
            </a:r>
          </a:p>
        </p:txBody>
      </p:sp>
      <p:sp>
        <p:nvSpPr>
          <p:cNvPr id="32" name="Item 5">
            <a:extLst>
              <a:ext uri="{FF2B5EF4-FFF2-40B4-BE49-F238E27FC236}">
                <a16:creationId xmlns:a16="http://schemas.microsoft.com/office/drawing/2014/main" xmlns="" id="{1E2B1BEC-0BC1-49C0-9CFD-6FC1D63EB6D0}"/>
              </a:ext>
            </a:extLst>
          </p:cNvPr>
          <p:cNvSpPr>
            <a:spLocks noGrp="1"/>
          </p:cNvSpPr>
          <p:nvPr>
            <p:ph type="body" sz="quarter" idx="37" hasCustomPrompt="1"/>
          </p:nvPr>
        </p:nvSpPr>
        <p:spPr>
          <a:xfrm>
            <a:off x="8148638" y="4868523"/>
            <a:ext cx="2449108" cy="646331"/>
          </a:xfrm>
        </p:spPr>
        <p:txBody>
          <a:bodyPr anchor="ctr" anchorCtr="0"/>
          <a:lstStyle>
            <a:lvl1pPr marL="0" indent="0">
              <a:lnSpc>
                <a:spcPct val="100000"/>
              </a:lnSpc>
              <a:buNone/>
              <a:defRPr sz="2000">
                <a:solidFill>
                  <a:schemeClr val="bg1"/>
                </a:solidFill>
                <a:latin typeface="+mj-lt"/>
              </a:defRPr>
            </a:lvl1pPr>
          </a:lstStyle>
          <a:p>
            <a:pPr lvl="0"/>
            <a:r>
              <a:rPr lang="en-US" dirty="0"/>
              <a:t>Click to add agenda item</a:t>
            </a:r>
          </a:p>
        </p:txBody>
      </p:sp>
    </p:spTree>
    <p:custDataLst>
      <p:tags r:id="rId1"/>
    </p:custDataLst>
    <p:extLst>
      <p:ext uri="{BB962C8B-B14F-4D97-AF65-F5344CB8AC3E}">
        <p14:creationId xmlns:p14="http://schemas.microsoft.com/office/powerpoint/2010/main" val="4147623773"/>
      </p:ext>
    </p:extLst>
  </p:cSld>
  <p:clrMapOvr>
    <a:masterClrMapping/>
  </p:clrMapOvr>
  <p:extLst>
    <p:ext uri="{DCECCB84-F9BA-43D5-87BE-67443E8EF086}">
      <p15:sldGuideLst xmlns:p15="http://schemas.microsoft.com/office/powerpoint/2012/main" xmlns="">
        <p15:guide id="1" pos="2865" userDrawn="1">
          <p15:clr>
            <a:srgbClr val="A4A3A4"/>
          </p15:clr>
        </p15:guide>
        <p15:guide id="2" pos="2955" userDrawn="1">
          <p15:clr>
            <a:srgbClr val="A4A3A4"/>
          </p15:clr>
        </p15:guide>
        <p15:guide id="6" pos="6675" userDrawn="1">
          <p15:clr>
            <a:srgbClr val="A4A3A4"/>
          </p15:clr>
        </p15:guide>
        <p15:guide id="7" pos="4498" userDrawn="1">
          <p15:clr>
            <a:srgbClr val="A4A3A4"/>
          </p15:clr>
        </p15:guide>
        <p15:guide id="8" pos="5042" userDrawn="1">
          <p15:clr>
            <a:srgbClr val="A4A3A4"/>
          </p15:clr>
        </p15:guide>
        <p15:guide id="9" pos="5133" userDrawn="1">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Только заголовок">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9635B2-3D27-4FA3-B863-05E4C9624AB6}"/>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8" name="Date Placeholder 7">
            <a:extLst>
              <a:ext uri="{FF2B5EF4-FFF2-40B4-BE49-F238E27FC236}">
                <a16:creationId xmlns:a16="http://schemas.microsoft.com/office/drawing/2014/main" xmlns="" id="{11075AA4-1FA9-4704-A587-D8E88C1D1EF9}"/>
              </a:ext>
            </a:extLst>
          </p:cNvPr>
          <p:cNvSpPr>
            <a:spLocks noGrp="1"/>
          </p:cNvSpPr>
          <p:nvPr>
            <p:ph type="dt" sz="half" idx="10"/>
          </p:nvPr>
        </p:nvSpPr>
        <p:spPr/>
        <p:txBody>
          <a:bodyPr/>
          <a:lstStyle>
            <a:lvl1pPr>
              <a:lnSpc>
                <a:spcPct val="100000"/>
              </a:lnSpc>
              <a:defRPr/>
            </a:lvl1pPr>
          </a:lstStyle>
          <a:p>
            <a:endParaRPr lang="en-GB" dirty="0"/>
          </a:p>
        </p:txBody>
      </p:sp>
      <p:sp>
        <p:nvSpPr>
          <p:cNvPr id="11" name="Slide Number Placeholder 10">
            <a:extLst>
              <a:ext uri="{FF2B5EF4-FFF2-40B4-BE49-F238E27FC236}">
                <a16:creationId xmlns:a16="http://schemas.microsoft.com/office/drawing/2014/main" xmlns="" id="{A7BF9FC5-73CA-47D5-891A-42CBDE79952C}"/>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dirty="0"/>
          </a:p>
        </p:txBody>
      </p:sp>
      <p:sp>
        <p:nvSpPr>
          <p:cNvPr id="6" name="Text Placeholder 96">
            <a:extLst>
              <a:ext uri="{FF2B5EF4-FFF2-40B4-BE49-F238E27FC236}">
                <a16:creationId xmlns:a16="http://schemas.microsoft.com/office/drawing/2014/main" xmlns="" id="{462FAF15-0CB5-418E-A59C-EA8FADE526AE}"/>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926881019"/>
      </p:ext>
    </p:extLst>
  </p:cSld>
  <p:clrMapOvr>
    <a:masterClrMapping/>
  </p:clrMapOvr>
  <p:extLst>
    <p:ext uri="{DCECCB84-F9BA-43D5-87BE-67443E8EF086}">
      <p15:sldGuideLst xmlns:p15="http://schemas.microsoft.com/office/powerpoint/2012/main" xmlns="">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userDrawn="1">
          <p15:clr>
            <a:srgbClr val="C35EA4"/>
          </p15:clr>
        </p15:guide>
        <p15:guide id="12" orient="horz" pos="981" userDrawn="1">
          <p15:clr>
            <a:srgbClr val="C35EA4"/>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 Point Agenda">
    <p:bg>
      <p:bgPr>
        <a:solidFill>
          <a:schemeClr val="accent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xmlns="" id="{F4490770-1E9F-4154-86B8-9247C8AC1731}"/>
              </a:ext>
            </a:extLst>
          </p:cNvPr>
          <p:cNvSpPr/>
          <p:nvPr userDrawn="1"/>
        </p:nvSpPr>
        <p:spPr>
          <a:xfrm>
            <a:off x="0" y="0"/>
            <a:ext cx="12192000" cy="6858000"/>
          </a:xfrm>
          <a:custGeom>
            <a:avLst/>
            <a:gdLst>
              <a:gd name="connsiteX0" fmla="*/ 9531307 w 12192000"/>
              <a:gd name="connsiteY0" fmla="*/ 0 h 6858000"/>
              <a:gd name="connsiteX1" fmla="*/ 12192000 w 12192000"/>
              <a:gd name="connsiteY1" fmla="*/ 0 h 6858000"/>
              <a:gd name="connsiteX2" fmla="*/ 12192000 w 12192000"/>
              <a:gd name="connsiteY2" fmla="*/ 6858000 h 6858000"/>
              <a:gd name="connsiteX3" fmla="*/ 9582333 w 12192000"/>
              <a:gd name="connsiteY3" fmla="*/ 6858000 h 6858000"/>
              <a:gd name="connsiteX4" fmla="*/ 9627483 w 12192000"/>
              <a:gd name="connsiteY4" fmla="*/ 6825894 h 6858000"/>
              <a:gd name="connsiteX5" fmla="*/ 11321144 w 12192000"/>
              <a:gd name="connsiteY5" fmla="*/ 3447143 h 6858000"/>
              <a:gd name="connsiteX6" fmla="*/ 9627483 w 12192000"/>
              <a:gd name="connsiteY6" fmla="*/ 68393 h 6858000"/>
              <a:gd name="connsiteX7" fmla="*/ 0 w 12192000"/>
              <a:gd name="connsiteY7" fmla="*/ 0 h 6858000"/>
              <a:gd name="connsiteX8" fmla="*/ 4678180 w 12192000"/>
              <a:gd name="connsiteY8" fmla="*/ 0 h 6858000"/>
              <a:gd name="connsiteX9" fmla="*/ 4582003 w 12192000"/>
              <a:gd name="connsiteY9" fmla="*/ 68393 h 6858000"/>
              <a:gd name="connsiteX10" fmla="*/ 2888342 w 12192000"/>
              <a:gd name="connsiteY10" fmla="*/ 3447143 h 6858000"/>
              <a:gd name="connsiteX11" fmla="*/ 4582003 w 12192000"/>
              <a:gd name="connsiteY11" fmla="*/ 6825894 h 6858000"/>
              <a:gd name="connsiteX12" fmla="*/ 4627153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9531307" y="0"/>
                </a:moveTo>
                <a:lnTo>
                  <a:pt x="12192000" y="0"/>
                </a:lnTo>
                <a:lnTo>
                  <a:pt x="12192000" y="6858000"/>
                </a:lnTo>
                <a:lnTo>
                  <a:pt x="9582333" y="6858000"/>
                </a:lnTo>
                <a:lnTo>
                  <a:pt x="9627483" y="6825894"/>
                </a:lnTo>
                <a:cubicBezTo>
                  <a:pt x="10655639" y="6056982"/>
                  <a:pt x="11321144" y="4829781"/>
                  <a:pt x="11321144" y="3447143"/>
                </a:cubicBezTo>
                <a:cubicBezTo>
                  <a:pt x="11321144" y="2064505"/>
                  <a:pt x="10655639" y="837304"/>
                  <a:pt x="9627483" y="68393"/>
                </a:cubicBezTo>
                <a:close/>
                <a:moveTo>
                  <a:pt x="0" y="0"/>
                </a:moveTo>
                <a:lnTo>
                  <a:pt x="4678180" y="0"/>
                </a:lnTo>
                <a:lnTo>
                  <a:pt x="4582003" y="68393"/>
                </a:lnTo>
                <a:cubicBezTo>
                  <a:pt x="3553847" y="837304"/>
                  <a:pt x="2888342" y="2064505"/>
                  <a:pt x="2888342" y="3447143"/>
                </a:cubicBezTo>
                <a:cubicBezTo>
                  <a:pt x="2888342" y="4829781"/>
                  <a:pt x="3553847" y="6056982"/>
                  <a:pt x="4582003" y="6825894"/>
                </a:cubicBezTo>
                <a:lnTo>
                  <a:pt x="462715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sz="2400" err="1">
              <a:latin typeface="+mj-lt"/>
            </a:endParaRPr>
          </a:p>
        </p:txBody>
      </p:sp>
      <p:sp>
        <p:nvSpPr>
          <p:cNvPr id="7" name="TextBox 6">
            <a:extLst>
              <a:ext uri="{FF2B5EF4-FFF2-40B4-BE49-F238E27FC236}">
                <a16:creationId xmlns:a16="http://schemas.microsoft.com/office/drawing/2014/main" xmlns="" id="{01394839-4297-4B2C-9E5E-9464FC4D3472}"/>
              </a:ext>
            </a:extLst>
          </p:cNvPr>
          <p:cNvSpPr txBox="1"/>
          <p:nvPr userDrawn="1"/>
        </p:nvSpPr>
        <p:spPr>
          <a:xfrm>
            <a:off x="407988" y="1711099"/>
            <a:ext cx="3510869" cy="1061130"/>
          </a:xfrm>
          <a:prstGeom prst="rect">
            <a:avLst/>
          </a:prstGeom>
        </p:spPr>
        <p:txBody>
          <a:bodyPr vert="horz" lIns="0" tIns="0" rIns="0" bIns="0" rtlCol="0" anchor="t">
            <a:normAutofit/>
          </a:bodyPr>
          <a:lstStyle>
            <a:lvl1pPr>
              <a:lnSpc>
                <a:spcPct val="90000"/>
              </a:lnSpc>
              <a:spcBef>
                <a:spcPct val="0"/>
              </a:spcBef>
              <a:buNone/>
              <a:defRPr sz="3600">
                <a:solidFill>
                  <a:schemeClr val="accent1"/>
                </a:solidFill>
                <a:latin typeface="+mj-lt"/>
                <a:ea typeface="+mj-ea"/>
                <a:cs typeface="+mj-cs"/>
              </a:defRPr>
            </a:lvl1pPr>
          </a:lstStyle>
          <a:p>
            <a:pPr lvl="0">
              <a:lnSpc>
                <a:spcPct val="100000"/>
              </a:lnSpc>
            </a:pPr>
            <a:r>
              <a:rPr lang="en-US">
                <a:solidFill>
                  <a:schemeClr val="accent1"/>
                </a:solidFill>
              </a:rPr>
              <a:t>Agenda</a:t>
            </a:r>
          </a:p>
        </p:txBody>
      </p:sp>
      <p:sp>
        <p:nvSpPr>
          <p:cNvPr id="3" name="Date Placeholder 2">
            <a:extLst>
              <a:ext uri="{FF2B5EF4-FFF2-40B4-BE49-F238E27FC236}">
                <a16:creationId xmlns:a16="http://schemas.microsoft.com/office/drawing/2014/main" xmlns="" id="{CEF862C7-016C-487C-A2DE-DA5794F6839D}"/>
              </a:ext>
            </a:extLst>
          </p:cNvPr>
          <p:cNvSpPr>
            <a:spLocks noGrp="1"/>
          </p:cNvSpPr>
          <p:nvPr>
            <p:ph type="dt" sz="half" idx="10"/>
          </p:nvPr>
        </p:nvSpPr>
        <p:spPr/>
        <p:txBody>
          <a:bodyPr/>
          <a:lstStyle>
            <a:lvl1pPr>
              <a:lnSpc>
                <a:spcPct val="100000"/>
              </a:lnSpc>
              <a:defRPr/>
            </a:lvl1pPr>
          </a:lstStyle>
          <a:p>
            <a:endParaRPr lang="en-GB" dirty="0"/>
          </a:p>
        </p:txBody>
      </p:sp>
      <p:sp>
        <p:nvSpPr>
          <p:cNvPr id="4" name="Slide Number Placeholder 3">
            <a:extLst>
              <a:ext uri="{FF2B5EF4-FFF2-40B4-BE49-F238E27FC236}">
                <a16:creationId xmlns:a16="http://schemas.microsoft.com/office/drawing/2014/main" xmlns="" id="{A8AF6869-948B-479F-A153-EECB535C0D21}"/>
              </a:ext>
            </a:extLst>
          </p:cNvPr>
          <p:cNvSpPr>
            <a:spLocks noGrp="1"/>
          </p:cNvSpPr>
          <p:nvPr>
            <p:ph type="sldNum" sz="quarter" idx="11"/>
          </p:nvPr>
        </p:nvSpPr>
        <p:spPr/>
        <p:txBody>
          <a:bodyPr/>
          <a:lstStyle>
            <a:lvl1pPr>
              <a:lnSpc>
                <a:spcPct val="100000"/>
              </a:lnSpc>
              <a:defRPr/>
            </a:lvl1pPr>
          </a:lstStyle>
          <a:p>
            <a:fld id="{F8E47D07-9D1E-4FE9-B31A-2F5863681021}" type="slidenum">
              <a:rPr lang="en-GB" smtClean="0"/>
              <a:pPr/>
              <a:t>‹#›</a:t>
            </a:fld>
            <a:endParaRPr lang="en-GB" dirty="0"/>
          </a:p>
        </p:txBody>
      </p:sp>
      <p:sp>
        <p:nvSpPr>
          <p:cNvPr id="8" name="Text Placeholder 30">
            <a:extLst>
              <a:ext uri="{FF2B5EF4-FFF2-40B4-BE49-F238E27FC236}">
                <a16:creationId xmlns:a16="http://schemas.microsoft.com/office/drawing/2014/main" xmlns="" id="{BB903B74-502C-44C7-9EA2-4E8D1C33DE77}"/>
              </a:ext>
            </a:extLst>
          </p:cNvPr>
          <p:cNvSpPr txBox="1">
            <a:spLocks/>
          </p:cNvSpPr>
          <p:nvPr userDrawn="1"/>
        </p:nvSpPr>
        <p:spPr>
          <a:xfrm>
            <a:off x="11597151" y="6303999"/>
            <a:ext cx="294812" cy="355098"/>
          </a:xfrm>
          <a:prstGeom prst="rect">
            <a:avLst/>
          </a:prstGeom>
          <a:blipFill>
            <a:blip r:embed="rId3">
              <a:extLst>
                <a:ext uri="{96DAC541-7B7A-43D3-8B79-37D633B846F1}">
                  <asvg:svgBlip xmlns:asvg="http://schemas.microsoft.com/office/drawing/2016/SVG/main" xmlns="" r:embed="rId4"/>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a:t> </a:t>
            </a:r>
          </a:p>
        </p:txBody>
      </p:sp>
      <p:sp>
        <p:nvSpPr>
          <p:cNvPr id="17" name="Text Placeholder 1">
            <a:extLst>
              <a:ext uri="{FF2B5EF4-FFF2-40B4-BE49-F238E27FC236}">
                <a16:creationId xmlns:a16="http://schemas.microsoft.com/office/drawing/2014/main" xmlns="" id="{5B98A680-6773-43B0-954D-2C033446C318}"/>
              </a:ext>
            </a:extLst>
          </p:cNvPr>
          <p:cNvSpPr>
            <a:spLocks noGrp="1"/>
          </p:cNvSpPr>
          <p:nvPr>
            <p:ph type="body" sz="quarter" idx="13" hasCustomPrompt="1"/>
          </p:nvPr>
        </p:nvSpPr>
        <p:spPr>
          <a:xfrm>
            <a:off x="3611563" y="1488522"/>
            <a:ext cx="6985000" cy="424732"/>
          </a:xfrm>
          <a:noFill/>
          <a:ln w="12700">
            <a:noFill/>
          </a:ln>
          <a:effectLst/>
        </p:spPr>
        <p:txBody>
          <a:bodyPr lIns="0" rIns="0" anchor="t" anchorCtr="0"/>
          <a:lstStyle>
            <a:lvl1pPr marL="0" indent="0">
              <a:lnSpc>
                <a:spcPct val="100000"/>
              </a:lnSpc>
              <a:buNone/>
              <a:defRPr sz="2400">
                <a:solidFill>
                  <a:schemeClr val="bg1"/>
                </a:solidFill>
                <a:latin typeface="+mj-lt"/>
              </a:defRPr>
            </a:lvl1pPr>
          </a:lstStyle>
          <a:p>
            <a:pPr lvl="0"/>
            <a:r>
              <a:rPr lang="en-US" dirty="0"/>
              <a:t>Click to add agenda item</a:t>
            </a:r>
          </a:p>
        </p:txBody>
      </p:sp>
      <p:sp>
        <p:nvSpPr>
          <p:cNvPr id="18" name="Text Placeholder 2">
            <a:extLst>
              <a:ext uri="{FF2B5EF4-FFF2-40B4-BE49-F238E27FC236}">
                <a16:creationId xmlns:a16="http://schemas.microsoft.com/office/drawing/2014/main" xmlns="" id="{C88A5D62-B6BA-4488-A4CD-0D84437AB183}"/>
              </a:ext>
            </a:extLst>
          </p:cNvPr>
          <p:cNvSpPr>
            <a:spLocks noGrp="1"/>
          </p:cNvSpPr>
          <p:nvPr>
            <p:ph type="body" sz="quarter" idx="14" hasCustomPrompt="1"/>
          </p:nvPr>
        </p:nvSpPr>
        <p:spPr>
          <a:xfrm>
            <a:off x="3611563" y="2361222"/>
            <a:ext cx="6985000" cy="424732"/>
          </a:xfrm>
          <a:noFill/>
          <a:ln>
            <a:noFill/>
          </a:ln>
          <a:effectLst/>
        </p:spPr>
        <p:txBody>
          <a:bodyPr lIns="0" rIns="0" anchor="t" anchorCtr="0"/>
          <a:lstStyle>
            <a:lvl1pPr marL="0" indent="0">
              <a:lnSpc>
                <a:spcPct val="100000"/>
              </a:lnSpc>
              <a:buNone/>
              <a:defRPr sz="2400">
                <a:solidFill>
                  <a:schemeClr val="bg1"/>
                </a:solidFill>
                <a:latin typeface="+mj-lt"/>
              </a:defRPr>
            </a:lvl1pPr>
          </a:lstStyle>
          <a:p>
            <a:pPr lvl="0"/>
            <a:r>
              <a:rPr lang="en-US" dirty="0"/>
              <a:t>Click to add agenda item</a:t>
            </a:r>
          </a:p>
        </p:txBody>
      </p:sp>
      <p:sp>
        <p:nvSpPr>
          <p:cNvPr id="19" name="Text Placeholder 3">
            <a:extLst>
              <a:ext uri="{FF2B5EF4-FFF2-40B4-BE49-F238E27FC236}">
                <a16:creationId xmlns:a16="http://schemas.microsoft.com/office/drawing/2014/main" xmlns="" id="{828CF371-6871-4098-A3A8-48392AFE7BF1}"/>
              </a:ext>
            </a:extLst>
          </p:cNvPr>
          <p:cNvSpPr>
            <a:spLocks noGrp="1"/>
          </p:cNvSpPr>
          <p:nvPr>
            <p:ph type="body" sz="quarter" idx="15" hasCustomPrompt="1"/>
          </p:nvPr>
        </p:nvSpPr>
        <p:spPr>
          <a:xfrm>
            <a:off x="3611563" y="3233922"/>
            <a:ext cx="6985000" cy="424732"/>
          </a:xfrm>
          <a:noFill/>
          <a:ln>
            <a:noFill/>
          </a:ln>
          <a:effectLst/>
        </p:spPr>
        <p:txBody>
          <a:bodyPr lIns="0" rIns="0" anchor="t" anchorCtr="0"/>
          <a:lstStyle>
            <a:lvl1pPr marL="0" indent="0">
              <a:lnSpc>
                <a:spcPct val="100000"/>
              </a:lnSpc>
              <a:buNone/>
              <a:defRPr sz="2400">
                <a:solidFill>
                  <a:schemeClr val="bg1"/>
                </a:solidFill>
                <a:latin typeface="+mj-lt"/>
              </a:defRPr>
            </a:lvl1pPr>
          </a:lstStyle>
          <a:p>
            <a:pPr lvl="0"/>
            <a:r>
              <a:rPr lang="en-US" dirty="0"/>
              <a:t>Click to add agenda item</a:t>
            </a:r>
          </a:p>
        </p:txBody>
      </p:sp>
      <p:sp>
        <p:nvSpPr>
          <p:cNvPr id="20" name="Text Placeholder 4">
            <a:extLst>
              <a:ext uri="{FF2B5EF4-FFF2-40B4-BE49-F238E27FC236}">
                <a16:creationId xmlns:a16="http://schemas.microsoft.com/office/drawing/2014/main" xmlns="" id="{4B689727-BF5A-44A3-814C-E7859935BD58}"/>
              </a:ext>
            </a:extLst>
          </p:cNvPr>
          <p:cNvSpPr>
            <a:spLocks noGrp="1"/>
          </p:cNvSpPr>
          <p:nvPr>
            <p:ph type="body" sz="quarter" idx="16" hasCustomPrompt="1"/>
          </p:nvPr>
        </p:nvSpPr>
        <p:spPr>
          <a:xfrm>
            <a:off x="3611563" y="4106622"/>
            <a:ext cx="6985000" cy="424732"/>
          </a:xfrm>
          <a:noFill/>
          <a:ln>
            <a:noFill/>
          </a:ln>
          <a:effectLst/>
        </p:spPr>
        <p:txBody>
          <a:bodyPr lIns="0" rIns="0" anchor="t" anchorCtr="0"/>
          <a:lstStyle>
            <a:lvl1pPr marL="0" indent="0">
              <a:lnSpc>
                <a:spcPct val="100000"/>
              </a:lnSpc>
              <a:buNone/>
              <a:defRPr sz="2400">
                <a:solidFill>
                  <a:schemeClr val="bg1"/>
                </a:solidFill>
                <a:latin typeface="+mj-lt"/>
              </a:defRPr>
            </a:lvl1pPr>
          </a:lstStyle>
          <a:p>
            <a:pPr lvl="0"/>
            <a:r>
              <a:rPr lang="en-US" dirty="0"/>
              <a:t>Click to add agenda item</a:t>
            </a:r>
          </a:p>
        </p:txBody>
      </p:sp>
      <p:sp>
        <p:nvSpPr>
          <p:cNvPr id="21" name="Text Placeholder 5">
            <a:extLst>
              <a:ext uri="{FF2B5EF4-FFF2-40B4-BE49-F238E27FC236}">
                <a16:creationId xmlns:a16="http://schemas.microsoft.com/office/drawing/2014/main" xmlns="" id="{9EC66708-ABCA-4E5C-BBDA-A3E8D603A810}"/>
              </a:ext>
            </a:extLst>
          </p:cNvPr>
          <p:cNvSpPr>
            <a:spLocks noGrp="1"/>
          </p:cNvSpPr>
          <p:nvPr>
            <p:ph type="body" sz="quarter" idx="17" hasCustomPrompt="1"/>
          </p:nvPr>
        </p:nvSpPr>
        <p:spPr>
          <a:xfrm>
            <a:off x="3611563" y="4979322"/>
            <a:ext cx="6985000" cy="424732"/>
          </a:xfrm>
          <a:noFill/>
          <a:ln>
            <a:noFill/>
          </a:ln>
          <a:effectLst/>
        </p:spPr>
        <p:txBody>
          <a:bodyPr lIns="0" rIns="0" anchor="t" anchorCtr="0"/>
          <a:lstStyle>
            <a:lvl1pPr marL="0" indent="0">
              <a:lnSpc>
                <a:spcPct val="100000"/>
              </a:lnSpc>
              <a:buNone/>
              <a:defRPr sz="2400">
                <a:solidFill>
                  <a:schemeClr val="bg1"/>
                </a:solidFill>
                <a:latin typeface="+mj-lt"/>
              </a:defRPr>
            </a:lvl1pPr>
          </a:lstStyle>
          <a:p>
            <a:pPr lvl="0"/>
            <a:r>
              <a:rPr lang="en-US" dirty="0"/>
              <a:t>Click to add agenda item</a:t>
            </a:r>
          </a:p>
        </p:txBody>
      </p:sp>
    </p:spTree>
    <p:custDataLst>
      <p:tags r:id="rId1"/>
    </p:custDataLst>
    <p:extLst>
      <p:ext uri="{BB962C8B-B14F-4D97-AF65-F5344CB8AC3E}">
        <p14:creationId xmlns:p14="http://schemas.microsoft.com/office/powerpoint/2010/main" val="2533524983"/>
      </p:ext>
    </p:extLst>
  </p:cSld>
  <p:clrMapOvr>
    <a:masterClrMapping/>
  </p:clrMapOvr>
  <p:extLst>
    <p:ext uri="{DCECCB84-F9BA-43D5-87BE-67443E8EF086}">
      <p15:sldGuideLst xmlns:p15="http://schemas.microsoft.com/office/powerpoint/2012/main" xmlns="">
        <p15:guide id="2" pos="2275" userDrawn="1">
          <p15:clr>
            <a:srgbClr val="A4A3A4"/>
          </p15:clr>
        </p15:guide>
        <p15:guide id="6" pos="6698" userDrawn="1">
          <p15:clr>
            <a:srgbClr val="A4A3A4"/>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 Point Agenda">
    <p:bg>
      <p:bgPr>
        <a:solidFill>
          <a:schemeClr val="accent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xmlns="" id="{F4490770-1E9F-4154-86B8-9247C8AC1731}"/>
              </a:ext>
            </a:extLst>
          </p:cNvPr>
          <p:cNvSpPr/>
          <p:nvPr userDrawn="1"/>
        </p:nvSpPr>
        <p:spPr>
          <a:xfrm>
            <a:off x="0" y="0"/>
            <a:ext cx="12192000" cy="6858000"/>
          </a:xfrm>
          <a:custGeom>
            <a:avLst/>
            <a:gdLst>
              <a:gd name="connsiteX0" fmla="*/ 9531307 w 12192000"/>
              <a:gd name="connsiteY0" fmla="*/ 0 h 6858000"/>
              <a:gd name="connsiteX1" fmla="*/ 12192000 w 12192000"/>
              <a:gd name="connsiteY1" fmla="*/ 0 h 6858000"/>
              <a:gd name="connsiteX2" fmla="*/ 12192000 w 12192000"/>
              <a:gd name="connsiteY2" fmla="*/ 6858000 h 6858000"/>
              <a:gd name="connsiteX3" fmla="*/ 9582333 w 12192000"/>
              <a:gd name="connsiteY3" fmla="*/ 6858000 h 6858000"/>
              <a:gd name="connsiteX4" fmla="*/ 9627483 w 12192000"/>
              <a:gd name="connsiteY4" fmla="*/ 6825894 h 6858000"/>
              <a:gd name="connsiteX5" fmla="*/ 11321144 w 12192000"/>
              <a:gd name="connsiteY5" fmla="*/ 3447143 h 6858000"/>
              <a:gd name="connsiteX6" fmla="*/ 9627483 w 12192000"/>
              <a:gd name="connsiteY6" fmla="*/ 68393 h 6858000"/>
              <a:gd name="connsiteX7" fmla="*/ 0 w 12192000"/>
              <a:gd name="connsiteY7" fmla="*/ 0 h 6858000"/>
              <a:gd name="connsiteX8" fmla="*/ 4678180 w 12192000"/>
              <a:gd name="connsiteY8" fmla="*/ 0 h 6858000"/>
              <a:gd name="connsiteX9" fmla="*/ 4582003 w 12192000"/>
              <a:gd name="connsiteY9" fmla="*/ 68393 h 6858000"/>
              <a:gd name="connsiteX10" fmla="*/ 2888342 w 12192000"/>
              <a:gd name="connsiteY10" fmla="*/ 3447143 h 6858000"/>
              <a:gd name="connsiteX11" fmla="*/ 4582003 w 12192000"/>
              <a:gd name="connsiteY11" fmla="*/ 6825894 h 6858000"/>
              <a:gd name="connsiteX12" fmla="*/ 4627153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9531307" y="0"/>
                </a:moveTo>
                <a:lnTo>
                  <a:pt x="12192000" y="0"/>
                </a:lnTo>
                <a:lnTo>
                  <a:pt x="12192000" y="6858000"/>
                </a:lnTo>
                <a:lnTo>
                  <a:pt x="9582333" y="6858000"/>
                </a:lnTo>
                <a:lnTo>
                  <a:pt x="9627483" y="6825894"/>
                </a:lnTo>
                <a:cubicBezTo>
                  <a:pt x="10655639" y="6056982"/>
                  <a:pt x="11321144" y="4829781"/>
                  <a:pt x="11321144" y="3447143"/>
                </a:cubicBezTo>
                <a:cubicBezTo>
                  <a:pt x="11321144" y="2064505"/>
                  <a:pt x="10655639" y="837304"/>
                  <a:pt x="9627483" y="68393"/>
                </a:cubicBezTo>
                <a:close/>
                <a:moveTo>
                  <a:pt x="0" y="0"/>
                </a:moveTo>
                <a:lnTo>
                  <a:pt x="4678180" y="0"/>
                </a:lnTo>
                <a:lnTo>
                  <a:pt x="4582003" y="68393"/>
                </a:lnTo>
                <a:cubicBezTo>
                  <a:pt x="3553847" y="837304"/>
                  <a:pt x="2888342" y="2064505"/>
                  <a:pt x="2888342" y="3447143"/>
                </a:cubicBezTo>
                <a:cubicBezTo>
                  <a:pt x="2888342" y="4829781"/>
                  <a:pt x="3553847" y="6056982"/>
                  <a:pt x="4582003" y="6825894"/>
                </a:cubicBezTo>
                <a:lnTo>
                  <a:pt x="462715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sz="2400" err="1">
              <a:latin typeface="+mj-lt"/>
            </a:endParaRPr>
          </a:p>
        </p:txBody>
      </p:sp>
      <p:sp>
        <p:nvSpPr>
          <p:cNvPr id="7" name="TextBox 6">
            <a:extLst>
              <a:ext uri="{FF2B5EF4-FFF2-40B4-BE49-F238E27FC236}">
                <a16:creationId xmlns:a16="http://schemas.microsoft.com/office/drawing/2014/main" xmlns="" id="{01394839-4297-4B2C-9E5E-9464FC4D3472}"/>
              </a:ext>
            </a:extLst>
          </p:cNvPr>
          <p:cNvSpPr txBox="1"/>
          <p:nvPr userDrawn="1"/>
        </p:nvSpPr>
        <p:spPr>
          <a:xfrm>
            <a:off x="407988" y="1711099"/>
            <a:ext cx="3510869" cy="1061130"/>
          </a:xfrm>
          <a:prstGeom prst="rect">
            <a:avLst/>
          </a:prstGeom>
        </p:spPr>
        <p:txBody>
          <a:bodyPr vert="horz" lIns="0" tIns="0" rIns="0" bIns="0" rtlCol="0" anchor="t">
            <a:normAutofit/>
          </a:bodyPr>
          <a:lstStyle>
            <a:lvl1pPr>
              <a:lnSpc>
                <a:spcPct val="90000"/>
              </a:lnSpc>
              <a:spcBef>
                <a:spcPct val="0"/>
              </a:spcBef>
              <a:buNone/>
              <a:defRPr sz="3600">
                <a:solidFill>
                  <a:schemeClr val="accent1"/>
                </a:solidFill>
                <a:latin typeface="+mj-lt"/>
                <a:ea typeface="+mj-ea"/>
                <a:cs typeface="+mj-cs"/>
              </a:defRPr>
            </a:lvl1pPr>
          </a:lstStyle>
          <a:p>
            <a:pPr lvl="0">
              <a:lnSpc>
                <a:spcPct val="100000"/>
              </a:lnSpc>
            </a:pPr>
            <a:r>
              <a:rPr lang="en-US">
                <a:solidFill>
                  <a:schemeClr val="accent1"/>
                </a:solidFill>
              </a:rPr>
              <a:t>Agenda</a:t>
            </a:r>
          </a:p>
        </p:txBody>
      </p:sp>
      <p:sp>
        <p:nvSpPr>
          <p:cNvPr id="3" name="Date Placeholder 2">
            <a:extLst>
              <a:ext uri="{FF2B5EF4-FFF2-40B4-BE49-F238E27FC236}">
                <a16:creationId xmlns:a16="http://schemas.microsoft.com/office/drawing/2014/main" xmlns="" id="{CEF862C7-016C-487C-A2DE-DA5794F6839D}"/>
              </a:ext>
            </a:extLst>
          </p:cNvPr>
          <p:cNvSpPr>
            <a:spLocks noGrp="1"/>
          </p:cNvSpPr>
          <p:nvPr>
            <p:ph type="dt" sz="half" idx="10"/>
          </p:nvPr>
        </p:nvSpPr>
        <p:spPr/>
        <p:txBody>
          <a:bodyPr/>
          <a:lstStyle>
            <a:lvl1pPr>
              <a:lnSpc>
                <a:spcPct val="100000"/>
              </a:lnSpc>
              <a:defRPr/>
            </a:lvl1pPr>
          </a:lstStyle>
          <a:p>
            <a:endParaRPr lang="en-GB" dirty="0"/>
          </a:p>
        </p:txBody>
      </p:sp>
      <p:sp>
        <p:nvSpPr>
          <p:cNvPr id="4" name="Slide Number Placeholder 3">
            <a:extLst>
              <a:ext uri="{FF2B5EF4-FFF2-40B4-BE49-F238E27FC236}">
                <a16:creationId xmlns:a16="http://schemas.microsoft.com/office/drawing/2014/main" xmlns="" id="{A8AF6869-948B-479F-A153-EECB535C0D21}"/>
              </a:ext>
            </a:extLst>
          </p:cNvPr>
          <p:cNvSpPr>
            <a:spLocks noGrp="1"/>
          </p:cNvSpPr>
          <p:nvPr>
            <p:ph type="sldNum" sz="quarter" idx="11"/>
          </p:nvPr>
        </p:nvSpPr>
        <p:spPr/>
        <p:txBody>
          <a:bodyPr/>
          <a:lstStyle>
            <a:lvl1pPr>
              <a:lnSpc>
                <a:spcPct val="100000"/>
              </a:lnSpc>
              <a:defRPr/>
            </a:lvl1pPr>
          </a:lstStyle>
          <a:p>
            <a:fld id="{F8E47D07-9D1E-4FE9-B31A-2F5863681021}" type="slidenum">
              <a:rPr lang="en-GB" smtClean="0"/>
              <a:pPr/>
              <a:t>‹#›</a:t>
            </a:fld>
            <a:endParaRPr lang="en-GB" dirty="0"/>
          </a:p>
        </p:txBody>
      </p:sp>
      <p:sp>
        <p:nvSpPr>
          <p:cNvPr id="8" name="Text Placeholder 30">
            <a:extLst>
              <a:ext uri="{FF2B5EF4-FFF2-40B4-BE49-F238E27FC236}">
                <a16:creationId xmlns:a16="http://schemas.microsoft.com/office/drawing/2014/main" xmlns="" id="{BB903B74-502C-44C7-9EA2-4E8D1C33DE77}"/>
              </a:ext>
            </a:extLst>
          </p:cNvPr>
          <p:cNvSpPr txBox="1">
            <a:spLocks/>
          </p:cNvSpPr>
          <p:nvPr userDrawn="1"/>
        </p:nvSpPr>
        <p:spPr>
          <a:xfrm>
            <a:off x="11597151" y="6303999"/>
            <a:ext cx="294812" cy="355098"/>
          </a:xfrm>
          <a:prstGeom prst="rect">
            <a:avLst/>
          </a:prstGeom>
          <a:blipFill>
            <a:blip r:embed="rId3">
              <a:extLst>
                <a:ext uri="{96DAC541-7B7A-43D3-8B79-37D633B846F1}">
                  <asvg:svgBlip xmlns:asvg="http://schemas.microsoft.com/office/drawing/2016/SVG/main" xmlns="" r:embed="rId4"/>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a:t> </a:t>
            </a:r>
          </a:p>
        </p:txBody>
      </p:sp>
      <p:sp>
        <p:nvSpPr>
          <p:cNvPr id="17" name="Text Placeholder 1">
            <a:extLst>
              <a:ext uri="{FF2B5EF4-FFF2-40B4-BE49-F238E27FC236}">
                <a16:creationId xmlns:a16="http://schemas.microsoft.com/office/drawing/2014/main" xmlns="" id="{5B98A680-6773-43B0-954D-2C033446C318}"/>
              </a:ext>
            </a:extLst>
          </p:cNvPr>
          <p:cNvSpPr>
            <a:spLocks noGrp="1"/>
          </p:cNvSpPr>
          <p:nvPr>
            <p:ph type="body" sz="quarter" idx="13" hasCustomPrompt="1"/>
          </p:nvPr>
        </p:nvSpPr>
        <p:spPr>
          <a:xfrm>
            <a:off x="3611563" y="1488523"/>
            <a:ext cx="3348037" cy="424732"/>
          </a:xfrm>
          <a:noFill/>
          <a:ln>
            <a:noFill/>
          </a:ln>
          <a:effectLst/>
        </p:spPr>
        <p:txBody>
          <a:bodyPr lIns="0" rIns="0" anchor="t" anchorCtr="0">
            <a:noAutofit/>
          </a:bodyPr>
          <a:lstStyle>
            <a:lvl1pPr marL="0" indent="0">
              <a:lnSpc>
                <a:spcPct val="100000"/>
              </a:lnSpc>
              <a:buNone/>
              <a:defRPr sz="2400">
                <a:solidFill>
                  <a:schemeClr val="bg1"/>
                </a:solidFill>
                <a:latin typeface="+mj-lt"/>
              </a:defRPr>
            </a:lvl1pPr>
          </a:lstStyle>
          <a:p>
            <a:pPr lvl="0"/>
            <a:r>
              <a:rPr lang="en-US" dirty="0"/>
              <a:t>Click to add agenda item</a:t>
            </a:r>
          </a:p>
        </p:txBody>
      </p:sp>
      <p:sp>
        <p:nvSpPr>
          <p:cNvPr id="18" name="Text Placeholder 2">
            <a:extLst>
              <a:ext uri="{FF2B5EF4-FFF2-40B4-BE49-F238E27FC236}">
                <a16:creationId xmlns:a16="http://schemas.microsoft.com/office/drawing/2014/main" xmlns="" id="{C88A5D62-B6BA-4488-A4CD-0D84437AB183}"/>
              </a:ext>
            </a:extLst>
          </p:cNvPr>
          <p:cNvSpPr>
            <a:spLocks noGrp="1"/>
          </p:cNvSpPr>
          <p:nvPr>
            <p:ph type="body" sz="quarter" idx="14" hasCustomPrompt="1"/>
          </p:nvPr>
        </p:nvSpPr>
        <p:spPr>
          <a:xfrm>
            <a:off x="3611563" y="2361223"/>
            <a:ext cx="3348037" cy="424732"/>
          </a:xfrm>
          <a:noFill/>
          <a:ln>
            <a:noFill/>
          </a:ln>
          <a:effectLst/>
        </p:spPr>
        <p:txBody>
          <a:bodyPr lIns="0" rIns="0" anchor="t" anchorCtr="0">
            <a:noAutofit/>
          </a:bodyPr>
          <a:lstStyle>
            <a:lvl1pPr marL="0" indent="0">
              <a:lnSpc>
                <a:spcPct val="100000"/>
              </a:lnSpc>
              <a:buNone/>
              <a:defRPr sz="2400">
                <a:solidFill>
                  <a:schemeClr val="bg1"/>
                </a:solidFill>
                <a:latin typeface="+mj-lt"/>
              </a:defRPr>
            </a:lvl1pPr>
          </a:lstStyle>
          <a:p>
            <a:pPr lvl="0"/>
            <a:r>
              <a:rPr lang="en-US" dirty="0"/>
              <a:t>Click to add agenda item</a:t>
            </a:r>
          </a:p>
        </p:txBody>
      </p:sp>
      <p:sp>
        <p:nvSpPr>
          <p:cNvPr id="19" name="Text Placeholder 3">
            <a:extLst>
              <a:ext uri="{FF2B5EF4-FFF2-40B4-BE49-F238E27FC236}">
                <a16:creationId xmlns:a16="http://schemas.microsoft.com/office/drawing/2014/main" xmlns="" id="{828CF371-6871-4098-A3A8-48392AFE7BF1}"/>
              </a:ext>
            </a:extLst>
          </p:cNvPr>
          <p:cNvSpPr>
            <a:spLocks noGrp="1"/>
          </p:cNvSpPr>
          <p:nvPr>
            <p:ph type="body" sz="quarter" idx="15" hasCustomPrompt="1"/>
          </p:nvPr>
        </p:nvSpPr>
        <p:spPr>
          <a:xfrm>
            <a:off x="3611563" y="3233923"/>
            <a:ext cx="3348037" cy="424732"/>
          </a:xfrm>
          <a:noFill/>
          <a:ln>
            <a:noFill/>
          </a:ln>
          <a:effectLst/>
        </p:spPr>
        <p:txBody>
          <a:bodyPr lIns="0" rIns="0" anchor="t" anchorCtr="0">
            <a:noAutofit/>
          </a:bodyPr>
          <a:lstStyle>
            <a:lvl1pPr marL="0" indent="0">
              <a:lnSpc>
                <a:spcPct val="100000"/>
              </a:lnSpc>
              <a:buNone/>
              <a:defRPr sz="2400">
                <a:solidFill>
                  <a:schemeClr val="bg1"/>
                </a:solidFill>
                <a:latin typeface="+mj-lt"/>
              </a:defRPr>
            </a:lvl1pPr>
          </a:lstStyle>
          <a:p>
            <a:pPr lvl="0"/>
            <a:r>
              <a:rPr lang="en-US" dirty="0"/>
              <a:t>Click to add agenda item</a:t>
            </a:r>
          </a:p>
        </p:txBody>
      </p:sp>
      <p:sp>
        <p:nvSpPr>
          <p:cNvPr id="20" name="Text Placeholder 4">
            <a:extLst>
              <a:ext uri="{FF2B5EF4-FFF2-40B4-BE49-F238E27FC236}">
                <a16:creationId xmlns:a16="http://schemas.microsoft.com/office/drawing/2014/main" xmlns="" id="{4B689727-BF5A-44A3-814C-E7859935BD58}"/>
              </a:ext>
            </a:extLst>
          </p:cNvPr>
          <p:cNvSpPr>
            <a:spLocks noGrp="1"/>
          </p:cNvSpPr>
          <p:nvPr>
            <p:ph type="body" sz="quarter" idx="16" hasCustomPrompt="1"/>
          </p:nvPr>
        </p:nvSpPr>
        <p:spPr>
          <a:xfrm>
            <a:off x="3611563" y="4106623"/>
            <a:ext cx="3348037" cy="424732"/>
          </a:xfrm>
          <a:noFill/>
          <a:ln>
            <a:noFill/>
          </a:ln>
          <a:effectLst/>
        </p:spPr>
        <p:txBody>
          <a:bodyPr lIns="0" rIns="0" anchor="t" anchorCtr="0">
            <a:noAutofit/>
          </a:bodyPr>
          <a:lstStyle>
            <a:lvl1pPr marL="0" indent="0">
              <a:lnSpc>
                <a:spcPct val="100000"/>
              </a:lnSpc>
              <a:buNone/>
              <a:defRPr sz="2400">
                <a:solidFill>
                  <a:schemeClr val="bg1"/>
                </a:solidFill>
                <a:latin typeface="+mj-lt"/>
              </a:defRPr>
            </a:lvl1pPr>
          </a:lstStyle>
          <a:p>
            <a:pPr lvl="0"/>
            <a:r>
              <a:rPr lang="en-US" dirty="0"/>
              <a:t>Click to add agenda item</a:t>
            </a:r>
          </a:p>
        </p:txBody>
      </p:sp>
      <p:sp>
        <p:nvSpPr>
          <p:cNvPr id="21" name="Text Placeholder 5">
            <a:extLst>
              <a:ext uri="{FF2B5EF4-FFF2-40B4-BE49-F238E27FC236}">
                <a16:creationId xmlns:a16="http://schemas.microsoft.com/office/drawing/2014/main" xmlns="" id="{9EC66708-ABCA-4E5C-BBDA-A3E8D603A810}"/>
              </a:ext>
            </a:extLst>
          </p:cNvPr>
          <p:cNvSpPr>
            <a:spLocks noGrp="1"/>
          </p:cNvSpPr>
          <p:nvPr>
            <p:ph type="body" sz="quarter" idx="17" hasCustomPrompt="1"/>
          </p:nvPr>
        </p:nvSpPr>
        <p:spPr>
          <a:xfrm>
            <a:off x="3611563" y="4979323"/>
            <a:ext cx="3348037" cy="424732"/>
          </a:xfrm>
          <a:noFill/>
          <a:ln>
            <a:noFill/>
          </a:ln>
          <a:effectLst/>
        </p:spPr>
        <p:txBody>
          <a:bodyPr lIns="0" rIns="0" anchor="t" anchorCtr="0">
            <a:noAutofit/>
          </a:bodyPr>
          <a:lstStyle>
            <a:lvl1pPr marL="0" indent="0">
              <a:lnSpc>
                <a:spcPct val="100000"/>
              </a:lnSpc>
              <a:buNone/>
              <a:defRPr sz="2400">
                <a:solidFill>
                  <a:schemeClr val="bg1"/>
                </a:solidFill>
                <a:latin typeface="+mj-lt"/>
              </a:defRPr>
            </a:lvl1pPr>
          </a:lstStyle>
          <a:p>
            <a:pPr lvl="0"/>
            <a:r>
              <a:rPr lang="en-US" dirty="0"/>
              <a:t>Click to add agenda item</a:t>
            </a:r>
          </a:p>
        </p:txBody>
      </p:sp>
      <p:sp>
        <p:nvSpPr>
          <p:cNvPr id="23" name="Text Placeholder 6">
            <a:extLst>
              <a:ext uri="{FF2B5EF4-FFF2-40B4-BE49-F238E27FC236}">
                <a16:creationId xmlns:a16="http://schemas.microsoft.com/office/drawing/2014/main" xmlns="" id="{C819AF5B-E47A-4ACD-8D8C-52AD38CE5BFC}"/>
              </a:ext>
            </a:extLst>
          </p:cNvPr>
          <p:cNvSpPr>
            <a:spLocks noGrp="1"/>
          </p:cNvSpPr>
          <p:nvPr>
            <p:ph type="body" sz="quarter" idx="18" hasCustomPrompt="1"/>
          </p:nvPr>
        </p:nvSpPr>
        <p:spPr>
          <a:xfrm>
            <a:off x="7283449" y="1488522"/>
            <a:ext cx="3348037" cy="424732"/>
          </a:xfrm>
          <a:prstGeom prst="rect">
            <a:avLst/>
          </a:prstGeom>
          <a:noFill/>
          <a:ln>
            <a:noFill/>
          </a:ln>
          <a:effectLst/>
        </p:spPr>
        <p:txBody>
          <a:bodyPr wrap="square" lIns="0" rIns="0" anchor="t" anchorCtr="0">
            <a:noAutofit/>
          </a:bodyPr>
          <a:lstStyle>
            <a:lvl1pPr marL="0" indent="0" algn="l">
              <a:lnSpc>
                <a:spcPct val="100000"/>
              </a:lnSpc>
              <a:buNone/>
              <a:defRPr sz="2400" b="0">
                <a:solidFill>
                  <a:schemeClr val="bg1"/>
                </a:solidFill>
                <a:latin typeface="+mj-lt"/>
              </a:defRPr>
            </a:lvl1pPr>
          </a:lstStyle>
          <a:p>
            <a:pPr lvl="0"/>
            <a:r>
              <a:rPr lang="en-US" dirty="0"/>
              <a:t>Click to add agenda item</a:t>
            </a:r>
          </a:p>
        </p:txBody>
      </p:sp>
      <p:sp>
        <p:nvSpPr>
          <p:cNvPr id="24" name="Text Placeholder 7">
            <a:extLst>
              <a:ext uri="{FF2B5EF4-FFF2-40B4-BE49-F238E27FC236}">
                <a16:creationId xmlns:a16="http://schemas.microsoft.com/office/drawing/2014/main" xmlns="" id="{47691383-ECAA-4F80-A331-7B599A1F5D8E}"/>
              </a:ext>
            </a:extLst>
          </p:cNvPr>
          <p:cNvSpPr>
            <a:spLocks noGrp="1"/>
          </p:cNvSpPr>
          <p:nvPr>
            <p:ph type="body" sz="quarter" idx="19" hasCustomPrompt="1"/>
          </p:nvPr>
        </p:nvSpPr>
        <p:spPr>
          <a:xfrm>
            <a:off x="7283449" y="2361222"/>
            <a:ext cx="3348037" cy="424732"/>
          </a:xfrm>
          <a:prstGeom prst="rect">
            <a:avLst/>
          </a:prstGeom>
          <a:noFill/>
          <a:ln>
            <a:noFill/>
          </a:ln>
          <a:effectLst/>
        </p:spPr>
        <p:txBody>
          <a:bodyPr wrap="square" lIns="0" rIns="0" anchor="t" anchorCtr="0">
            <a:noAutofit/>
          </a:bodyPr>
          <a:lstStyle>
            <a:lvl1pPr marL="0" indent="0" algn="l">
              <a:lnSpc>
                <a:spcPct val="100000"/>
              </a:lnSpc>
              <a:buNone/>
              <a:defRPr sz="2400" b="0">
                <a:solidFill>
                  <a:schemeClr val="bg1"/>
                </a:solidFill>
                <a:latin typeface="+mj-lt"/>
              </a:defRPr>
            </a:lvl1pPr>
          </a:lstStyle>
          <a:p>
            <a:pPr lvl="0"/>
            <a:r>
              <a:rPr lang="en-US" dirty="0"/>
              <a:t>Click to add agenda item</a:t>
            </a:r>
          </a:p>
        </p:txBody>
      </p:sp>
      <p:sp>
        <p:nvSpPr>
          <p:cNvPr id="25" name="Text Placeholder 8">
            <a:extLst>
              <a:ext uri="{FF2B5EF4-FFF2-40B4-BE49-F238E27FC236}">
                <a16:creationId xmlns:a16="http://schemas.microsoft.com/office/drawing/2014/main" xmlns="" id="{1EB794D8-6580-4801-92C4-B9CDBE015BBC}"/>
              </a:ext>
            </a:extLst>
          </p:cNvPr>
          <p:cNvSpPr>
            <a:spLocks noGrp="1"/>
          </p:cNvSpPr>
          <p:nvPr>
            <p:ph type="body" sz="quarter" idx="20" hasCustomPrompt="1"/>
          </p:nvPr>
        </p:nvSpPr>
        <p:spPr>
          <a:xfrm>
            <a:off x="7283449" y="3233922"/>
            <a:ext cx="3348037" cy="424732"/>
          </a:xfrm>
          <a:prstGeom prst="rect">
            <a:avLst/>
          </a:prstGeom>
          <a:noFill/>
          <a:ln>
            <a:noFill/>
          </a:ln>
          <a:effectLst/>
        </p:spPr>
        <p:txBody>
          <a:bodyPr wrap="square" lIns="0" rIns="0" anchor="t" anchorCtr="0">
            <a:noAutofit/>
          </a:bodyPr>
          <a:lstStyle>
            <a:lvl1pPr marL="0" indent="0" algn="l">
              <a:lnSpc>
                <a:spcPct val="100000"/>
              </a:lnSpc>
              <a:buNone/>
              <a:defRPr sz="2400" b="0">
                <a:solidFill>
                  <a:schemeClr val="bg1"/>
                </a:solidFill>
                <a:latin typeface="+mj-lt"/>
              </a:defRPr>
            </a:lvl1pPr>
          </a:lstStyle>
          <a:p>
            <a:pPr lvl="0"/>
            <a:r>
              <a:rPr lang="en-US" dirty="0"/>
              <a:t>Click to add agenda item</a:t>
            </a:r>
          </a:p>
        </p:txBody>
      </p:sp>
      <p:sp>
        <p:nvSpPr>
          <p:cNvPr id="26" name="Text Placeholder 9">
            <a:extLst>
              <a:ext uri="{FF2B5EF4-FFF2-40B4-BE49-F238E27FC236}">
                <a16:creationId xmlns:a16="http://schemas.microsoft.com/office/drawing/2014/main" xmlns="" id="{D49BB865-6EA1-4E1B-A365-5C4C9B6EA8FE}"/>
              </a:ext>
            </a:extLst>
          </p:cNvPr>
          <p:cNvSpPr>
            <a:spLocks noGrp="1"/>
          </p:cNvSpPr>
          <p:nvPr>
            <p:ph type="body" sz="quarter" idx="21" hasCustomPrompt="1"/>
          </p:nvPr>
        </p:nvSpPr>
        <p:spPr>
          <a:xfrm>
            <a:off x="7283449" y="4106622"/>
            <a:ext cx="3348037" cy="424732"/>
          </a:xfrm>
          <a:prstGeom prst="rect">
            <a:avLst/>
          </a:prstGeom>
          <a:noFill/>
          <a:ln>
            <a:noFill/>
          </a:ln>
          <a:effectLst/>
        </p:spPr>
        <p:txBody>
          <a:bodyPr wrap="square" lIns="0" rIns="0" anchor="t" anchorCtr="0">
            <a:noAutofit/>
          </a:bodyPr>
          <a:lstStyle>
            <a:lvl1pPr marL="0" indent="0" algn="l">
              <a:lnSpc>
                <a:spcPct val="100000"/>
              </a:lnSpc>
              <a:buNone/>
              <a:defRPr sz="2400" b="0">
                <a:solidFill>
                  <a:schemeClr val="bg1"/>
                </a:solidFill>
                <a:latin typeface="+mj-lt"/>
              </a:defRPr>
            </a:lvl1pPr>
          </a:lstStyle>
          <a:p>
            <a:pPr lvl="0"/>
            <a:r>
              <a:rPr lang="en-US" dirty="0"/>
              <a:t>Click to add agenda item</a:t>
            </a:r>
          </a:p>
        </p:txBody>
      </p:sp>
      <p:sp>
        <p:nvSpPr>
          <p:cNvPr id="27" name="Text Placeholder 10">
            <a:extLst>
              <a:ext uri="{FF2B5EF4-FFF2-40B4-BE49-F238E27FC236}">
                <a16:creationId xmlns:a16="http://schemas.microsoft.com/office/drawing/2014/main" xmlns="" id="{A19D7038-1075-4AFC-AF51-44462E8C84E2}"/>
              </a:ext>
            </a:extLst>
          </p:cNvPr>
          <p:cNvSpPr>
            <a:spLocks noGrp="1"/>
          </p:cNvSpPr>
          <p:nvPr>
            <p:ph type="body" sz="quarter" idx="22" hasCustomPrompt="1"/>
          </p:nvPr>
        </p:nvSpPr>
        <p:spPr>
          <a:xfrm>
            <a:off x="7283449" y="4979322"/>
            <a:ext cx="3348037" cy="424732"/>
          </a:xfrm>
          <a:prstGeom prst="rect">
            <a:avLst/>
          </a:prstGeom>
          <a:noFill/>
          <a:ln>
            <a:noFill/>
          </a:ln>
          <a:effectLst/>
        </p:spPr>
        <p:txBody>
          <a:bodyPr wrap="square" lIns="0" rIns="0" anchor="t" anchorCtr="0">
            <a:noAutofit/>
          </a:bodyPr>
          <a:lstStyle>
            <a:lvl1pPr marL="0" indent="0" algn="l">
              <a:lnSpc>
                <a:spcPct val="100000"/>
              </a:lnSpc>
              <a:buNone/>
              <a:defRPr sz="2400" b="0">
                <a:solidFill>
                  <a:schemeClr val="bg1"/>
                </a:solidFill>
                <a:latin typeface="+mj-lt"/>
              </a:defRPr>
            </a:lvl1pPr>
          </a:lstStyle>
          <a:p>
            <a:pPr lvl="0"/>
            <a:r>
              <a:rPr lang="en-US" dirty="0"/>
              <a:t>Click to add agenda item</a:t>
            </a:r>
          </a:p>
        </p:txBody>
      </p:sp>
    </p:spTree>
    <p:custDataLst>
      <p:tags r:id="rId1"/>
    </p:custDataLst>
    <p:extLst>
      <p:ext uri="{BB962C8B-B14F-4D97-AF65-F5344CB8AC3E}">
        <p14:creationId xmlns:p14="http://schemas.microsoft.com/office/powerpoint/2010/main" val="2919636122"/>
      </p:ext>
    </p:extLst>
  </p:cSld>
  <p:clrMapOvr>
    <a:masterClrMapping/>
  </p:clrMapOvr>
  <p:extLst>
    <p:ext uri="{DCECCB84-F9BA-43D5-87BE-67443E8EF086}">
      <p15:sldGuideLst xmlns:p15="http://schemas.microsoft.com/office/powerpoint/2012/main" xmlns="">
        <p15:guide id="1" pos="2275" userDrawn="1">
          <p15:clr>
            <a:srgbClr val="A4A3A4"/>
          </p15:clr>
        </p15:guide>
        <p15:guide id="3" pos="4588" userDrawn="1">
          <p15:clr>
            <a:srgbClr val="A4A3A4"/>
          </p15:clr>
        </p15:guide>
        <p15:guide id="5" pos="4384" userDrawn="1">
          <p15:clr>
            <a:srgbClr val="A4A3A4"/>
          </p15:clr>
        </p15:guide>
        <p15:guide id="6" pos="6698" userDrawn="1">
          <p15:clr>
            <a:srgbClr val="A4A3A4"/>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DC22DA5D-EC7E-40C3-8862-3E3748AD6C3A}"/>
              </a:ext>
            </a:extLst>
          </p:cNvPr>
          <p:cNvSpPr txBox="1">
            <a:spLocks/>
          </p:cNvSpPr>
          <p:nvPr userDrawn="1"/>
        </p:nvSpPr>
        <p:spPr>
          <a:xfrm>
            <a:off x="1257304" y="769811"/>
            <a:ext cx="9677394" cy="5318379"/>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pPr>
              <a:lnSpc>
                <a:spcPct val="90000"/>
              </a:lnSpc>
            </a:pPr>
            <a:r>
              <a:rPr lang="en-US" sz="9600" dirty="0"/>
              <a:t>Do not use layouts</a:t>
            </a:r>
            <a:br>
              <a:rPr lang="en-US" sz="9600" dirty="0"/>
            </a:br>
            <a:r>
              <a:rPr lang="en-US" sz="9600" dirty="0"/>
              <a:t>in this section appearing after this point. </a:t>
            </a:r>
          </a:p>
        </p:txBody>
      </p:sp>
      <p:sp>
        <p:nvSpPr>
          <p:cNvPr id="3" name="DO NOT DELETE (BRANDIN)">
            <a:extLst>
              <a:ext uri="{FF2B5EF4-FFF2-40B4-BE49-F238E27FC236}">
                <a16:creationId xmlns:a16="http://schemas.microsoft.com/office/drawing/2014/main" xmlns="" id="{A47BD16A-294C-6E4F-BEDB-E99B3D28E5E6}"/>
              </a:ext>
            </a:extLst>
          </p:cNvPr>
          <p:cNvSpPr/>
          <p:nvPr userDrawn="1"/>
        </p:nvSpPr>
        <p:spPr>
          <a:xfrm>
            <a:off x="152400" y="1524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20000"/>
              </a:lnSpc>
              <a:spcAft>
                <a:spcPts val="600"/>
              </a:spcAft>
            </a:pPr>
            <a:endParaRPr lang="en-US" dirty="0" err="1"/>
          </a:p>
        </p:txBody>
      </p:sp>
    </p:spTree>
    <p:custDataLst>
      <p:custData r:id="rId1"/>
      <p:tags r:id="rId2"/>
    </p:custDataLst>
    <p:extLst>
      <p:ext uri="{BB962C8B-B14F-4D97-AF65-F5344CB8AC3E}">
        <p14:creationId xmlns:p14="http://schemas.microsoft.com/office/powerpoint/2010/main" val="15599190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0 Speakers (Light)">
    <p:spTree>
      <p:nvGrpSpPr>
        <p:cNvPr id="1" name=""/>
        <p:cNvGrpSpPr/>
        <p:nvPr/>
      </p:nvGrpSpPr>
      <p:grpSpPr>
        <a:xfrm>
          <a:off x="0" y="0"/>
          <a:ext cx="0" cy="0"/>
          <a:chOff x="0" y="0"/>
          <a:chExt cx="0" cy="0"/>
        </a:xfrm>
      </p:grpSpPr>
      <p:sp>
        <p:nvSpPr>
          <p:cNvPr id="58" name="Text Placeholder 57">
            <a:extLst>
              <a:ext uri="{FF2B5EF4-FFF2-40B4-BE49-F238E27FC236}">
                <a16:creationId xmlns:a16="http://schemas.microsoft.com/office/drawing/2014/main" xmlns="" id="{EE263FC4-B3BF-4198-B246-A58FF8C1DAD1}"/>
              </a:ext>
            </a:extLst>
          </p:cNvPr>
          <p:cNvSpPr>
            <a:spLocks noGrp="1"/>
          </p:cNvSpPr>
          <p:nvPr>
            <p:ph type="body" sz="quarter" idx="23" hasCustomPrompt="1"/>
          </p:nvPr>
        </p:nvSpPr>
        <p:spPr>
          <a:xfrm>
            <a:off x="5124450" y="3875819"/>
            <a:ext cx="2555875" cy="359517"/>
          </a:xfrm>
        </p:spPr>
        <p:txBody>
          <a:bodyPr bIns="36000" anchor="b" anchorCtr="0">
            <a:spAutoFit/>
          </a:bodyPr>
          <a:lstStyle>
            <a:lvl1pPr marL="0" indent="0">
              <a:lnSpc>
                <a:spcPct val="100000"/>
              </a:lnSpc>
              <a:buNone/>
              <a:defRPr sz="1800"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name</a:t>
            </a:r>
          </a:p>
        </p:txBody>
      </p:sp>
      <p:sp>
        <p:nvSpPr>
          <p:cNvPr id="5" name="Picture Placeholder 4">
            <a:extLst>
              <a:ext uri="{FF2B5EF4-FFF2-40B4-BE49-F238E27FC236}">
                <a16:creationId xmlns:a16="http://schemas.microsoft.com/office/drawing/2014/main" xmlns="" id="{1112D1D8-F166-4F88-B507-30219E1A1C60}"/>
              </a:ext>
            </a:extLst>
          </p:cNvPr>
          <p:cNvSpPr>
            <a:spLocks noGrp="1"/>
          </p:cNvSpPr>
          <p:nvPr>
            <p:ph type="pic" sz="quarter" idx="15" hasCustomPrompt="1"/>
          </p:nvPr>
        </p:nvSpPr>
        <p:spPr>
          <a:xfrm>
            <a:off x="3876878" y="1071349"/>
            <a:ext cx="1066598" cy="1066597"/>
          </a:xfrm>
          <a:prstGeom prst="ellipse">
            <a:avLst/>
          </a:prstGeom>
          <a:blipFill>
            <a:blip r:embed="rId3"/>
            <a:stretch>
              <a:fillRect/>
            </a:stretch>
          </a:blipFill>
        </p:spPr>
        <p:txBody>
          <a:bodyPr>
            <a:noAutofit/>
          </a:bodyPr>
          <a:lstStyle>
            <a:lvl1pPr marL="0" indent="0">
              <a:lnSpc>
                <a:spcPct val="100000"/>
              </a:lnSpc>
              <a:buNone/>
              <a:defRPr/>
            </a:lvl1pPr>
          </a:lstStyle>
          <a:p>
            <a:r>
              <a:rPr lang="en-US"/>
              <a:t> </a:t>
            </a:r>
          </a:p>
        </p:txBody>
      </p:sp>
      <p:sp>
        <p:nvSpPr>
          <p:cNvPr id="2" name="Title 1">
            <a:extLst>
              <a:ext uri="{FF2B5EF4-FFF2-40B4-BE49-F238E27FC236}">
                <a16:creationId xmlns:a16="http://schemas.microsoft.com/office/drawing/2014/main" xmlns="" id="{2D9635B2-3D27-4FA3-B863-05E4C9624AB6}"/>
              </a:ext>
            </a:extLst>
          </p:cNvPr>
          <p:cNvSpPr>
            <a:spLocks noGrp="1"/>
          </p:cNvSpPr>
          <p:nvPr>
            <p:ph type="title" hasCustomPrompt="1"/>
          </p:nvPr>
        </p:nvSpPr>
        <p:spPr>
          <a:xfrm>
            <a:off x="407988" y="2813447"/>
            <a:ext cx="3049588" cy="1231106"/>
          </a:xfrm>
        </p:spPr>
        <p:txBody>
          <a:bodyPr anchor="ctr" anchorCtr="0">
            <a:spAutoFit/>
          </a:bodyPr>
          <a:lstStyle>
            <a:lvl1pPr>
              <a:lnSpc>
                <a:spcPct val="100000"/>
              </a:lnSpc>
              <a:defRPr sz="4000"/>
            </a:lvl1pPr>
          </a:lstStyle>
          <a:p>
            <a:r>
              <a:rPr lang="en-US" dirty="0"/>
              <a:t>Click to enter title here</a:t>
            </a:r>
          </a:p>
        </p:txBody>
      </p:sp>
      <p:sp>
        <p:nvSpPr>
          <p:cNvPr id="6" name="Date Placeholder 5">
            <a:extLst>
              <a:ext uri="{FF2B5EF4-FFF2-40B4-BE49-F238E27FC236}">
                <a16:creationId xmlns:a16="http://schemas.microsoft.com/office/drawing/2014/main" xmlns="" id="{98CF1364-95FC-4822-BD65-0519B5DD9BCE}"/>
              </a:ext>
            </a:extLst>
          </p:cNvPr>
          <p:cNvSpPr>
            <a:spLocks noGrp="1"/>
          </p:cNvSpPr>
          <p:nvPr>
            <p:ph type="dt" sz="half" idx="10"/>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xmlns="" id="{B7FF9A92-5BDB-40F9-8C9E-94BECF288EF4}"/>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cxnSp>
        <p:nvCxnSpPr>
          <p:cNvPr id="9" name="Straight Connector 8">
            <a:extLst>
              <a:ext uri="{FF2B5EF4-FFF2-40B4-BE49-F238E27FC236}">
                <a16:creationId xmlns:a16="http://schemas.microsoft.com/office/drawing/2014/main" xmlns="" id="{21040238-DCC8-4532-9AE6-EB7C834F336E}"/>
              </a:ext>
            </a:extLst>
          </p:cNvPr>
          <p:cNvCxnSpPr/>
          <p:nvPr userDrawn="1"/>
        </p:nvCxnSpPr>
        <p:spPr>
          <a:xfrm>
            <a:off x="3540125" y="1071349"/>
            <a:ext cx="0" cy="51383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Picture Placeholder 4">
            <a:extLst>
              <a:ext uri="{FF2B5EF4-FFF2-40B4-BE49-F238E27FC236}">
                <a16:creationId xmlns:a16="http://schemas.microsoft.com/office/drawing/2014/main" xmlns="" id="{235135AB-5B49-4A2B-A09B-EFF95FECF8DE}"/>
              </a:ext>
            </a:extLst>
          </p:cNvPr>
          <p:cNvSpPr>
            <a:spLocks noGrp="1"/>
          </p:cNvSpPr>
          <p:nvPr>
            <p:ph type="pic" sz="quarter" idx="16" hasCustomPrompt="1"/>
          </p:nvPr>
        </p:nvSpPr>
        <p:spPr>
          <a:xfrm>
            <a:off x="7982152" y="1071349"/>
            <a:ext cx="1066598" cy="1066597"/>
          </a:xfrm>
          <a:prstGeom prst="ellipse">
            <a:avLst/>
          </a:prstGeom>
          <a:blipFill>
            <a:blip r:embed="rId4"/>
            <a:stretch>
              <a:fillRect/>
            </a:stretch>
          </a:blipFill>
        </p:spPr>
        <p:txBody>
          <a:bodyPr>
            <a:noAutofit/>
          </a:bodyPr>
          <a:lstStyle>
            <a:lvl1pPr marL="0" indent="0">
              <a:lnSpc>
                <a:spcPct val="100000"/>
              </a:lnSpc>
              <a:buNone/>
              <a:defRPr/>
            </a:lvl1pPr>
          </a:lstStyle>
          <a:p>
            <a:r>
              <a:rPr lang="en-US"/>
              <a:t> </a:t>
            </a:r>
          </a:p>
        </p:txBody>
      </p:sp>
      <p:sp>
        <p:nvSpPr>
          <p:cNvPr id="39" name="Picture Placeholder 4">
            <a:extLst>
              <a:ext uri="{FF2B5EF4-FFF2-40B4-BE49-F238E27FC236}">
                <a16:creationId xmlns:a16="http://schemas.microsoft.com/office/drawing/2014/main" xmlns="" id="{4FF349B1-3542-4E59-B8B3-3852BB36BFD3}"/>
              </a:ext>
            </a:extLst>
          </p:cNvPr>
          <p:cNvSpPr>
            <a:spLocks noGrp="1"/>
          </p:cNvSpPr>
          <p:nvPr>
            <p:ph type="pic" sz="quarter" idx="17" hasCustomPrompt="1"/>
          </p:nvPr>
        </p:nvSpPr>
        <p:spPr>
          <a:xfrm>
            <a:off x="7982152" y="2400382"/>
            <a:ext cx="1066598" cy="1066597"/>
          </a:xfrm>
          <a:prstGeom prst="ellipse">
            <a:avLst/>
          </a:prstGeom>
          <a:blipFill>
            <a:blip r:embed="rId5"/>
            <a:stretch>
              <a:fillRect/>
            </a:stretch>
          </a:blipFill>
        </p:spPr>
        <p:txBody>
          <a:bodyPr>
            <a:noAutofit/>
          </a:bodyPr>
          <a:lstStyle>
            <a:lvl1pPr marL="0" indent="0">
              <a:lnSpc>
                <a:spcPct val="100000"/>
              </a:lnSpc>
              <a:buNone/>
              <a:defRPr/>
            </a:lvl1pPr>
          </a:lstStyle>
          <a:p>
            <a:r>
              <a:rPr lang="en-US"/>
              <a:t> </a:t>
            </a:r>
          </a:p>
        </p:txBody>
      </p:sp>
      <p:sp>
        <p:nvSpPr>
          <p:cNvPr id="40" name="Picture Placeholder 4">
            <a:extLst>
              <a:ext uri="{FF2B5EF4-FFF2-40B4-BE49-F238E27FC236}">
                <a16:creationId xmlns:a16="http://schemas.microsoft.com/office/drawing/2014/main" xmlns="" id="{1B1FC8CD-D4CE-4E11-90DE-BDAEAE7935BA}"/>
              </a:ext>
            </a:extLst>
          </p:cNvPr>
          <p:cNvSpPr>
            <a:spLocks noGrp="1"/>
          </p:cNvSpPr>
          <p:nvPr>
            <p:ph type="pic" sz="quarter" idx="18" hasCustomPrompt="1"/>
          </p:nvPr>
        </p:nvSpPr>
        <p:spPr>
          <a:xfrm>
            <a:off x="3876878" y="3729415"/>
            <a:ext cx="1066598" cy="1066597"/>
          </a:xfrm>
          <a:prstGeom prst="ellipse">
            <a:avLst/>
          </a:prstGeom>
          <a:blipFill>
            <a:blip r:embed="rId6"/>
            <a:stretch>
              <a:fillRect/>
            </a:stretch>
          </a:blipFill>
        </p:spPr>
        <p:txBody>
          <a:bodyPr>
            <a:noAutofit/>
          </a:bodyPr>
          <a:lstStyle>
            <a:lvl1pPr marL="0" indent="0">
              <a:lnSpc>
                <a:spcPct val="100000"/>
              </a:lnSpc>
              <a:buNone/>
              <a:defRPr/>
            </a:lvl1pPr>
          </a:lstStyle>
          <a:p>
            <a:r>
              <a:rPr lang="en-US"/>
              <a:t> </a:t>
            </a:r>
          </a:p>
        </p:txBody>
      </p:sp>
      <p:sp>
        <p:nvSpPr>
          <p:cNvPr id="41" name="Picture Placeholder 4">
            <a:extLst>
              <a:ext uri="{FF2B5EF4-FFF2-40B4-BE49-F238E27FC236}">
                <a16:creationId xmlns:a16="http://schemas.microsoft.com/office/drawing/2014/main" xmlns="" id="{B9366CB7-32DA-4E9E-99FC-DE95447593E4}"/>
              </a:ext>
            </a:extLst>
          </p:cNvPr>
          <p:cNvSpPr>
            <a:spLocks noGrp="1"/>
          </p:cNvSpPr>
          <p:nvPr>
            <p:ph type="pic" sz="quarter" idx="19" hasCustomPrompt="1"/>
          </p:nvPr>
        </p:nvSpPr>
        <p:spPr>
          <a:xfrm>
            <a:off x="7982152" y="5058448"/>
            <a:ext cx="1066598" cy="1066597"/>
          </a:xfrm>
          <a:prstGeom prst="ellipse">
            <a:avLst/>
          </a:prstGeom>
          <a:blipFill>
            <a:blip r:embed="rId7"/>
            <a:stretch>
              <a:fillRect/>
            </a:stretch>
          </a:blipFill>
        </p:spPr>
        <p:txBody>
          <a:bodyPr>
            <a:noAutofit/>
          </a:bodyPr>
          <a:lstStyle>
            <a:lvl1pPr marL="0" indent="0">
              <a:lnSpc>
                <a:spcPct val="100000"/>
              </a:lnSpc>
              <a:buNone/>
              <a:defRPr/>
            </a:lvl1pPr>
          </a:lstStyle>
          <a:p>
            <a:r>
              <a:rPr lang="en-US"/>
              <a:t> </a:t>
            </a:r>
          </a:p>
        </p:txBody>
      </p:sp>
      <p:sp>
        <p:nvSpPr>
          <p:cNvPr id="42" name="Picture Placeholder 4">
            <a:extLst>
              <a:ext uri="{FF2B5EF4-FFF2-40B4-BE49-F238E27FC236}">
                <a16:creationId xmlns:a16="http://schemas.microsoft.com/office/drawing/2014/main" xmlns="" id="{72F775E8-A22B-4C7B-A7AF-7A6E5B4B25A6}"/>
              </a:ext>
            </a:extLst>
          </p:cNvPr>
          <p:cNvSpPr>
            <a:spLocks noGrp="1"/>
          </p:cNvSpPr>
          <p:nvPr>
            <p:ph type="pic" sz="quarter" idx="20" hasCustomPrompt="1"/>
          </p:nvPr>
        </p:nvSpPr>
        <p:spPr>
          <a:xfrm>
            <a:off x="7982152" y="3729415"/>
            <a:ext cx="1066598" cy="1066597"/>
          </a:xfrm>
          <a:prstGeom prst="ellipse">
            <a:avLst/>
          </a:prstGeom>
          <a:blipFill>
            <a:blip r:embed="rId8"/>
            <a:stretch>
              <a:fillRect/>
            </a:stretch>
          </a:blipFill>
        </p:spPr>
        <p:txBody>
          <a:bodyPr>
            <a:noAutofit/>
          </a:bodyPr>
          <a:lstStyle>
            <a:lvl1pPr marL="0" indent="0">
              <a:lnSpc>
                <a:spcPct val="100000"/>
              </a:lnSpc>
              <a:buNone/>
              <a:defRPr/>
            </a:lvl1pPr>
          </a:lstStyle>
          <a:p>
            <a:r>
              <a:rPr lang="en-US"/>
              <a:t> </a:t>
            </a:r>
          </a:p>
        </p:txBody>
      </p:sp>
      <p:sp>
        <p:nvSpPr>
          <p:cNvPr id="43" name="Picture Placeholder 4">
            <a:extLst>
              <a:ext uri="{FF2B5EF4-FFF2-40B4-BE49-F238E27FC236}">
                <a16:creationId xmlns:a16="http://schemas.microsoft.com/office/drawing/2014/main" xmlns="" id="{98BEEA61-F657-4A84-A5AD-517F0892DC25}"/>
              </a:ext>
            </a:extLst>
          </p:cNvPr>
          <p:cNvSpPr>
            <a:spLocks noGrp="1"/>
          </p:cNvSpPr>
          <p:nvPr>
            <p:ph type="pic" sz="quarter" idx="21" hasCustomPrompt="1"/>
          </p:nvPr>
        </p:nvSpPr>
        <p:spPr>
          <a:xfrm>
            <a:off x="3876878" y="2400382"/>
            <a:ext cx="1066598" cy="1066597"/>
          </a:xfrm>
          <a:prstGeom prst="ellipse">
            <a:avLst/>
          </a:prstGeom>
          <a:blipFill>
            <a:blip r:embed="rId9"/>
            <a:stretch>
              <a:fillRect/>
            </a:stretch>
          </a:blipFill>
        </p:spPr>
        <p:txBody>
          <a:bodyPr>
            <a:noAutofit/>
          </a:bodyPr>
          <a:lstStyle>
            <a:lvl1pPr marL="0" indent="0">
              <a:lnSpc>
                <a:spcPct val="100000"/>
              </a:lnSpc>
              <a:buNone/>
              <a:defRPr/>
            </a:lvl1pPr>
          </a:lstStyle>
          <a:p>
            <a:r>
              <a:rPr lang="en-US"/>
              <a:t> </a:t>
            </a:r>
          </a:p>
        </p:txBody>
      </p:sp>
      <p:sp>
        <p:nvSpPr>
          <p:cNvPr id="44" name="Picture Placeholder 4">
            <a:extLst>
              <a:ext uri="{FF2B5EF4-FFF2-40B4-BE49-F238E27FC236}">
                <a16:creationId xmlns:a16="http://schemas.microsoft.com/office/drawing/2014/main" xmlns="" id="{10BDC96E-E4BB-46C7-8B26-69C0CC4A1DAC}"/>
              </a:ext>
            </a:extLst>
          </p:cNvPr>
          <p:cNvSpPr>
            <a:spLocks noGrp="1"/>
          </p:cNvSpPr>
          <p:nvPr>
            <p:ph type="pic" sz="quarter" idx="22" hasCustomPrompt="1"/>
          </p:nvPr>
        </p:nvSpPr>
        <p:spPr>
          <a:xfrm>
            <a:off x="3876878" y="5058448"/>
            <a:ext cx="1066598" cy="1066597"/>
          </a:xfrm>
          <a:prstGeom prst="ellipse">
            <a:avLst/>
          </a:prstGeom>
          <a:blipFill>
            <a:blip r:embed="rId10"/>
            <a:stretch>
              <a:fillRect/>
            </a:stretch>
          </a:blipFill>
        </p:spPr>
        <p:txBody>
          <a:bodyPr>
            <a:noAutofit/>
          </a:bodyPr>
          <a:lstStyle>
            <a:lvl1pPr marL="0" indent="0">
              <a:lnSpc>
                <a:spcPct val="100000"/>
              </a:lnSpc>
              <a:buNone/>
              <a:defRPr/>
            </a:lvl1pPr>
          </a:lstStyle>
          <a:p>
            <a:r>
              <a:rPr lang="en-US"/>
              <a:t> </a:t>
            </a:r>
          </a:p>
        </p:txBody>
      </p:sp>
      <p:sp>
        <p:nvSpPr>
          <p:cNvPr id="59" name="Text Placeholder 57">
            <a:extLst>
              <a:ext uri="{FF2B5EF4-FFF2-40B4-BE49-F238E27FC236}">
                <a16:creationId xmlns:a16="http://schemas.microsoft.com/office/drawing/2014/main" xmlns="" id="{7C4BEF10-7F26-49CE-9D86-B24AFAE8B982}"/>
              </a:ext>
            </a:extLst>
          </p:cNvPr>
          <p:cNvSpPr>
            <a:spLocks noGrp="1"/>
          </p:cNvSpPr>
          <p:nvPr>
            <p:ph type="body" sz="quarter" idx="24" hasCustomPrompt="1"/>
          </p:nvPr>
        </p:nvSpPr>
        <p:spPr>
          <a:xfrm>
            <a:off x="5124450" y="4258687"/>
            <a:ext cx="2555875" cy="313350"/>
          </a:xfrm>
        </p:spPr>
        <p:txBody>
          <a:bodyPr tIns="36000" bIns="0" anchor="t" anchorCtr="0">
            <a:spAutoFit/>
          </a:bodyPr>
          <a:lstStyle>
            <a:lvl1pPr marL="0" indent="0">
              <a:lnSpc>
                <a:spcPct val="100000"/>
              </a:lnSpc>
              <a:buNone/>
              <a:defRPr sz="1800" b="0">
                <a:solidFill>
                  <a:schemeClr val="tx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job title</a:t>
            </a:r>
          </a:p>
        </p:txBody>
      </p:sp>
      <p:sp>
        <p:nvSpPr>
          <p:cNvPr id="60" name="Text Placeholder 57">
            <a:extLst>
              <a:ext uri="{FF2B5EF4-FFF2-40B4-BE49-F238E27FC236}">
                <a16:creationId xmlns:a16="http://schemas.microsoft.com/office/drawing/2014/main" xmlns="" id="{A0245B7A-36B7-48DD-8BF2-091A694BA5DC}"/>
              </a:ext>
            </a:extLst>
          </p:cNvPr>
          <p:cNvSpPr>
            <a:spLocks noGrp="1"/>
          </p:cNvSpPr>
          <p:nvPr>
            <p:ph type="body" sz="quarter" idx="25" hasCustomPrompt="1"/>
          </p:nvPr>
        </p:nvSpPr>
        <p:spPr>
          <a:xfrm>
            <a:off x="5124450" y="1217967"/>
            <a:ext cx="2555875" cy="359517"/>
          </a:xfrm>
        </p:spPr>
        <p:txBody>
          <a:bodyPr bIns="36000" anchor="b" anchorCtr="0">
            <a:spAutoFit/>
          </a:bodyPr>
          <a:lstStyle>
            <a:lvl1pPr marL="0" indent="0">
              <a:lnSpc>
                <a:spcPct val="100000"/>
              </a:lnSpc>
              <a:buNone/>
              <a:defRPr sz="1800"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add name</a:t>
            </a:r>
          </a:p>
        </p:txBody>
      </p:sp>
      <p:sp>
        <p:nvSpPr>
          <p:cNvPr id="61" name="Text Placeholder 57">
            <a:extLst>
              <a:ext uri="{FF2B5EF4-FFF2-40B4-BE49-F238E27FC236}">
                <a16:creationId xmlns:a16="http://schemas.microsoft.com/office/drawing/2014/main" xmlns="" id="{B12401EB-21B8-49A0-87B6-9030A3923DC9}"/>
              </a:ext>
            </a:extLst>
          </p:cNvPr>
          <p:cNvSpPr>
            <a:spLocks noGrp="1"/>
          </p:cNvSpPr>
          <p:nvPr>
            <p:ph type="body" sz="quarter" idx="26" hasCustomPrompt="1"/>
          </p:nvPr>
        </p:nvSpPr>
        <p:spPr>
          <a:xfrm>
            <a:off x="5124450" y="1600835"/>
            <a:ext cx="2555875" cy="313350"/>
          </a:xfrm>
        </p:spPr>
        <p:txBody>
          <a:bodyPr tIns="36000" bIns="0" anchor="t" anchorCtr="0">
            <a:spAutoFit/>
          </a:bodyPr>
          <a:lstStyle>
            <a:lvl1pPr marL="0" indent="0">
              <a:lnSpc>
                <a:spcPct val="100000"/>
              </a:lnSpc>
              <a:buNone/>
              <a:defRPr sz="1800" b="0">
                <a:solidFill>
                  <a:schemeClr val="tx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job title</a:t>
            </a:r>
          </a:p>
        </p:txBody>
      </p:sp>
      <p:sp>
        <p:nvSpPr>
          <p:cNvPr id="62" name="Text Placeholder 57">
            <a:extLst>
              <a:ext uri="{FF2B5EF4-FFF2-40B4-BE49-F238E27FC236}">
                <a16:creationId xmlns:a16="http://schemas.microsoft.com/office/drawing/2014/main" xmlns="" id="{B1E36713-F111-4648-B34F-AAFF8DEC1670}"/>
              </a:ext>
            </a:extLst>
          </p:cNvPr>
          <p:cNvSpPr>
            <a:spLocks noGrp="1"/>
          </p:cNvSpPr>
          <p:nvPr>
            <p:ph type="body" sz="quarter" idx="27" hasCustomPrompt="1"/>
          </p:nvPr>
        </p:nvSpPr>
        <p:spPr>
          <a:xfrm>
            <a:off x="5124450" y="2546786"/>
            <a:ext cx="2555875" cy="359517"/>
          </a:xfrm>
        </p:spPr>
        <p:txBody>
          <a:bodyPr bIns="36000" anchor="b" anchorCtr="0">
            <a:spAutoFit/>
          </a:bodyPr>
          <a:lstStyle>
            <a:lvl1pPr marL="0" indent="0">
              <a:lnSpc>
                <a:spcPct val="100000"/>
              </a:lnSpc>
              <a:buNone/>
              <a:defRPr sz="1800"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name</a:t>
            </a:r>
          </a:p>
        </p:txBody>
      </p:sp>
      <p:sp>
        <p:nvSpPr>
          <p:cNvPr id="63" name="Text Placeholder 57">
            <a:extLst>
              <a:ext uri="{FF2B5EF4-FFF2-40B4-BE49-F238E27FC236}">
                <a16:creationId xmlns:a16="http://schemas.microsoft.com/office/drawing/2014/main" xmlns="" id="{C7941355-3F61-4691-8CBE-A8EE5B41B831}"/>
              </a:ext>
            </a:extLst>
          </p:cNvPr>
          <p:cNvSpPr>
            <a:spLocks noGrp="1"/>
          </p:cNvSpPr>
          <p:nvPr>
            <p:ph type="body" sz="quarter" idx="28" hasCustomPrompt="1"/>
          </p:nvPr>
        </p:nvSpPr>
        <p:spPr>
          <a:xfrm>
            <a:off x="5124450" y="2929654"/>
            <a:ext cx="2555875" cy="313350"/>
          </a:xfrm>
        </p:spPr>
        <p:txBody>
          <a:bodyPr tIns="36000" bIns="0" anchor="t" anchorCtr="0">
            <a:spAutoFit/>
          </a:bodyPr>
          <a:lstStyle>
            <a:lvl1pPr marL="0" indent="0">
              <a:lnSpc>
                <a:spcPct val="100000"/>
              </a:lnSpc>
              <a:buNone/>
              <a:defRPr sz="1800" b="0">
                <a:solidFill>
                  <a:schemeClr val="tx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job title</a:t>
            </a:r>
          </a:p>
        </p:txBody>
      </p:sp>
      <p:sp>
        <p:nvSpPr>
          <p:cNvPr id="64" name="Text Placeholder 57">
            <a:extLst>
              <a:ext uri="{FF2B5EF4-FFF2-40B4-BE49-F238E27FC236}">
                <a16:creationId xmlns:a16="http://schemas.microsoft.com/office/drawing/2014/main" xmlns="" id="{D4C3AF58-54F1-4682-B4D9-555CBA584B33}"/>
              </a:ext>
            </a:extLst>
          </p:cNvPr>
          <p:cNvSpPr>
            <a:spLocks noGrp="1"/>
          </p:cNvSpPr>
          <p:nvPr>
            <p:ph type="body" sz="quarter" idx="29" hasCustomPrompt="1"/>
          </p:nvPr>
        </p:nvSpPr>
        <p:spPr>
          <a:xfrm>
            <a:off x="9228138" y="1217967"/>
            <a:ext cx="2555875" cy="359517"/>
          </a:xfrm>
        </p:spPr>
        <p:txBody>
          <a:bodyPr bIns="36000" anchor="b" anchorCtr="0">
            <a:spAutoFit/>
          </a:bodyPr>
          <a:lstStyle>
            <a:lvl1pPr marL="0" indent="0">
              <a:lnSpc>
                <a:spcPct val="100000"/>
              </a:lnSpc>
              <a:buNone/>
              <a:defRPr sz="1800"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name</a:t>
            </a:r>
          </a:p>
        </p:txBody>
      </p:sp>
      <p:sp>
        <p:nvSpPr>
          <p:cNvPr id="65" name="Text Placeholder 57">
            <a:extLst>
              <a:ext uri="{FF2B5EF4-FFF2-40B4-BE49-F238E27FC236}">
                <a16:creationId xmlns:a16="http://schemas.microsoft.com/office/drawing/2014/main" xmlns="" id="{A102C3EE-ADA7-4748-833E-59DB5769D8D2}"/>
              </a:ext>
            </a:extLst>
          </p:cNvPr>
          <p:cNvSpPr>
            <a:spLocks noGrp="1"/>
          </p:cNvSpPr>
          <p:nvPr>
            <p:ph type="body" sz="quarter" idx="30" hasCustomPrompt="1"/>
          </p:nvPr>
        </p:nvSpPr>
        <p:spPr>
          <a:xfrm>
            <a:off x="9228138" y="1600835"/>
            <a:ext cx="2555875" cy="313350"/>
          </a:xfrm>
        </p:spPr>
        <p:txBody>
          <a:bodyPr tIns="36000" bIns="0" anchor="t" anchorCtr="0">
            <a:spAutoFit/>
          </a:bodyPr>
          <a:lstStyle>
            <a:lvl1pPr marL="0" indent="0">
              <a:lnSpc>
                <a:spcPct val="100000"/>
              </a:lnSpc>
              <a:buNone/>
              <a:defRPr sz="1800" b="0">
                <a:solidFill>
                  <a:schemeClr val="tx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job title</a:t>
            </a:r>
          </a:p>
        </p:txBody>
      </p:sp>
      <p:sp>
        <p:nvSpPr>
          <p:cNvPr id="66" name="Text Placeholder 57">
            <a:extLst>
              <a:ext uri="{FF2B5EF4-FFF2-40B4-BE49-F238E27FC236}">
                <a16:creationId xmlns:a16="http://schemas.microsoft.com/office/drawing/2014/main" xmlns="" id="{93F601CD-C12B-4912-A9BA-1EECAE448CE5}"/>
              </a:ext>
            </a:extLst>
          </p:cNvPr>
          <p:cNvSpPr>
            <a:spLocks noGrp="1"/>
          </p:cNvSpPr>
          <p:nvPr>
            <p:ph type="body" sz="quarter" idx="31" hasCustomPrompt="1"/>
          </p:nvPr>
        </p:nvSpPr>
        <p:spPr>
          <a:xfrm>
            <a:off x="5124450" y="5204852"/>
            <a:ext cx="2555875" cy="359517"/>
          </a:xfrm>
        </p:spPr>
        <p:txBody>
          <a:bodyPr bIns="36000" anchor="b" anchorCtr="0">
            <a:spAutoFit/>
          </a:bodyPr>
          <a:lstStyle>
            <a:lvl1pPr marL="0" indent="0">
              <a:lnSpc>
                <a:spcPct val="100000"/>
              </a:lnSpc>
              <a:buNone/>
              <a:defRPr sz="1800"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name</a:t>
            </a:r>
          </a:p>
        </p:txBody>
      </p:sp>
      <p:sp>
        <p:nvSpPr>
          <p:cNvPr id="67" name="Text Placeholder 57">
            <a:extLst>
              <a:ext uri="{FF2B5EF4-FFF2-40B4-BE49-F238E27FC236}">
                <a16:creationId xmlns:a16="http://schemas.microsoft.com/office/drawing/2014/main" xmlns="" id="{20C48A33-763A-47D3-A206-1BBD3A417DD0}"/>
              </a:ext>
            </a:extLst>
          </p:cNvPr>
          <p:cNvSpPr>
            <a:spLocks noGrp="1"/>
          </p:cNvSpPr>
          <p:nvPr>
            <p:ph type="body" sz="quarter" idx="32" hasCustomPrompt="1"/>
          </p:nvPr>
        </p:nvSpPr>
        <p:spPr>
          <a:xfrm>
            <a:off x="5124450" y="5587720"/>
            <a:ext cx="2555875" cy="313350"/>
          </a:xfrm>
        </p:spPr>
        <p:txBody>
          <a:bodyPr tIns="36000" bIns="0" anchor="t" anchorCtr="0">
            <a:spAutoFit/>
          </a:bodyPr>
          <a:lstStyle>
            <a:lvl1pPr marL="0" indent="0">
              <a:lnSpc>
                <a:spcPct val="100000"/>
              </a:lnSpc>
              <a:buNone/>
              <a:defRPr sz="1800" b="0">
                <a:solidFill>
                  <a:schemeClr val="tx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job title</a:t>
            </a:r>
          </a:p>
        </p:txBody>
      </p:sp>
      <p:sp>
        <p:nvSpPr>
          <p:cNvPr id="68" name="Text Placeholder 57">
            <a:extLst>
              <a:ext uri="{FF2B5EF4-FFF2-40B4-BE49-F238E27FC236}">
                <a16:creationId xmlns:a16="http://schemas.microsoft.com/office/drawing/2014/main" xmlns="" id="{D875C94D-753C-4332-A792-6237EEC1F049}"/>
              </a:ext>
            </a:extLst>
          </p:cNvPr>
          <p:cNvSpPr>
            <a:spLocks noGrp="1"/>
          </p:cNvSpPr>
          <p:nvPr>
            <p:ph type="body" sz="quarter" idx="33" hasCustomPrompt="1"/>
          </p:nvPr>
        </p:nvSpPr>
        <p:spPr>
          <a:xfrm>
            <a:off x="9228138" y="2546786"/>
            <a:ext cx="2555875" cy="359517"/>
          </a:xfrm>
        </p:spPr>
        <p:txBody>
          <a:bodyPr bIns="36000" anchor="b" anchorCtr="0">
            <a:spAutoFit/>
          </a:bodyPr>
          <a:lstStyle>
            <a:lvl1pPr marL="0" indent="0">
              <a:lnSpc>
                <a:spcPct val="100000"/>
              </a:lnSpc>
              <a:buNone/>
              <a:defRPr sz="1800"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name</a:t>
            </a:r>
          </a:p>
        </p:txBody>
      </p:sp>
      <p:sp>
        <p:nvSpPr>
          <p:cNvPr id="69" name="Text Placeholder 57">
            <a:extLst>
              <a:ext uri="{FF2B5EF4-FFF2-40B4-BE49-F238E27FC236}">
                <a16:creationId xmlns:a16="http://schemas.microsoft.com/office/drawing/2014/main" xmlns="" id="{B06D4D8C-8568-423B-AABB-FB8BD683AC2A}"/>
              </a:ext>
            </a:extLst>
          </p:cNvPr>
          <p:cNvSpPr>
            <a:spLocks noGrp="1"/>
          </p:cNvSpPr>
          <p:nvPr>
            <p:ph type="body" sz="quarter" idx="34" hasCustomPrompt="1"/>
          </p:nvPr>
        </p:nvSpPr>
        <p:spPr>
          <a:xfrm>
            <a:off x="9228138" y="2929654"/>
            <a:ext cx="2555875" cy="313350"/>
          </a:xfrm>
        </p:spPr>
        <p:txBody>
          <a:bodyPr tIns="36000" bIns="0" anchor="t" anchorCtr="0">
            <a:spAutoFit/>
          </a:bodyPr>
          <a:lstStyle>
            <a:lvl1pPr marL="0" indent="0">
              <a:lnSpc>
                <a:spcPct val="100000"/>
              </a:lnSpc>
              <a:buNone/>
              <a:defRPr sz="1800" b="0">
                <a:solidFill>
                  <a:schemeClr val="tx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job title</a:t>
            </a:r>
          </a:p>
        </p:txBody>
      </p:sp>
      <p:sp>
        <p:nvSpPr>
          <p:cNvPr id="70" name="Text Placeholder 57">
            <a:extLst>
              <a:ext uri="{FF2B5EF4-FFF2-40B4-BE49-F238E27FC236}">
                <a16:creationId xmlns:a16="http://schemas.microsoft.com/office/drawing/2014/main" xmlns="" id="{7D2B1B3D-7A06-472C-AAC7-C6D547DD8009}"/>
              </a:ext>
            </a:extLst>
          </p:cNvPr>
          <p:cNvSpPr>
            <a:spLocks noGrp="1"/>
          </p:cNvSpPr>
          <p:nvPr>
            <p:ph type="body" sz="quarter" idx="35" hasCustomPrompt="1"/>
          </p:nvPr>
        </p:nvSpPr>
        <p:spPr>
          <a:xfrm>
            <a:off x="9228138" y="3875819"/>
            <a:ext cx="2555875" cy="359517"/>
          </a:xfrm>
        </p:spPr>
        <p:txBody>
          <a:bodyPr bIns="36000" anchor="b" anchorCtr="0">
            <a:spAutoFit/>
          </a:bodyPr>
          <a:lstStyle>
            <a:lvl1pPr marL="0" indent="0">
              <a:lnSpc>
                <a:spcPct val="100000"/>
              </a:lnSpc>
              <a:buNone/>
              <a:defRPr sz="1800"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name</a:t>
            </a:r>
          </a:p>
        </p:txBody>
      </p:sp>
      <p:sp>
        <p:nvSpPr>
          <p:cNvPr id="71" name="Text Placeholder 57">
            <a:extLst>
              <a:ext uri="{FF2B5EF4-FFF2-40B4-BE49-F238E27FC236}">
                <a16:creationId xmlns:a16="http://schemas.microsoft.com/office/drawing/2014/main" xmlns="" id="{AD040565-F4BF-45F9-8EB6-02C700DE6436}"/>
              </a:ext>
            </a:extLst>
          </p:cNvPr>
          <p:cNvSpPr>
            <a:spLocks noGrp="1"/>
          </p:cNvSpPr>
          <p:nvPr>
            <p:ph type="body" sz="quarter" idx="36" hasCustomPrompt="1"/>
          </p:nvPr>
        </p:nvSpPr>
        <p:spPr>
          <a:xfrm>
            <a:off x="9228138" y="4258687"/>
            <a:ext cx="2555875" cy="313350"/>
          </a:xfrm>
        </p:spPr>
        <p:txBody>
          <a:bodyPr tIns="36000" bIns="0" anchor="t" anchorCtr="0">
            <a:spAutoFit/>
          </a:bodyPr>
          <a:lstStyle>
            <a:lvl1pPr marL="0" indent="0">
              <a:lnSpc>
                <a:spcPct val="100000"/>
              </a:lnSpc>
              <a:buNone/>
              <a:defRPr sz="1800" b="0">
                <a:solidFill>
                  <a:schemeClr val="tx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job title</a:t>
            </a:r>
          </a:p>
        </p:txBody>
      </p:sp>
      <p:sp>
        <p:nvSpPr>
          <p:cNvPr id="72" name="Text Placeholder 57">
            <a:extLst>
              <a:ext uri="{FF2B5EF4-FFF2-40B4-BE49-F238E27FC236}">
                <a16:creationId xmlns:a16="http://schemas.microsoft.com/office/drawing/2014/main" xmlns="" id="{DB9F8BAF-B545-4D72-ADD4-886DC007051C}"/>
              </a:ext>
            </a:extLst>
          </p:cNvPr>
          <p:cNvSpPr>
            <a:spLocks noGrp="1"/>
          </p:cNvSpPr>
          <p:nvPr>
            <p:ph type="body" sz="quarter" idx="37" hasCustomPrompt="1"/>
          </p:nvPr>
        </p:nvSpPr>
        <p:spPr>
          <a:xfrm>
            <a:off x="9228138" y="5204852"/>
            <a:ext cx="2555875" cy="359517"/>
          </a:xfrm>
        </p:spPr>
        <p:txBody>
          <a:bodyPr bIns="36000" anchor="b" anchorCtr="0">
            <a:spAutoFit/>
          </a:bodyPr>
          <a:lstStyle>
            <a:lvl1pPr marL="0" indent="0">
              <a:lnSpc>
                <a:spcPct val="100000"/>
              </a:lnSpc>
              <a:buNone/>
              <a:defRPr sz="1800"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name</a:t>
            </a:r>
          </a:p>
        </p:txBody>
      </p:sp>
      <p:sp>
        <p:nvSpPr>
          <p:cNvPr id="73" name="Text Placeholder 57">
            <a:extLst>
              <a:ext uri="{FF2B5EF4-FFF2-40B4-BE49-F238E27FC236}">
                <a16:creationId xmlns:a16="http://schemas.microsoft.com/office/drawing/2014/main" xmlns="" id="{B0791138-7275-41D5-B115-CD52C7354E2D}"/>
              </a:ext>
            </a:extLst>
          </p:cNvPr>
          <p:cNvSpPr>
            <a:spLocks noGrp="1"/>
          </p:cNvSpPr>
          <p:nvPr>
            <p:ph type="body" sz="quarter" idx="38" hasCustomPrompt="1"/>
          </p:nvPr>
        </p:nvSpPr>
        <p:spPr>
          <a:xfrm>
            <a:off x="9228138" y="5587720"/>
            <a:ext cx="2555875" cy="313350"/>
          </a:xfrm>
        </p:spPr>
        <p:txBody>
          <a:bodyPr tIns="36000" bIns="0" anchor="t" anchorCtr="0">
            <a:spAutoFit/>
          </a:bodyPr>
          <a:lstStyle>
            <a:lvl1pPr marL="0" indent="0">
              <a:lnSpc>
                <a:spcPct val="100000"/>
              </a:lnSpc>
              <a:buNone/>
              <a:defRPr sz="1800" b="0">
                <a:solidFill>
                  <a:schemeClr val="tx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job title</a:t>
            </a:r>
          </a:p>
        </p:txBody>
      </p:sp>
      <p:sp>
        <p:nvSpPr>
          <p:cNvPr id="31" name="Text Placeholder 96">
            <a:extLst>
              <a:ext uri="{FF2B5EF4-FFF2-40B4-BE49-F238E27FC236}">
                <a16:creationId xmlns:a16="http://schemas.microsoft.com/office/drawing/2014/main" xmlns="" id="{B049F64B-628A-48DE-84B4-38397AAB7DC3}"/>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444854380"/>
      </p:ext>
    </p:extLst>
  </p:cSld>
  <p:clrMapOvr>
    <a:masterClrMapping/>
  </p:clrMapOvr>
  <p:extLst>
    <p:ext uri="{DCECCB84-F9BA-43D5-87BE-67443E8EF086}">
      <p15:sldGuideLst xmlns:p15="http://schemas.microsoft.com/office/powerpoint/2012/main" xmlns="">
        <p15:guide id="1" pos="2230">
          <p15:clr>
            <a:srgbClr val="C35EA4"/>
          </p15:clr>
        </p15:guide>
        <p15:guide id="3" pos="4838">
          <p15:clr>
            <a:srgbClr val="A4A3A4"/>
          </p15:clr>
        </p15:guide>
        <p15:guide id="4" pos="5700">
          <p15:clr>
            <a:srgbClr val="A4A3A4"/>
          </p15:clr>
        </p15:guide>
        <p15:guide id="5" pos="3114">
          <p15:clr>
            <a:srgbClr val="A4A3A4"/>
          </p15:clr>
        </p15:guide>
        <p15:guide id="7" pos="3228">
          <p15:clr>
            <a:srgbClr val="A4A3A4"/>
          </p15:clr>
        </p15:guide>
        <p15:guide id="10" pos="5813">
          <p15:clr>
            <a:srgbClr val="A4A3A4"/>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 Speakers (L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1112D1D8-F166-4F88-B507-30219E1A1C60}"/>
              </a:ext>
            </a:extLst>
          </p:cNvPr>
          <p:cNvSpPr>
            <a:spLocks noGrp="1"/>
          </p:cNvSpPr>
          <p:nvPr>
            <p:ph type="pic" sz="quarter" idx="15" hasCustomPrompt="1"/>
          </p:nvPr>
        </p:nvSpPr>
        <p:spPr>
          <a:xfrm>
            <a:off x="4500663" y="2188096"/>
            <a:ext cx="1066598" cy="1066597"/>
          </a:xfrm>
          <a:prstGeom prst="ellipse">
            <a:avLst/>
          </a:prstGeom>
          <a:blipFill>
            <a:blip r:embed="rId3"/>
            <a:stretch>
              <a:fillRect/>
            </a:stretch>
          </a:blipFill>
        </p:spPr>
        <p:txBody>
          <a:bodyPr>
            <a:noAutofit/>
          </a:bodyPr>
          <a:lstStyle>
            <a:lvl1pPr marL="0" indent="0">
              <a:lnSpc>
                <a:spcPct val="100000"/>
              </a:lnSpc>
              <a:buNone/>
              <a:defRPr/>
            </a:lvl1pPr>
          </a:lstStyle>
          <a:p>
            <a:r>
              <a:rPr lang="en-US"/>
              <a:t> </a:t>
            </a:r>
          </a:p>
        </p:txBody>
      </p:sp>
      <p:sp>
        <p:nvSpPr>
          <p:cNvPr id="2" name="Title 1">
            <a:extLst>
              <a:ext uri="{FF2B5EF4-FFF2-40B4-BE49-F238E27FC236}">
                <a16:creationId xmlns:a16="http://schemas.microsoft.com/office/drawing/2014/main" xmlns="" id="{2D9635B2-3D27-4FA3-B863-05E4C9624AB6}"/>
              </a:ext>
            </a:extLst>
          </p:cNvPr>
          <p:cNvSpPr>
            <a:spLocks noGrp="1"/>
          </p:cNvSpPr>
          <p:nvPr>
            <p:ph type="title" hasCustomPrompt="1"/>
          </p:nvPr>
        </p:nvSpPr>
        <p:spPr>
          <a:xfrm>
            <a:off x="407988" y="2813447"/>
            <a:ext cx="3049588" cy="1231106"/>
          </a:xfrm>
        </p:spPr>
        <p:txBody>
          <a:bodyPr anchor="ctr" anchorCtr="0">
            <a:spAutoFit/>
          </a:bodyPr>
          <a:lstStyle>
            <a:lvl1pPr>
              <a:lnSpc>
                <a:spcPct val="100000"/>
              </a:lnSpc>
              <a:defRPr sz="4000"/>
            </a:lvl1pPr>
          </a:lstStyle>
          <a:p>
            <a:r>
              <a:rPr lang="en-US" dirty="0"/>
              <a:t>Click to enter title here</a:t>
            </a:r>
          </a:p>
        </p:txBody>
      </p:sp>
      <p:sp>
        <p:nvSpPr>
          <p:cNvPr id="6" name="Date Placeholder 5">
            <a:extLst>
              <a:ext uri="{FF2B5EF4-FFF2-40B4-BE49-F238E27FC236}">
                <a16:creationId xmlns:a16="http://schemas.microsoft.com/office/drawing/2014/main" xmlns="" id="{98CF1364-95FC-4822-BD65-0519B5DD9BCE}"/>
              </a:ext>
            </a:extLst>
          </p:cNvPr>
          <p:cNvSpPr>
            <a:spLocks noGrp="1"/>
          </p:cNvSpPr>
          <p:nvPr>
            <p:ph type="dt" sz="half" idx="10"/>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xmlns="" id="{B7FF9A92-5BDB-40F9-8C9E-94BECF288EF4}"/>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cxnSp>
        <p:nvCxnSpPr>
          <p:cNvPr id="9" name="Straight Connector 8">
            <a:extLst>
              <a:ext uri="{FF2B5EF4-FFF2-40B4-BE49-F238E27FC236}">
                <a16:creationId xmlns:a16="http://schemas.microsoft.com/office/drawing/2014/main" xmlns="" id="{21040238-DCC8-4532-9AE6-EB7C834F336E}"/>
              </a:ext>
            </a:extLst>
          </p:cNvPr>
          <p:cNvCxnSpPr/>
          <p:nvPr userDrawn="1"/>
        </p:nvCxnSpPr>
        <p:spPr>
          <a:xfrm>
            <a:off x="3540125" y="1071349"/>
            <a:ext cx="0" cy="51383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Picture Placeholder 4">
            <a:extLst>
              <a:ext uri="{FF2B5EF4-FFF2-40B4-BE49-F238E27FC236}">
                <a16:creationId xmlns:a16="http://schemas.microsoft.com/office/drawing/2014/main" xmlns="" id="{1B1FC8CD-D4CE-4E11-90DE-BDAEAE7935BA}"/>
              </a:ext>
            </a:extLst>
          </p:cNvPr>
          <p:cNvSpPr>
            <a:spLocks noGrp="1"/>
          </p:cNvSpPr>
          <p:nvPr>
            <p:ph type="pic" sz="quarter" idx="18" hasCustomPrompt="1"/>
          </p:nvPr>
        </p:nvSpPr>
        <p:spPr>
          <a:xfrm>
            <a:off x="9972775" y="2144743"/>
            <a:ext cx="1066598" cy="1066597"/>
          </a:xfrm>
          <a:prstGeom prst="ellipse">
            <a:avLst/>
          </a:prstGeom>
          <a:blipFill>
            <a:blip r:embed="rId4"/>
            <a:stretch>
              <a:fillRect/>
            </a:stretch>
          </a:blipFill>
        </p:spPr>
        <p:txBody>
          <a:bodyPr>
            <a:noAutofit/>
          </a:bodyPr>
          <a:lstStyle>
            <a:lvl1pPr marL="0" indent="0">
              <a:lnSpc>
                <a:spcPct val="100000"/>
              </a:lnSpc>
              <a:buNone/>
              <a:defRPr/>
            </a:lvl1pPr>
          </a:lstStyle>
          <a:p>
            <a:r>
              <a:rPr lang="en-US"/>
              <a:t> </a:t>
            </a:r>
          </a:p>
        </p:txBody>
      </p:sp>
      <p:sp>
        <p:nvSpPr>
          <p:cNvPr id="43" name="Picture Placeholder 4">
            <a:extLst>
              <a:ext uri="{FF2B5EF4-FFF2-40B4-BE49-F238E27FC236}">
                <a16:creationId xmlns:a16="http://schemas.microsoft.com/office/drawing/2014/main" xmlns="" id="{98BEEA61-F657-4A84-A5AD-517F0892DC25}"/>
              </a:ext>
            </a:extLst>
          </p:cNvPr>
          <p:cNvSpPr>
            <a:spLocks noGrp="1"/>
          </p:cNvSpPr>
          <p:nvPr>
            <p:ph type="pic" sz="quarter" idx="21" hasCustomPrompt="1"/>
          </p:nvPr>
        </p:nvSpPr>
        <p:spPr>
          <a:xfrm>
            <a:off x="7235926" y="2188096"/>
            <a:ext cx="1066598" cy="1066597"/>
          </a:xfrm>
          <a:prstGeom prst="ellipse">
            <a:avLst/>
          </a:prstGeom>
          <a:blipFill>
            <a:blip r:embed="rId5"/>
            <a:stretch>
              <a:fillRect/>
            </a:stretch>
          </a:blipFill>
        </p:spPr>
        <p:txBody>
          <a:bodyPr>
            <a:noAutofit/>
          </a:bodyPr>
          <a:lstStyle>
            <a:lvl1pPr marL="0" indent="0">
              <a:lnSpc>
                <a:spcPct val="100000"/>
              </a:lnSpc>
              <a:buNone/>
              <a:defRPr/>
            </a:lvl1pPr>
          </a:lstStyle>
          <a:p>
            <a:r>
              <a:rPr lang="en-US"/>
              <a:t> </a:t>
            </a:r>
          </a:p>
        </p:txBody>
      </p:sp>
      <p:sp>
        <p:nvSpPr>
          <p:cNvPr id="60" name="Text Placeholder 57">
            <a:extLst>
              <a:ext uri="{FF2B5EF4-FFF2-40B4-BE49-F238E27FC236}">
                <a16:creationId xmlns:a16="http://schemas.microsoft.com/office/drawing/2014/main" xmlns="" id="{A0245B7A-36B7-48DD-8BF2-091A694BA5DC}"/>
              </a:ext>
            </a:extLst>
          </p:cNvPr>
          <p:cNvSpPr>
            <a:spLocks noGrp="1"/>
          </p:cNvSpPr>
          <p:nvPr>
            <p:ph type="body" sz="quarter" idx="25" hasCustomPrompt="1"/>
          </p:nvPr>
        </p:nvSpPr>
        <p:spPr>
          <a:xfrm>
            <a:off x="9228138" y="3541524"/>
            <a:ext cx="2555875" cy="359517"/>
          </a:xfrm>
        </p:spPr>
        <p:txBody>
          <a:bodyPr bIns="36000" anchor="b" anchorCtr="0">
            <a:spAutoFit/>
          </a:bodyPr>
          <a:lstStyle>
            <a:lvl1pPr marL="0" indent="0">
              <a:lnSpc>
                <a:spcPct val="100000"/>
              </a:lnSpc>
              <a:buNone/>
              <a:defRPr sz="1800"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add name</a:t>
            </a:r>
          </a:p>
        </p:txBody>
      </p:sp>
      <p:sp>
        <p:nvSpPr>
          <p:cNvPr id="61" name="Text Placeholder 57">
            <a:extLst>
              <a:ext uri="{FF2B5EF4-FFF2-40B4-BE49-F238E27FC236}">
                <a16:creationId xmlns:a16="http://schemas.microsoft.com/office/drawing/2014/main" xmlns="" id="{B12401EB-21B8-49A0-87B6-9030A3923DC9}"/>
              </a:ext>
            </a:extLst>
          </p:cNvPr>
          <p:cNvSpPr>
            <a:spLocks noGrp="1"/>
          </p:cNvSpPr>
          <p:nvPr>
            <p:ph type="body" sz="quarter" idx="26" hasCustomPrompt="1"/>
          </p:nvPr>
        </p:nvSpPr>
        <p:spPr>
          <a:xfrm>
            <a:off x="9228138" y="3924392"/>
            <a:ext cx="2555875" cy="313350"/>
          </a:xfrm>
        </p:spPr>
        <p:txBody>
          <a:bodyPr tIns="36000" bIns="0" anchor="t" anchorCtr="0">
            <a:spAutoFit/>
          </a:bodyPr>
          <a:lstStyle>
            <a:lvl1pPr marL="0" indent="0">
              <a:lnSpc>
                <a:spcPct val="100000"/>
              </a:lnSpc>
              <a:buNone/>
              <a:defRPr sz="1800" b="0">
                <a:solidFill>
                  <a:schemeClr val="tx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add job title</a:t>
            </a:r>
          </a:p>
        </p:txBody>
      </p:sp>
      <p:sp>
        <p:nvSpPr>
          <p:cNvPr id="62" name="Text Placeholder 57">
            <a:extLst>
              <a:ext uri="{FF2B5EF4-FFF2-40B4-BE49-F238E27FC236}">
                <a16:creationId xmlns:a16="http://schemas.microsoft.com/office/drawing/2014/main" xmlns="" id="{B1E36713-F111-4648-B34F-AAFF8DEC1670}"/>
              </a:ext>
            </a:extLst>
          </p:cNvPr>
          <p:cNvSpPr>
            <a:spLocks noGrp="1"/>
          </p:cNvSpPr>
          <p:nvPr>
            <p:ph type="body" sz="quarter" idx="27" hasCustomPrompt="1"/>
          </p:nvPr>
        </p:nvSpPr>
        <p:spPr>
          <a:xfrm>
            <a:off x="3756026" y="3541524"/>
            <a:ext cx="2555875" cy="359517"/>
          </a:xfrm>
        </p:spPr>
        <p:txBody>
          <a:bodyPr bIns="36000" anchor="b" anchorCtr="0">
            <a:spAutoFit/>
          </a:bodyPr>
          <a:lstStyle>
            <a:lvl1pPr marL="0" indent="0">
              <a:lnSpc>
                <a:spcPct val="100000"/>
              </a:lnSpc>
              <a:buNone/>
              <a:defRPr sz="1800"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add name</a:t>
            </a:r>
          </a:p>
        </p:txBody>
      </p:sp>
      <p:sp>
        <p:nvSpPr>
          <p:cNvPr id="63" name="Text Placeholder 57">
            <a:extLst>
              <a:ext uri="{FF2B5EF4-FFF2-40B4-BE49-F238E27FC236}">
                <a16:creationId xmlns:a16="http://schemas.microsoft.com/office/drawing/2014/main" xmlns="" id="{C7941355-3F61-4691-8CBE-A8EE5B41B831}"/>
              </a:ext>
            </a:extLst>
          </p:cNvPr>
          <p:cNvSpPr>
            <a:spLocks noGrp="1"/>
          </p:cNvSpPr>
          <p:nvPr>
            <p:ph type="body" sz="quarter" idx="28" hasCustomPrompt="1"/>
          </p:nvPr>
        </p:nvSpPr>
        <p:spPr>
          <a:xfrm>
            <a:off x="3756026" y="3924392"/>
            <a:ext cx="2555875" cy="313350"/>
          </a:xfrm>
        </p:spPr>
        <p:txBody>
          <a:bodyPr tIns="36000" bIns="0" anchor="t" anchorCtr="0">
            <a:spAutoFit/>
          </a:bodyPr>
          <a:lstStyle>
            <a:lvl1pPr marL="0" indent="0">
              <a:lnSpc>
                <a:spcPct val="100000"/>
              </a:lnSpc>
              <a:buNone/>
              <a:defRPr sz="1800" b="0">
                <a:solidFill>
                  <a:schemeClr val="tx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add job title</a:t>
            </a:r>
          </a:p>
        </p:txBody>
      </p:sp>
      <p:sp>
        <p:nvSpPr>
          <p:cNvPr id="64" name="Text Placeholder 57">
            <a:extLst>
              <a:ext uri="{FF2B5EF4-FFF2-40B4-BE49-F238E27FC236}">
                <a16:creationId xmlns:a16="http://schemas.microsoft.com/office/drawing/2014/main" xmlns="" id="{D4C3AF58-54F1-4682-B4D9-555CBA584B33}"/>
              </a:ext>
            </a:extLst>
          </p:cNvPr>
          <p:cNvSpPr>
            <a:spLocks noGrp="1"/>
          </p:cNvSpPr>
          <p:nvPr>
            <p:ph type="body" sz="quarter" idx="29" hasCustomPrompt="1"/>
          </p:nvPr>
        </p:nvSpPr>
        <p:spPr>
          <a:xfrm>
            <a:off x="6492875" y="3541524"/>
            <a:ext cx="2555875" cy="359517"/>
          </a:xfrm>
        </p:spPr>
        <p:txBody>
          <a:bodyPr bIns="36000" anchor="b" anchorCtr="0">
            <a:spAutoFit/>
          </a:bodyPr>
          <a:lstStyle>
            <a:lvl1pPr marL="0" indent="0">
              <a:lnSpc>
                <a:spcPct val="100000"/>
              </a:lnSpc>
              <a:buNone/>
              <a:defRPr sz="1800"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name</a:t>
            </a:r>
          </a:p>
        </p:txBody>
      </p:sp>
      <p:sp>
        <p:nvSpPr>
          <p:cNvPr id="65" name="Text Placeholder 57">
            <a:extLst>
              <a:ext uri="{FF2B5EF4-FFF2-40B4-BE49-F238E27FC236}">
                <a16:creationId xmlns:a16="http://schemas.microsoft.com/office/drawing/2014/main" xmlns="" id="{A102C3EE-ADA7-4748-833E-59DB5769D8D2}"/>
              </a:ext>
            </a:extLst>
          </p:cNvPr>
          <p:cNvSpPr>
            <a:spLocks noGrp="1"/>
          </p:cNvSpPr>
          <p:nvPr>
            <p:ph type="body" sz="quarter" idx="30" hasCustomPrompt="1"/>
          </p:nvPr>
        </p:nvSpPr>
        <p:spPr>
          <a:xfrm>
            <a:off x="6492875" y="3924392"/>
            <a:ext cx="2555875" cy="313350"/>
          </a:xfrm>
        </p:spPr>
        <p:txBody>
          <a:bodyPr tIns="36000" bIns="0" anchor="t" anchorCtr="0">
            <a:spAutoFit/>
          </a:bodyPr>
          <a:lstStyle>
            <a:lvl1pPr marL="0" indent="0">
              <a:lnSpc>
                <a:spcPct val="100000"/>
              </a:lnSpc>
              <a:buNone/>
              <a:defRPr sz="1800" b="0">
                <a:solidFill>
                  <a:schemeClr val="tx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add job title</a:t>
            </a:r>
          </a:p>
        </p:txBody>
      </p:sp>
      <p:sp>
        <p:nvSpPr>
          <p:cNvPr id="31" name="Text Placeholder 96">
            <a:extLst>
              <a:ext uri="{FF2B5EF4-FFF2-40B4-BE49-F238E27FC236}">
                <a16:creationId xmlns:a16="http://schemas.microsoft.com/office/drawing/2014/main" xmlns="" id="{36C08F25-EA22-4E4E-83B5-7858728FD103}"/>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057201993"/>
      </p:ext>
    </p:extLst>
  </p:cSld>
  <p:clrMapOvr>
    <a:masterClrMapping/>
  </p:clrMapOvr>
  <p:extLst>
    <p:ext uri="{DCECCB84-F9BA-43D5-87BE-67443E8EF086}">
      <p15:sldGuideLst xmlns:p15="http://schemas.microsoft.com/office/powerpoint/2012/main" xmlns="">
        <p15:guide id="1" pos="2230">
          <p15:clr>
            <a:srgbClr val="C35EA4"/>
          </p15:clr>
        </p15:guide>
        <p15:guide id="3" pos="4089" userDrawn="1">
          <p15:clr>
            <a:srgbClr val="A4A3A4"/>
          </p15:clr>
        </p15:guide>
        <p15:guide id="4" pos="5700">
          <p15:clr>
            <a:srgbClr val="A4A3A4"/>
          </p15:clr>
        </p15:guide>
        <p15:guide id="5" pos="2366" userDrawn="1">
          <p15:clr>
            <a:srgbClr val="A4A3A4"/>
          </p15:clr>
        </p15:guide>
        <p15:guide id="7" pos="3976" userDrawn="1">
          <p15:clr>
            <a:srgbClr val="A4A3A4"/>
          </p15:clr>
        </p15:guide>
        <p15:guide id="10" pos="5813">
          <p15:clr>
            <a:srgbClr val="A4A3A4"/>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0 Speakers (Dark)">
    <p:bg>
      <p:bgPr>
        <a:solidFill>
          <a:schemeClr val="tx1"/>
        </a:solidFill>
        <a:effectLst/>
      </p:bgPr>
    </p:bg>
    <p:spTree>
      <p:nvGrpSpPr>
        <p:cNvPr id="1" name=""/>
        <p:cNvGrpSpPr/>
        <p:nvPr/>
      </p:nvGrpSpPr>
      <p:grpSpPr>
        <a:xfrm>
          <a:off x="0" y="0"/>
          <a:ext cx="0" cy="0"/>
          <a:chOff x="0" y="0"/>
          <a:chExt cx="0" cy="0"/>
        </a:xfrm>
      </p:grpSpPr>
      <p:sp>
        <p:nvSpPr>
          <p:cNvPr id="58" name="Text Placeholder 57">
            <a:extLst>
              <a:ext uri="{FF2B5EF4-FFF2-40B4-BE49-F238E27FC236}">
                <a16:creationId xmlns:a16="http://schemas.microsoft.com/office/drawing/2014/main" xmlns="" id="{EE263FC4-B3BF-4198-B246-A58FF8C1DAD1}"/>
              </a:ext>
            </a:extLst>
          </p:cNvPr>
          <p:cNvSpPr>
            <a:spLocks noGrp="1"/>
          </p:cNvSpPr>
          <p:nvPr>
            <p:ph type="body" sz="quarter" idx="23" hasCustomPrompt="1"/>
          </p:nvPr>
        </p:nvSpPr>
        <p:spPr>
          <a:xfrm>
            <a:off x="5124450" y="3875819"/>
            <a:ext cx="2555875" cy="359517"/>
          </a:xfrm>
        </p:spPr>
        <p:txBody>
          <a:bodyPr bIns="36000" anchor="b" anchorCtr="0">
            <a:spAutoFit/>
          </a:bodyPr>
          <a:lstStyle>
            <a:lvl1pPr marL="0" indent="0">
              <a:lnSpc>
                <a:spcPct val="100000"/>
              </a:lnSpc>
              <a:buNone/>
              <a:defRPr sz="1800" b="1">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name</a:t>
            </a:r>
          </a:p>
        </p:txBody>
      </p:sp>
      <p:sp>
        <p:nvSpPr>
          <p:cNvPr id="5" name="Picture Placeholder 4">
            <a:extLst>
              <a:ext uri="{FF2B5EF4-FFF2-40B4-BE49-F238E27FC236}">
                <a16:creationId xmlns:a16="http://schemas.microsoft.com/office/drawing/2014/main" xmlns="" id="{1112D1D8-F166-4F88-B507-30219E1A1C60}"/>
              </a:ext>
            </a:extLst>
          </p:cNvPr>
          <p:cNvSpPr>
            <a:spLocks noGrp="1"/>
          </p:cNvSpPr>
          <p:nvPr>
            <p:ph type="pic" sz="quarter" idx="15" hasCustomPrompt="1"/>
          </p:nvPr>
        </p:nvSpPr>
        <p:spPr>
          <a:xfrm>
            <a:off x="3876878" y="1071349"/>
            <a:ext cx="1066598" cy="1066597"/>
          </a:xfrm>
          <a:prstGeom prst="ellipse">
            <a:avLst/>
          </a:prstGeom>
          <a:blipFill>
            <a:blip r:embed="rId3"/>
            <a:stretch>
              <a:fillRect/>
            </a:stretch>
          </a:blipFill>
        </p:spPr>
        <p:txBody>
          <a:bodyPr>
            <a:noAutofit/>
          </a:bodyPr>
          <a:lstStyle>
            <a:lvl1pPr marL="0" indent="0">
              <a:lnSpc>
                <a:spcPct val="100000"/>
              </a:lnSpc>
              <a:buNone/>
              <a:defRPr/>
            </a:lvl1pPr>
          </a:lstStyle>
          <a:p>
            <a:r>
              <a:rPr lang="en-US"/>
              <a:t> </a:t>
            </a:r>
          </a:p>
        </p:txBody>
      </p:sp>
      <p:sp>
        <p:nvSpPr>
          <p:cNvPr id="2" name="Title 1">
            <a:extLst>
              <a:ext uri="{FF2B5EF4-FFF2-40B4-BE49-F238E27FC236}">
                <a16:creationId xmlns:a16="http://schemas.microsoft.com/office/drawing/2014/main" xmlns="" id="{2D9635B2-3D27-4FA3-B863-05E4C9624AB6}"/>
              </a:ext>
            </a:extLst>
          </p:cNvPr>
          <p:cNvSpPr>
            <a:spLocks noGrp="1"/>
          </p:cNvSpPr>
          <p:nvPr>
            <p:ph type="title" hasCustomPrompt="1"/>
          </p:nvPr>
        </p:nvSpPr>
        <p:spPr>
          <a:xfrm>
            <a:off x="407988" y="2813447"/>
            <a:ext cx="3049588" cy="1231106"/>
          </a:xfrm>
        </p:spPr>
        <p:txBody>
          <a:bodyPr anchor="ctr" anchorCtr="0">
            <a:spAutoFit/>
          </a:bodyPr>
          <a:lstStyle>
            <a:lvl1pPr>
              <a:lnSpc>
                <a:spcPct val="100000"/>
              </a:lnSpc>
              <a:defRPr sz="4000">
                <a:solidFill>
                  <a:schemeClr val="bg1"/>
                </a:solidFill>
              </a:defRPr>
            </a:lvl1pPr>
          </a:lstStyle>
          <a:p>
            <a:r>
              <a:rPr lang="en-US"/>
              <a:t>Click to enter title here</a:t>
            </a:r>
          </a:p>
        </p:txBody>
      </p:sp>
      <p:sp>
        <p:nvSpPr>
          <p:cNvPr id="6" name="Date Placeholder 5">
            <a:extLst>
              <a:ext uri="{FF2B5EF4-FFF2-40B4-BE49-F238E27FC236}">
                <a16:creationId xmlns:a16="http://schemas.microsoft.com/office/drawing/2014/main" xmlns="" id="{98CF1364-95FC-4822-BD65-0519B5DD9BCE}"/>
              </a:ext>
            </a:extLst>
          </p:cNvPr>
          <p:cNvSpPr>
            <a:spLocks noGrp="1"/>
          </p:cNvSpPr>
          <p:nvPr>
            <p:ph type="dt" sz="half" idx="10"/>
          </p:nvPr>
        </p:nvSpPr>
        <p:spPr/>
        <p:txBody>
          <a:bodyPr/>
          <a:lstStyle>
            <a:lvl1pPr>
              <a:lnSpc>
                <a:spcPct val="100000"/>
              </a:lnSpc>
              <a:defRPr>
                <a:solidFill>
                  <a:schemeClr val="bg1"/>
                </a:solidFill>
              </a:defRPr>
            </a:lvl1pPr>
          </a:lstStyle>
          <a:p>
            <a:endParaRPr lang="en-GB"/>
          </a:p>
        </p:txBody>
      </p:sp>
      <p:sp>
        <p:nvSpPr>
          <p:cNvPr id="8" name="Slide Number Placeholder 7">
            <a:extLst>
              <a:ext uri="{FF2B5EF4-FFF2-40B4-BE49-F238E27FC236}">
                <a16:creationId xmlns:a16="http://schemas.microsoft.com/office/drawing/2014/main" xmlns="" id="{B7FF9A92-5BDB-40F9-8C9E-94BECF288EF4}"/>
              </a:ext>
            </a:extLst>
          </p:cNvPr>
          <p:cNvSpPr>
            <a:spLocks noGrp="1"/>
          </p:cNvSpPr>
          <p:nvPr>
            <p:ph type="sldNum" sz="quarter" idx="12"/>
          </p:nvPr>
        </p:nvSpPr>
        <p:spPr/>
        <p:txBody>
          <a:bodyPr/>
          <a:lstStyle>
            <a:lvl1pPr>
              <a:lnSpc>
                <a:spcPct val="100000"/>
              </a:lnSpc>
              <a:defRPr>
                <a:solidFill>
                  <a:schemeClr val="bg1"/>
                </a:solidFill>
              </a:defRPr>
            </a:lvl1pPr>
          </a:lstStyle>
          <a:p>
            <a:fld id="{F8E47D07-9D1E-4FE9-B31A-2F5863681021}" type="slidenum">
              <a:rPr lang="en-GB" smtClean="0"/>
              <a:pPr/>
              <a:t>‹#›</a:t>
            </a:fld>
            <a:endParaRPr lang="en-GB"/>
          </a:p>
        </p:txBody>
      </p:sp>
      <p:cxnSp>
        <p:nvCxnSpPr>
          <p:cNvPr id="9" name="Straight Connector 8">
            <a:extLst>
              <a:ext uri="{FF2B5EF4-FFF2-40B4-BE49-F238E27FC236}">
                <a16:creationId xmlns:a16="http://schemas.microsoft.com/office/drawing/2014/main" xmlns="" id="{21040238-DCC8-4532-9AE6-EB7C834F336E}"/>
              </a:ext>
            </a:extLst>
          </p:cNvPr>
          <p:cNvCxnSpPr/>
          <p:nvPr userDrawn="1"/>
        </p:nvCxnSpPr>
        <p:spPr>
          <a:xfrm>
            <a:off x="3540125" y="1071349"/>
            <a:ext cx="0" cy="51383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Picture Placeholder 4">
            <a:extLst>
              <a:ext uri="{FF2B5EF4-FFF2-40B4-BE49-F238E27FC236}">
                <a16:creationId xmlns:a16="http://schemas.microsoft.com/office/drawing/2014/main" xmlns="" id="{235135AB-5B49-4A2B-A09B-EFF95FECF8DE}"/>
              </a:ext>
            </a:extLst>
          </p:cNvPr>
          <p:cNvSpPr>
            <a:spLocks noGrp="1"/>
          </p:cNvSpPr>
          <p:nvPr>
            <p:ph type="pic" sz="quarter" idx="16" hasCustomPrompt="1"/>
          </p:nvPr>
        </p:nvSpPr>
        <p:spPr>
          <a:xfrm>
            <a:off x="7982152" y="1071349"/>
            <a:ext cx="1066598" cy="1066597"/>
          </a:xfrm>
          <a:prstGeom prst="ellipse">
            <a:avLst/>
          </a:prstGeom>
          <a:blipFill>
            <a:blip r:embed="rId4"/>
            <a:stretch>
              <a:fillRect/>
            </a:stretch>
          </a:blipFill>
        </p:spPr>
        <p:txBody>
          <a:bodyPr>
            <a:noAutofit/>
          </a:bodyPr>
          <a:lstStyle>
            <a:lvl1pPr marL="0" indent="0">
              <a:lnSpc>
                <a:spcPct val="100000"/>
              </a:lnSpc>
              <a:buNone/>
              <a:defRPr/>
            </a:lvl1pPr>
          </a:lstStyle>
          <a:p>
            <a:r>
              <a:rPr lang="en-US"/>
              <a:t> </a:t>
            </a:r>
          </a:p>
        </p:txBody>
      </p:sp>
      <p:sp>
        <p:nvSpPr>
          <p:cNvPr id="39" name="Picture Placeholder 4">
            <a:extLst>
              <a:ext uri="{FF2B5EF4-FFF2-40B4-BE49-F238E27FC236}">
                <a16:creationId xmlns:a16="http://schemas.microsoft.com/office/drawing/2014/main" xmlns="" id="{4FF349B1-3542-4E59-B8B3-3852BB36BFD3}"/>
              </a:ext>
            </a:extLst>
          </p:cNvPr>
          <p:cNvSpPr>
            <a:spLocks noGrp="1"/>
          </p:cNvSpPr>
          <p:nvPr>
            <p:ph type="pic" sz="quarter" idx="17" hasCustomPrompt="1"/>
          </p:nvPr>
        </p:nvSpPr>
        <p:spPr>
          <a:xfrm>
            <a:off x="7982152" y="2400382"/>
            <a:ext cx="1066598" cy="1066597"/>
          </a:xfrm>
          <a:prstGeom prst="ellipse">
            <a:avLst/>
          </a:prstGeom>
          <a:blipFill>
            <a:blip r:embed="rId5"/>
            <a:stretch>
              <a:fillRect/>
            </a:stretch>
          </a:blipFill>
        </p:spPr>
        <p:txBody>
          <a:bodyPr>
            <a:noAutofit/>
          </a:bodyPr>
          <a:lstStyle>
            <a:lvl1pPr marL="0" indent="0">
              <a:lnSpc>
                <a:spcPct val="100000"/>
              </a:lnSpc>
              <a:buNone/>
              <a:defRPr/>
            </a:lvl1pPr>
          </a:lstStyle>
          <a:p>
            <a:r>
              <a:rPr lang="en-US"/>
              <a:t> </a:t>
            </a:r>
          </a:p>
        </p:txBody>
      </p:sp>
      <p:sp>
        <p:nvSpPr>
          <p:cNvPr id="40" name="Picture Placeholder 4">
            <a:extLst>
              <a:ext uri="{FF2B5EF4-FFF2-40B4-BE49-F238E27FC236}">
                <a16:creationId xmlns:a16="http://schemas.microsoft.com/office/drawing/2014/main" xmlns="" id="{1B1FC8CD-D4CE-4E11-90DE-BDAEAE7935BA}"/>
              </a:ext>
            </a:extLst>
          </p:cNvPr>
          <p:cNvSpPr>
            <a:spLocks noGrp="1"/>
          </p:cNvSpPr>
          <p:nvPr>
            <p:ph type="pic" sz="quarter" idx="18" hasCustomPrompt="1"/>
          </p:nvPr>
        </p:nvSpPr>
        <p:spPr>
          <a:xfrm>
            <a:off x="3876878" y="3729415"/>
            <a:ext cx="1066598" cy="1066597"/>
          </a:xfrm>
          <a:prstGeom prst="ellipse">
            <a:avLst/>
          </a:prstGeom>
          <a:blipFill>
            <a:blip r:embed="rId6"/>
            <a:stretch>
              <a:fillRect/>
            </a:stretch>
          </a:blipFill>
        </p:spPr>
        <p:txBody>
          <a:bodyPr>
            <a:noAutofit/>
          </a:bodyPr>
          <a:lstStyle>
            <a:lvl1pPr marL="0" indent="0">
              <a:lnSpc>
                <a:spcPct val="100000"/>
              </a:lnSpc>
              <a:buNone/>
              <a:defRPr/>
            </a:lvl1pPr>
          </a:lstStyle>
          <a:p>
            <a:r>
              <a:rPr lang="en-US"/>
              <a:t> </a:t>
            </a:r>
          </a:p>
        </p:txBody>
      </p:sp>
      <p:sp>
        <p:nvSpPr>
          <p:cNvPr id="41" name="Picture Placeholder 4">
            <a:extLst>
              <a:ext uri="{FF2B5EF4-FFF2-40B4-BE49-F238E27FC236}">
                <a16:creationId xmlns:a16="http://schemas.microsoft.com/office/drawing/2014/main" xmlns="" id="{B9366CB7-32DA-4E9E-99FC-DE95447593E4}"/>
              </a:ext>
            </a:extLst>
          </p:cNvPr>
          <p:cNvSpPr>
            <a:spLocks noGrp="1"/>
          </p:cNvSpPr>
          <p:nvPr>
            <p:ph type="pic" sz="quarter" idx="19" hasCustomPrompt="1"/>
          </p:nvPr>
        </p:nvSpPr>
        <p:spPr>
          <a:xfrm>
            <a:off x="7982152" y="5058448"/>
            <a:ext cx="1066598" cy="1066597"/>
          </a:xfrm>
          <a:prstGeom prst="ellipse">
            <a:avLst/>
          </a:prstGeom>
          <a:blipFill>
            <a:blip r:embed="rId7"/>
            <a:stretch>
              <a:fillRect/>
            </a:stretch>
          </a:blipFill>
        </p:spPr>
        <p:txBody>
          <a:bodyPr>
            <a:noAutofit/>
          </a:bodyPr>
          <a:lstStyle>
            <a:lvl1pPr marL="0" indent="0">
              <a:lnSpc>
                <a:spcPct val="100000"/>
              </a:lnSpc>
              <a:buNone/>
              <a:defRPr/>
            </a:lvl1pPr>
          </a:lstStyle>
          <a:p>
            <a:r>
              <a:rPr lang="en-US"/>
              <a:t> </a:t>
            </a:r>
          </a:p>
        </p:txBody>
      </p:sp>
      <p:sp>
        <p:nvSpPr>
          <p:cNvPr id="42" name="Picture Placeholder 4">
            <a:extLst>
              <a:ext uri="{FF2B5EF4-FFF2-40B4-BE49-F238E27FC236}">
                <a16:creationId xmlns:a16="http://schemas.microsoft.com/office/drawing/2014/main" xmlns="" id="{72F775E8-A22B-4C7B-A7AF-7A6E5B4B25A6}"/>
              </a:ext>
            </a:extLst>
          </p:cNvPr>
          <p:cNvSpPr>
            <a:spLocks noGrp="1"/>
          </p:cNvSpPr>
          <p:nvPr>
            <p:ph type="pic" sz="quarter" idx="20" hasCustomPrompt="1"/>
          </p:nvPr>
        </p:nvSpPr>
        <p:spPr>
          <a:xfrm>
            <a:off x="7982152" y="3729415"/>
            <a:ext cx="1066598" cy="1066597"/>
          </a:xfrm>
          <a:prstGeom prst="ellipse">
            <a:avLst/>
          </a:prstGeom>
          <a:blipFill>
            <a:blip r:embed="rId8"/>
            <a:stretch>
              <a:fillRect/>
            </a:stretch>
          </a:blipFill>
        </p:spPr>
        <p:txBody>
          <a:bodyPr>
            <a:noAutofit/>
          </a:bodyPr>
          <a:lstStyle>
            <a:lvl1pPr marL="0" indent="0">
              <a:lnSpc>
                <a:spcPct val="100000"/>
              </a:lnSpc>
              <a:buNone/>
              <a:defRPr/>
            </a:lvl1pPr>
          </a:lstStyle>
          <a:p>
            <a:r>
              <a:rPr lang="en-US"/>
              <a:t> </a:t>
            </a:r>
          </a:p>
        </p:txBody>
      </p:sp>
      <p:sp>
        <p:nvSpPr>
          <p:cNvPr id="43" name="Picture Placeholder 4">
            <a:extLst>
              <a:ext uri="{FF2B5EF4-FFF2-40B4-BE49-F238E27FC236}">
                <a16:creationId xmlns:a16="http://schemas.microsoft.com/office/drawing/2014/main" xmlns="" id="{98BEEA61-F657-4A84-A5AD-517F0892DC25}"/>
              </a:ext>
            </a:extLst>
          </p:cNvPr>
          <p:cNvSpPr>
            <a:spLocks noGrp="1"/>
          </p:cNvSpPr>
          <p:nvPr>
            <p:ph type="pic" sz="quarter" idx="21" hasCustomPrompt="1"/>
          </p:nvPr>
        </p:nvSpPr>
        <p:spPr>
          <a:xfrm>
            <a:off x="3876878" y="2400382"/>
            <a:ext cx="1066598" cy="1066597"/>
          </a:xfrm>
          <a:prstGeom prst="ellipse">
            <a:avLst/>
          </a:prstGeom>
          <a:blipFill>
            <a:blip r:embed="rId9"/>
            <a:stretch>
              <a:fillRect/>
            </a:stretch>
          </a:blipFill>
        </p:spPr>
        <p:txBody>
          <a:bodyPr>
            <a:noAutofit/>
          </a:bodyPr>
          <a:lstStyle>
            <a:lvl1pPr marL="0" indent="0">
              <a:lnSpc>
                <a:spcPct val="100000"/>
              </a:lnSpc>
              <a:buNone/>
              <a:defRPr/>
            </a:lvl1pPr>
          </a:lstStyle>
          <a:p>
            <a:r>
              <a:rPr lang="en-US"/>
              <a:t> </a:t>
            </a:r>
          </a:p>
        </p:txBody>
      </p:sp>
      <p:sp>
        <p:nvSpPr>
          <p:cNvPr id="44" name="Picture Placeholder 4">
            <a:extLst>
              <a:ext uri="{FF2B5EF4-FFF2-40B4-BE49-F238E27FC236}">
                <a16:creationId xmlns:a16="http://schemas.microsoft.com/office/drawing/2014/main" xmlns="" id="{10BDC96E-E4BB-46C7-8B26-69C0CC4A1DAC}"/>
              </a:ext>
            </a:extLst>
          </p:cNvPr>
          <p:cNvSpPr>
            <a:spLocks noGrp="1"/>
          </p:cNvSpPr>
          <p:nvPr>
            <p:ph type="pic" sz="quarter" idx="22" hasCustomPrompt="1"/>
          </p:nvPr>
        </p:nvSpPr>
        <p:spPr>
          <a:xfrm>
            <a:off x="3876878" y="5058448"/>
            <a:ext cx="1066598" cy="1066597"/>
          </a:xfrm>
          <a:prstGeom prst="ellipse">
            <a:avLst/>
          </a:prstGeom>
          <a:blipFill>
            <a:blip r:embed="rId10"/>
            <a:stretch>
              <a:fillRect/>
            </a:stretch>
          </a:blipFill>
        </p:spPr>
        <p:txBody>
          <a:bodyPr>
            <a:noAutofit/>
          </a:bodyPr>
          <a:lstStyle>
            <a:lvl1pPr marL="0" indent="0">
              <a:lnSpc>
                <a:spcPct val="100000"/>
              </a:lnSpc>
              <a:buNone/>
              <a:defRPr/>
            </a:lvl1pPr>
          </a:lstStyle>
          <a:p>
            <a:r>
              <a:rPr lang="en-US"/>
              <a:t> </a:t>
            </a:r>
          </a:p>
        </p:txBody>
      </p:sp>
      <p:sp>
        <p:nvSpPr>
          <p:cNvPr id="59" name="Text Placeholder 57">
            <a:extLst>
              <a:ext uri="{FF2B5EF4-FFF2-40B4-BE49-F238E27FC236}">
                <a16:creationId xmlns:a16="http://schemas.microsoft.com/office/drawing/2014/main" xmlns="" id="{7C4BEF10-7F26-49CE-9D86-B24AFAE8B982}"/>
              </a:ext>
            </a:extLst>
          </p:cNvPr>
          <p:cNvSpPr>
            <a:spLocks noGrp="1"/>
          </p:cNvSpPr>
          <p:nvPr>
            <p:ph type="body" sz="quarter" idx="24" hasCustomPrompt="1"/>
          </p:nvPr>
        </p:nvSpPr>
        <p:spPr>
          <a:xfrm>
            <a:off x="5124450" y="4258687"/>
            <a:ext cx="2555875" cy="313350"/>
          </a:xfrm>
        </p:spPr>
        <p:txBody>
          <a:bodyPr tIns="36000" bIns="0" anchor="t" anchorCtr="0">
            <a:spAutoFit/>
          </a:bodyPr>
          <a:lstStyle>
            <a:lvl1pPr marL="0" indent="0">
              <a:lnSpc>
                <a:spcPct val="100000"/>
              </a:lnSpc>
              <a:buNone/>
              <a:defRPr sz="1800" b="0">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add job title</a:t>
            </a:r>
          </a:p>
        </p:txBody>
      </p:sp>
      <p:sp>
        <p:nvSpPr>
          <p:cNvPr id="60" name="Text Placeholder 57">
            <a:extLst>
              <a:ext uri="{FF2B5EF4-FFF2-40B4-BE49-F238E27FC236}">
                <a16:creationId xmlns:a16="http://schemas.microsoft.com/office/drawing/2014/main" xmlns="" id="{A0245B7A-36B7-48DD-8BF2-091A694BA5DC}"/>
              </a:ext>
            </a:extLst>
          </p:cNvPr>
          <p:cNvSpPr>
            <a:spLocks noGrp="1"/>
          </p:cNvSpPr>
          <p:nvPr>
            <p:ph type="body" sz="quarter" idx="25" hasCustomPrompt="1"/>
          </p:nvPr>
        </p:nvSpPr>
        <p:spPr>
          <a:xfrm>
            <a:off x="5124450" y="1217967"/>
            <a:ext cx="2555875" cy="359517"/>
          </a:xfrm>
        </p:spPr>
        <p:txBody>
          <a:bodyPr bIns="36000" anchor="b" anchorCtr="0">
            <a:spAutoFit/>
          </a:bodyPr>
          <a:lstStyle>
            <a:lvl1pPr marL="0" indent="0">
              <a:lnSpc>
                <a:spcPct val="100000"/>
              </a:lnSpc>
              <a:buNone/>
              <a:defRPr sz="1800" b="1">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add name</a:t>
            </a:r>
          </a:p>
        </p:txBody>
      </p:sp>
      <p:sp>
        <p:nvSpPr>
          <p:cNvPr id="61" name="Text Placeholder 57">
            <a:extLst>
              <a:ext uri="{FF2B5EF4-FFF2-40B4-BE49-F238E27FC236}">
                <a16:creationId xmlns:a16="http://schemas.microsoft.com/office/drawing/2014/main" xmlns="" id="{B12401EB-21B8-49A0-87B6-9030A3923DC9}"/>
              </a:ext>
            </a:extLst>
          </p:cNvPr>
          <p:cNvSpPr>
            <a:spLocks noGrp="1"/>
          </p:cNvSpPr>
          <p:nvPr>
            <p:ph type="body" sz="quarter" idx="26" hasCustomPrompt="1"/>
          </p:nvPr>
        </p:nvSpPr>
        <p:spPr>
          <a:xfrm>
            <a:off x="5124450" y="1600835"/>
            <a:ext cx="2555875" cy="313350"/>
          </a:xfrm>
        </p:spPr>
        <p:txBody>
          <a:bodyPr tIns="36000" bIns="0" anchor="t" anchorCtr="0">
            <a:spAutoFit/>
          </a:bodyPr>
          <a:lstStyle>
            <a:lvl1pPr marL="0" indent="0">
              <a:lnSpc>
                <a:spcPct val="100000"/>
              </a:lnSpc>
              <a:buNone/>
              <a:defRPr sz="1800" b="0">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add job title</a:t>
            </a:r>
          </a:p>
        </p:txBody>
      </p:sp>
      <p:sp>
        <p:nvSpPr>
          <p:cNvPr id="62" name="Text Placeholder 57">
            <a:extLst>
              <a:ext uri="{FF2B5EF4-FFF2-40B4-BE49-F238E27FC236}">
                <a16:creationId xmlns:a16="http://schemas.microsoft.com/office/drawing/2014/main" xmlns="" id="{B1E36713-F111-4648-B34F-AAFF8DEC1670}"/>
              </a:ext>
            </a:extLst>
          </p:cNvPr>
          <p:cNvSpPr>
            <a:spLocks noGrp="1"/>
          </p:cNvSpPr>
          <p:nvPr>
            <p:ph type="body" sz="quarter" idx="27" hasCustomPrompt="1"/>
          </p:nvPr>
        </p:nvSpPr>
        <p:spPr>
          <a:xfrm>
            <a:off x="5124450" y="2546786"/>
            <a:ext cx="2555875" cy="359517"/>
          </a:xfrm>
        </p:spPr>
        <p:txBody>
          <a:bodyPr bIns="36000" anchor="b" anchorCtr="0">
            <a:spAutoFit/>
          </a:bodyPr>
          <a:lstStyle>
            <a:lvl1pPr marL="0" indent="0">
              <a:lnSpc>
                <a:spcPct val="100000"/>
              </a:lnSpc>
              <a:buNone/>
              <a:defRPr sz="1800" b="1">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name</a:t>
            </a:r>
          </a:p>
        </p:txBody>
      </p:sp>
      <p:sp>
        <p:nvSpPr>
          <p:cNvPr id="63" name="Text Placeholder 57">
            <a:extLst>
              <a:ext uri="{FF2B5EF4-FFF2-40B4-BE49-F238E27FC236}">
                <a16:creationId xmlns:a16="http://schemas.microsoft.com/office/drawing/2014/main" xmlns="" id="{C7941355-3F61-4691-8CBE-A8EE5B41B831}"/>
              </a:ext>
            </a:extLst>
          </p:cNvPr>
          <p:cNvSpPr>
            <a:spLocks noGrp="1"/>
          </p:cNvSpPr>
          <p:nvPr>
            <p:ph type="body" sz="quarter" idx="28" hasCustomPrompt="1"/>
          </p:nvPr>
        </p:nvSpPr>
        <p:spPr>
          <a:xfrm>
            <a:off x="5124450" y="2929654"/>
            <a:ext cx="2555875" cy="313350"/>
          </a:xfrm>
        </p:spPr>
        <p:txBody>
          <a:bodyPr tIns="36000" bIns="0" anchor="t" anchorCtr="0">
            <a:spAutoFit/>
          </a:bodyPr>
          <a:lstStyle>
            <a:lvl1pPr marL="0" indent="0">
              <a:lnSpc>
                <a:spcPct val="100000"/>
              </a:lnSpc>
              <a:buNone/>
              <a:defRPr sz="1800" b="0">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job title</a:t>
            </a:r>
          </a:p>
        </p:txBody>
      </p:sp>
      <p:sp>
        <p:nvSpPr>
          <p:cNvPr id="64" name="Text Placeholder 57">
            <a:extLst>
              <a:ext uri="{FF2B5EF4-FFF2-40B4-BE49-F238E27FC236}">
                <a16:creationId xmlns:a16="http://schemas.microsoft.com/office/drawing/2014/main" xmlns="" id="{D4C3AF58-54F1-4682-B4D9-555CBA584B33}"/>
              </a:ext>
            </a:extLst>
          </p:cNvPr>
          <p:cNvSpPr>
            <a:spLocks noGrp="1"/>
          </p:cNvSpPr>
          <p:nvPr>
            <p:ph type="body" sz="quarter" idx="29" hasCustomPrompt="1"/>
          </p:nvPr>
        </p:nvSpPr>
        <p:spPr>
          <a:xfrm>
            <a:off x="9228138" y="1217967"/>
            <a:ext cx="2555875" cy="359517"/>
          </a:xfrm>
        </p:spPr>
        <p:txBody>
          <a:bodyPr bIns="36000" anchor="b" anchorCtr="0">
            <a:spAutoFit/>
          </a:bodyPr>
          <a:lstStyle>
            <a:lvl1pPr marL="0" indent="0">
              <a:lnSpc>
                <a:spcPct val="100000"/>
              </a:lnSpc>
              <a:buNone/>
              <a:defRPr sz="1800" b="1">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add name</a:t>
            </a:r>
          </a:p>
        </p:txBody>
      </p:sp>
      <p:sp>
        <p:nvSpPr>
          <p:cNvPr id="65" name="Text Placeholder 57">
            <a:extLst>
              <a:ext uri="{FF2B5EF4-FFF2-40B4-BE49-F238E27FC236}">
                <a16:creationId xmlns:a16="http://schemas.microsoft.com/office/drawing/2014/main" xmlns="" id="{A102C3EE-ADA7-4748-833E-59DB5769D8D2}"/>
              </a:ext>
            </a:extLst>
          </p:cNvPr>
          <p:cNvSpPr>
            <a:spLocks noGrp="1"/>
          </p:cNvSpPr>
          <p:nvPr>
            <p:ph type="body" sz="quarter" idx="30" hasCustomPrompt="1"/>
          </p:nvPr>
        </p:nvSpPr>
        <p:spPr>
          <a:xfrm>
            <a:off x="9228138" y="1600835"/>
            <a:ext cx="2555875" cy="313350"/>
          </a:xfrm>
        </p:spPr>
        <p:txBody>
          <a:bodyPr tIns="36000" bIns="0" anchor="t" anchorCtr="0">
            <a:spAutoFit/>
          </a:bodyPr>
          <a:lstStyle>
            <a:lvl1pPr marL="0" indent="0">
              <a:lnSpc>
                <a:spcPct val="100000"/>
              </a:lnSpc>
              <a:buNone/>
              <a:defRPr sz="1800" b="0">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job title</a:t>
            </a:r>
          </a:p>
        </p:txBody>
      </p:sp>
      <p:sp>
        <p:nvSpPr>
          <p:cNvPr id="66" name="Text Placeholder 57">
            <a:extLst>
              <a:ext uri="{FF2B5EF4-FFF2-40B4-BE49-F238E27FC236}">
                <a16:creationId xmlns:a16="http://schemas.microsoft.com/office/drawing/2014/main" xmlns="" id="{93F601CD-C12B-4912-A9BA-1EECAE448CE5}"/>
              </a:ext>
            </a:extLst>
          </p:cNvPr>
          <p:cNvSpPr>
            <a:spLocks noGrp="1"/>
          </p:cNvSpPr>
          <p:nvPr>
            <p:ph type="body" sz="quarter" idx="31" hasCustomPrompt="1"/>
          </p:nvPr>
        </p:nvSpPr>
        <p:spPr>
          <a:xfrm>
            <a:off x="5124450" y="5204852"/>
            <a:ext cx="2555875" cy="359517"/>
          </a:xfrm>
        </p:spPr>
        <p:txBody>
          <a:bodyPr bIns="36000" anchor="b" anchorCtr="0">
            <a:spAutoFit/>
          </a:bodyPr>
          <a:lstStyle>
            <a:lvl1pPr marL="0" indent="0">
              <a:lnSpc>
                <a:spcPct val="100000"/>
              </a:lnSpc>
              <a:buNone/>
              <a:defRPr sz="1800" b="1">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name</a:t>
            </a:r>
          </a:p>
        </p:txBody>
      </p:sp>
      <p:sp>
        <p:nvSpPr>
          <p:cNvPr id="67" name="Text Placeholder 57">
            <a:extLst>
              <a:ext uri="{FF2B5EF4-FFF2-40B4-BE49-F238E27FC236}">
                <a16:creationId xmlns:a16="http://schemas.microsoft.com/office/drawing/2014/main" xmlns="" id="{20C48A33-763A-47D3-A206-1BBD3A417DD0}"/>
              </a:ext>
            </a:extLst>
          </p:cNvPr>
          <p:cNvSpPr>
            <a:spLocks noGrp="1"/>
          </p:cNvSpPr>
          <p:nvPr>
            <p:ph type="body" sz="quarter" idx="32" hasCustomPrompt="1"/>
          </p:nvPr>
        </p:nvSpPr>
        <p:spPr>
          <a:xfrm>
            <a:off x="5124450" y="5587720"/>
            <a:ext cx="2555875" cy="313350"/>
          </a:xfrm>
        </p:spPr>
        <p:txBody>
          <a:bodyPr tIns="36000" bIns="0" anchor="t" anchorCtr="0">
            <a:spAutoFit/>
          </a:bodyPr>
          <a:lstStyle>
            <a:lvl1pPr marL="0" indent="0">
              <a:lnSpc>
                <a:spcPct val="100000"/>
              </a:lnSpc>
              <a:buNone/>
              <a:defRPr sz="1800" b="0">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job title</a:t>
            </a:r>
          </a:p>
        </p:txBody>
      </p:sp>
      <p:sp>
        <p:nvSpPr>
          <p:cNvPr id="68" name="Text Placeholder 57">
            <a:extLst>
              <a:ext uri="{FF2B5EF4-FFF2-40B4-BE49-F238E27FC236}">
                <a16:creationId xmlns:a16="http://schemas.microsoft.com/office/drawing/2014/main" xmlns="" id="{D875C94D-753C-4332-A792-6237EEC1F049}"/>
              </a:ext>
            </a:extLst>
          </p:cNvPr>
          <p:cNvSpPr>
            <a:spLocks noGrp="1"/>
          </p:cNvSpPr>
          <p:nvPr>
            <p:ph type="body" sz="quarter" idx="33" hasCustomPrompt="1"/>
          </p:nvPr>
        </p:nvSpPr>
        <p:spPr>
          <a:xfrm>
            <a:off x="9228138" y="2546786"/>
            <a:ext cx="2555875" cy="359517"/>
          </a:xfrm>
        </p:spPr>
        <p:txBody>
          <a:bodyPr bIns="36000" anchor="b" anchorCtr="0">
            <a:spAutoFit/>
          </a:bodyPr>
          <a:lstStyle>
            <a:lvl1pPr marL="0" indent="0">
              <a:lnSpc>
                <a:spcPct val="100000"/>
              </a:lnSpc>
              <a:buNone/>
              <a:defRPr sz="1800" b="1">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add name</a:t>
            </a:r>
          </a:p>
        </p:txBody>
      </p:sp>
      <p:sp>
        <p:nvSpPr>
          <p:cNvPr id="69" name="Text Placeholder 57">
            <a:extLst>
              <a:ext uri="{FF2B5EF4-FFF2-40B4-BE49-F238E27FC236}">
                <a16:creationId xmlns:a16="http://schemas.microsoft.com/office/drawing/2014/main" xmlns="" id="{B06D4D8C-8568-423B-AABB-FB8BD683AC2A}"/>
              </a:ext>
            </a:extLst>
          </p:cNvPr>
          <p:cNvSpPr>
            <a:spLocks noGrp="1"/>
          </p:cNvSpPr>
          <p:nvPr>
            <p:ph type="body" sz="quarter" idx="34" hasCustomPrompt="1"/>
          </p:nvPr>
        </p:nvSpPr>
        <p:spPr>
          <a:xfrm>
            <a:off x="9228138" y="2929654"/>
            <a:ext cx="2555875" cy="313350"/>
          </a:xfrm>
        </p:spPr>
        <p:txBody>
          <a:bodyPr tIns="36000" bIns="0" anchor="t" anchorCtr="0">
            <a:spAutoFit/>
          </a:bodyPr>
          <a:lstStyle>
            <a:lvl1pPr marL="0" indent="0">
              <a:lnSpc>
                <a:spcPct val="100000"/>
              </a:lnSpc>
              <a:buNone/>
              <a:defRPr sz="1800" b="0">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job title</a:t>
            </a:r>
          </a:p>
        </p:txBody>
      </p:sp>
      <p:sp>
        <p:nvSpPr>
          <p:cNvPr id="70" name="Text Placeholder 57">
            <a:extLst>
              <a:ext uri="{FF2B5EF4-FFF2-40B4-BE49-F238E27FC236}">
                <a16:creationId xmlns:a16="http://schemas.microsoft.com/office/drawing/2014/main" xmlns="" id="{7D2B1B3D-7A06-472C-AAC7-C6D547DD8009}"/>
              </a:ext>
            </a:extLst>
          </p:cNvPr>
          <p:cNvSpPr>
            <a:spLocks noGrp="1"/>
          </p:cNvSpPr>
          <p:nvPr>
            <p:ph type="body" sz="quarter" idx="35" hasCustomPrompt="1"/>
          </p:nvPr>
        </p:nvSpPr>
        <p:spPr>
          <a:xfrm>
            <a:off x="9228138" y="3875819"/>
            <a:ext cx="2555875" cy="359517"/>
          </a:xfrm>
        </p:spPr>
        <p:txBody>
          <a:bodyPr bIns="36000" anchor="b" anchorCtr="0">
            <a:spAutoFit/>
          </a:bodyPr>
          <a:lstStyle>
            <a:lvl1pPr marL="0" indent="0">
              <a:lnSpc>
                <a:spcPct val="100000"/>
              </a:lnSpc>
              <a:buNone/>
              <a:defRPr sz="1800" b="1">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add name</a:t>
            </a:r>
          </a:p>
        </p:txBody>
      </p:sp>
      <p:sp>
        <p:nvSpPr>
          <p:cNvPr id="71" name="Text Placeholder 57">
            <a:extLst>
              <a:ext uri="{FF2B5EF4-FFF2-40B4-BE49-F238E27FC236}">
                <a16:creationId xmlns:a16="http://schemas.microsoft.com/office/drawing/2014/main" xmlns="" id="{AD040565-F4BF-45F9-8EB6-02C700DE6436}"/>
              </a:ext>
            </a:extLst>
          </p:cNvPr>
          <p:cNvSpPr>
            <a:spLocks noGrp="1"/>
          </p:cNvSpPr>
          <p:nvPr>
            <p:ph type="body" sz="quarter" idx="36" hasCustomPrompt="1"/>
          </p:nvPr>
        </p:nvSpPr>
        <p:spPr>
          <a:xfrm>
            <a:off x="9228138" y="4258687"/>
            <a:ext cx="2555875" cy="313350"/>
          </a:xfrm>
        </p:spPr>
        <p:txBody>
          <a:bodyPr tIns="36000" bIns="0" anchor="t" anchorCtr="0">
            <a:spAutoFit/>
          </a:bodyPr>
          <a:lstStyle>
            <a:lvl1pPr marL="0" indent="0">
              <a:lnSpc>
                <a:spcPct val="100000"/>
              </a:lnSpc>
              <a:buNone/>
              <a:defRPr sz="1800" b="0">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job title</a:t>
            </a:r>
          </a:p>
        </p:txBody>
      </p:sp>
      <p:sp>
        <p:nvSpPr>
          <p:cNvPr id="72" name="Text Placeholder 57">
            <a:extLst>
              <a:ext uri="{FF2B5EF4-FFF2-40B4-BE49-F238E27FC236}">
                <a16:creationId xmlns:a16="http://schemas.microsoft.com/office/drawing/2014/main" xmlns="" id="{DB9F8BAF-B545-4D72-ADD4-886DC007051C}"/>
              </a:ext>
            </a:extLst>
          </p:cNvPr>
          <p:cNvSpPr>
            <a:spLocks noGrp="1"/>
          </p:cNvSpPr>
          <p:nvPr>
            <p:ph type="body" sz="quarter" idx="37" hasCustomPrompt="1"/>
          </p:nvPr>
        </p:nvSpPr>
        <p:spPr>
          <a:xfrm>
            <a:off x="9228138" y="5204852"/>
            <a:ext cx="2555875" cy="359517"/>
          </a:xfrm>
        </p:spPr>
        <p:txBody>
          <a:bodyPr bIns="36000" anchor="b" anchorCtr="0">
            <a:spAutoFit/>
          </a:bodyPr>
          <a:lstStyle>
            <a:lvl1pPr marL="0" indent="0">
              <a:lnSpc>
                <a:spcPct val="100000"/>
              </a:lnSpc>
              <a:buNone/>
              <a:defRPr sz="1800" b="1">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add name</a:t>
            </a:r>
          </a:p>
        </p:txBody>
      </p:sp>
      <p:sp>
        <p:nvSpPr>
          <p:cNvPr id="73" name="Text Placeholder 57">
            <a:extLst>
              <a:ext uri="{FF2B5EF4-FFF2-40B4-BE49-F238E27FC236}">
                <a16:creationId xmlns:a16="http://schemas.microsoft.com/office/drawing/2014/main" xmlns="" id="{B0791138-7275-41D5-B115-CD52C7354E2D}"/>
              </a:ext>
            </a:extLst>
          </p:cNvPr>
          <p:cNvSpPr>
            <a:spLocks noGrp="1"/>
          </p:cNvSpPr>
          <p:nvPr>
            <p:ph type="body" sz="quarter" idx="38" hasCustomPrompt="1"/>
          </p:nvPr>
        </p:nvSpPr>
        <p:spPr>
          <a:xfrm>
            <a:off x="9228138" y="5587720"/>
            <a:ext cx="2555875" cy="313350"/>
          </a:xfrm>
        </p:spPr>
        <p:txBody>
          <a:bodyPr tIns="36000" bIns="0" anchor="t" anchorCtr="0">
            <a:spAutoFit/>
          </a:bodyPr>
          <a:lstStyle>
            <a:lvl1pPr marL="0" indent="0">
              <a:lnSpc>
                <a:spcPct val="100000"/>
              </a:lnSpc>
              <a:buNone/>
              <a:defRPr sz="1800" b="0">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job title</a:t>
            </a:r>
          </a:p>
        </p:txBody>
      </p:sp>
      <p:sp>
        <p:nvSpPr>
          <p:cNvPr id="31" name="Text Placeholder 96">
            <a:extLst>
              <a:ext uri="{FF2B5EF4-FFF2-40B4-BE49-F238E27FC236}">
                <a16:creationId xmlns:a16="http://schemas.microsoft.com/office/drawing/2014/main" xmlns="" id="{B480DF74-92FB-4ECD-B23E-4C539F84744E}"/>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solidFill>
                  <a:schemeClr val="bg1"/>
                </a:solidFill>
              </a:defRPr>
            </a:lvl1pPr>
          </a:lstStyle>
          <a:p>
            <a:pPr lvl="0"/>
            <a:r>
              <a:rPr lang="en-US" dirty="0"/>
              <a:t>Footnotes</a:t>
            </a:r>
          </a:p>
        </p:txBody>
      </p:sp>
    </p:spTree>
    <p:custDataLst>
      <p:tags r:id="rId1"/>
    </p:custDataLst>
    <p:extLst>
      <p:ext uri="{BB962C8B-B14F-4D97-AF65-F5344CB8AC3E}">
        <p14:creationId xmlns:p14="http://schemas.microsoft.com/office/powerpoint/2010/main" val="1019413991"/>
      </p:ext>
    </p:extLst>
  </p:cSld>
  <p:clrMapOvr>
    <a:masterClrMapping/>
  </p:clrMapOvr>
  <p:extLst>
    <p:ext uri="{DCECCB84-F9BA-43D5-87BE-67443E8EF086}">
      <p15:sldGuideLst xmlns:p15="http://schemas.microsoft.com/office/powerpoint/2012/main" xmlns="">
        <p15:guide id="1" pos="2230">
          <p15:clr>
            <a:srgbClr val="C35EA4"/>
          </p15:clr>
        </p15:guide>
        <p15:guide id="3" pos="4838">
          <p15:clr>
            <a:srgbClr val="A4A3A4"/>
          </p15:clr>
        </p15:guide>
        <p15:guide id="4" pos="5700">
          <p15:clr>
            <a:srgbClr val="A4A3A4"/>
          </p15:clr>
        </p15:guide>
        <p15:guide id="5" pos="3114">
          <p15:clr>
            <a:srgbClr val="A4A3A4"/>
          </p15:clr>
        </p15:guide>
        <p15:guide id="7" pos="3228">
          <p15:clr>
            <a:srgbClr val="A4A3A4"/>
          </p15:clr>
        </p15:guide>
        <p15:guide id="10" pos="5813">
          <p15:clr>
            <a:srgbClr val="A4A3A4"/>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 Speakers (Dark)">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1112D1D8-F166-4F88-B507-30219E1A1C60}"/>
              </a:ext>
            </a:extLst>
          </p:cNvPr>
          <p:cNvSpPr>
            <a:spLocks noGrp="1"/>
          </p:cNvSpPr>
          <p:nvPr>
            <p:ph type="pic" sz="quarter" idx="15" hasCustomPrompt="1"/>
          </p:nvPr>
        </p:nvSpPr>
        <p:spPr>
          <a:xfrm>
            <a:off x="4500663" y="2188096"/>
            <a:ext cx="1066598" cy="1066597"/>
          </a:xfrm>
          <a:prstGeom prst="ellipse">
            <a:avLst/>
          </a:prstGeom>
          <a:blipFill>
            <a:blip r:embed="rId3"/>
            <a:stretch>
              <a:fillRect/>
            </a:stretch>
          </a:blipFill>
        </p:spPr>
        <p:txBody>
          <a:bodyPr>
            <a:noAutofit/>
          </a:bodyPr>
          <a:lstStyle>
            <a:lvl1pPr marL="0" indent="0">
              <a:lnSpc>
                <a:spcPct val="100000"/>
              </a:lnSpc>
              <a:buNone/>
              <a:defRPr/>
            </a:lvl1pPr>
          </a:lstStyle>
          <a:p>
            <a:r>
              <a:rPr lang="en-US"/>
              <a:t> </a:t>
            </a:r>
          </a:p>
        </p:txBody>
      </p:sp>
      <p:sp>
        <p:nvSpPr>
          <p:cNvPr id="2" name="Title 1">
            <a:extLst>
              <a:ext uri="{FF2B5EF4-FFF2-40B4-BE49-F238E27FC236}">
                <a16:creationId xmlns:a16="http://schemas.microsoft.com/office/drawing/2014/main" xmlns="" id="{2D9635B2-3D27-4FA3-B863-05E4C9624AB6}"/>
              </a:ext>
            </a:extLst>
          </p:cNvPr>
          <p:cNvSpPr>
            <a:spLocks noGrp="1"/>
          </p:cNvSpPr>
          <p:nvPr>
            <p:ph type="title" hasCustomPrompt="1"/>
          </p:nvPr>
        </p:nvSpPr>
        <p:spPr>
          <a:xfrm>
            <a:off x="407988" y="2813447"/>
            <a:ext cx="3049588" cy="1231106"/>
          </a:xfrm>
        </p:spPr>
        <p:txBody>
          <a:bodyPr anchor="ctr" anchorCtr="0">
            <a:spAutoFit/>
          </a:bodyPr>
          <a:lstStyle>
            <a:lvl1pPr>
              <a:lnSpc>
                <a:spcPct val="100000"/>
              </a:lnSpc>
              <a:defRPr sz="4000">
                <a:solidFill>
                  <a:schemeClr val="bg1"/>
                </a:solidFill>
              </a:defRPr>
            </a:lvl1pPr>
          </a:lstStyle>
          <a:p>
            <a:r>
              <a:rPr lang="en-US" dirty="0"/>
              <a:t>Click to enter title here</a:t>
            </a:r>
          </a:p>
        </p:txBody>
      </p:sp>
      <p:sp>
        <p:nvSpPr>
          <p:cNvPr id="6" name="Date Placeholder 5">
            <a:extLst>
              <a:ext uri="{FF2B5EF4-FFF2-40B4-BE49-F238E27FC236}">
                <a16:creationId xmlns:a16="http://schemas.microsoft.com/office/drawing/2014/main" xmlns="" id="{98CF1364-95FC-4822-BD65-0519B5DD9BCE}"/>
              </a:ext>
            </a:extLst>
          </p:cNvPr>
          <p:cNvSpPr>
            <a:spLocks noGrp="1"/>
          </p:cNvSpPr>
          <p:nvPr>
            <p:ph type="dt" sz="half" idx="10"/>
          </p:nvPr>
        </p:nvSpPr>
        <p:spPr/>
        <p:txBody>
          <a:bodyPr/>
          <a:lstStyle>
            <a:lvl1pPr>
              <a:lnSpc>
                <a:spcPct val="100000"/>
              </a:lnSpc>
              <a:defRPr>
                <a:solidFill>
                  <a:schemeClr val="bg1"/>
                </a:solidFill>
              </a:defRPr>
            </a:lvl1pPr>
          </a:lstStyle>
          <a:p>
            <a:endParaRPr lang="en-GB"/>
          </a:p>
        </p:txBody>
      </p:sp>
      <p:sp>
        <p:nvSpPr>
          <p:cNvPr id="8" name="Slide Number Placeholder 7">
            <a:extLst>
              <a:ext uri="{FF2B5EF4-FFF2-40B4-BE49-F238E27FC236}">
                <a16:creationId xmlns:a16="http://schemas.microsoft.com/office/drawing/2014/main" xmlns="" id="{B7FF9A92-5BDB-40F9-8C9E-94BECF288EF4}"/>
              </a:ext>
            </a:extLst>
          </p:cNvPr>
          <p:cNvSpPr>
            <a:spLocks noGrp="1"/>
          </p:cNvSpPr>
          <p:nvPr>
            <p:ph type="sldNum" sz="quarter" idx="12"/>
          </p:nvPr>
        </p:nvSpPr>
        <p:spPr/>
        <p:txBody>
          <a:bodyPr/>
          <a:lstStyle>
            <a:lvl1pPr>
              <a:lnSpc>
                <a:spcPct val="100000"/>
              </a:lnSpc>
              <a:defRPr>
                <a:solidFill>
                  <a:schemeClr val="bg1"/>
                </a:solidFill>
              </a:defRPr>
            </a:lvl1pPr>
          </a:lstStyle>
          <a:p>
            <a:fld id="{F8E47D07-9D1E-4FE9-B31A-2F5863681021}" type="slidenum">
              <a:rPr lang="en-GB" smtClean="0"/>
              <a:pPr/>
              <a:t>‹#›</a:t>
            </a:fld>
            <a:endParaRPr lang="en-GB"/>
          </a:p>
        </p:txBody>
      </p:sp>
      <p:cxnSp>
        <p:nvCxnSpPr>
          <p:cNvPr id="9" name="Straight Connector 8">
            <a:extLst>
              <a:ext uri="{FF2B5EF4-FFF2-40B4-BE49-F238E27FC236}">
                <a16:creationId xmlns:a16="http://schemas.microsoft.com/office/drawing/2014/main" xmlns="" id="{21040238-DCC8-4532-9AE6-EB7C834F336E}"/>
              </a:ext>
            </a:extLst>
          </p:cNvPr>
          <p:cNvCxnSpPr/>
          <p:nvPr userDrawn="1"/>
        </p:nvCxnSpPr>
        <p:spPr>
          <a:xfrm>
            <a:off x="3540125" y="1071349"/>
            <a:ext cx="0" cy="51383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Picture Placeholder 4">
            <a:extLst>
              <a:ext uri="{FF2B5EF4-FFF2-40B4-BE49-F238E27FC236}">
                <a16:creationId xmlns:a16="http://schemas.microsoft.com/office/drawing/2014/main" xmlns="" id="{1B1FC8CD-D4CE-4E11-90DE-BDAEAE7935BA}"/>
              </a:ext>
            </a:extLst>
          </p:cNvPr>
          <p:cNvSpPr>
            <a:spLocks noGrp="1"/>
          </p:cNvSpPr>
          <p:nvPr>
            <p:ph type="pic" sz="quarter" idx="18" hasCustomPrompt="1"/>
          </p:nvPr>
        </p:nvSpPr>
        <p:spPr>
          <a:xfrm>
            <a:off x="9972775" y="2144743"/>
            <a:ext cx="1066598" cy="1066597"/>
          </a:xfrm>
          <a:prstGeom prst="ellipse">
            <a:avLst/>
          </a:prstGeom>
          <a:blipFill>
            <a:blip r:embed="rId4"/>
            <a:stretch>
              <a:fillRect/>
            </a:stretch>
          </a:blipFill>
        </p:spPr>
        <p:txBody>
          <a:bodyPr>
            <a:noAutofit/>
          </a:bodyPr>
          <a:lstStyle>
            <a:lvl1pPr marL="0" indent="0">
              <a:lnSpc>
                <a:spcPct val="100000"/>
              </a:lnSpc>
              <a:buNone/>
              <a:defRPr/>
            </a:lvl1pPr>
          </a:lstStyle>
          <a:p>
            <a:r>
              <a:rPr lang="en-US"/>
              <a:t> </a:t>
            </a:r>
          </a:p>
        </p:txBody>
      </p:sp>
      <p:sp>
        <p:nvSpPr>
          <p:cNvPr id="43" name="Picture Placeholder 4">
            <a:extLst>
              <a:ext uri="{FF2B5EF4-FFF2-40B4-BE49-F238E27FC236}">
                <a16:creationId xmlns:a16="http://schemas.microsoft.com/office/drawing/2014/main" xmlns="" id="{98BEEA61-F657-4A84-A5AD-517F0892DC25}"/>
              </a:ext>
            </a:extLst>
          </p:cNvPr>
          <p:cNvSpPr>
            <a:spLocks noGrp="1"/>
          </p:cNvSpPr>
          <p:nvPr>
            <p:ph type="pic" sz="quarter" idx="21" hasCustomPrompt="1"/>
          </p:nvPr>
        </p:nvSpPr>
        <p:spPr>
          <a:xfrm>
            <a:off x="7235926" y="2188096"/>
            <a:ext cx="1066598" cy="1066597"/>
          </a:xfrm>
          <a:prstGeom prst="ellipse">
            <a:avLst/>
          </a:prstGeom>
          <a:blipFill>
            <a:blip r:embed="rId5"/>
            <a:stretch>
              <a:fillRect/>
            </a:stretch>
          </a:blipFill>
        </p:spPr>
        <p:txBody>
          <a:bodyPr>
            <a:noAutofit/>
          </a:bodyPr>
          <a:lstStyle>
            <a:lvl1pPr marL="0" indent="0">
              <a:lnSpc>
                <a:spcPct val="100000"/>
              </a:lnSpc>
              <a:buNone/>
              <a:defRPr/>
            </a:lvl1pPr>
          </a:lstStyle>
          <a:p>
            <a:r>
              <a:rPr lang="en-US"/>
              <a:t> </a:t>
            </a:r>
          </a:p>
        </p:txBody>
      </p:sp>
      <p:sp>
        <p:nvSpPr>
          <p:cNvPr id="60" name="Text Placeholder 57">
            <a:extLst>
              <a:ext uri="{FF2B5EF4-FFF2-40B4-BE49-F238E27FC236}">
                <a16:creationId xmlns:a16="http://schemas.microsoft.com/office/drawing/2014/main" xmlns="" id="{A0245B7A-36B7-48DD-8BF2-091A694BA5DC}"/>
              </a:ext>
            </a:extLst>
          </p:cNvPr>
          <p:cNvSpPr>
            <a:spLocks noGrp="1"/>
          </p:cNvSpPr>
          <p:nvPr>
            <p:ph type="body" sz="quarter" idx="25" hasCustomPrompt="1"/>
          </p:nvPr>
        </p:nvSpPr>
        <p:spPr>
          <a:xfrm>
            <a:off x="9228138" y="3541524"/>
            <a:ext cx="2555875" cy="359517"/>
          </a:xfrm>
        </p:spPr>
        <p:txBody>
          <a:bodyPr bIns="36000" anchor="b" anchorCtr="0">
            <a:spAutoFit/>
          </a:bodyPr>
          <a:lstStyle>
            <a:lvl1pPr marL="0" indent="0">
              <a:lnSpc>
                <a:spcPct val="100000"/>
              </a:lnSpc>
              <a:buNone/>
              <a:defRPr sz="1800" b="1">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add name</a:t>
            </a:r>
          </a:p>
        </p:txBody>
      </p:sp>
      <p:sp>
        <p:nvSpPr>
          <p:cNvPr id="61" name="Text Placeholder 57">
            <a:extLst>
              <a:ext uri="{FF2B5EF4-FFF2-40B4-BE49-F238E27FC236}">
                <a16:creationId xmlns:a16="http://schemas.microsoft.com/office/drawing/2014/main" xmlns="" id="{B12401EB-21B8-49A0-87B6-9030A3923DC9}"/>
              </a:ext>
            </a:extLst>
          </p:cNvPr>
          <p:cNvSpPr>
            <a:spLocks noGrp="1"/>
          </p:cNvSpPr>
          <p:nvPr>
            <p:ph type="body" sz="quarter" idx="26" hasCustomPrompt="1"/>
          </p:nvPr>
        </p:nvSpPr>
        <p:spPr>
          <a:xfrm>
            <a:off x="9228138" y="3924392"/>
            <a:ext cx="2555875" cy="313350"/>
          </a:xfrm>
        </p:spPr>
        <p:txBody>
          <a:bodyPr tIns="36000" bIns="0" anchor="t" anchorCtr="0">
            <a:spAutoFit/>
          </a:bodyPr>
          <a:lstStyle>
            <a:lvl1pPr marL="0" indent="0">
              <a:lnSpc>
                <a:spcPct val="100000"/>
              </a:lnSpc>
              <a:buNone/>
              <a:defRPr sz="1800" b="0">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add job title</a:t>
            </a:r>
          </a:p>
        </p:txBody>
      </p:sp>
      <p:sp>
        <p:nvSpPr>
          <p:cNvPr id="62" name="Text Placeholder 57">
            <a:extLst>
              <a:ext uri="{FF2B5EF4-FFF2-40B4-BE49-F238E27FC236}">
                <a16:creationId xmlns:a16="http://schemas.microsoft.com/office/drawing/2014/main" xmlns="" id="{B1E36713-F111-4648-B34F-AAFF8DEC1670}"/>
              </a:ext>
            </a:extLst>
          </p:cNvPr>
          <p:cNvSpPr>
            <a:spLocks noGrp="1"/>
          </p:cNvSpPr>
          <p:nvPr>
            <p:ph type="body" sz="quarter" idx="27" hasCustomPrompt="1"/>
          </p:nvPr>
        </p:nvSpPr>
        <p:spPr>
          <a:xfrm>
            <a:off x="3756026" y="3541524"/>
            <a:ext cx="2555875" cy="359517"/>
          </a:xfrm>
        </p:spPr>
        <p:txBody>
          <a:bodyPr bIns="36000" anchor="b" anchorCtr="0">
            <a:spAutoFit/>
          </a:bodyPr>
          <a:lstStyle>
            <a:lvl1pPr marL="0" indent="0">
              <a:lnSpc>
                <a:spcPct val="100000"/>
              </a:lnSpc>
              <a:buNone/>
              <a:defRPr sz="1800" b="1">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add name</a:t>
            </a:r>
          </a:p>
        </p:txBody>
      </p:sp>
      <p:sp>
        <p:nvSpPr>
          <p:cNvPr id="63" name="Text Placeholder 57">
            <a:extLst>
              <a:ext uri="{FF2B5EF4-FFF2-40B4-BE49-F238E27FC236}">
                <a16:creationId xmlns:a16="http://schemas.microsoft.com/office/drawing/2014/main" xmlns="" id="{C7941355-3F61-4691-8CBE-A8EE5B41B831}"/>
              </a:ext>
            </a:extLst>
          </p:cNvPr>
          <p:cNvSpPr>
            <a:spLocks noGrp="1"/>
          </p:cNvSpPr>
          <p:nvPr>
            <p:ph type="body" sz="quarter" idx="28" hasCustomPrompt="1"/>
          </p:nvPr>
        </p:nvSpPr>
        <p:spPr>
          <a:xfrm>
            <a:off x="3756026" y="3924392"/>
            <a:ext cx="2555875" cy="313350"/>
          </a:xfrm>
        </p:spPr>
        <p:txBody>
          <a:bodyPr tIns="36000" bIns="0" anchor="t" anchorCtr="0">
            <a:spAutoFit/>
          </a:bodyPr>
          <a:lstStyle>
            <a:lvl1pPr marL="0" indent="0">
              <a:lnSpc>
                <a:spcPct val="100000"/>
              </a:lnSpc>
              <a:buNone/>
              <a:defRPr sz="1800" b="0">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job title</a:t>
            </a:r>
          </a:p>
        </p:txBody>
      </p:sp>
      <p:sp>
        <p:nvSpPr>
          <p:cNvPr id="64" name="Text Placeholder 57">
            <a:extLst>
              <a:ext uri="{FF2B5EF4-FFF2-40B4-BE49-F238E27FC236}">
                <a16:creationId xmlns:a16="http://schemas.microsoft.com/office/drawing/2014/main" xmlns="" id="{D4C3AF58-54F1-4682-B4D9-555CBA584B33}"/>
              </a:ext>
            </a:extLst>
          </p:cNvPr>
          <p:cNvSpPr>
            <a:spLocks noGrp="1"/>
          </p:cNvSpPr>
          <p:nvPr>
            <p:ph type="body" sz="quarter" idx="29" hasCustomPrompt="1"/>
          </p:nvPr>
        </p:nvSpPr>
        <p:spPr>
          <a:xfrm>
            <a:off x="6492875" y="3541524"/>
            <a:ext cx="2555875" cy="359517"/>
          </a:xfrm>
        </p:spPr>
        <p:txBody>
          <a:bodyPr bIns="36000" anchor="b" anchorCtr="0">
            <a:spAutoFit/>
          </a:bodyPr>
          <a:lstStyle>
            <a:lvl1pPr marL="0" indent="0">
              <a:lnSpc>
                <a:spcPct val="100000"/>
              </a:lnSpc>
              <a:buNone/>
              <a:defRPr sz="1800" b="1">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name</a:t>
            </a:r>
          </a:p>
        </p:txBody>
      </p:sp>
      <p:sp>
        <p:nvSpPr>
          <p:cNvPr id="65" name="Text Placeholder 57">
            <a:extLst>
              <a:ext uri="{FF2B5EF4-FFF2-40B4-BE49-F238E27FC236}">
                <a16:creationId xmlns:a16="http://schemas.microsoft.com/office/drawing/2014/main" xmlns="" id="{A102C3EE-ADA7-4748-833E-59DB5769D8D2}"/>
              </a:ext>
            </a:extLst>
          </p:cNvPr>
          <p:cNvSpPr>
            <a:spLocks noGrp="1"/>
          </p:cNvSpPr>
          <p:nvPr>
            <p:ph type="body" sz="quarter" idx="30" hasCustomPrompt="1"/>
          </p:nvPr>
        </p:nvSpPr>
        <p:spPr>
          <a:xfrm>
            <a:off x="6492875" y="3924392"/>
            <a:ext cx="2555875" cy="313350"/>
          </a:xfrm>
        </p:spPr>
        <p:txBody>
          <a:bodyPr tIns="36000" bIns="0" anchor="t" anchorCtr="0">
            <a:spAutoFit/>
          </a:bodyPr>
          <a:lstStyle>
            <a:lvl1pPr marL="0" indent="0">
              <a:lnSpc>
                <a:spcPct val="100000"/>
              </a:lnSpc>
              <a:buNone/>
              <a:defRPr sz="1800" b="0">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add job title</a:t>
            </a:r>
          </a:p>
        </p:txBody>
      </p:sp>
      <p:sp>
        <p:nvSpPr>
          <p:cNvPr id="16" name="Text Placeholder 96">
            <a:extLst>
              <a:ext uri="{FF2B5EF4-FFF2-40B4-BE49-F238E27FC236}">
                <a16:creationId xmlns:a16="http://schemas.microsoft.com/office/drawing/2014/main" xmlns="" id="{12BF79A8-D986-47A9-9552-53F98E10767E}"/>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solidFill>
                  <a:schemeClr val="bg1"/>
                </a:solidFill>
              </a:defRPr>
            </a:lvl1pPr>
          </a:lstStyle>
          <a:p>
            <a:pPr lvl="0"/>
            <a:r>
              <a:rPr lang="en-US" dirty="0"/>
              <a:t>Footnotes</a:t>
            </a:r>
          </a:p>
        </p:txBody>
      </p:sp>
    </p:spTree>
    <p:custDataLst>
      <p:tags r:id="rId1"/>
    </p:custDataLst>
    <p:extLst>
      <p:ext uri="{BB962C8B-B14F-4D97-AF65-F5344CB8AC3E}">
        <p14:creationId xmlns:p14="http://schemas.microsoft.com/office/powerpoint/2010/main" val="834424837"/>
      </p:ext>
    </p:extLst>
  </p:cSld>
  <p:clrMapOvr>
    <a:masterClrMapping/>
  </p:clrMapOvr>
  <p:extLst>
    <p:ext uri="{DCECCB84-F9BA-43D5-87BE-67443E8EF086}">
      <p15:sldGuideLst xmlns:p15="http://schemas.microsoft.com/office/powerpoint/2012/main" xmlns="">
        <p15:guide id="1" pos="2230">
          <p15:clr>
            <a:srgbClr val="C35EA4"/>
          </p15:clr>
        </p15:guide>
        <p15:guide id="3" pos="4089" userDrawn="1">
          <p15:clr>
            <a:srgbClr val="A4A3A4"/>
          </p15:clr>
        </p15:guide>
        <p15:guide id="4" pos="5700">
          <p15:clr>
            <a:srgbClr val="A4A3A4"/>
          </p15:clr>
        </p15:guide>
        <p15:guide id="5" pos="2366" userDrawn="1">
          <p15:clr>
            <a:srgbClr val="A4A3A4"/>
          </p15:clr>
        </p15:guide>
        <p15:guide id="7" pos="3976" userDrawn="1">
          <p15:clr>
            <a:srgbClr val="A4A3A4"/>
          </p15:clr>
        </p15:guide>
        <p15:guide id="10" pos="5813">
          <p15:clr>
            <a:srgbClr val="A4A3A4"/>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DC22DA5D-EC7E-40C3-8862-3E3748AD6C3A}"/>
              </a:ext>
            </a:extLst>
          </p:cNvPr>
          <p:cNvSpPr txBox="1">
            <a:spLocks/>
          </p:cNvSpPr>
          <p:nvPr userDrawn="1"/>
        </p:nvSpPr>
        <p:spPr>
          <a:xfrm>
            <a:off x="1257304" y="769811"/>
            <a:ext cx="9677394" cy="5909310"/>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pPr>
              <a:lnSpc>
                <a:spcPct val="100000"/>
              </a:lnSpc>
            </a:pPr>
            <a:r>
              <a:rPr lang="en-US" sz="9600"/>
              <a:t>Do not use layouts</a:t>
            </a:r>
            <a:br>
              <a:rPr lang="en-US" sz="9600"/>
            </a:br>
            <a:r>
              <a:rPr lang="en-US" sz="9600"/>
              <a:t>in this section appearing after this point. </a:t>
            </a:r>
          </a:p>
        </p:txBody>
      </p:sp>
      <p:sp>
        <p:nvSpPr>
          <p:cNvPr id="3" name="DO NOT DELETE (BRANDIN)">
            <a:extLst>
              <a:ext uri="{FF2B5EF4-FFF2-40B4-BE49-F238E27FC236}">
                <a16:creationId xmlns:a16="http://schemas.microsoft.com/office/drawing/2014/main" xmlns="" id="{1ACB46BA-7BAE-3F4C-9E6D-BBDFFAAF37B1}"/>
              </a:ext>
            </a:extLst>
          </p:cNvPr>
          <p:cNvSpPr/>
          <p:nvPr userDrawn="1"/>
        </p:nvSpPr>
        <p:spPr>
          <a:xfrm>
            <a:off x="152400" y="1524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20000"/>
              </a:lnSpc>
              <a:spcAft>
                <a:spcPts val="600"/>
              </a:spcAft>
            </a:pPr>
            <a:endParaRPr lang="en-US" dirty="0" err="1"/>
          </a:p>
        </p:txBody>
      </p:sp>
    </p:spTree>
    <p:custDataLst>
      <p:custData r:id="rId1"/>
      <p:tags r:id="rId2"/>
    </p:custDataLst>
    <p:extLst>
      <p:ext uri="{BB962C8B-B14F-4D97-AF65-F5344CB8AC3E}">
        <p14:creationId xmlns:p14="http://schemas.microsoft.com/office/powerpoint/2010/main" val="26482090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 Logo Holders">
    <p:bg>
      <p:bgPr>
        <a:solidFill>
          <a:schemeClr val="accent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75E460CF-60CD-4D04-8BD0-34A76029C4BA}"/>
              </a:ext>
            </a:extLst>
          </p:cNvPr>
          <p:cNvSpPr>
            <a:spLocks noGrp="1"/>
          </p:cNvSpPr>
          <p:nvPr>
            <p:ph type="pic" sz="quarter" idx="13" hasCustomPrompt="1"/>
          </p:nvPr>
        </p:nvSpPr>
        <p:spPr>
          <a:xfrm>
            <a:off x="407987" y="2390775"/>
            <a:ext cx="1800225" cy="1800225"/>
          </a:xfrm>
          <a:prstGeom prst="ellipse">
            <a:avLst/>
          </a:prstGeom>
          <a:solidFill>
            <a:schemeClr val="bg1"/>
          </a:solidFill>
        </p:spPr>
        <p:txBody>
          <a:bodyPr>
            <a:noAutofit/>
          </a:bodyPr>
          <a:lstStyle>
            <a:lvl1pPr marL="0" indent="0">
              <a:lnSpc>
                <a:spcPct val="100000"/>
              </a:lnSpc>
              <a:buNone/>
              <a:defRPr>
                <a:solidFill>
                  <a:schemeClr val="tx1"/>
                </a:solidFill>
              </a:defRPr>
            </a:lvl1pPr>
          </a:lstStyle>
          <a:p>
            <a:r>
              <a:rPr lang="en-US"/>
              <a:t> </a:t>
            </a:r>
          </a:p>
        </p:txBody>
      </p:sp>
      <p:sp>
        <p:nvSpPr>
          <p:cNvPr id="2" name="Title 1">
            <a:extLst>
              <a:ext uri="{FF2B5EF4-FFF2-40B4-BE49-F238E27FC236}">
                <a16:creationId xmlns:a16="http://schemas.microsoft.com/office/drawing/2014/main" xmlns="" id="{EA4D40D7-DC13-4D28-9957-EA7D59028BA2}"/>
              </a:ext>
            </a:extLst>
          </p:cNvPr>
          <p:cNvSpPr>
            <a:spLocks noGrp="1"/>
          </p:cNvSpPr>
          <p:nvPr>
            <p:ph type="title" hasCustomPrompt="1"/>
          </p:nvPr>
        </p:nvSpPr>
        <p:spPr/>
        <p:txBody>
          <a:bodyPr/>
          <a:lstStyle>
            <a:lvl1pPr>
              <a:lnSpc>
                <a:spcPct val="100000"/>
              </a:lnSpc>
              <a:defRPr>
                <a:solidFill>
                  <a:schemeClr val="bg1"/>
                </a:solidFill>
              </a:defRPr>
            </a:lvl1pPr>
          </a:lstStyle>
          <a:p>
            <a:r>
              <a:rPr lang="en-US" dirty="0"/>
              <a:t>Click to enter title here</a:t>
            </a:r>
          </a:p>
        </p:txBody>
      </p:sp>
      <p:sp>
        <p:nvSpPr>
          <p:cNvPr id="3" name="Date Placeholder 2">
            <a:extLst>
              <a:ext uri="{FF2B5EF4-FFF2-40B4-BE49-F238E27FC236}">
                <a16:creationId xmlns:a16="http://schemas.microsoft.com/office/drawing/2014/main" xmlns="" id="{6C4A1AB8-2EE2-468C-A083-D01CE559E67F}"/>
              </a:ext>
            </a:extLst>
          </p:cNvPr>
          <p:cNvSpPr>
            <a:spLocks noGrp="1"/>
          </p:cNvSpPr>
          <p:nvPr>
            <p:ph type="dt" sz="half" idx="10"/>
          </p:nvPr>
        </p:nvSpPr>
        <p:spPr/>
        <p:txBody>
          <a:bodyPr/>
          <a:lstStyle>
            <a:lvl1pPr>
              <a:lnSpc>
                <a:spcPct val="100000"/>
              </a:lnSpc>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xmlns="" id="{BC99263C-FBED-4354-9C78-6D47AE0C620C}"/>
              </a:ext>
            </a:extLst>
          </p:cNvPr>
          <p:cNvSpPr>
            <a:spLocks noGrp="1"/>
          </p:cNvSpPr>
          <p:nvPr>
            <p:ph type="sldNum" sz="quarter" idx="12"/>
          </p:nvPr>
        </p:nvSpPr>
        <p:spPr/>
        <p:txBody>
          <a:bodyPr/>
          <a:lstStyle>
            <a:lvl1pPr>
              <a:lnSpc>
                <a:spcPct val="100000"/>
              </a:lnSpc>
              <a:defRPr>
                <a:solidFill>
                  <a:schemeClr val="bg1"/>
                </a:solidFill>
              </a:defRPr>
            </a:lvl1pPr>
          </a:lstStyle>
          <a:p>
            <a:fld id="{F8E47D07-9D1E-4FE9-B31A-2F5863681021}" type="slidenum">
              <a:rPr lang="en-GB" smtClean="0"/>
              <a:pPr/>
              <a:t>‹#›</a:t>
            </a:fld>
            <a:endParaRPr lang="en-GB"/>
          </a:p>
        </p:txBody>
      </p:sp>
      <p:sp>
        <p:nvSpPr>
          <p:cNvPr id="13" name="Picture Placeholder 11">
            <a:extLst>
              <a:ext uri="{FF2B5EF4-FFF2-40B4-BE49-F238E27FC236}">
                <a16:creationId xmlns:a16="http://schemas.microsoft.com/office/drawing/2014/main" xmlns="" id="{5C87F9B8-D0F5-497C-AE63-5A450E0E1DA9}"/>
              </a:ext>
            </a:extLst>
          </p:cNvPr>
          <p:cNvSpPr>
            <a:spLocks noGrp="1"/>
          </p:cNvSpPr>
          <p:nvPr>
            <p:ph type="pic" sz="quarter" idx="14" hasCustomPrompt="1"/>
          </p:nvPr>
        </p:nvSpPr>
        <p:spPr>
          <a:xfrm>
            <a:off x="2801937" y="2390775"/>
            <a:ext cx="1800225" cy="1800225"/>
          </a:xfrm>
          <a:prstGeom prst="ellipse">
            <a:avLst/>
          </a:prstGeom>
          <a:solidFill>
            <a:schemeClr val="bg1"/>
          </a:solidFill>
        </p:spPr>
        <p:txBody>
          <a:bodyPr>
            <a:noAutofit/>
          </a:bodyPr>
          <a:lstStyle>
            <a:lvl1pPr marL="0" indent="0">
              <a:lnSpc>
                <a:spcPct val="100000"/>
              </a:lnSpc>
              <a:buNone/>
              <a:defRPr>
                <a:solidFill>
                  <a:schemeClr val="tx1"/>
                </a:solidFill>
              </a:defRPr>
            </a:lvl1pPr>
          </a:lstStyle>
          <a:p>
            <a:r>
              <a:rPr lang="en-US"/>
              <a:t> </a:t>
            </a:r>
          </a:p>
        </p:txBody>
      </p:sp>
      <p:sp>
        <p:nvSpPr>
          <p:cNvPr id="14" name="Picture Placeholder 11">
            <a:extLst>
              <a:ext uri="{FF2B5EF4-FFF2-40B4-BE49-F238E27FC236}">
                <a16:creationId xmlns:a16="http://schemas.microsoft.com/office/drawing/2014/main" xmlns="" id="{CA7090BA-5395-4466-845D-2FFF88988FC5}"/>
              </a:ext>
            </a:extLst>
          </p:cNvPr>
          <p:cNvSpPr>
            <a:spLocks noGrp="1"/>
          </p:cNvSpPr>
          <p:nvPr>
            <p:ph type="pic" sz="quarter" idx="15" hasCustomPrompt="1"/>
          </p:nvPr>
        </p:nvSpPr>
        <p:spPr>
          <a:xfrm>
            <a:off x="5195887" y="2390775"/>
            <a:ext cx="1800225" cy="1800225"/>
          </a:xfrm>
          <a:prstGeom prst="ellipse">
            <a:avLst/>
          </a:prstGeom>
          <a:solidFill>
            <a:schemeClr val="bg1"/>
          </a:solidFill>
        </p:spPr>
        <p:txBody>
          <a:bodyPr>
            <a:noAutofit/>
          </a:bodyPr>
          <a:lstStyle>
            <a:lvl1pPr marL="0" indent="0">
              <a:lnSpc>
                <a:spcPct val="100000"/>
              </a:lnSpc>
              <a:buNone/>
              <a:defRPr>
                <a:solidFill>
                  <a:schemeClr val="tx1"/>
                </a:solidFill>
              </a:defRPr>
            </a:lvl1pPr>
          </a:lstStyle>
          <a:p>
            <a:r>
              <a:rPr lang="en-US"/>
              <a:t> </a:t>
            </a:r>
          </a:p>
        </p:txBody>
      </p:sp>
      <p:sp>
        <p:nvSpPr>
          <p:cNvPr id="15" name="Picture Placeholder 11">
            <a:extLst>
              <a:ext uri="{FF2B5EF4-FFF2-40B4-BE49-F238E27FC236}">
                <a16:creationId xmlns:a16="http://schemas.microsoft.com/office/drawing/2014/main" xmlns="" id="{07BD6C02-2D88-4407-AB5F-1B4EE05F3EB7}"/>
              </a:ext>
            </a:extLst>
          </p:cNvPr>
          <p:cNvSpPr>
            <a:spLocks noGrp="1"/>
          </p:cNvSpPr>
          <p:nvPr>
            <p:ph type="pic" sz="quarter" idx="16" hasCustomPrompt="1"/>
          </p:nvPr>
        </p:nvSpPr>
        <p:spPr>
          <a:xfrm>
            <a:off x="7589837" y="2390775"/>
            <a:ext cx="1800225" cy="1800225"/>
          </a:xfrm>
          <a:prstGeom prst="ellipse">
            <a:avLst/>
          </a:prstGeom>
          <a:solidFill>
            <a:schemeClr val="bg1"/>
          </a:solidFill>
        </p:spPr>
        <p:txBody>
          <a:bodyPr>
            <a:noAutofit/>
          </a:bodyPr>
          <a:lstStyle>
            <a:lvl1pPr marL="0" indent="0">
              <a:lnSpc>
                <a:spcPct val="100000"/>
              </a:lnSpc>
              <a:buNone/>
              <a:defRPr>
                <a:solidFill>
                  <a:schemeClr val="tx1"/>
                </a:solidFill>
              </a:defRPr>
            </a:lvl1pPr>
          </a:lstStyle>
          <a:p>
            <a:r>
              <a:rPr lang="en-US"/>
              <a:t> </a:t>
            </a:r>
          </a:p>
        </p:txBody>
      </p:sp>
      <p:sp>
        <p:nvSpPr>
          <p:cNvPr id="16" name="Picture Placeholder 11">
            <a:extLst>
              <a:ext uri="{FF2B5EF4-FFF2-40B4-BE49-F238E27FC236}">
                <a16:creationId xmlns:a16="http://schemas.microsoft.com/office/drawing/2014/main" xmlns="" id="{266000A8-5305-480E-9CC7-8E85E0C22DB8}"/>
              </a:ext>
            </a:extLst>
          </p:cNvPr>
          <p:cNvSpPr>
            <a:spLocks noGrp="1"/>
          </p:cNvSpPr>
          <p:nvPr>
            <p:ph type="pic" sz="quarter" idx="17" hasCustomPrompt="1"/>
          </p:nvPr>
        </p:nvSpPr>
        <p:spPr>
          <a:xfrm>
            <a:off x="9983787" y="2390775"/>
            <a:ext cx="1800225" cy="1800225"/>
          </a:xfrm>
          <a:prstGeom prst="ellipse">
            <a:avLst/>
          </a:prstGeom>
          <a:solidFill>
            <a:schemeClr val="bg1"/>
          </a:solidFill>
        </p:spPr>
        <p:txBody>
          <a:bodyPr>
            <a:noAutofit/>
          </a:bodyPr>
          <a:lstStyle>
            <a:lvl1pPr marL="0" indent="0">
              <a:lnSpc>
                <a:spcPct val="100000"/>
              </a:lnSpc>
              <a:buNone/>
              <a:defRPr>
                <a:solidFill>
                  <a:schemeClr val="tx1"/>
                </a:solidFill>
              </a:defRPr>
            </a:lvl1pPr>
          </a:lstStyle>
          <a:p>
            <a:r>
              <a:rPr lang="en-US"/>
              <a:t> </a:t>
            </a:r>
          </a:p>
        </p:txBody>
      </p:sp>
      <p:sp>
        <p:nvSpPr>
          <p:cNvPr id="11" name="Text Placeholder 96">
            <a:extLst>
              <a:ext uri="{FF2B5EF4-FFF2-40B4-BE49-F238E27FC236}">
                <a16:creationId xmlns:a16="http://schemas.microsoft.com/office/drawing/2014/main" xmlns="" id="{B5788CA3-B109-4C1E-8BEF-296AE5E5BBD7}"/>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solidFill>
                  <a:schemeClr val="bg1"/>
                </a:solidFill>
              </a:defRPr>
            </a:lvl1pPr>
          </a:lstStyle>
          <a:p>
            <a:pPr lvl="0"/>
            <a:r>
              <a:rPr lang="en-US" dirty="0"/>
              <a:t>Footnotes</a:t>
            </a:r>
          </a:p>
        </p:txBody>
      </p:sp>
    </p:spTree>
    <p:custDataLst>
      <p:tags r:id="rId1"/>
    </p:custDataLst>
    <p:extLst>
      <p:ext uri="{BB962C8B-B14F-4D97-AF65-F5344CB8AC3E}">
        <p14:creationId xmlns:p14="http://schemas.microsoft.com/office/powerpoint/2010/main" val="3046564347"/>
      </p:ext>
    </p:extLst>
  </p:cSld>
  <p:clrMapOvr>
    <a:masterClrMapping/>
  </p:clrMapOvr>
  <p:extLst>
    <p:ext uri="{DCECCB84-F9BA-43D5-87BE-67443E8EF086}">
      <p15:sldGuideLst xmlns:p15="http://schemas.microsoft.com/office/powerpoint/2012/main" xmlns="">
        <p15:guide id="1" orient="horz" pos="890" userDrawn="1">
          <p15:clr>
            <a:srgbClr val="C35EA4"/>
          </p15:clr>
        </p15:guide>
        <p15:guide id="2" orient="horz" pos="981" userDrawn="1">
          <p15:clr>
            <a:srgbClr val="C35EA4"/>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5 Logo Holders">
    <p:bg>
      <p:bgPr>
        <a:solidFill>
          <a:schemeClr val="accent6"/>
        </a:solidFill>
        <a:effectLst/>
      </p:bgPr>
    </p:bg>
    <p:spTree>
      <p:nvGrpSpPr>
        <p:cNvPr id="1" name=""/>
        <p:cNvGrpSpPr/>
        <p:nvPr/>
      </p:nvGrpSpPr>
      <p:grpSpPr>
        <a:xfrm>
          <a:off x="0" y="0"/>
          <a:ext cx="0" cy="0"/>
          <a:chOff x="0" y="0"/>
          <a:chExt cx="0" cy="0"/>
        </a:xfrm>
      </p:grpSpPr>
      <p:sp>
        <p:nvSpPr>
          <p:cNvPr id="22" name="Picture Placeholder 11">
            <a:extLst>
              <a:ext uri="{FF2B5EF4-FFF2-40B4-BE49-F238E27FC236}">
                <a16:creationId xmlns:a16="http://schemas.microsoft.com/office/drawing/2014/main" xmlns="" id="{55383348-573F-407C-AC42-10E5B337AC52}"/>
              </a:ext>
            </a:extLst>
          </p:cNvPr>
          <p:cNvSpPr>
            <a:spLocks noGrp="1"/>
          </p:cNvSpPr>
          <p:nvPr>
            <p:ph type="pic" sz="quarter" idx="22" hasCustomPrompt="1"/>
          </p:nvPr>
        </p:nvSpPr>
        <p:spPr>
          <a:xfrm>
            <a:off x="407987" y="4312602"/>
            <a:ext cx="1508761" cy="1508761"/>
          </a:xfrm>
          <a:prstGeom prst="ellipse">
            <a:avLst/>
          </a:prstGeom>
          <a:solidFill>
            <a:schemeClr val="bg1"/>
          </a:solidFill>
        </p:spPr>
        <p:txBody>
          <a:bodyPr>
            <a:noAutofit/>
          </a:bodyPr>
          <a:lstStyle>
            <a:lvl1pPr>
              <a:lnSpc>
                <a:spcPct val="100000"/>
              </a:lnSpc>
              <a:defRPr>
                <a:solidFill>
                  <a:schemeClr val="bg1"/>
                </a:solidFill>
              </a:defRPr>
            </a:lvl1pPr>
          </a:lstStyle>
          <a:p>
            <a:r>
              <a:rPr lang="en-US"/>
              <a:t> </a:t>
            </a:r>
          </a:p>
        </p:txBody>
      </p:sp>
      <p:sp>
        <p:nvSpPr>
          <p:cNvPr id="12" name="Picture Placeholder 11">
            <a:extLst>
              <a:ext uri="{FF2B5EF4-FFF2-40B4-BE49-F238E27FC236}">
                <a16:creationId xmlns:a16="http://schemas.microsoft.com/office/drawing/2014/main" xmlns="" id="{75E460CF-60CD-4D04-8BD0-34A76029C4BA}"/>
              </a:ext>
            </a:extLst>
          </p:cNvPr>
          <p:cNvSpPr>
            <a:spLocks noGrp="1"/>
          </p:cNvSpPr>
          <p:nvPr>
            <p:ph type="pic" sz="quarter" idx="13" hasCustomPrompt="1"/>
          </p:nvPr>
        </p:nvSpPr>
        <p:spPr>
          <a:xfrm>
            <a:off x="407987" y="1791652"/>
            <a:ext cx="1508761" cy="1508761"/>
          </a:xfrm>
          <a:prstGeom prst="ellipse">
            <a:avLst/>
          </a:prstGeom>
          <a:solidFill>
            <a:schemeClr val="bg1"/>
          </a:solidFill>
        </p:spPr>
        <p:txBody>
          <a:bodyPr>
            <a:noAutofit/>
          </a:bodyPr>
          <a:lstStyle>
            <a:lvl1pPr>
              <a:lnSpc>
                <a:spcPct val="100000"/>
              </a:lnSpc>
              <a:defRPr>
                <a:solidFill>
                  <a:schemeClr val="bg1"/>
                </a:solidFill>
              </a:defRPr>
            </a:lvl1pPr>
          </a:lstStyle>
          <a:p>
            <a:r>
              <a:rPr lang="en-US"/>
              <a:t> </a:t>
            </a:r>
          </a:p>
        </p:txBody>
      </p:sp>
      <p:sp>
        <p:nvSpPr>
          <p:cNvPr id="2" name="Title 1">
            <a:extLst>
              <a:ext uri="{FF2B5EF4-FFF2-40B4-BE49-F238E27FC236}">
                <a16:creationId xmlns:a16="http://schemas.microsoft.com/office/drawing/2014/main" xmlns="" id="{EA4D40D7-DC13-4D28-9957-EA7D59028BA2}"/>
              </a:ext>
            </a:extLst>
          </p:cNvPr>
          <p:cNvSpPr>
            <a:spLocks noGrp="1"/>
          </p:cNvSpPr>
          <p:nvPr>
            <p:ph type="title" hasCustomPrompt="1"/>
          </p:nvPr>
        </p:nvSpPr>
        <p:spPr/>
        <p:txBody>
          <a:bodyPr/>
          <a:lstStyle>
            <a:lvl1pPr>
              <a:lnSpc>
                <a:spcPct val="100000"/>
              </a:lnSpc>
              <a:defRPr>
                <a:solidFill>
                  <a:schemeClr val="tx1"/>
                </a:solidFill>
              </a:defRPr>
            </a:lvl1pPr>
          </a:lstStyle>
          <a:p>
            <a:r>
              <a:rPr lang="en-US" dirty="0"/>
              <a:t>Click to enter title here</a:t>
            </a:r>
          </a:p>
        </p:txBody>
      </p:sp>
      <p:sp>
        <p:nvSpPr>
          <p:cNvPr id="3" name="Date Placeholder 2">
            <a:extLst>
              <a:ext uri="{FF2B5EF4-FFF2-40B4-BE49-F238E27FC236}">
                <a16:creationId xmlns:a16="http://schemas.microsoft.com/office/drawing/2014/main" xmlns="" id="{6C4A1AB8-2EE2-468C-A083-D01CE559E67F}"/>
              </a:ext>
            </a:extLst>
          </p:cNvPr>
          <p:cNvSpPr>
            <a:spLocks noGrp="1"/>
          </p:cNvSpPr>
          <p:nvPr>
            <p:ph type="dt" sz="half" idx="10"/>
          </p:nvPr>
        </p:nvSpPr>
        <p:spPr/>
        <p:txBody>
          <a:bodyPr/>
          <a:lstStyle>
            <a:lvl1pPr>
              <a:lnSpc>
                <a:spcPct val="100000"/>
              </a:lnSpc>
              <a:defRPr>
                <a:solidFill>
                  <a:schemeClr val="tx1"/>
                </a:solidFill>
              </a:defRPr>
            </a:lvl1pPr>
          </a:lstStyle>
          <a:p>
            <a:endParaRPr lang="en-GB"/>
          </a:p>
        </p:txBody>
      </p:sp>
      <p:sp>
        <p:nvSpPr>
          <p:cNvPr id="5" name="Slide Number Placeholder 4">
            <a:extLst>
              <a:ext uri="{FF2B5EF4-FFF2-40B4-BE49-F238E27FC236}">
                <a16:creationId xmlns:a16="http://schemas.microsoft.com/office/drawing/2014/main" xmlns="" id="{BC99263C-FBED-4354-9C78-6D47AE0C620C}"/>
              </a:ext>
            </a:extLst>
          </p:cNvPr>
          <p:cNvSpPr>
            <a:spLocks noGrp="1"/>
          </p:cNvSpPr>
          <p:nvPr>
            <p:ph type="sldNum" sz="quarter" idx="12"/>
          </p:nvPr>
        </p:nvSpPr>
        <p:spPr/>
        <p:txBody>
          <a:bodyPr/>
          <a:lstStyle>
            <a:lvl1pPr>
              <a:lnSpc>
                <a:spcPct val="100000"/>
              </a:lnSpc>
              <a:defRPr>
                <a:solidFill>
                  <a:schemeClr val="tx1"/>
                </a:solidFill>
              </a:defRPr>
            </a:lvl1pPr>
          </a:lstStyle>
          <a:p>
            <a:fld id="{F8E47D07-9D1E-4FE9-B31A-2F5863681021}" type="slidenum">
              <a:rPr lang="en-GB" smtClean="0"/>
              <a:pPr/>
              <a:t>‹#›</a:t>
            </a:fld>
            <a:endParaRPr lang="en-GB"/>
          </a:p>
        </p:txBody>
      </p:sp>
      <p:sp>
        <p:nvSpPr>
          <p:cNvPr id="13" name="Picture Placeholder 11">
            <a:extLst>
              <a:ext uri="{FF2B5EF4-FFF2-40B4-BE49-F238E27FC236}">
                <a16:creationId xmlns:a16="http://schemas.microsoft.com/office/drawing/2014/main" xmlns="" id="{5C87F9B8-D0F5-497C-AE63-5A450E0E1DA9}"/>
              </a:ext>
            </a:extLst>
          </p:cNvPr>
          <p:cNvSpPr>
            <a:spLocks noGrp="1"/>
          </p:cNvSpPr>
          <p:nvPr>
            <p:ph type="pic" sz="quarter" idx="14" hasCustomPrompt="1"/>
          </p:nvPr>
        </p:nvSpPr>
        <p:spPr>
          <a:xfrm>
            <a:off x="2801937" y="1791652"/>
            <a:ext cx="1508761" cy="1508761"/>
          </a:xfrm>
          <a:prstGeom prst="ellipse">
            <a:avLst/>
          </a:prstGeom>
          <a:solidFill>
            <a:schemeClr val="bg1"/>
          </a:solidFill>
        </p:spPr>
        <p:txBody>
          <a:bodyPr>
            <a:noAutofit/>
          </a:bodyPr>
          <a:lstStyle>
            <a:lvl1pPr>
              <a:lnSpc>
                <a:spcPct val="100000"/>
              </a:lnSpc>
              <a:defRPr>
                <a:solidFill>
                  <a:schemeClr val="bg1"/>
                </a:solidFill>
              </a:defRPr>
            </a:lvl1pPr>
          </a:lstStyle>
          <a:p>
            <a:r>
              <a:rPr lang="en-US"/>
              <a:t> </a:t>
            </a:r>
          </a:p>
        </p:txBody>
      </p:sp>
      <p:sp>
        <p:nvSpPr>
          <p:cNvPr id="14" name="Picture Placeholder 11">
            <a:extLst>
              <a:ext uri="{FF2B5EF4-FFF2-40B4-BE49-F238E27FC236}">
                <a16:creationId xmlns:a16="http://schemas.microsoft.com/office/drawing/2014/main" xmlns="" id="{CA7090BA-5395-4466-845D-2FFF88988FC5}"/>
              </a:ext>
            </a:extLst>
          </p:cNvPr>
          <p:cNvSpPr>
            <a:spLocks noGrp="1"/>
          </p:cNvSpPr>
          <p:nvPr>
            <p:ph type="pic" sz="quarter" idx="15" hasCustomPrompt="1"/>
          </p:nvPr>
        </p:nvSpPr>
        <p:spPr>
          <a:xfrm>
            <a:off x="5195887" y="1791652"/>
            <a:ext cx="1508761" cy="1508761"/>
          </a:xfrm>
          <a:prstGeom prst="ellipse">
            <a:avLst/>
          </a:prstGeom>
          <a:solidFill>
            <a:schemeClr val="bg1"/>
          </a:solidFill>
        </p:spPr>
        <p:txBody>
          <a:bodyPr>
            <a:noAutofit/>
          </a:bodyPr>
          <a:lstStyle>
            <a:lvl1pPr>
              <a:lnSpc>
                <a:spcPct val="100000"/>
              </a:lnSpc>
              <a:defRPr>
                <a:solidFill>
                  <a:schemeClr val="bg1"/>
                </a:solidFill>
              </a:defRPr>
            </a:lvl1pPr>
          </a:lstStyle>
          <a:p>
            <a:r>
              <a:rPr lang="en-US"/>
              <a:t> </a:t>
            </a:r>
          </a:p>
        </p:txBody>
      </p:sp>
      <p:sp>
        <p:nvSpPr>
          <p:cNvPr id="15" name="Picture Placeholder 11">
            <a:extLst>
              <a:ext uri="{FF2B5EF4-FFF2-40B4-BE49-F238E27FC236}">
                <a16:creationId xmlns:a16="http://schemas.microsoft.com/office/drawing/2014/main" xmlns="" id="{07BD6C02-2D88-4407-AB5F-1B4EE05F3EB7}"/>
              </a:ext>
            </a:extLst>
          </p:cNvPr>
          <p:cNvSpPr>
            <a:spLocks noGrp="1"/>
          </p:cNvSpPr>
          <p:nvPr>
            <p:ph type="pic" sz="quarter" idx="16" hasCustomPrompt="1"/>
          </p:nvPr>
        </p:nvSpPr>
        <p:spPr>
          <a:xfrm>
            <a:off x="7589837" y="1791652"/>
            <a:ext cx="1508761" cy="1508761"/>
          </a:xfrm>
          <a:prstGeom prst="ellipse">
            <a:avLst/>
          </a:prstGeom>
          <a:solidFill>
            <a:schemeClr val="bg1"/>
          </a:solidFill>
        </p:spPr>
        <p:txBody>
          <a:bodyPr>
            <a:noAutofit/>
          </a:bodyPr>
          <a:lstStyle>
            <a:lvl1pPr>
              <a:lnSpc>
                <a:spcPct val="100000"/>
              </a:lnSpc>
              <a:defRPr>
                <a:solidFill>
                  <a:schemeClr val="bg1"/>
                </a:solidFill>
              </a:defRPr>
            </a:lvl1pPr>
          </a:lstStyle>
          <a:p>
            <a:r>
              <a:rPr lang="en-US"/>
              <a:t> </a:t>
            </a:r>
          </a:p>
        </p:txBody>
      </p:sp>
      <p:sp>
        <p:nvSpPr>
          <p:cNvPr id="16" name="Picture Placeholder 11">
            <a:extLst>
              <a:ext uri="{FF2B5EF4-FFF2-40B4-BE49-F238E27FC236}">
                <a16:creationId xmlns:a16="http://schemas.microsoft.com/office/drawing/2014/main" xmlns="" id="{266000A8-5305-480E-9CC7-8E85E0C22DB8}"/>
              </a:ext>
            </a:extLst>
          </p:cNvPr>
          <p:cNvSpPr>
            <a:spLocks noGrp="1"/>
          </p:cNvSpPr>
          <p:nvPr>
            <p:ph type="pic" sz="quarter" idx="17" hasCustomPrompt="1"/>
          </p:nvPr>
        </p:nvSpPr>
        <p:spPr>
          <a:xfrm>
            <a:off x="9983787" y="1791652"/>
            <a:ext cx="1508761" cy="1508761"/>
          </a:xfrm>
          <a:prstGeom prst="ellipse">
            <a:avLst/>
          </a:prstGeom>
          <a:solidFill>
            <a:schemeClr val="bg1"/>
          </a:solidFill>
        </p:spPr>
        <p:txBody>
          <a:bodyPr>
            <a:noAutofit/>
          </a:bodyPr>
          <a:lstStyle>
            <a:lvl1pPr>
              <a:lnSpc>
                <a:spcPct val="100000"/>
              </a:lnSpc>
              <a:defRPr>
                <a:solidFill>
                  <a:schemeClr val="bg1"/>
                </a:solidFill>
              </a:defRPr>
            </a:lvl1pPr>
          </a:lstStyle>
          <a:p>
            <a:r>
              <a:rPr lang="en-US"/>
              <a:t> </a:t>
            </a:r>
          </a:p>
        </p:txBody>
      </p:sp>
      <p:sp>
        <p:nvSpPr>
          <p:cNvPr id="10" name="Picture Placeholder 11">
            <a:extLst>
              <a:ext uri="{FF2B5EF4-FFF2-40B4-BE49-F238E27FC236}">
                <a16:creationId xmlns:a16="http://schemas.microsoft.com/office/drawing/2014/main" xmlns="" id="{528F52C5-394F-4E1B-B272-53ADE5734408}"/>
              </a:ext>
            </a:extLst>
          </p:cNvPr>
          <p:cNvSpPr>
            <a:spLocks noGrp="1"/>
          </p:cNvSpPr>
          <p:nvPr>
            <p:ph type="pic" sz="quarter" idx="18" hasCustomPrompt="1"/>
          </p:nvPr>
        </p:nvSpPr>
        <p:spPr>
          <a:xfrm>
            <a:off x="1604962" y="3052127"/>
            <a:ext cx="1508761" cy="1508761"/>
          </a:xfrm>
          <a:prstGeom prst="ellipse">
            <a:avLst/>
          </a:prstGeom>
          <a:solidFill>
            <a:schemeClr val="bg1"/>
          </a:solidFill>
        </p:spPr>
        <p:txBody>
          <a:bodyPr>
            <a:noAutofit/>
          </a:bodyPr>
          <a:lstStyle>
            <a:lvl1pPr>
              <a:lnSpc>
                <a:spcPct val="100000"/>
              </a:lnSpc>
              <a:defRPr>
                <a:solidFill>
                  <a:schemeClr val="bg1"/>
                </a:solidFill>
              </a:defRPr>
            </a:lvl1pPr>
          </a:lstStyle>
          <a:p>
            <a:r>
              <a:rPr lang="en-US"/>
              <a:t> </a:t>
            </a:r>
          </a:p>
        </p:txBody>
      </p:sp>
      <p:sp>
        <p:nvSpPr>
          <p:cNvPr id="11" name="Picture Placeholder 11">
            <a:extLst>
              <a:ext uri="{FF2B5EF4-FFF2-40B4-BE49-F238E27FC236}">
                <a16:creationId xmlns:a16="http://schemas.microsoft.com/office/drawing/2014/main" xmlns="" id="{010FBB93-0F37-4614-B044-1F82ABF9CE63}"/>
              </a:ext>
            </a:extLst>
          </p:cNvPr>
          <p:cNvSpPr>
            <a:spLocks noGrp="1"/>
          </p:cNvSpPr>
          <p:nvPr>
            <p:ph type="pic" sz="quarter" idx="19" hasCustomPrompt="1"/>
          </p:nvPr>
        </p:nvSpPr>
        <p:spPr>
          <a:xfrm>
            <a:off x="3998912" y="3052127"/>
            <a:ext cx="1508761" cy="1508761"/>
          </a:xfrm>
          <a:prstGeom prst="ellipse">
            <a:avLst/>
          </a:prstGeom>
          <a:solidFill>
            <a:schemeClr val="bg1"/>
          </a:solidFill>
        </p:spPr>
        <p:txBody>
          <a:bodyPr>
            <a:noAutofit/>
          </a:bodyPr>
          <a:lstStyle>
            <a:lvl1pPr>
              <a:lnSpc>
                <a:spcPct val="100000"/>
              </a:lnSpc>
              <a:defRPr>
                <a:solidFill>
                  <a:schemeClr val="bg1"/>
                </a:solidFill>
              </a:defRPr>
            </a:lvl1pPr>
          </a:lstStyle>
          <a:p>
            <a:r>
              <a:rPr lang="en-US"/>
              <a:t> </a:t>
            </a:r>
          </a:p>
        </p:txBody>
      </p:sp>
      <p:sp>
        <p:nvSpPr>
          <p:cNvPr id="17" name="Picture Placeholder 11">
            <a:extLst>
              <a:ext uri="{FF2B5EF4-FFF2-40B4-BE49-F238E27FC236}">
                <a16:creationId xmlns:a16="http://schemas.microsoft.com/office/drawing/2014/main" xmlns="" id="{B422470C-0E1C-419C-8572-16476BEE7FA8}"/>
              </a:ext>
            </a:extLst>
          </p:cNvPr>
          <p:cNvSpPr>
            <a:spLocks noGrp="1"/>
          </p:cNvSpPr>
          <p:nvPr>
            <p:ph type="pic" sz="quarter" idx="20" hasCustomPrompt="1"/>
          </p:nvPr>
        </p:nvSpPr>
        <p:spPr>
          <a:xfrm>
            <a:off x="6392862" y="3052127"/>
            <a:ext cx="1508761" cy="1508761"/>
          </a:xfrm>
          <a:prstGeom prst="ellipse">
            <a:avLst/>
          </a:prstGeom>
          <a:solidFill>
            <a:schemeClr val="bg1"/>
          </a:solidFill>
        </p:spPr>
        <p:txBody>
          <a:bodyPr>
            <a:noAutofit/>
          </a:bodyPr>
          <a:lstStyle>
            <a:lvl1pPr>
              <a:lnSpc>
                <a:spcPct val="100000"/>
              </a:lnSpc>
              <a:defRPr>
                <a:solidFill>
                  <a:schemeClr val="bg1"/>
                </a:solidFill>
              </a:defRPr>
            </a:lvl1pPr>
          </a:lstStyle>
          <a:p>
            <a:r>
              <a:rPr lang="en-US"/>
              <a:t> </a:t>
            </a:r>
          </a:p>
        </p:txBody>
      </p:sp>
      <p:sp>
        <p:nvSpPr>
          <p:cNvPr id="18" name="Picture Placeholder 11">
            <a:extLst>
              <a:ext uri="{FF2B5EF4-FFF2-40B4-BE49-F238E27FC236}">
                <a16:creationId xmlns:a16="http://schemas.microsoft.com/office/drawing/2014/main" xmlns="" id="{531AA156-F64E-4378-B7E9-92F3B595809A}"/>
              </a:ext>
            </a:extLst>
          </p:cNvPr>
          <p:cNvSpPr>
            <a:spLocks noGrp="1"/>
          </p:cNvSpPr>
          <p:nvPr>
            <p:ph type="pic" sz="quarter" idx="21" hasCustomPrompt="1"/>
          </p:nvPr>
        </p:nvSpPr>
        <p:spPr>
          <a:xfrm>
            <a:off x="8786812" y="3052127"/>
            <a:ext cx="1508761" cy="1508761"/>
          </a:xfrm>
          <a:prstGeom prst="ellipse">
            <a:avLst/>
          </a:prstGeom>
          <a:solidFill>
            <a:schemeClr val="bg1"/>
          </a:solidFill>
        </p:spPr>
        <p:txBody>
          <a:bodyPr>
            <a:noAutofit/>
          </a:bodyPr>
          <a:lstStyle>
            <a:lvl1pPr>
              <a:lnSpc>
                <a:spcPct val="100000"/>
              </a:lnSpc>
              <a:defRPr>
                <a:solidFill>
                  <a:schemeClr val="bg1"/>
                </a:solidFill>
              </a:defRPr>
            </a:lvl1pPr>
          </a:lstStyle>
          <a:p>
            <a:r>
              <a:rPr lang="en-US"/>
              <a:t> </a:t>
            </a:r>
          </a:p>
        </p:txBody>
      </p:sp>
      <p:sp>
        <p:nvSpPr>
          <p:cNvPr id="23" name="Picture Placeholder 11">
            <a:extLst>
              <a:ext uri="{FF2B5EF4-FFF2-40B4-BE49-F238E27FC236}">
                <a16:creationId xmlns:a16="http://schemas.microsoft.com/office/drawing/2014/main" xmlns="" id="{433BEA04-0693-4052-8B02-BF6FC678BA1D}"/>
              </a:ext>
            </a:extLst>
          </p:cNvPr>
          <p:cNvSpPr>
            <a:spLocks noGrp="1"/>
          </p:cNvSpPr>
          <p:nvPr>
            <p:ph type="pic" sz="quarter" idx="23" hasCustomPrompt="1"/>
          </p:nvPr>
        </p:nvSpPr>
        <p:spPr>
          <a:xfrm>
            <a:off x="2801937" y="4312602"/>
            <a:ext cx="1508761" cy="1508761"/>
          </a:xfrm>
          <a:prstGeom prst="ellipse">
            <a:avLst/>
          </a:prstGeom>
          <a:solidFill>
            <a:schemeClr val="bg1"/>
          </a:solidFill>
        </p:spPr>
        <p:txBody>
          <a:bodyPr>
            <a:noAutofit/>
          </a:bodyPr>
          <a:lstStyle>
            <a:lvl1pPr>
              <a:lnSpc>
                <a:spcPct val="100000"/>
              </a:lnSpc>
              <a:defRPr>
                <a:solidFill>
                  <a:schemeClr val="bg1"/>
                </a:solidFill>
              </a:defRPr>
            </a:lvl1pPr>
          </a:lstStyle>
          <a:p>
            <a:r>
              <a:rPr lang="en-US"/>
              <a:t> </a:t>
            </a:r>
          </a:p>
        </p:txBody>
      </p:sp>
      <p:sp>
        <p:nvSpPr>
          <p:cNvPr id="24" name="Picture Placeholder 11">
            <a:extLst>
              <a:ext uri="{FF2B5EF4-FFF2-40B4-BE49-F238E27FC236}">
                <a16:creationId xmlns:a16="http://schemas.microsoft.com/office/drawing/2014/main" xmlns="" id="{B88C8BE9-D35E-4988-80D5-BB7AD3E6AD9E}"/>
              </a:ext>
            </a:extLst>
          </p:cNvPr>
          <p:cNvSpPr>
            <a:spLocks noGrp="1"/>
          </p:cNvSpPr>
          <p:nvPr>
            <p:ph type="pic" sz="quarter" idx="24" hasCustomPrompt="1"/>
          </p:nvPr>
        </p:nvSpPr>
        <p:spPr>
          <a:xfrm>
            <a:off x="5195887" y="4312602"/>
            <a:ext cx="1508761" cy="1508761"/>
          </a:xfrm>
          <a:prstGeom prst="ellipse">
            <a:avLst/>
          </a:prstGeom>
          <a:solidFill>
            <a:schemeClr val="bg1"/>
          </a:solidFill>
        </p:spPr>
        <p:txBody>
          <a:bodyPr>
            <a:noAutofit/>
          </a:bodyPr>
          <a:lstStyle>
            <a:lvl1pPr>
              <a:lnSpc>
                <a:spcPct val="100000"/>
              </a:lnSpc>
              <a:defRPr>
                <a:solidFill>
                  <a:schemeClr val="bg1"/>
                </a:solidFill>
              </a:defRPr>
            </a:lvl1pPr>
          </a:lstStyle>
          <a:p>
            <a:r>
              <a:rPr lang="en-US"/>
              <a:t> </a:t>
            </a:r>
          </a:p>
        </p:txBody>
      </p:sp>
      <p:sp>
        <p:nvSpPr>
          <p:cNvPr id="25" name="Picture Placeholder 11">
            <a:extLst>
              <a:ext uri="{FF2B5EF4-FFF2-40B4-BE49-F238E27FC236}">
                <a16:creationId xmlns:a16="http://schemas.microsoft.com/office/drawing/2014/main" xmlns="" id="{18A22AE5-FC27-4F35-A0A4-5A75925CEFE6}"/>
              </a:ext>
            </a:extLst>
          </p:cNvPr>
          <p:cNvSpPr>
            <a:spLocks noGrp="1"/>
          </p:cNvSpPr>
          <p:nvPr>
            <p:ph type="pic" sz="quarter" idx="25" hasCustomPrompt="1"/>
          </p:nvPr>
        </p:nvSpPr>
        <p:spPr>
          <a:xfrm>
            <a:off x="7589837" y="4312602"/>
            <a:ext cx="1508761" cy="1508761"/>
          </a:xfrm>
          <a:prstGeom prst="ellipse">
            <a:avLst/>
          </a:prstGeom>
          <a:solidFill>
            <a:schemeClr val="bg1"/>
          </a:solidFill>
        </p:spPr>
        <p:txBody>
          <a:bodyPr>
            <a:noAutofit/>
          </a:bodyPr>
          <a:lstStyle>
            <a:lvl1pPr>
              <a:lnSpc>
                <a:spcPct val="100000"/>
              </a:lnSpc>
              <a:defRPr>
                <a:solidFill>
                  <a:schemeClr val="bg1"/>
                </a:solidFill>
              </a:defRPr>
            </a:lvl1pPr>
          </a:lstStyle>
          <a:p>
            <a:r>
              <a:rPr lang="en-US"/>
              <a:t> </a:t>
            </a:r>
          </a:p>
        </p:txBody>
      </p:sp>
      <p:sp>
        <p:nvSpPr>
          <p:cNvPr id="26" name="Picture Placeholder 11">
            <a:extLst>
              <a:ext uri="{FF2B5EF4-FFF2-40B4-BE49-F238E27FC236}">
                <a16:creationId xmlns:a16="http://schemas.microsoft.com/office/drawing/2014/main" xmlns="" id="{E918B138-DFE8-4A19-AB1C-B0F83FA25063}"/>
              </a:ext>
            </a:extLst>
          </p:cNvPr>
          <p:cNvSpPr>
            <a:spLocks noGrp="1"/>
          </p:cNvSpPr>
          <p:nvPr>
            <p:ph type="pic" sz="quarter" idx="26" hasCustomPrompt="1"/>
          </p:nvPr>
        </p:nvSpPr>
        <p:spPr>
          <a:xfrm>
            <a:off x="9983787" y="4312602"/>
            <a:ext cx="1508761" cy="1508761"/>
          </a:xfrm>
          <a:prstGeom prst="ellipse">
            <a:avLst/>
          </a:prstGeom>
          <a:solidFill>
            <a:schemeClr val="bg1"/>
          </a:solidFill>
        </p:spPr>
        <p:txBody>
          <a:bodyPr>
            <a:noAutofit/>
          </a:bodyPr>
          <a:lstStyle>
            <a:lvl1pPr>
              <a:lnSpc>
                <a:spcPct val="100000"/>
              </a:lnSpc>
              <a:defRPr>
                <a:solidFill>
                  <a:schemeClr val="bg1"/>
                </a:solidFill>
              </a:defRPr>
            </a:lvl1pPr>
          </a:lstStyle>
          <a:p>
            <a:r>
              <a:rPr lang="en-US"/>
              <a:t> </a:t>
            </a:r>
          </a:p>
        </p:txBody>
      </p:sp>
      <p:sp>
        <p:nvSpPr>
          <p:cNvPr id="20" name="Text Placeholder 96">
            <a:extLst>
              <a:ext uri="{FF2B5EF4-FFF2-40B4-BE49-F238E27FC236}">
                <a16:creationId xmlns:a16="http://schemas.microsoft.com/office/drawing/2014/main" xmlns="" id="{CCEEFB9C-D904-475F-96C7-94205FF977B7}"/>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492247719"/>
      </p:ext>
    </p:extLst>
  </p:cSld>
  <p:clrMapOvr>
    <a:masterClrMapping/>
  </p:clrMapOvr>
  <p:extLst>
    <p:ext uri="{DCECCB84-F9BA-43D5-87BE-67443E8EF086}">
      <p15:sldGuideLst xmlns:p15="http://schemas.microsoft.com/office/powerpoint/2012/main" xmlns="">
        <p15:guide id="1" orient="horz" pos="890" userDrawn="1">
          <p15:clr>
            <a:srgbClr val="C35EA4"/>
          </p15:clr>
        </p15:guide>
        <p15:guide id="2" orient="horz" pos="981" userDrawn="1">
          <p15:clr>
            <a:srgbClr val="C35E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Пустой слайд">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xmlns="" id="{9B03F247-4297-4973-90A3-0193475AC741}"/>
              </a:ext>
            </a:extLst>
          </p:cNvPr>
          <p:cNvSpPr>
            <a:spLocks noGrp="1"/>
          </p:cNvSpPr>
          <p:nvPr>
            <p:ph type="dt" sz="half" idx="10"/>
          </p:nvPr>
        </p:nvSpPr>
        <p:spPr/>
        <p:txBody>
          <a:bodyPr/>
          <a:lstStyle>
            <a:lvl1pPr>
              <a:lnSpc>
                <a:spcPct val="100000"/>
              </a:lnSpc>
              <a:defRPr/>
            </a:lvl1pPr>
          </a:lstStyle>
          <a:p>
            <a:endParaRPr lang="en-GB"/>
          </a:p>
        </p:txBody>
      </p:sp>
      <p:sp>
        <p:nvSpPr>
          <p:cNvPr id="11" name="Slide Number Placeholder 10">
            <a:extLst>
              <a:ext uri="{FF2B5EF4-FFF2-40B4-BE49-F238E27FC236}">
                <a16:creationId xmlns:a16="http://schemas.microsoft.com/office/drawing/2014/main" xmlns="" id="{E358DA9E-BDF5-4DC7-B478-434301DA6253}"/>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5" name="Text Placeholder 96">
            <a:extLst>
              <a:ext uri="{FF2B5EF4-FFF2-40B4-BE49-F238E27FC236}">
                <a16:creationId xmlns:a16="http://schemas.microsoft.com/office/drawing/2014/main" xmlns="" id="{5D317BC2-3CD5-4931-93AD-CC95F2C50D24}"/>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908299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DC22DA5D-EC7E-40C3-8862-3E3748AD6C3A}"/>
              </a:ext>
            </a:extLst>
          </p:cNvPr>
          <p:cNvSpPr txBox="1">
            <a:spLocks/>
          </p:cNvSpPr>
          <p:nvPr userDrawn="1"/>
        </p:nvSpPr>
        <p:spPr>
          <a:xfrm>
            <a:off x="1257304" y="769811"/>
            <a:ext cx="9677394" cy="5318379"/>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pPr>
              <a:lnSpc>
                <a:spcPct val="90000"/>
              </a:lnSpc>
            </a:pPr>
            <a:r>
              <a:rPr lang="en-US" sz="9600" dirty="0"/>
              <a:t>Do not use layouts</a:t>
            </a:r>
            <a:br>
              <a:rPr lang="en-US" sz="9600" dirty="0"/>
            </a:br>
            <a:r>
              <a:rPr lang="en-US" sz="9600" dirty="0"/>
              <a:t>in this section appearing after this point. </a:t>
            </a:r>
          </a:p>
        </p:txBody>
      </p:sp>
      <p:sp>
        <p:nvSpPr>
          <p:cNvPr id="3" name="DO NOT DELETE (BRANDIN)">
            <a:extLst>
              <a:ext uri="{FF2B5EF4-FFF2-40B4-BE49-F238E27FC236}">
                <a16:creationId xmlns:a16="http://schemas.microsoft.com/office/drawing/2014/main" xmlns="" id="{C17AC543-38B8-5244-ACFA-121DD8C94A06}"/>
              </a:ext>
            </a:extLst>
          </p:cNvPr>
          <p:cNvSpPr/>
          <p:nvPr userDrawn="1"/>
        </p:nvSpPr>
        <p:spPr>
          <a:xfrm>
            <a:off x="152400" y="1524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20000"/>
              </a:lnSpc>
              <a:spcAft>
                <a:spcPts val="600"/>
              </a:spcAft>
            </a:pPr>
            <a:endParaRPr lang="en-US" dirty="0" err="1"/>
          </a:p>
        </p:txBody>
      </p:sp>
    </p:spTree>
    <p:custDataLst>
      <p:custData r:id="rId1"/>
      <p:tags r:id="rId2"/>
    </p:custDataLst>
    <p:extLst>
      <p:ext uri="{BB962C8B-B14F-4D97-AF65-F5344CB8AC3E}">
        <p14:creationId xmlns:p14="http://schemas.microsoft.com/office/powerpoint/2010/main" val="28317904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 Step Cycle">
    <p:spTree>
      <p:nvGrpSpPr>
        <p:cNvPr id="1" name=""/>
        <p:cNvGrpSpPr/>
        <p:nvPr/>
      </p:nvGrpSpPr>
      <p:grpSpPr>
        <a:xfrm>
          <a:off x="0" y="0"/>
          <a:ext cx="0" cy="0"/>
          <a:chOff x="0" y="0"/>
          <a:chExt cx="0" cy="0"/>
        </a:xfrm>
      </p:grpSpPr>
      <p:sp>
        <p:nvSpPr>
          <p:cNvPr id="37" name="Text Placeholder 35">
            <a:extLst>
              <a:ext uri="{FF2B5EF4-FFF2-40B4-BE49-F238E27FC236}">
                <a16:creationId xmlns:a16="http://schemas.microsoft.com/office/drawing/2014/main" xmlns="" id="{8552BE03-1563-4153-9F03-4CF477C6D0B8}"/>
              </a:ext>
            </a:extLst>
          </p:cNvPr>
          <p:cNvSpPr>
            <a:spLocks noGrp="1"/>
          </p:cNvSpPr>
          <p:nvPr>
            <p:ph type="body" sz="quarter" idx="32" hasCustomPrompt="1"/>
          </p:nvPr>
        </p:nvSpPr>
        <p:spPr>
          <a:xfrm>
            <a:off x="407989" y="2381412"/>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36" name="Text Placeholder 35">
            <a:extLst>
              <a:ext uri="{FF2B5EF4-FFF2-40B4-BE49-F238E27FC236}">
                <a16:creationId xmlns:a16="http://schemas.microsoft.com/office/drawing/2014/main" xmlns="" id="{8D44FBB5-0816-4A67-9A1E-11064CBAD7FC}"/>
              </a:ext>
            </a:extLst>
          </p:cNvPr>
          <p:cNvSpPr>
            <a:spLocks noGrp="1"/>
          </p:cNvSpPr>
          <p:nvPr>
            <p:ph type="body" sz="quarter" idx="31" hasCustomPrompt="1"/>
          </p:nvPr>
        </p:nvSpPr>
        <p:spPr>
          <a:xfrm>
            <a:off x="407989" y="1977323"/>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dirty="0"/>
              <a:t>Click to add heading</a:t>
            </a:r>
          </a:p>
        </p:txBody>
      </p:sp>
      <p:sp>
        <p:nvSpPr>
          <p:cNvPr id="3" name="Date Placeholder 2">
            <a:extLst>
              <a:ext uri="{FF2B5EF4-FFF2-40B4-BE49-F238E27FC236}">
                <a16:creationId xmlns:a16="http://schemas.microsoft.com/office/drawing/2014/main" xmlns="" id="{FE4832AD-985D-4D13-ADFF-E382CC2CA7F2}"/>
              </a:ext>
            </a:extLst>
          </p:cNvPr>
          <p:cNvSpPr>
            <a:spLocks noGrp="1"/>
          </p:cNvSpPr>
          <p:nvPr>
            <p:ph type="dt" sz="half" idx="10"/>
          </p:nvPr>
        </p:nvSpPr>
        <p:spPr/>
        <p:txBody>
          <a:bodyPr/>
          <a:lstStyle>
            <a:lvl1pPr>
              <a:lnSpc>
                <a:spcPct val="100000"/>
              </a:lnSpc>
              <a:defRPr/>
            </a:lvl1pPr>
          </a:lstStyle>
          <a:p>
            <a:endParaRPr lang="en-GB"/>
          </a:p>
        </p:txBody>
      </p:sp>
      <p:sp>
        <p:nvSpPr>
          <p:cNvPr id="5" name="Slide Number Placeholder 4">
            <a:extLst>
              <a:ext uri="{FF2B5EF4-FFF2-40B4-BE49-F238E27FC236}">
                <a16:creationId xmlns:a16="http://schemas.microsoft.com/office/drawing/2014/main" xmlns="" id="{D0F3331A-221C-4BB7-BE2C-92316653FCF1}"/>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2" name="Title 1">
            <a:extLst>
              <a:ext uri="{FF2B5EF4-FFF2-40B4-BE49-F238E27FC236}">
                <a16:creationId xmlns:a16="http://schemas.microsoft.com/office/drawing/2014/main" xmlns="" id="{BB48A82D-1FED-420A-9205-FF50EB5B805B}"/>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grpSp>
        <p:nvGrpSpPr>
          <p:cNvPr id="4" name="Group 3">
            <a:extLst>
              <a:ext uri="{FF2B5EF4-FFF2-40B4-BE49-F238E27FC236}">
                <a16:creationId xmlns:a16="http://schemas.microsoft.com/office/drawing/2014/main" xmlns="" id="{07A1BF01-A79B-4385-8031-297EE30136DC}"/>
              </a:ext>
            </a:extLst>
          </p:cNvPr>
          <p:cNvGrpSpPr/>
          <p:nvPr userDrawn="1"/>
        </p:nvGrpSpPr>
        <p:grpSpPr>
          <a:xfrm>
            <a:off x="4702794" y="2368567"/>
            <a:ext cx="2786412" cy="2786898"/>
            <a:chOff x="4702794" y="1940301"/>
            <a:chExt cx="2786412" cy="2786898"/>
          </a:xfrm>
        </p:grpSpPr>
        <p:sp>
          <p:nvSpPr>
            <p:cNvPr id="13" name="Oval 12">
              <a:extLst>
                <a:ext uri="{FF2B5EF4-FFF2-40B4-BE49-F238E27FC236}">
                  <a16:creationId xmlns:a16="http://schemas.microsoft.com/office/drawing/2014/main" xmlns="" id="{230997DD-D22B-4EFC-9126-67C2C54698BB}"/>
                </a:ext>
              </a:extLst>
            </p:cNvPr>
            <p:cNvSpPr/>
            <p:nvPr/>
          </p:nvSpPr>
          <p:spPr>
            <a:xfrm>
              <a:off x="4702794" y="1940301"/>
              <a:ext cx="2786412" cy="278689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US" sz="3600" b="1">
                <a:latin typeface="+mj-lt"/>
              </a:endParaRPr>
            </a:p>
          </p:txBody>
        </p:sp>
        <p:sp>
          <p:nvSpPr>
            <p:cNvPr id="14" name="Freeform 17">
              <a:extLst>
                <a:ext uri="{FF2B5EF4-FFF2-40B4-BE49-F238E27FC236}">
                  <a16:creationId xmlns:a16="http://schemas.microsoft.com/office/drawing/2014/main" xmlns="" id="{29FAD213-61FD-4539-A69F-3C32018A24DB}"/>
                </a:ext>
              </a:extLst>
            </p:cNvPr>
            <p:cNvSpPr>
              <a:spLocks/>
            </p:cNvSpPr>
            <p:nvPr/>
          </p:nvSpPr>
          <p:spPr bwMode="auto">
            <a:xfrm rot="2035772" flipH="1">
              <a:off x="6585832" y="2580721"/>
              <a:ext cx="842959" cy="303261"/>
            </a:xfrm>
            <a:custGeom>
              <a:avLst/>
              <a:gdLst>
                <a:gd name="T0" fmla="*/ 601 w 601"/>
                <a:gd name="T1" fmla="*/ 0 h 217"/>
                <a:gd name="T2" fmla="*/ 600 w 601"/>
                <a:gd name="T3" fmla="*/ 0 h 217"/>
                <a:gd name="T4" fmla="*/ 413 w 601"/>
                <a:gd name="T5" fmla="*/ 19 h 217"/>
                <a:gd name="T6" fmla="*/ 0 w 601"/>
                <a:gd name="T7" fmla="*/ 217 h 217"/>
              </a:gdLst>
              <a:ahLst/>
              <a:cxnLst>
                <a:cxn ang="0">
                  <a:pos x="T0" y="T1"/>
                </a:cxn>
                <a:cxn ang="0">
                  <a:pos x="T2" y="T3"/>
                </a:cxn>
                <a:cxn ang="0">
                  <a:pos x="T4" y="T5"/>
                </a:cxn>
                <a:cxn ang="0">
                  <a:pos x="T6" y="T7"/>
                </a:cxn>
              </a:cxnLst>
              <a:rect l="0" t="0" r="r" b="b"/>
              <a:pathLst>
                <a:path w="601" h="217">
                  <a:moveTo>
                    <a:pt x="601" y="0"/>
                  </a:moveTo>
                  <a:cubicBezTo>
                    <a:pt x="600" y="0"/>
                    <a:pt x="600" y="0"/>
                    <a:pt x="600" y="0"/>
                  </a:cubicBezTo>
                  <a:cubicBezTo>
                    <a:pt x="537" y="0"/>
                    <a:pt x="474" y="6"/>
                    <a:pt x="413" y="19"/>
                  </a:cubicBezTo>
                  <a:cubicBezTo>
                    <a:pt x="262" y="50"/>
                    <a:pt x="120" y="117"/>
                    <a:pt x="0" y="217"/>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endParaRPr lang="en-US"/>
            </a:p>
          </p:txBody>
        </p:sp>
        <p:sp>
          <p:nvSpPr>
            <p:cNvPr id="11" name="Freeform 17">
              <a:extLst>
                <a:ext uri="{FF2B5EF4-FFF2-40B4-BE49-F238E27FC236}">
                  <a16:creationId xmlns:a16="http://schemas.microsoft.com/office/drawing/2014/main" xmlns="" id="{98D6951D-FE9A-4665-95E2-3F19B0E744E3}"/>
                </a:ext>
              </a:extLst>
            </p:cNvPr>
            <p:cNvSpPr>
              <a:spLocks/>
            </p:cNvSpPr>
            <p:nvPr/>
          </p:nvSpPr>
          <p:spPr bwMode="auto">
            <a:xfrm rot="16435772" flipH="1">
              <a:off x="4698038" y="2693600"/>
              <a:ext cx="842959" cy="303261"/>
            </a:xfrm>
            <a:custGeom>
              <a:avLst/>
              <a:gdLst>
                <a:gd name="T0" fmla="*/ 601 w 601"/>
                <a:gd name="T1" fmla="*/ 0 h 217"/>
                <a:gd name="T2" fmla="*/ 600 w 601"/>
                <a:gd name="T3" fmla="*/ 0 h 217"/>
                <a:gd name="T4" fmla="*/ 413 w 601"/>
                <a:gd name="T5" fmla="*/ 19 h 217"/>
                <a:gd name="T6" fmla="*/ 0 w 601"/>
                <a:gd name="T7" fmla="*/ 217 h 217"/>
              </a:gdLst>
              <a:ahLst/>
              <a:cxnLst>
                <a:cxn ang="0">
                  <a:pos x="T0" y="T1"/>
                </a:cxn>
                <a:cxn ang="0">
                  <a:pos x="T2" y="T3"/>
                </a:cxn>
                <a:cxn ang="0">
                  <a:pos x="T4" y="T5"/>
                </a:cxn>
                <a:cxn ang="0">
                  <a:pos x="T6" y="T7"/>
                </a:cxn>
              </a:cxnLst>
              <a:rect l="0" t="0" r="r" b="b"/>
              <a:pathLst>
                <a:path w="601" h="217">
                  <a:moveTo>
                    <a:pt x="601" y="0"/>
                  </a:moveTo>
                  <a:cubicBezTo>
                    <a:pt x="600" y="0"/>
                    <a:pt x="600" y="0"/>
                    <a:pt x="600" y="0"/>
                  </a:cubicBezTo>
                  <a:cubicBezTo>
                    <a:pt x="537" y="0"/>
                    <a:pt x="474" y="6"/>
                    <a:pt x="413" y="19"/>
                  </a:cubicBezTo>
                  <a:cubicBezTo>
                    <a:pt x="262" y="50"/>
                    <a:pt x="120" y="117"/>
                    <a:pt x="0" y="217"/>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endParaRPr lang="en-US"/>
            </a:p>
          </p:txBody>
        </p:sp>
        <p:sp>
          <p:nvSpPr>
            <p:cNvPr id="12" name="Freeform 17">
              <a:extLst>
                <a:ext uri="{FF2B5EF4-FFF2-40B4-BE49-F238E27FC236}">
                  <a16:creationId xmlns:a16="http://schemas.microsoft.com/office/drawing/2014/main" xmlns="" id="{2768B24A-1E90-4139-8E9B-B4B117E517F1}"/>
                </a:ext>
              </a:extLst>
            </p:cNvPr>
            <p:cNvSpPr>
              <a:spLocks/>
            </p:cNvSpPr>
            <p:nvPr/>
          </p:nvSpPr>
          <p:spPr bwMode="auto">
            <a:xfrm rot="9235772" flipH="1">
              <a:off x="5739691" y="4272038"/>
              <a:ext cx="842959" cy="303261"/>
            </a:xfrm>
            <a:custGeom>
              <a:avLst/>
              <a:gdLst>
                <a:gd name="T0" fmla="*/ 601 w 601"/>
                <a:gd name="T1" fmla="*/ 0 h 217"/>
                <a:gd name="T2" fmla="*/ 600 w 601"/>
                <a:gd name="T3" fmla="*/ 0 h 217"/>
                <a:gd name="T4" fmla="*/ 413 w 601"/>
                <a:gd name="T5" fmla="*/ 19 h 217"/>
                <a:gd name="T6" fmla="*/ 0 w 601"/>
                <a:gd name="T7" fmla="*/ 217 h 217"/>
              </a:gdLst>
              <a:ahLst/>
              <a:cxnLst>
                <a:cxn ang="0">
                  <a:pos x="T0" y="T1"/>
                </a:cxn>
                <a:cxn ang="0">
                  <a:pos x="T2" y="T3"/>
                </a:cxn>
                <a:cxn ang="0">
                  <a:pos x="T4" y="T5"/>
                </a:cxn>
                <a:cxn ang="0">
                  <a:pos x="T6" y="T7"/>
                </a:cxn>
              </a:cxnLst>
              <a:rect l="0" t="0" r="r" b="b"/>
              <a:pathLst>
                <a:path w="601" h="217">
                  <a:moveTo>
                    <a:pt x="601" y="0"/>
                  </a:moveTo>
                  <a:cubicBezTo>
                    <a:pt x="600" y="0"/>
                    <a:pt x="600" y="0"/>
                    <a:pt x="600" y="0"/>
                  </a:cubicBezTo>
                  <a:cubicBezTo>
                    <a:pt x="537" y="0"/>
                    <a:pt x="474" y="6"/>
                    <a:pt x="413" y="19"/>
                  </a:cubicBezTo>
                  <a:cubicBezTo>
                    <a:pt x="262" y="50"/>
                    <a:pt x="120" y="117"/>
                    <a:pt x="0" y="217"/>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endParaRPr lang="en-US"/>
            </a:p>
          </p:txBody>
        </p:sp>
      </p:grpSp>
      <p:sp>
        <p:nvSpPr>
          <p:cNvPr id="16" name="Oval 15">
            <a:extLst>
              <a:ext uri="{FF2B5EF4-FFF2-40B4-BE49-F238E27FC236}">
                <a16:creationId xmlns:a16="http://schemas.microsoft.com/office/drawing/2014/main" xmlns="" id="{225B7881-80A4-4DE1-92CC-18F43E2DBF8A}"/>
              </a:ext>
            </a:extLst>
          </p:cNvPr>
          <p:cNvSpPr/>
          <p:nvPr/>
        </p:nvSpPr>
        <p:spPr>
          <a:xfrm flipH="1">
            <a:off x="4010019" y="1340375"/>
            <a:ext cx="4171962" cy="41719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sz="3600" b="1">
              <a:latin typeface="+mj-lt"/>
            </a:endParaRPr>
          </a:p>
        </p:txBody>
      </p:sp>
      <p:sp>
        <p:nvSpPr>
          <p:cNvPr id="33" name="Picture Placeholder 18">
            <a:extLst>
              <a:ext uri="{FF2B5EF4-FFF2-40B4-BE49-F238E27FC236}">
                <a16:creationId xmlns:a16="http://schemas.microsoft.com/office/drawing/2014/main" xmlns="" id="{98B8D385-C24B-4777-A949-9567F02FB157}"/>
              </a:ext>
            </a:extLst>
          </p:cNvPr>
          <p:cNvSpPr>
            <a:spLocks noGrp="1"/>
          </p:cNvSpPr>
          <p:nvPr>
            <p:ph type="pic" sz="quarter" idx="21" hasCustomPrompt="1"/>
          </p:nvPr>
        </p:nvSpPr>
        <p:spPr>
          <a:xfrm>
            <a:off x="5266890" y="1703838"/>
            <a:ext cx="1658270" cy="16582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a:solidFill>
                  <a:schemeClr val="tx1"/>
                </a:solidFill>
                <a:latin typeface="+mj-lt"/>
              </a:defRPr>
            </a:lvl1pPr>
          </a:lstStyle>
          <a:p>
            <a:pPr lvl="0" algn="ctr"/>
            <a:r>
              <a:rPr lang="en-US"/>
              <a:t> </a:t>
            </a:r>
          </a:p>
        </p:txBody>
      </p:sp>
      <p:sp>
        <p:nvSpPr>
          <p:cNvPr id="34" name="Picture Placeholder 18">
            <a:extLst>
              <a:ext uri="{FF2B5EF4-FFF2-40B4-BE49-F238E27FC236}">
                <a16:creationId xmlns:a16="http://schemas.microsoft.com/office/drawing/2014/main" xmlns="" id="{0FEB6459-32DC-4DA1-A8F5-8F0A8A38CEF6}"/>
              </a:ext>
            </a:extLst>
          </p:cNvPr>
          <p:cNvSpPr>
            <a:spLocks noGrp="1"/>
          </p:cNvSpPr>
          <p:nvPr>
            <p:ph type="pic" sz="quarter" idx="23" hasCustomPrompt="1"/>
          </p:nvPr>
        </p:nvSpPr>
        <p:spPr>
          <a:xfrm>
            <a:off x="6467158" y="3634224"/>
            <a:ext cx="1658270" cy="165827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dirty="0">
                <a:solidFill>
                  <a:schemeClr val="tx1"/>
                </a:solidFill>
                <a:latin typeface="+mj-lt"/>
              </a:defRPr>
            </a:lvl1pPr>
          </a:lstStyle>
          <a:p>
            <a:pPr lvl="0" algn="ctr"/>
            <a:r>
              <a:rPr lang="en-US"/>
              <a:t> </a:t>
            </a:r>
          </a:p>
        </p:txBody>
      </p:sp>
      <p:sp>
        <p:nvSpPr>
          <p:cNvPr id="35" name="Picture Placeholder 18">
            <a:extLst>
              <a:ext uri="{FF2B5EF4-FFF2-40B4-BE49-F238E27FC236}">
                <a16:creationId xmlns:a16="http://schemas.microsoft.com/office/drawing/2014/main" xmlns="" id="{1A1E17F1-1D9F-4878-AA4D-733B2CB3375E}"/>
              </a:ext>
            </a:extLst>
          </p:cNvPr>
          <p:cNvSpPr>
            <a:spLocks noGrp="1"/>
          </p:cNvSpPr>
          <p:nvPr>
            <p:ph type="pic" sz="quarter" idx="30" hasCustomPrompt="1"/>
          </p:nvPr>
        </p:nvSpPr>
        <p:spPr>
          <a:xfrm>
            <a:off x="4136020" y="3634224"/>
            <a:ext cx="1658270" cy="165827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dirty="0">
                <a:solidFill>
                  <a:schemeClr val="tx1"/>
                </a:solidFill>
                <a:latin typeface="+mj-lt"/>
              </a:defRPr>
            </a:lvl1pPr>
          </a:lstStyle>
          <a:p>
            <a:pPr lvl="0" algn="ctr"/>
            <a:r>
              <a:rPr lang="en-US"/>
              <a:t> </a:t>
            </a:r>
          </a:p>
        </p:txBody>
      </p:sp>
      <p:sp>
        <p:nvSpPr>
          <p:cNvPr id="40" name="Text Placeholder 35">
            <a:extLst>
              <a:ext uri="{FF2B5EF4-FFF2-40B4-BE49-F238E27FC236}">
                <a16:creationId xmlns:a16="http://schemas.microsoft.com/office/drawing/2014/main" xmlns="" id="{B5A9EE24-117D-4356-9278-0CDA5ECC9B11}"/>
              </a:ext>
            </a:extLst>
          </p:cNvPr>
          <p:cNvSpPr>
            <a:spLocks noGrp="1"/>
          </p:cNvSpPr>
          <p:nvPr>
            <p:ph type="body" sz="quarter" idx="35" hasCustomPrompt="1"/>
          </p:nvPr>
        </p:nvSpPr>
        <p:spPr>
          <a:xfrm>
            <a:off x="407989" y="4394948"/>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41" name="Text Placeholder 35">
            <a:extLst>
              <a:ext uri="{FF2B5EF4-FFF2-40B4-BE49-F238E27FC236}">
                <a16:creationId xmlns:a16="http://schemas.microsoft.com/office/drawing/2014/main" xmlns="" id="{FCECF160-D8C9-495C-A20A-83370080554E}"/>
              </a:ext>
            </a:extLst>
          </p:cNvPr>
          <p:cNvSpPr>
            <a:spLocks noGrp="1"/>
          </p:cNvSpPr>
          <p:nvPr>
            <p:ph type="body" sz="quarter" idx="36" hasCustomPrompt="1"/>
          </p:nvPr>
        </p:nvSpPr>
        <p:spPr>
          <a:xfrm>
            <a:off x="407989" y="3990859"/>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dirty="0"/>
              <a:t>Click to add heading</a:t>
            </a:r>
          </a:p>
        </p:txBody>
      </p:sp>
      <p:sp>
        <p:nvSpPr>
          <p:cNvPr id="42" name="Text Placeholder 35">
            <a:extLst>
              <a:ext uri="{FF2B5EF4-FFF2-40B4-BE49-F238E27FC236}">
                <a16:creationId xmlns:a16="http://schemas.microsoft.com/office/drawing/2014/main" xmlns="" id="{3576F2D3-5E56-44DC-B72E-E5651D4085EB}"/>
              </a:ext>
            </a:extLst>
          </p:cNvPr>
          <p:cNvSpPr>
            <a:spLocks noGrp="1"/>
          </p:cNvSpPr>
          <p:nvPr>
            <p:ph type="body" sz="quarter" idx="37" hasCustomPrompt="1"/>
          </p:nvPr>
        </p:nvSpPr>
        <p:spPr>
          <a:xfrm>
            <a:off x="8378155" y="4394948"/>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43" name="Text Placeholder 35">
            <a:extLst>
              <a:ext uri="{FF2B5EF4-FFF2-40B4-BE49-F238E27FC236}">
                <a16:creationId xmlns:a16="http://schemas.microsoft.com/office/drawing/2014/main" xmlns="" id="{7FC4BBC1-5DC6-4EB2-B41F-E08BFBDE682F}"/>
              </a:ext>
            </a:extLst>
          </p:cNvPr>
          <p:cNvSpPr>
            <a:spLocks noGrp="1"/>
          </p:cNvSpPr>
          <p:nvPr>
            <p:ph type="body" sz="quarter" idx="38" hasCustomPrompt="1"/>
          </p:nvPr>
        </p:nvSpPr>
        <p:spPr>
          <a:xfrm>
            <a:off x="8378155" y="3990859"/>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a:t>Click to add heading</a:t>
            </a:r>
          </a:p>
        </p:txBody>
      </p:sp>
      <p:sp>
        <p:nvSpPr>
          <p:cNvPr id="21" name="Text Placeholder 96">
            <a:extLst>
              <a:ext uri="{FF2B5EF4-FFF2-40B4-BE49-F238E27FC236}">
                <a16:creationId xmlns:a16="http://schemas.microsoft.com/office/drawing/2014/main" xmlns="" id="{E5E4BB74-DA2D-41B2-AA1D-6A62934140E9}"/>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2111345146"/>
      </p:ext>
    </p:extLst>
  </p:cSld>
  <p:clrMapOvr>
    <a:masterClrMapping/>
  </p:clrMapOvr>
  <p:extLst>
    <p:ext uri="{DCECCB84-F9BA-43D5-87BE-67443E8EF086}">
      <p15:sldGuideLst xmlns:p15="http://schemas.microsoft.com/office/powerpoint/2012/main" xmlns="">
        <p15:guide id="1" orient="horz" pos="890" userDrawn="1">
          <p15:clr>
            <a:srgbClr val="C35EA4"/>
          </p15:clr>
        </p15:guide>
        <p15:guide id="2" orient="horz" pos="981" userDrawn="1">
          <p15:clr>
            <a:srgbClr val="C35EA4"/>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 Step Cycl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xmlns="" id="{8E131E32-D591-4D01-92AB-485CBED924ED}"/>
              </a:ext>
            </a:extLst>
          </p:cNvPr>
          <p:cNvGrpSpPr/>
          <p:nvPr/>
        </p:nvGrpSpPr>
        <p:grpSpPr>
          <a:xfrm>
            <a:off x="4382752" y="2025571"/>
            <a:ext cx="3499796" cy="3499894"/>
            <a:chOff x="4490400" y="1728106"/>
            <a:chExt cx="3211200" cy="3211290"/>
          </a:xfrm>
        </p:grpSpPr>
        <p:sp>
          <p:nvSpPr>
            <p:cNvPr id="50" name="Oval 49">
              <a:extLst>
                <a:ext uri="{FF2B5EF4-FFF2-40B4-BE49-F238E27FC236}">
                  <a16:creationId xmlns:a16="http://schemas.microsoft.com/office/drawing/2014/main" xmlns="" id="{C289433E-E4BD-447F-A5D3-E923FF48D138}"/>
                </a:ext>
              </a:extLst>
            </p:cNvPr>
            <p:cNvSpPr/>
            <p:nvPr/>
          </p:nvSpPr>
          <p:spPr>
            <a:xfrm>
              <a:off x="4490400" y="1728106"/>
              <a:ext cx="3211200" cy="32112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US" sz="3600" b="1">
                <a:latin typeface="+mj-lt"/>
              </a:endParaRPr>
            </a:p>
          </p:txBody>
        </p:sp>
        <p:sp>
          <p:nvSpPr>
            <p:cNvPr id="51" name="Freeform 17">
              <a:extLst>
                <a:ext uri="{FF2B5EF4-FFF2-40B4-BE49-F238E27FC236}">
                  <a16:creationId xmlns:a16="http://schemas.microsoft.com/office/drawing/2014/main" xmlns="" id="{42772CDC-6E6C-420D-900E-FDB16E44FD16}"/>
                </a:ext>
              </a:extLst>
            </p:cNvPr>
            <p:cNvSpPr>
              <a:spLocks/>
            </p:cNvSpPr>
            <p:nvPr/>
          </p:nvSpPr>
          <p:spPr bwMode="auto">
            <a:xfrm rot="19854777" flipH="1">
              <a:off x="5535147" y="1908953"/>
              <a:ext cx="841174" cy="349442"/>
            </a:xfrm>
            <a:custGeom>
              <a:avLst/>
              <a:gdLst>
                <a:gd name="T0" fmla="*/ 601 w 601"/>
                <a:gd name="T1" fmla="*/ 0 h 217"/>
                <a:gd name="T2" fmla="*/ 600 w 601"/>
                <a:gd name="T3" fmla="*/ 0 h 217"/>
                <a:gd name="T4" fmla="*/ 413 w 601"/>
                <a:gd name="T5" fmla="*/ 19 h 217"/>
                <a:gd name="T6" fmla="*/ 0 w 601"/>
                <a:gd name="T7" fmla="*/ 217 h 217"/>
              </a:gdLst>
              <a:ahLst/>
              <a:cxnLst>
                <a:cxn ang="0">
                  <a:pos x="T0" y="T1"/>
                </a:cxn>
                <a:cxn ang="0">
                  <a:pos x="T2" y="T3"/>
                </a:cxn>
                <a:cxn ang="0">
                  <a:pos x="T4" y="T5"/>
                </a:cxn>
                <a:cxn ang="0">
                  <a:pos x="T6" y="T7"/>
                </a:cxn>
              </a:cxnLst>
              <a:rect l="0" t="0" r="r" b="b"/>
              <a:pathLst>
                <a:path w="601" h="217">
                  <a:moveTo>
                    <a:pt x="601" y="0"/>
                  </a:moveTo>
                  <a:cubicBezTo>
                    <a:pt x="600" y="0"/>
                    <a:pt x="600" y="0"/>
                    <a:pt x="600" y="0"/>
                  </a:cubicBezTo>
                  <a:cubicBezTo>
                    <a:pt x="537" y="0"/>
                    <a:pt x="474" y="6"/>
                    <a:pt x="413" y="19"/>
                  </a:cubicBezTo>
                  <a:cubicBezTo>
                    <a:pt x="262" y="50"/>
                    <a:pt x="120" y="117"/>
                    <a:pt x="0" y="217"/>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endParaRPr lang="en-US"/>
            </a:p>
          </p:txBody>
        </p:sp>
        <p:sp>
          <p:nvSpPr>
            <p:cNvPr id="52" name="Freeform 17">
              <a:extLst>
                <a:ext uri="{FF2B5EF4-FFF2-40B4-BE49-F238E27FC236}">
                  <a16:creationId xmlns:a16="http://schemas.microsoft.com/office/drawing/2014/main" xmlns="" id="{0D540155-5B59-4189-895D-F8654D5FF389}"/>
                </a:ext>
              </a:extLst>
            </p:cNvPr>
            <p:cNvSpPr>
              <a:spLocks/>
            </p:cNvSpPr>
            <p:nvPr/>
          </p:nvSpPr>
          <p:spPr bwMode="auto">
            <a:xfrm rot="13554777" flipH="1">
              <a:off x="4504235" y="3618060"/>
              <a:ext cx="841174" cy="349442"/>
            </a:xfrm>
            <a:custGeom>
              <a:avLst/>
              <a:gdLst>
                <a:gd name="T0" fmla="*/ 601 w 601"/>
                <a:gd name="T1" fmla="*/ 0 h 217"/>
                <a:gd name="T2" fmla="*/ 600 w 601"/>
                <a:gd name="T3" fmla="*/ 0 h 217"/>
                <a:gd name="T4" fmla="*/ 413 w 601"/>
                <a:gd name="T5" fmla="*/ 19 h 217"/>
                <a:gd name="T6" fmla="*/ 0 w 601"/>
                <a:gd name="T7" fmla="*/ 217 h 217"/>
              </a:gdLst>
              <a:ahLst/>
              <a:cxnLst>
                <a:cxn ang="0">
                  <a:pos x="T0" y="T1"/>
                </a:cxn>
                <a:cxn ang="0">
                  <a:pos x="T2" y="T3"/>
                </a:cxn>
                <a:cxn ang="0">
                  <a:pos x="T4" y="T5"/>
                </a:cxn>
                <a:cxn ang="0">
                  <a:pos x="T6" y="T7"/>
                </a:cxn>
              </a:cxnLst>
              <a:rect l="0" t="0" r="r" b="b"/>
              <a:pathLst>
                <a:path w="601" h="217">
                  <a:moveTo>
                    <a:pt x="601" y="0"/>
                  </a:moveTo>
                  <a:cubicBezTo>
                    <a:pt x="600" y="0"/>
                    <a:pt x="600" y="0"/>
                    <a:pt x="600" y="0"/>
                  </a:cubicBezTo>
                  <a:cubicBezTo>
                    <a:pt x="537" y="0"/>
                    <a:pt x="474" y="6"/>
                    <a:pt x="413" y="19"/>
                  </a:cubicBezTo>
                  <a:cubicBezTo>
                    <a:pt x="262" y="50"/>
                    <a:pt x="120" y="117"/>
                    <a:pt x="0" y="217"/>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endParaRPr lang="en-US"/>
            </a:p>
          </p:txBody>
        </p:sp>
        <p:sp>
          <p:nvSpPr>
            <p:cNvPr id="53" name="Freeform 17">
              <a:extLst>
                <a:ext uri="{FF2B5EF4-FFF2-40B4-BE49-F238E27FC236}">
                  <a16:creationId xmlns:a16="http://schemas.microsoft.com/office/drawing/2014/main" xmlns="" id="{FE10B99A-BD03-430A-9F22-CFE36F812487}"/>
                </a:ext>
              </a:extLst>
            </p:cNvPr>
            <p:cNvSpPr>
              <a:spLocks/>
            </p:cNvSpPr>
            <p:nvPr/>
          </p:nvSpPr>
          <p:spPr bwMode="auto">
            <a:xfrm rot="9054777" flipH="1">
              <a:off x="5815679" y="4409107"/>
              <a:ext cx="841174" cy="349442"/>
            </a:xfrm>
            <a:custGeom>
              <a:avLst/>
              <a:gdLst>
                <a:gd name="T0" fmla="*/ 601 w 601"/>
                <a:gd name="T1" fmla="*/ 0 h 217"/>
                <a:gd name="T2" fmla="*/ 600 w 601"/>
                <a:gd name="T3" fmla="*/ 0 h 217"/>
                <a:gd name="T4" fmla="*/ 413 w 601"/>
                <a:gd name="T5" fmla="*/ 19 h 217"/>
                <a:gd name="T6" fmla="*/ 0 w 601"/>
                <a:gd name="T7" fmla="*/ 217 h 217"/>
              </a:gdLst>
              <a:ahLst/>
              <a:cxnLst>
                <a:cxn ang="0">
                  <a:pos x="T0" y="T1"/>
                </a:cxn>
                <a:cxn ang="0">
                  <a:pos x="T2" y="T3"/>
                </a:cxn>
                <a:cxn ang="0">
                  <a:pos x="T4" y="T5"/>
                </a:cxn>
                <a:cxn ang="0">
                  <a:pos x="T6" y="T7"/>
                </a:cxn>
              </a:cxnLst>
              <a:rect l="0" t="0" r="r" b="b"/>
              <a:pathLst>
                <a:path w="601" h="217">
                  <a:moveTo>
                    <a:pt x="601" y="0"/>
                  </a:moveTo>
                  <a:cubicBezTo>
                    <a:pt x="600" y="0"/>
                    <a:pt x="600" y="0"/>
                    <a:pt x="600" y="0"/>
                  </a:cubicBezTo>
                  <a:cubicBezTo>
                    <a:pt x="537" y="0"/>
                    <a:pt x="474" y="6"/>
                    <a:pt x="413" y="19"/>
                  </a:cubicBezTo>
                  <a:cubicBezTo>
                    <a:pt x="262" y="50"/>
                    <a:pt x="120" y="117"/>
                    <a:pt x="0" y="217"/>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endParaRPr lang="en-US"/>
            </a:p>
          </p:txBody>
        </p:sp>
        <p:sp>
          <p:nvSpPr>
            <p:cNvPr id="54" name="Freeform 17">
              <a:extLst>
                <a:ext uri="{FF2B5EF4-FFF2-40B4-BE49-F238E27FC236}">
                  <a16:creationId xmlns:a16="http://schemas.microsoft.com/office/drawing/2014/main" xmlns="" id="{1D6D7828-85FD-428A-B05F-5C2C1BC9BEF4}"/>
                </a:ext>
              </a:extLst>
            </p:cNvPr>
            <p:cNvSpPr>
              <a:spLocks/>
            </p:cNvSpPr>
            <p:nvPr/>
          </p:nvSpPr>
          <p:spPr bwMode="auto">
            <a:xfrm rot="2754777" flipH="1">
              <a:off x="6846591" y="2700000"/>
              <a:ext cx="841174" cy="349442"/>
            </a:xfrm>
            <a:custGeom>
              <a:avLst/>
              <a:gdLst>
                <a:gd name="T0" fmla="*/ 601 w 601"/>
                <a:gd name="T1" fmla="*/ 0 h 217"/>
                <a:gd name="T2" fmla="*/ 600 w 601"/>
                <a:gd name="T3" fmla="*/ 0 h 217"/>
                <a:gd name="T4" fmla="*/ 413 w 601"/>
                <a:gd name="T5" fmla="*/ 19 h 217"/>
                <a:gd name="T6" fmla="*/ 0 w 601"/>
                <a:gd name="T7" fmla="*/ 217 h 217"/>
              </a:gdLst>
              <a:ahLst/>
              <a:cxnLst>
                <a:cxn ang="0">
                  <a:pos x="T0" y="T1"/>
                </a:cxn>
                <a:cxn ang="0">
                  <a:pos x="T2" y="T3"/>
                </a:cxn>
                <a:cxn ang="0">
                  <a:pos x="T4" y="T5"/>
                </a:cxn>
                <a:cxn ang="0">
                  <a:pos x="T6" y="T7"/>
                </a:cxn>
              </a:cxnLst>
              <a:rect l="0" t="0" r="r" b="b"/>
              <a:pathLst>
                <a:path w="601" h="217">
                  <a:moveTo>
                    <a:pt x="601" y="0"/>
                  </a:moveTo>
                  <a:cubicBezTo>
                    <a:pt x="600" y="0"/>
                    <a:pt x="600" y="0"/>
                    <a:pt x="600" y="0"/>
                  </a:cubicBezTo>
                  <a:cubicBezTo>
                    <a:pt x="537" y="0"/>
                    <a:pt x="474" y="6"/>
                    <a:pt x="413" y="19"/>
                  </a:cubicBezTo>
                  <a:cubicBezTo>
                    <a:pt x="262" y="50"/>
                    <a:pt x="120" y="117"/>
                    <a:pt x="0" y="217"/>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endParaRPr lang="en-US"/>
            </a:p>
          </p:txBody>
        </p:sp>
      </p:grpSp>
      <p:sp>
        <p:nvSpPr>
          <p:cNvPr id="37" name="Text Placeholder 35">
            <a:extLst>
              <a:ext uri="{FF2B5EF4-FFF2-40B4-BE49-F238E27FC236}">
                <a16:creationId xmlns:a16="http://schemas.microsoft.com/office/drawing/2014/main" xmlns="" id="{8552BE03-1563-4153-9F03-4CF477C6D0B8}"/>
              </a:ext>
            </a:extLst>
          </p:cNvPr>
          <p:cNvSpPr>
            <a:spLocks noGrp="1"/>
          </p:cNvSpPr>
          <p:nvPr>
            <p:ph type="body" sz="quarter" idx="32" hasCustomPrompt="1"/>
          </p:nvPr>
        </p:nvSpPr>
        <p:spPr>
          <a:xfrm>
            <a:off x="407989" y="2381412"/>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36" name="Text Placeholder 35">
            <a:extLst>
              <a:ext uri="{FF2B5EF4-FFF2-40B4-BE49-F238E27FC236}">
                <a16:creationId xmlns:a16="http://schemas.microsoft.com/office/drawing/2014/main" xmlns="" id="{8D44FBB5-0816-4A67-9A1E-11064CBAD7FC}"/>
              </a:ext>
            </a:extLst>
          </p:cNvPr>
          <p:cNvSpPr>
            <a:spLocks noGrp="1"/>
          </p:cNvSpPr>
          <p:nvPr>
            <p:ph type="body" sz="quarter" idx="31" hasCustomPrompt="1"/>
          </p:nvPr>
        </p:nvSpPr>
        <p:spPr>
          <a:xfrm>
            <a:off x="407989" y="1977323"/>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dirty="0"/>
              <a:t>Click to add heading</a:t>
            </a:r>
          </a:p>
        </p:txBody>
      </p:sp>
      <p:sp>
        <p:nvSpPr>
          <p:cNvPr id="3" name="Date Placeholder 2">
            <a:extLst>
              <a:ext uri="{FF2B5EF4-FFF2-40B4-BE49-F238E27FC236}">
                <a16:creationId xmlns:a16="http://schemas.microsoft.com/office/drawing/2014/main" xmlns="" id="{FE4832AD-985D-4D13-ADFF-E382CC2CA7F2}"/>
              </a:ext>
            </a:extLst>
          </p:cNvPr>
          <p:cNvSpPr>
            <a:spLocks noGrp="1"/>
          </p:cNvSpPr>
          <p:nvPr>
            <p:ph type="dt" sz="half" idx="10"/>
          </p:nvPr>
        </p:nvSpPr>
        <p:spPr/>
        <p:txBody>
          <a:bodyPr/>
          <a:lstStyle>
            <a:lvl1pPr>
              <a:lnSpc>
                <a:spcPct val="100000"/>
              </a:lnSpc>
              <a:defRPr/>
            </a:lvl1pPr>
          </a:lstStyle>
          <a:p>
            <a:endParaRPr lang="en-GB"/>
          </a:p>
        </p:txBody>
      </p:sp>
      <p:sp>
        <p:nvSpPr>
          <p:cNvPr id="5" name="Slide Number Placeholder 4">
            <a:extLst>
              <a:ext uri="{FF2B5EF4-FFF2-40B4-BE49-F238E27FC236}">
                <a16:creationId xmlns:a16="http://schemas.microsoft.com/office/drawing/2014/main" xmlns="" id="{D0F3331A-221C-4BB7-BE2C-92316653FCF1}"/>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2" name="Title 1">
            <a:extLst>
              <a:ext uri="{FF2B5EF4-FFF2-40B4-BE49-F238E27FC236}">
                <a16:creationId xmlns:a16="http://schemas.microsoft.com/office/drawing/2014/main" xmlns="" id="{BB48A82D-1FED-420A-9205-FF50EB5B805B}"/>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34" name="Picture Placeholder 18">
            <a:extLst>
              <a:ext uri="{FF2B5EF4-FFF2-40B4-BE49-F238E27FC236}">
                <a16:creationId xmlns:a16="http://schemas.microsoft.com/office/drawing/2014/main" xmlns="" id="{0FEB6459-32DC-4DA1-A8F5-8F0A8A38CEF6}"/>
              </a:ext>
            </a:extLst>
          </p:cNvPr>
          <p:cNvSpPr>
            <a:spLocks noGrp="1"/>
          </p:cNvSpPr>
          <p:nvPr>
            <p:ph type="pic" sz="quarter" idx="23" hasCustomPrompt="1"/>
          </p:nvPr>
        </p:nvSpPr>
        <p:spPr>
          <a:xfrm>
            <a:off x="6198447" y="3791095"/>
            <a:ext cx="1915200" cy="19152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dirty="0">
                <a:solidFill>
                  <a:schemeClr val="tx1"/>
                </a:solidFill>
                <a:latin typeface="+mj-lt"/>
              </a:defRPr>
            </a:lvl1pPr>
          </a:lstStyle>
          <a:p>
            <a:pPr lvl="0" algn="ctr"/>
            <a:r>
              <a:rPr lang="en-US"/>
              <a:t> </a:t>
            </a:r>
          </a:p>
        </p:txBody>
      </p:sp>
      <p:sp>
        <p:nvSpPr>
          <p:cNvPr id="35" name="Picture Placeholder 18">
            <a:extLst>
              <a:ext uri="{FF2B5EF4-FFF2-40B4-BE49-F238E27FC236}">
                <a16:creationId xmlns:a16="http://schemas.microsoft.com/office/drawing/2014/main" xmlns="" id="{1A1E17F1-1D9F-4878-AA4D-733B2CB3375E}"/>
              </a:ext>
            </a:extLst>
          </p:cNvPr>
          <p:cNvSpPr>
            <a:spLocks noGrp="1"/>
          </p:cNvSpPr>
          <p:nvPr>
            <p:ph type="pic" sz="quarter" idx="30" hasCustomPrompt="1"/>
          </p:nvPr>
        </p:nvSpPr>
        <p:spPr>
          <a:xfrm>
            <a:off x="4471325" y="4079859"/>
            <a:ext cx="1317600" cy="13176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dirty="0">
                <a:solidFill>
                  <a:schemeClr val="tx1"/>
                </a:solidFill>
                <a:latin typeface="+mj-lt"/>
              </a:defRPr>
            </a:lvl1pPr>
          </a:lstStyle>
          <a:p>
            <a:pPr lvl="0" algn="ctr"/>
            <a:r>
              <a:rPr lang="en-US"/>
              <a:t> </a:t>
            </a:r>
          </a:p>
        </p:txBody>
      </p:sp>
      <p:sp>
        <p:nvSpPr>
          <p:cNvPr id="38" name="Text Placeholder 35">
            <a:extLst>
              <a:ext uri="{FF2B5EF4-FFF2-40B4-BE49-F238E27FC236}">
                <a16:creationId xmlns:a16="http://schemas.microsoft.com/office/drawing/2014/main" xmlns="" id="{B2CDFEC6-77B5-48E1-AD00-558860A3B7D7}"/>
              </a:ext>
            </a:extLst>
          </p:cNvPr>
          <p:cNvSpPr>
            <a:spLocks noGrp="1"/>
          </p:cNvSpPr>
          <p:nvPr>
            <p:ph type="body" sz="quarter" idx="33" hasCustomPrompt="1"/>
          </p:nvPr>
        </p:nvSpPr>
        <p:spPr>
          <a:xfrm>
            <a:off x="407989" y="4394948"/>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39" name="Text Placeholder 35">
            <a:extLst>
              <a:ext uri="{FF2B5EF4-FFF2-40B4-BE49-F238E27FC236}">
                <a16:creationId xmlns:a16="http://schemas.microsoft.com/office/drawing/2014/main" xmlns="" id="{6D92BE5C-CD11-4FE3-BBAA-4E269EF03186}"/>
              </a:ext>
            </a:extLst>
          </p:cNvPr>
          <p:cNvSpPr>
            <a:spLocks noGrp="1"/>
          </p:cNvSpPr>
          <p:nvPr>
            <p:ph type="body" sz="quarter" idx="34" hasCustomPrompt="1"/>
          </p:nvPr>
        </p:nvSpPr>
        <p:spPr>
          <a:xfrm>
            <a:off x="407989" y="3990859"/>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a:t>Click to add heading</a:t>
            </a:r>
          </a:p>
        </p:txBody>
      </p:sp>
      <p:sp>
        <p:nvSpPr>
          <p:cNvPr id="40" name="Text Placeholder 35">
            <a:extLst>
              <a:ext uri="{FF2B5EF4-FFF2-40B4-BE49-F238E27FC236}">
                <a16:creationId xmlns:a16="http://schemas.microsoft.com/office/drawing/2014/main" xmlns="" id="{B5A9EE24-117D-4356-9278-0CDA5ECC9B11}"/>
              </a:ext>
            </a:extLst>
          </p:cNvPr>
          <p:cNvSpPr>
            <a:spLocks noGrp="1"/>
          </p:cNvSpPr>
          <p:nvPr>
            <p:ph type="body" sz="quarter" idx="35" hasCustomPrompt="1"/>
          </p:nvPr>
        </p:nvSpPr>
        <p:spPr>
          <a:xfrm>
            <a:off x="8378155" y="4394948"/>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41" name="Text Placeholder 35">
            <a:extLst>
              <a:ext uri="{FF2B5EF4-FFF2-40B4-BE49-F238E27FC236}">
                <a16:creationId xmlns:a16="http://schemas.microsoft.com/office/drawing/2014/main" xmlns="" id="{FCECF160-D8C9-495C-A20A-83370080554E}"/>
              </a:ext>
            </a:extLst>
          </p:cNvPr>
          <p:cNvSpPr>
            <a:spLocks noGrp="1"/>
          </p:cNvSpPr>
          <p:nvPr>
            <p:ph type="body" sz="quarter" idx="36" hasCustomPrompt="1"/>
          </p:nvPr>
        </p:nvSpPr>
        <p:spPr>
          <a:xfrm>
            <a:off x="8378155" y="3990859"/>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a:t>Click to add heading</a:t>
            </a:r>
          </a:p>
        </p:txBody>
      </p:sp>
      <p:sp>
        <p:nvSpPr>
          <p:cNvPr id="42" name="Text Placeholder 35">
            <a:extLst>
              <a:ext uri="{FF2B5EF4-FFF2-40B4-BE49-F238E27FC236}">
                <a16:creationId xmlns:a16="http://schemas.microsoft.com/office/drawing/2014/main" xmlns="" id="{3576F2D3-5E56-44DC-B72E-E5651D4085EB}"/>
              </a:ext>
            </a:extLst>
          </p:cNvPr>
          <p:cNvSpPr>
            <a:spLocks noGrp="1"/>
          </p:cNvSpPr>
          <p:nvPr>
            <p:ph type="body" sz="quarter" idx="37" hasCustomPrompt="1"/>
          </p:nvPr>
        </p:nvSpPr>
        <p:spPr>
          <a:xfrm>
            <a:off x="8378155" y="2381412"/>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43" name="Text Placeholder 35">
            <a:extLst>
              <a:ext uri="{FF2B5EF4-FFF2-40B4-BE49-F238E27FC236}">
                <a16:creationId xmlns:a16="http://schemas.microsoft.com/office/drawing/2014/main" xmlns="" id="{7FC4BBC1-5DC6-4EB2-B41F-E08BFBDE682F}"/>
              </a:ext>
            </a:extLst>
          </p:cNvPr>
          <p:cNvSpPr>
            <a:spLocks noGrp="1"/>
          </p:cNvSpPr>
          <p:nvPr>
            <p:ph type="body" sz="quarter" idx="38" hasCustomPrompt="1"/>
          </p:nvPr>
        </p:nvSpPr>
        <p:spPr>
          <a:xfrm>
            <a:off x="8378155" y="1977323"/>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a:t>Click to add heading</a:t>
            </a:r>
          </a:p>
        </p:txBody>
      </p:sp>
      <p:sp>
        <p:nvSpPr>
          <p:cNvPr id="55" name="Picture Placeholder 18">
            <a:extLst>
              <a:ext uri="{FF2B5EF4-FFF2-40B4-BE49-F238E27FC236}">
                <a16:creationId xmlns:a16="http://schemas.microsoft.com/office/drawing/2014/main" xmlns="" id="{1C0612FC-2E67-4816-A17C-A913B264C318}"/>
              </a:ext>
            </a:extLst>
          </p:cNvPr>
          <p:cNvSpPr>
            <a:spLocks noGrp="1"/>
          </p:cNvSpPr>
          <p:nvPr>
            <p:ph type="pic" sz="quarter" idx="39" hasCustomPrompt="1"/>
          </p:nvPr>
        </p:nvSpPr>
        <p:spPr>
          <a:xfrm>
            <a:off x="6497247" y="2133195"/>
            <a:ext cx="1317600" cy="1317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dirty="0">
                <a:solidFill>
                  <a:schemeClr val="tx1"/>
                </a:solidFill>
                <a:latin typeface="+mj-lt"/>
              </a:defRPr>
            </a:lvl1pPr>
          </a:lstStyle>
          <a:p>
            <a:pPr lvl="0" algn="ctr"/>
            <a:r>
              <a:rPr lang="en-US"/>
              <a:t> </a:t>
            </a:r>
          </a:p>
        </p:txBody>
      </p:sp>
      <p:sp>
        <p:nvSpPr>
          <p:cNvPr id="33" name="Picture Placeholder 18">
            <a:extLst>
              <a:ext uri="{FF2B5EF4-FFF2-40B4-BE49-F238E27FC236}">
                <a16:creationId xmlns:a16="http://schemas.microsoft.com/office/drawing/2014/main" xmlns="" id="{98B8D385-C24B-4777-A949-9567F02FB157}"/>
              </a:ext>
            </a:extLst>
          </p:cNvPr>
          <p:cNvSpPr>
            <a:spLocks noGrp="1"/>
          </p:cNvSpPr>
          <p:nvPr>
            <p:ph type="pic" sz="quarter" idx="21" hasCustomPrompt="1"/>
          </p:nvPr>
        </p:nvSpPr>
        <p:spPr>
          <a:xfrm rot="5400000">
            <a:off x="4172926" y="1834797"/>
            <a:ext cx="1914398" cy="19143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a:solidFill>
                  <a:schemeClr val="tx1"/>
                </a:solidFill>
                <a:latin typeface="+mj-lt"/>
              </a:defRPr>
            </a:lvl1pPr>
          </a:lstStyle>
          <a:p>
            <a:pPr lvl="0" algn="ctr"/>
            <a:r>
              <a:rPr lang="en-US"/>
              <a:t> </a:t>
            </a:r>
          </a:p>
        </p:txBody>
      </p:sp>
      <p:sp>
        <p:nvSpPr>
          <p:cNvPr id="24" name="Text Placeholder 96">
            <a:extLst>
              <a:ext uri="{FF2B5EF4-FFF2-40B4-BE49-F238E27FC236}">
                <a16:creationId xmlns:a16="http://schemas.microsoft.com/office/drawing/2014/main" xmlns="" id="{CE8C3807-87D9-42F7-9FDA-C83B7DA9469E}"/>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496562107"/>
      </p:ext>
    </p:extLst>
  </p:cSld>
  <p:clrMapOvr>
    <a:masterClrMapping/>
  </p:clrMapOvr>
  <p:extLst>
    <p:ext uri="{DCECCB84-F9BA-43D5-87BE-67443E8EF086}">
      <p15:sldGuideLst xmlns:p15="http://schemas.microsoft.com/office/powerpoint/2012/main" xmlns="">
        <p15:guide id="1" orient="horz" pos="890" userDrawn="1">
          <p15:clr>
            <a:srgbClr val="C35EA4"/>
          </p15:clr>
        </p15:guide>
        <p15:guide id="2" orient="horz" pos="981" userDrawn="1">
          <p15:clr>
            <a:srgbClr val="C35EA4"/>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 Step Cycle">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xmlns="" id="{25E9D534-D83A-4B31-A3BE-9427DD348BAF}"/>
              </a:ext>
            </a:extLst>
          </p:cNvPr>
          <p:cNvGrpSpPr/>
          <p:nvPr userDrawn="1"/>
        </p:nvGrpSpPr>
        <p:grpSpPr>
          <a:xfrm>
            <a:off x="4500562" y="2232668"/>
            <a:ext cx="3267076" cy="3267070"/>
            <a:chOff x="4500562" y="1662253"/>
            <a:chExt cx="3267076" cy="3267070"/>
          </a:xfrm>
        </p:grpSpPr>
        <p:sp>
          <p:nvSpPr>
            <p:cNvPr id="52" name="Oval 51">
              <a:extLst>
                <a:ext uri="{FF2B5EF4-FFF2-40B4-BE49-F238E27FC236}">
                  <a16:creationId xmlns:a16="http://schemas.microsoft.com/office/drawing/2014/main" xmlns="" id="{3C512217-6459-4660-9829-4DE5567187F7}"/>
                </a:ext>
              </a:extLst>
            </p:cNvPr>
            <p:cNvSpPr/>
            <p:nvPr/>
          </p:nvSpPr>
          <p:spPr>
            <a:xfrm rot="1639321">
              <a:off x="4500562" y="1662253"/>
              <a:ext cx="3267076" cy="32670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US" sz="3600" b="1">
                <a:latin typeface="+mj-lt"/>
              </a:endParaRPr>
            </a:p>
          </p:txBody>
        </p:sp>
        <p:sp>
          <p:nvSpPr>
            <p:cNvPr id="53" name="Freeform 19">
              <a:extLst>
                <a:ext uri="{FF2B5EF4-FFF2-40B4-BE49-F238E27FC236}">
                  <a16:creationId xmlns:a16="http://schemas.microsoft.com/office/drawing/2014/main" xmlns="" id="{59D28C0B-069A-4D30-B857-D43033D72094}"/>
                </a:ext>
              </a:extLst>
            </p:cNvPr>
            <p:cNvSpPr>
              <a:spLocks/>
            </p:cNvSpPr>
            <p:nvPr/>
          </p:nvSpPr>
          <p:spPr bwMode="auto">
            <a:xfrm rot="1405703" flipH="1">
              <a:off x="6695740" y="2010380"/>
              <a:ext cx="294717" cy="30962"/>
            </a:xfrm>
            <a:custGeom>
              <a:avLst/>
              <a:gdLst>
                <a:gd name="T0" fmla="*/ 188 w 188"/>
                <a:gd name="T1" fmla="*/ 1 h 20"/>
                <a:gd name="T2" fmla="*/ 188 w 188"/>
                <a:gd name="T3" fmla="*/ 0 h 20"/>
                <a:gd name="T4" fmla="*/ 0 w 188"/>
                <a:gd name="T5" fmla="*/ 20 h 20"/>
              </a:gdLst>
              <a:ahLst/>
              <a:cxnLst>
                <a:cxn ang="0">
                  <a:pos x="T0" y="T1"/>
                </a:cxn>
                <a:cxn ang="0">
                  <a:pos x="T2" y="T3"/>
                </a:cxn>
                <a:cxn ang="0">
                  <a:pos x="T4" y="T5"/>
                </a:cxn>
              </a:cxnLst>
              <a:rect l="0" t="0" r="r" b="b"/>
              <a:pathLst>
                <a:path w="188" h="20">
                  <a:moveTo>
                    <a:pt x="188" y="1"/>
                  </a:moveTo>
                  <a:cubicBezTo>
                    <a:pt x="188" y="0"/>
                    <a:pt x="188" y="0"/>
                    <a:pt x="188" y="0"/>
                  </a:cubicBezTo>
                  <a:cubicBezTo>
                    <a:pt x="124" y="0"/>
                    <a:pt x="61" y="7"/>
                    <a:pt x="0" y="20"/>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endParaRPr lang="en-US"/>
            </a:p>
          </p:txBody>
        </p:sp>
        <p:sp>
          <p:nvSpPr>
            <p:cNvPr id="54" name="Freeform 19">
              <a:extLst>
                <a:ext uri="{FF2B5EF4-FFF2-40B4-BE49-F238E27FC236}">
                  <a16:creationId xmlns:a16="http://schemas.microsoft.com/office/drawing/2014/main" xmlns="" id="{245FE08A-350D-4ADF-B528-DE0441A1AB41}"/>
                </a:ext>
              </a:extLst>
            </p:cNvPr>
            <p:cNvSpPr>
              <a:spLocks/>
            </p:cNvSpPr>
            <p:nvPr/>
          </p:nvSpPr>
          <p:spPr bwMode="auto">
            <a:xfrm rot="14365703" flipH="1">
              <a:off x="4628605" y="3890961"/>
              <a:ext cx="294717" cy="30962"/>
            </a:xfrm>
            <a:custGeom>
              <a:avLst/>
              <a:gdLst>
                <a:gd name="T0" fmla="*/ 188 w 188"/>
                <a:gd name="T1" fmla="*/ 1 h 20"/>
                <a:gd name="T2" fmla="*/ 188 w 188"/>
                <a:gd name="T3" fmla="*/ 0 h 20"/>
                <a:gd name="T4" fmla="*/ 0 w 188"/>
                <a:gd name="T5" fmla="*/ 20 h 20"/>
              </a:gdLst>
              <a:ahLst/>
              <a:cxnLst>
                <a:cxn ang="0">
                  <a:pos x="T0" y="T1"/>
                </a:cxn>
                <a:cxn ang="0">
                  <a:pos x="T2" y="T3"/>
                </a:cxn>
                <a:cxn ang="0">
                  <a:pos x="T4" y="T5"/>
                </a:cxn>
              </a:cxnLst>
              <a:rect l="0" t="0" r="r" b="b"/>
              <a:pathLst>
                <a:path w="188" h="20">
                  <a:moveTo>
                    <a:pt x="188" y="1"/>
                  </a:moveTo>
                  <a:cubicBezTo>
                    <a:pt x="188" y="0"/>
                    <a:pt x="188" y="0"/>
                    <a:pt x="188" y="0"/>
                  </a:cubicBezTo>
                  <a:cubicBezTo>
                    <a:pt x="124" y="0"/>
                    <a:pt x="61" y="7"/>
                    <a:pt x="0" y="20"/>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endParaRPr lang="en-US"/>
            </a:p>
          </p:txBody>
        </p:sp>
        <p:sp>
          <p:nvSpPr>
            <p:cNvPr id="56" name="Freeform 19">
              <a:extLst>
                <a:ext uri="{FF2B5EF4-FFF2-40B4-BE49-F238E27FC236}">
                  <a16:creationId xmlns:a16="http://schemas.microsoft.com/office/drawing/2014/main" xmlns="" id="{EE0CA3E0-C143-41E0-AF74-49D1F216DF07}"/>
                </a:ext>
              </a:extLst>
            </p:cNvPr>
            <p:cNvSpPr>
              <a:spLocks/>
            </p:cNvSpPr>
            <p:nvPr/>
          </p:nvSpPr>
          <p:spPr bwMode="auto">
            <a:xfrm rot="18685703" flipH="1">
              <a:off x="4959962" y="2213580"/>
              <a:ext cx="294717" cy="30962"/>
            </a:xfrm>
            <a:custGeom>
              <a:avLst/>
              <a:gdLst>
                <a:gd name="T0" fmla="*/ 188 w 188"/>
                <a:gd name="T1" fmla="*/ 1 h 20"/>
                <a:gd name="T2" fmla="*/ 188 w 188"/>
                <a:gd name="T3" fmla="*/ 0 h 20"/>
                <a:gd name="T4" fmla="*/ 0 w 188"/>
                <a:gd name="T5" fmla="*/ 20 h 20"/>
              </a:gdLst>
              <a:ahLst/>
              <a:cxnLst>
                <a:cxn ang="0">
                  <a:pos x="T0" y="T1"/>
                </a:cxn>
                <a:cxn ang="0">
                  <a:pos x="T2" y="T3"/>
                </a:cxn>
                <a:cxn ang="0">
                  <a:pos x="T4" y="T5"/>
                </a:cxn>
              </a:cxnLst>
              <a:rect l="0" t="0" r="r" b="b"/>
              <a:pathLst>
                <a:path w="188" h="20">
                  <a:moveTo>
                    <a:pt x="188" y="1"/>
                  </a:moveTo>
                  <a:cubicBezTo>
                    <a:pt x="188" y="0"/>
                    <a:pt x="188" y="0"/>
                    <a:pt x="188" y="0"/>
                  </a:cubicBezTo>
                  <a:cubicBezTo>
                    <a:pt x="124" y="0"/>
                    <a:pt x="61" y="7"/>
                    <a:pt x="0" y="20"/>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endParaRPr lang="en-US"/>
            </a:p>
          </p:txBody>
        </p:sp>
        <p:sp>
          <p:nvSpPr>
            <p:cNvPr id="57" name="Freeform 19">
              <a:extLst>
                <a:ext uri="{FF2B5EF4-FFF2-40B4-BE49-F238E27FC236}">
                  <a16:creationId xmlns:a16="http://schemas.microsoft.com/office/drawing/2014/main" xmlns="" id="{D2153C8F-EEA8-494D-A76E-24CE12EDC97D}"/>
                </a:ext>
              </a:extLst>
            </p:cNvPr>
            <p:cNvSpPr>
              <a:spLocks/>
            </p:cNvSpPr>
            <p:nvPr/>
          </p:nvSpPr>
          <p:spPr bwMode="auto">
            <a:xfrm rot="10045703" flipH="1">
              <a:off x="6121494" y="4724438"/>
              <a:ext cx="294717" cy="30962"/>
            </a:xfrm>
            <a:custGeom>
              <a:avLst/>
              <a:gdLst>
                <a:gd name="T0" fmla="*/ 188 w 188"/>
                <a:gd name="T1" fmla="*/ 1 h 20"/>
                <a:gd name="T2" fmla="*/ 188 w 188"/>
                <a:gd name="T3" fmla="*/ 0 h 20"/>
                <a:gd name="T4" fmla="*/ 0 w 188"/>
                <a:gd name="T5" fmla="*/ 20 h 20"/>
              </a:gdLst>
              <a:ahLst/>
              <a:cxnLst>
                <a:cxn ang="0">
                  <a:pos x="T0" y="T1"/>
                </a:cxn>
                <a:cxn ang="0">
                  <a:pos x="T2" y="T3"/>
                </a:cxn>
                <a:cxn ang="0">
                  <a:pos x="T4" y="T5"/>
                </a:cxn>
              </a:cxnLst>
              <a:rect l="0" t="0" r="r" b="b"/>
              <a:pathLst>
                <a:path w="188" h="20">
                  <a:moveTo>
                    <a:pt x="188" y="1"/>
                  </a:moveTo>
                  <a:cubicBezTo>
                    <a:pt x="188" y="0"/>
                    <a:pt x="188" y="0"/>
                    <a:pt x="188" y="0"/>
                  </a:cubicBezTo>
                  <a:cubicBezTo>
                    <a:pt x="124" y="0"/>
                    <a:pt x="61" y="7"/>
                    <a:pt x="0" y="20"/>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endParaRPr lang="en-US"/>
            </a:p>
          </p:txBody>
        </p:sp>
        <p:sp>
          <p:nvSpPr>
            <p:cNvPr id="58" name="Freeform 19">
              <a:extLst>
                <a:ext uri="{FF2B5EF4-FFF2-40B4-BE49-F238E27FC236}">
                  <a16:creationId xmlns:a16="http://schemas.microsoft.com/office/drawing/2014/main" xmlns="" id="{CD30E02F-8444-4044-9031-40722B9986B9}"/>
                </a:ext>
              </a:extLst>
            </p:cNvPr>
            <p:cNvSpPr>
              <a:spLocks/>
            </p:cNvSpPr>
            <p:nvPr/>
          </p:nvSpPr>
          <p:spPr bwMode="auto">
            <a:xfrm rot="5725703" flipH="1">
              <a:off x="7375506" y="3562176"/>
              <a:ext cx="294717" cy="30962"/>
            </a:xfrm>
            <a:custGeom>
              <a:avLst/>
              <a:gdLst>
                <a:gd name="T0" fmla="*/ 188 w 188"/>
                <a:gd name="T1" fmla="*/ 1 h 20"/>
                <a:gd name="T2" fmla="*/ 188 w 188"/>
                <a:gd name="T3" fmla="*/ 0 h 20"/>
                <a:gd name="T4" fmla="*/ 0 w 188"/>
                <a:gd name="T5" fmla="*/ 20 h 20"/>
              </a:gdLst>
              <a:ahLst/>
              <a:cxnLst>
                <a:cxn ang="0">
                  <a:pos x="T0" y="T1"/>
                </a:cxn>
                <a:cxn ang="0">
                  <a:pos x="T2" y="T3"/>
                </a:cxn>
                <a:cxn ang="0">
                  <a:pos x="T4" y="T5"/>
                </a:cxn>
              </a:cxnLst>
              <a:rect l="0" t="0" r="r" b="b"/>
              <a:pathLst>
                <a:path w="188" h="20">
                  <a:moveTo>
                    <a:pt x="188" y="1"/>
                  </a:moveTo>
                  <a:cubicBezTo>
                    <a:pt x="188" y="0"/>
                    <a:pt x="188" y="0"/>
                    <a:pt x="188" y="0"/>
                  </a:cubicBezTo>
                  <a:cubicBezTo>
                    <a:pt x="124" y="0"/>
                    <a:pt x="61" y="7"/>
                    <a:pt x="0" y="20"/>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endParaRPr lang="en-US"/>
            </a:p>
          </p:txBody>
        </p:sp>
      </p:grpSp>
      <p:sp>
        <p:nvSpPr>
          <p:cNvPr id="37" name="Text Placeholder 35">
            <a:extLst>
              <a:ext uri="{FF2B5EF4-FFF2-40B4-BE49-F238E27FC236}">
                <a16:creationId xmlns:a16="http://schemas.microsoft.com/office/drawing/2014/main" xmlns="" id="{8552BE03-1563-4153-9F03-4CF477C6D0B8}"/>
              </a:ext>
            </a:extLst>
          </p:cNvPr>
          <p:cNvSpPr>
            <a:spLocks noGrp="1"/>
          </p:cNvSpPr>
          <p:nvPr userDrawn="1">
            <p:ph type="body" sz="quarter" idx="32" hasCustomPrompt="1"/>
          </p:nvPr>
        </p:nvSpPr>
        <p:spPr>
          <a:xfrm>
            <a:off x="7454652" y="1977992"/>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36" name="Text Placeholder 35">
            <a:extLst>
              <a:ext uri="{FF2B5EF4-FFF2-40B4-BE49-F238E27FC236}">
                <a16:creationId xmlns:a16="http://schemas.microsoft.com/office/drawing/2014/main" xmlns="" id="{8D44FBB5-0816-4A67-9A1E-11064CBAD7FC}"/>
              </a:ext>
            </a:extLst>
          </p:cNvPr>
          <p:cNvSpPr>
            <a:spLocks noGrp="1"/>
          </p:cNvSpPr>
          <p:nvPr userDrawn="1">
            <p:ph type="body" sz="quarter" idx="31" hasCustomPrompt="1"/>
          </p:nvPr>
        </p:nvSpPr>
        <p:spPr>
          <a:xfrm>
            <a:off x="7454652" y="1573903"/>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a:t>Click to add heading</a:t>
            </a:r>
          </a:p>
        </p:txBody>
      </p:sp>
      <p:sp>
        <p:nvSpPr>
          <p:cNvPr id="3" name="Date Placeholder 2">
            <a:extLst>
              <a:ext uri="{FF2B5EF4-FFF2-40B4-BE49-F238E27FC236}">
                <a16:creationId xmlns:a16="http://schemas.microsoft.com/office/drawing/2014/main" xmlns="" id="{FE4832AD-985D-4D13-ADFF-E382CC2CA7F2}"/>
              </a:ext>
            </a:extLst>
          </p:cNvPr>
          <p:cNvSpPr>
            <a:spLocks noGrp="1"/>
          </p:cNvSpPr>
          <p:nvPr userDrawn="1">
            <p:ph type="dt" sz="half" idx="10"/>
          </p:nvPr>
        </p:nvSpPr>
        <p:spPr/>
        <p:txBody>
          <a:bodyPr/>
          <a:lstStyle>
            <a:lvl1pPr>
              <a:lnSpc>
                <a:spcPct val="100000"/>
              </a:lnSpc>
              <a:defRPr/>
            </a:lvl1pPr>
          </a:lstStyle>
          <a:p>
            <a:endParaRPr lang="en-GB"/>
          </a:p>
        </p:txBody>
      </p:sp>
      <p:sp>
        <p:nvSpPr>
          <p:cNvPr id="5" name="Slide Number Placeholder 4">
            <a:extLst>
              <a:ext uri="{FF2B5EF4-FFF2-40B4-BE49-F238E27FC236}">
                <a16:creationId xmlns:a16="http://schemas.microsoft.com/office/drawing/2014/main" xmlns="" id="{D0F3331A-221C-4BB7-BE2C-92316653FCF1}"/>
              </a:ext>
            </a:extLst>
          </p:cNvPr>
          <p:cNvSpPr>
            <a:spLocks noGrp="1"/>
          </p:cNvSpPr>
          <p:nvPr userDrawn="1">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2" name="Title 1">
            <a:extLst>
              <a:ext uri="{FF2B5EF4-FFF2-40B4-BE49-F238E27FC236}">
                <a16:creationId xmlns:a16="http://schemas.microsoft.com/office/drawing/2014/main" xmlns="" id="{BB48A82D-1FED-420A-9205-FF50EB5B805B}"/>
              </a:ext>
            </a:extLst>
          </p:cNvPr>
          <p:cNvSpPr>
            <a:spLocks noGrp="1"/>
          </p:cNvSpPr>
          <p:nvPr userDrawn="1">
            <p:ph type="title" hasCustomPrompt="1"/>
          </p:nvPr>
        </p:nvSpPr>
        <p:spPr>
          <a:xfrm>
            <a:off x="407987" y="404812"/>
            <a:ext cx="11376025" cy="1007427"/>
          </a:xfrm>
        </p:spPr>
        <p:txBody>
          <a:bodyPr/>
          <a:lstStyle>
            <a:lvl1pPr>
              <a:lnSpc>
                <a:spcPct val="100000"/>
              </a:lnSpc>
              <a:defRPr/>
            </a:lvl1pPr>
          </a:lstStyle>
          <a:p>
            <a:r>
              <a:rPr lang="en-US" dirty="0"/>
              <a:t>Click to enter title here</a:t>
            </a:r>
          </a:p>
        </p:txBody>
      </p:sp>
      <p:sp>
        <p:nvSpPr>
          <p:cNvPr id="34" name="Picture Placeholder 18">
            <a:extLst>
              <a:ext uri="{FF2B5EF4-FFF2-40B4-BE49-F238E27FC236}">
                <a16:creationId xmlns:a16="http://schemas.microsoft.com/office/drawing/2014/main" xmlns="" id="{0FEB6459-32DC-4DA1-A8F5-8F0A8A38CEF6}"/>
              </a:ext>
            </a:extLst>
          </p:cNvPr>
          <p:cNvSpPr>
            <a:spLocks noGrp="1"/>
          </p:cNvSpPr>
          <p:nvPr userDrawn="1">
            <p:ph type="pic" sz="quarter" idx="23" hasCustomPrompt="1"/>
          </p:nvPr>
        </p:nvSpPr>
        <p:spPr>
          <a:xfrm>
            <a:off x="4615503" y="4283154"/>
            <a:ext cx="1382400" cy="1382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dirty="0">
                <a:solidFill>
                  <a:schemeClr val="tx1"/>
                </a:solidFill>
                <a:latin typeface="+mj-lt"/>
              </a:defRPr>
            </a:lvl1pPr>
          </a:lstStyle>
          <a:p>
            <a:pPr lvl="0" algn="ctr"/>
            <a:r>
              <a:rPr lang="en-US"/>
              <a:t> </a:t>
            </a:r>
          </a:p>
        </p:txBody>
      </p:sp>
      <p:sp>
        <p:nvSpPr>
          <p:cNvPr id="35" name="Picture Placeholder 18">
            <a:extLst>
              <a:ext uri="{FF2B5EF4-FFF2-40B4-BE49-F238E27FC236}">
                <a16:creationId xmlns:a16="http://schemas.microsoft.com/office/drawing/2014/main" xmlns="" id="{1A1E17F1-1D9F-4878-AA4D-733B2CB3375E}"/>
              </a:ext>
            </a:extLst>
          </p:cNvPr>
          <p:cNvSpPr>
            <a:spLocks noGrp="1"/>
          </p:cNvSpPr>
          <p:nvPr userDrawn="1">
            <p:ph type="pic" sz="quarter" idx="30" hasCustomPrompt="1"/>
          </p:nvPr>
        </p:nvSpPr>
        <p:spPr>
          <a:xfrm>
            <a:off x="4106791" y="2766804"/>
            <a:ext cx="1382400" cy="1382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dirty="0">
                <a:solidFill>
                  <a:schemeClr val="tx1"/>
                </a:solidFill>
                <a:latin typeface="+mj-lt"/>
              </a:defRPr>
            </a:lvl1pPr>
          </a:lstStyle>
          <a:p>
            <a:pPr lvl="0" algn="ctr"/>
            <a:r>
              <a:rPr lang="en-US"/>
              <a:t> </a:t>
            </a:r>
          </a:p>
        </p:txBody>
      </p:sp>
      <p:sp>
        <p:nvSpPr>
          <p:cNvPr id="40" name="Text Placeholder 35">
            <a:extLst>
              <a:ext uri="{FF2B5EF4-FFF2-40B4-BE49-F238E27FC236}">
                <a16:creationId xmlns:a16="http://schemas.microsoft.com/office/drawing/2014/main" xmlns="" id="{B5A9EE24-117D-4356-9278-0CDA5ECC9B11}"/>
              </a:ext>
            </a:extLst>
          </p:cNvPr>
          <p:cNvSpPr>
            <a:spLocks noGrp="1"/>
          </p:cNvSpPr>
          <p:nvPr userDrawn="1">
            <p:ph type="body" sz="quarter" idx="35" hasCustomPrompt="1"/>
          </p:nvPr>
        </p:nvSpPr>
        <p:spPr>
          <a:xfrm>
            <a:off x="407989" y="3345501"/>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41" name="Text Placeholder 35">
            <a:extLst>
              <a:ext uri="{FF2B5EF4-FFF2-40B4-BE49-F238E27FC236}">
                <a16:creationId xmlns:a16="http://schemas.microsoft.com/office/drawing/2014/main" xmlns="" id="{FCECF160-D8C9-495C-A20A-83370080554E}"/>
              </a:ext>
            </a:extLst>
          </p:cNvPr>
          <p:cNvSpPr>
            <a:spLocks noGrp="1"/>
          </p:cNvSpPr>
          <p:nvPr userDrawn="1">
            <p:ph type="body" sz="quarter" idx="36" hasCustomPrompt="1"/>
          </p:nvPr>
        </p:nvSpPr>
        <p:spPr>
          <a:xfrm>
            <a:off x="407989" y="2941412"/>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dirty="0"/>
              <a:t>Click to add heading</a:t>
            </a:r>
          </a:p>
        </p:txBody>
      </p:sp>
      <p:sp>
        <p:nvSpPr>
          <p:cNvPr id="42" name="Text Placeholder 35">
            <a:extLst>
              <a:ext uri="{FF2B5EF4-FFF2-40B4-BE49-F238E27FC236}">
                <a16:creationId xmlns:a16="http://schemas.microsoft.com/office/drawing/2014/main" xmlns="" id="{3576F2D3-5E56-44DC-B72E-E5651D4085EB}"/>
              </a:ext>
            </a:extLst>
          </p:cNvPr>
          <p:cNvSpPr>
            <a:spLocks noGrp="1"/>
          </p:cNvSpPr>
          <p:nvPr userDrawn="1">
            <p:ph type="body" sz="quarter" idx="37" hasCustomPrompt="1"/>
          </p:nvPr>
        </p:nvSpPr>
        <p:spPr>
          <a:xfrm>
            <a:off x="407989" y="4887792"/>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43" name="Text Placeholder 35">
            <a:extLst>
              <a:ext uri="{FF2B5EF4-FFF2-40B4-BE49-F238E27FC236}">
                <a16:creationId xmlns:a16="http://schemas.microsoft.com/office/drawing/2014/main" xmlns="" id="{7FC4BBC1-5DC6-4EB2-B41F-E08BFBDE682F}"/>
              </a:ext>
            </a:extLst>
          </p:cNvPr>
          <p:cNvSpPr>
            <a:spLocks noGrp="1"/>
          </p:cNvSpPr>
          <p:nvPr userDrawn="1">
            <p:ph type="body" sz="quarter" idx="38" hasCustomPrompt="1"/>
          </p:nvPr>
        </p:nvSpPr>
        <p:spPr>
          <a:xfrm>
            <a:off x="407989" y="4483703"/>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a:t>Click to add heading</a:t>
            </a:r>
          </a:p>
        </p:txBody>
      </p:sp>
      <p:sp>
        <p:nvSpPr>
          <p:cNvPr id="55" name="Picture Placeholder 18">
            <a:extLst>
              <a:ext uri="{FF2B5EF4-FFF2-40B4-BE49-F238E27FC236}">
                <a16:creationId xmlns:a16="http://schemas.microsoft.com/office/drawing/2014/main" xmlns="" id="{1C0612FC-2E67-4816-A17C-A913B264C318}"/>
              </a:ext>
            </a:extLst>
          </p:cNvPr>
          <p:cNvSpPr>
            <a:spLocks noGrp="1"/>
          </p:cNvSpPr>
          <p:nvPr userDrawn="1">
            <p:ph type="pic" sz="quarter" idx="39" hasCustomPrompt="1"/>
          </p:nvPr>
        </p:nvSpPr>
        <p:spPr>
          <a:xfrm>
            <a:off x="6214837" y="4268148"/>
            <a:ext cx="1382400" cy="13824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dirty="0">
                <a:solidFill>
                  <a:schemeClr val="tx1"/>
                </a:solidFill>
                <a:latin typeface="+mj-lt"/>
              </a:defRPr>
            </a:lvl1pPr>
          </a:lstStyle>
          <a:p>
            <a:pPr lvl="0" algn="ctr"/>
            <a:r>
              <a:rPr lang="en-US"/>
              <a:t> </a:t>
            </a:r>
          </a:p>
        </p:txBody>
      </p:sp>
      <p:sp>
        <p:nvSpPr>
          <p:cNvPr id="33" name="Picture Placeholder 18">
            <a:extLst>
              <a:ext uri="{FF2B5EF4-FFF2-40B4-BE49-F238E27FC236}">
                <a16:creationId xmlns:a16="http://schemas.microsoft.com/office/drawing/2014/main" xmlns="" id="{98B8D385-C24B-4777-A949-9567F02FB157}"/>
              </a:ext>
            </a:extLst>
          </p:cNvPr>
          <p:cNvSpPr>
            <a:spLocks noGrp="1"/>
          </p:cNvSpPr>
          <p:nvPr userDrawn="1">
            <p:ph type="pic" sz="quarter" idx="21" hasCustomPrompt="1"/>
          </p:nvPr>
        </p:nvSpPr>
        <p:spPr>
          <a:xfrm rot="5400000">
            <a:off x="5391956" y="1814412"/>
            <a:ext cx="1382400" cy="1382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a:solidFill>
                  <a:schemeClr val="tx1"/>
                </a:solidFill>
                <a:latin typeface="+mj-lt"/>
              </a:defRPr>
            </a:lvl1pPr>
          </a:lstStyle>
          <a:p>
            <a:pPr lvl="0" algn="ctr"/>
            <a:r>
              <a:rPr lang="en-US"/>
              <a:t> </a:t>
            </a:r>
          </a:p>
        </p:txBody>
      </p:sp>
      <p:sp>
        <p:nvSpPr>
          <p:cNvPr id="100" name="Text Placeholder 35">
            <a:extLst>
              <a:ext uri="{FF2B5EF4-FFF2-40B4-BE49-F238E27FC236}">
                <a16:creationId xmlns:a16="http://schemas.microsoft.com/office/drawing/2014/main" xmlns="" id="{2FEFE8F0-9BAA-4346-BB21-AE04B912909E}"/>
              </a:ext>
            </a:extLst>
          </p:cNvPr>
          <p:cNvSpPr>
            <a:spLocks noGrp="1"/>
          </p:cNvSpPr>
          <p:nvPr userDrawn="1">
            <p:ph type="body" sz="quarter" idx="40" hasCustomPrompt="1"/>
          </p:nvPr>
        </p:nvSpPr>
        <p:spPr>
          <a:xfrm>
            <a:off x="8378155" y="4887792"/>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101" name="Text Placeholder 35">
            <a:extLst>
              <a:ext uri="{FF2B5EF4-FFF2-40B4-BE49-F238E27FC236}">
                <a16:creationId xmlns:a16="http://schemas.microsoft.com/office/drawing/2014/main" xmlns="" id="{C99D92DC-FF86-40FE-B29A-81222ADC7B00}"/>
              </a:ext>
            </a:extLst>
          </p:cNvPr>
          <p:cNvSpPr>
            <a:spLocks noGrp="1"/>
          </p:cNvSpPr>
          <p:nvPr userDrawn="1">
            <p:ph type="body" sz="quarter" idx="41" hasCustomPrompt="1"/>
          </p:nvPr>
        </p:nvSpPr>
        <p:spPr>
          <a:xfrm>
            <a:off x="8378155" y="4483703"/>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dirty="0"/>
              <a:t>Click to add heading</a:t>
            </a:r>
          </a:p>
        </p:txBody>
      </p:sp>
      <p:sp>
        <p:nvSpPr>
          <p:cNvPr id="102" name="Text Placeholder 35">
            <a:extLst>
              <a:ext uri="{FF2B5EF4-FFF2-40B4-BE49-F238E27FC236}">
                <a16:creationId xmlns:a16="http://schemas.microsoft.com/office/drawing/2014/main" xmlns="" id="{B03F4B5C-D836-4E4C-A2EB-DE5761A3FD20}"/>
              </a:ext>
            </a:extLst>
          </p:cNvPr>
          <p:cNvSpPr>
            <a:spLocks noGrp="1"/>
          </p:cNvSpPr>
          <p:nvPr userDrawn="1">
            <p:ph type="body" sz="quarter" idx="42" hasCustomPrompt="1"/>
          </p:nvPr>
        </p:nvSpPr>
        <p:spPr>
          <a:xfrm>
            <a:off x="8378155" y="3345501"/>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103" name="Text Placeholder 35">
            <a:extLst>
              <a:ext uri="{FF2B5EF4-FFF2-40B4-BE49-F238E27FC236}">
                <a16:creationId xmlns:a16="http://schemas.microsoft.com/office/drawing/2014/main" xmlns="" id="{BD7432FC-8E33-4D4A-9C94-1BD0E1D05DF5}"/>
              </a:ext>
            </a:extLst>
          </p:cNvPr>
          <p:cNvSpPr>
            <a:spLocks noGrp="1"/>
          </p:cNvSpPr>
          <p:nvPr userDrawn="1">
            <p:ph type="body" sz="quarter" idx="43" hasCustomPrompt="1"/>
          </p:nvPr>
        </p:nvSpPr>
        <p:spPr>
          <a:xfrm>
            <a:off x="8378155" y="2941412"/>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a:t>Click to add heading</a:t>
            </a:r>
          </a:p>
        </p:txBody>
      </p:sp>
      <p:sp>
        <p:nvSpPr>
          <p:cNvPr id="105" name="Picture Placeholder 18">
            <a:extLst>
              <a:ext uri="{FF2B5EF4-FFF2-40B4-BE49-F238E27FC236}">
                <a16:creationId xmlns:a16="http://schemas.microsoft.com/office/drawing/2014/main" xmlns="" id="{BFC280A5-9513-416C-8C61-E8C8CEE671F9}"/>
              </a:ext>
            </a:extLst>
          </p:cNvPr>
          <p:cNvSpPr>
            <a:spLocks noGrp="1"/>
          </p:cNvSpPr>
          <p:nvPr userDrawn="1">
            <p:ph type="pic" sz="quarter" idx="45" hasCustomPrompt="1"/>
          </p:nvPr>
        </p:nvSpPr>
        <p:spPr>
          <a:xfrm>
            <a:off x="6694800" y="2742382"/>
            <a:ext cx="1382400" cy="1382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dirty="0">
                <a:solidFill>
                  <a:schemeClr val="tx1"/>
                </a:solidFill>
                <a:latin typeface="+mj-lt"/>
              </a:defRPr>
            </a:lvl1pPr>
          </a:lstStyle>
          <a:p>
            <a:pPr lvl="0" algn="ctr"/>
            <a:r>
              <a:rPr lang="en-US"/>
              <a:t> </a:t>
            </a:r>
          </a:p>
        </p:txBody>
      </p:sp>
      <p:sp>
        <p:nvSpPr>
          <p:cNvPr id="28" name="Text Placeholder 96">
            <a:extLst>
              <a:ext uri="{FF2B5EF4-FFF2-40B4-BE49-F238E27FC236}">
                <a16:creationId xmlns:a16="http://schemas.microsoft.com/office/drawing/2014/main" xmlns="" id="{5D62670B-0564-448A-81BB-05FE5CE78A4B}"/>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3263918533"/>
      </p:ext>
    </p:extLst>
  </p:cSld>
  <p:clrMapOvr>
    <a:masterClrMapping/>
  </p:clrMapOvr>
  <p:extLst>
    <p:ext uri="{DCECCB84-F9BA-43D5-87BE-67443E8EF086}">
      <p15:sldGuideLst xmlns:p15="http://schemas.microsoft.com/office/powerpoint/2012/main" xmlns="">
        <p15:guide id="1" orient="horz" pos="890" userDrawn="1">
          <p15:clr>
            <a:srgbClr val="C35EA4"/>
          </p15:clr>
        </p15:guide>
        <p15:guide id="2" orient="horz" pos="981" userDrawn="1">
          <p15:clr>
            <a:srgbClr val="C35EA4"/>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 Step Cycl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3E434940-7559-4041-A9F9-0DF5F3567311}"/>
              </a:ext>
            </a:extLst>
          </p:cNvPr>
          <p:cNvGrpSpPr/>
          <p:nvPr userDrawn="1"/>
        </p:nvGrpSpPr>
        <p:grpSpPr>
          <a:xfrm>
            <a:off x="3962400" y="1656710"/>
            <a:ext cx="4343400" cy="4343392"/>
            <a:chOff x="3962400" y="1182148"/>
            <a:chExt cx="4343400" cy="4343392"/>
          </a:xfrm>
        </p:grpSpPr>
        <p:sp>
          <p:nvSpPr>
            <p:cNvPr id="85" name="Oval 84">
              <a:extLst>
                <a:ext uri="{FF2B5EF4-FFF2-40B4-BE49-F238E27FC236}">
                  <a16:creationId xmlns:a16="http://schemas.microsoft.com/office/drawing/2014/main" xmlns="" id="{97068049-9E9C-4AB6-9ED8-B5CB565293A5}"/>
                </a:ext>
              </a:extLst>
            </p:cNvPr>
            <p:cNvSpPr/>
            <p:nvPr/>
          </p:nvSpPr>
          <p:spPr>
            <a:xfrm>
              <a:off x="4500562" y="1720309"/>
              <a:ext cx="3267076" cy="32670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lnSpc>
                  <a:spcPct val="90000"/>
                </a:lnSpc>
                <a:spcAft>
                  <a:spcPts val="600"/>
                </a:spcAft>
                <a:buFont typeface="Arial" panose="020B0604020202020204" pitchFamily="34" charset="0"/>
                <a:buNone/>
              </a:pPr>
              <a:endParaRPr lang="en-US" sz="3600" b="1">
                <a:latin typeface="+mj-lt"/>
              </a:endParaRPr>
            </a:p>
          </p:txBody>
        </p:sp>
        <p:grpSp>
          <p:nvGrpSpPr>
            <p:cNvPr id="86" name="Group 85">
              <a:extLst>
                <a:ext uri="{FF2B5EF4-FFF2-40B4-BE49-F238E27FC236}">
                  <a16:creationId xmlns:a16="http://schemas.microsoft.com/office/drawing/2014/main" xmlns="" id="{542CFC9C-095F-4B94-A8F5-C216A77EFFF4}"/>
                </a:ext>
              </a:extLst>
            </p:cNvPr>
            <p:cNvGrpSpPr/>
            <p:nvPr/>
          </p:nvGrpSpPr>
          <p:grpSpPr>
            <a:xfrm rot="20663140">
              <a:off x="4928258" y="2358665"/>
              <a:ext cx="2665070" cy="2434571"/>
              <a:chOff x="5344949" y="2692885"/>
              <a:chExt cx="1655223" cy="1512065"/>
            </a:xfrm>
          </p:grpSpPr>
          <p:sp>
            <p:nvSpPr>
              <p:cNvPr id="91" name="Freeform 18">
                <a:extLst>
                  <a:ext uri="{FF2B5EF4-FFF2-40B4-BE49-F238E27FC236}">
                    <a16:creationId xmlns:a16="http://schemas.microsoft.com/office/drawing/2014/main" xmlns="" id="{5A557AD1-06A3-429C-A17C-67C2D6FC16E1}"/>
                  </a:ext>
                </a:extLst>
              </p:cNvPr>
              <p:cNvSpPr>
                <a:spLocks/>
              </p:cNvSpPr>
              <p:nvPr/>
            </p:nvSpPr>
            <p:spPr bwMode="auto">
              <a:xfrm flipH="1">
                <a:off x="5344949" y="2692885"/>
                <a:ext cx="106835" cy="148144"/>
              </a:xfrm>
              <a:custGeom>
                <a:avLst/>
                <a:gdLst>
                  <a:gd name="T0" fmla="*/ 110 w 110"/>
                  <a:gd name="T1" fmla="*/ 153 h 153"/>
                  <a:gd name="T2" fmla="*/ 110 w 110"/>
                  <a:gd name="T3" fmla="*/ 153 h 153"/>
                  <a:gd name="T4" fmla="*/ 0 w 110"/>
                  <a:gd name="T5" fmla="*/ 0 h 153"/>
                </a:gdLst>
                <a:ahLst/>
                <a:cxnLst>
                  <a:cxn ang="0">
                    <a:pos x="T0" y="T1"/>
                  </a:cxn>
                  <a:cxn ang="0">
                    <a:pos x="T2" y="T3"/>
                  </a:cxn>
                  <a:cxn ang="0">
                    <a:pos x="T4" y="T5"/>
                  </a:cxn>
                </a:cxnLst>
                <a:rect l="0" t="0" r="r" b="b"/>
                <a:pathLst>
                  <a:path w="110" h="153">
                    <a:moveTo>
                      <a:pt x="110" y="153"/>
                    </a:moveTo>
                    <a:cubicBezTo>
                      <a:pt x="110" y="153"/>
                      <a:pt x="110" y="153"/>
                      <a:pt x="110" y="153"/>
                    </a:cubicBezTo>
                    <a:cubicBezTo>
                      <a:pt x="79" y="98"/>
                      <a:pt x="41" y="47"/>
                      <a:pt x="0" y="0"/>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endParaRPr lang="en-US"/>
              </a:p>
            </p:txBody>
          </p:sp>
          <p:sp>
            <p:nvSpPr>
              <p:cNvPr id="92" name="Freeform 20">
                <a:extLst>
                  <a:ext uri="{FF2B5EF4-FFF2-40B4-BE49-F238E27FC236}">
                    <a16:creationId xmlns:a16="http://schemas.microsoft.com/office/drawing/2014/main" xmlns="" id="{B070BC1C-33C1-4074-AC0D-8088E6060A07}"/>
                  </a:ext>
                </a:extLst>
              </p:cNvPr>
              <p:cNvSpPr>
                <a:spLocks/>
              </p:cNvSpPr>
              <p:nvPr/>
            </p:nvSpPr>
            <p:spPr bwMode="auto">
              <a:xfrm flipH="1">
                <a:off x="6924676" y="2841029"/>
                <a:ext cx="75496" cy="167374"/>
              </a:xfrm>
              <a:custGeom>
                <a:avLst/>
                <a:gdLst>
                  <a:gd name="T0" fmla="*/ 78 w 78"/>
                  <a:gd name="T1" fmla="*/ 0 h 173"/>
                  <a:gd name="T2" fmla="*/ 77 w 78"/>
                  <a:gd name="T3" fmla="*/ 0 h 173"/>
                  <a:gd name="T4" fmla="*/ 0 w 78"/>
                  <a:gd name="T5" fmla="*/ 173 h 173"/>
                </a:gdLst>
                <a:ahLst/>
                <a:cxnLst>
                  <a:cxn ang="0">
                    <a:pos x="T0" y="T1"/>
                  </a:cxn>
                  <a:cxn ang="0">
                    <a:pos x="T2" y="T3"/>
                  </a:cxn>
                  <a:cxn ang="0">
                    <a:pos x="T4" y="T5"/>
                  </a:cxn>
                </a:cxnLst>
                <a:rect l="0" t="0" r="r" b="b"/>
                <a:pathLst>
                  <a:path w="78" h="173">
                    <a:moveTo>
                      <a:pt x="78" y="0"/>
                    </a:moveTo>
                    <a:cubicBezTo>
                      <a:pt x="77" y="0"/>
                      <a:pt x="77" y="0"/>
                      <a:pt x="77" y="0"/>
                    </a:cubicBezTo>
                    <a:cubicBezTo>
                      <a:pt x="46" y="55"/>
                      <a:pt x="20" y="113"/>
                      <a:pt x="0" y="173"/>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endParaRPr lang="en-US"/>
              </a:p>
            </p:txBody>
          </p:sp>
          <p:sp>
            <p:nvSpPr>
              <p:cNvPr id="93" name="Freeform 22">
                <a:extLst>
                  <a:ext uri="{FF2B5EF4-FFF2-40B4-BE49-F238E27FC236}">
                    <a16:creationId xmlns:a16="http://schemas.microsoft.com/office/drawing/2014/main" xmlns="" id="{7E226681-5C0D-4724-8383-5DC8F39D29AF}"/>
                  </a:ext>
                </a:extLst>
              </p:cNvPr>
              <p:cNvSpPr>
                <a:spLocks/>
              </p:cNvSpPr>
              <p:nvPr/>
            </p:nvSpPr>
            <p:spPr bwMode="auto">
              <a:xfrm flipH="1">
                <a:off x="5951769" y="4186432"/>
                <a:ext cx="182331" cy="18518"/>
              </a:xfrm>
              <a:custGeom>
                <a:avLst/>
                <a:gdLst>
                  <a:gd name="T0" fmla="*/ 0 w 188"/>
                  <a:gd name="T1" fmla="*/ 18 h 19"/>
                  <a:gd name="T2" fmla="*/ 0 w 188"/>
                  <a:gd name="T3" fmla="*/ 19 h 19"/>
                  <a:gd name="T4" fmla="*/ 188 w 188"/>
                  <a:gd name="T5" fmla="*/ 0 h 19"/>
                </a:gdLst>
                <a:ahLst/>
                <a:cxnLst>
                  <a:cxn ang="0">
                    <a:pos x="T0" y="T1"/>
                  </a:cxn>
                  <a:cxn ang="0">
                    <a:pos x="T2" y="T3"/>
                  </a:cxn>
                  <a:cxn ang="0">
                    <a:pos x="T4" y="T5"/>
                  </a:cxn>
                </a:cxnLst>
                <a:rect l="0" t="0" r="r" b="b"/>
                <a:pathLst>
                  <a:path w="188" h="19">
                    <a:moveTo>
                      <a:pt x="0" y="18"/>
                    </a:moveTo>
                    <a:cubicBezTo>
                      <a:pt x="0" y="19"/>
                      <a:pt x="0" y="19"/>
                      <a:pt x="0" y="19"/>
                    </a:cubicBezTo>
                    <a:cubicBezTo>
                      <a:pt x="63" y="19"/>
                      <a:pt x="126" y="12"/>
                      <a:pt x="188" y="0"/>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endParaRPr lang="en-US"/>
              </a:p>
            </p:txBody>
          </p:sp>
        </p:grpSp>
        <p:grpSp>
          <p:nvGrpSpPr>
            <p:cNvPr id="87" name="Group 86">
              <a:extLst>
                <a:ext uri="{FF2B5EF4-FFF2-40B4-BE49-F238E27FC236}">
                  <a16:creationId xmlns:a16="http://schemas.microsoft.com/office/drawing/2014/main" xmlns="" id="{96A6398B-0687-499A-A3EF-3864749ECD92}"/>
                </a:ext>
              </a:extLst>
            </p:cNvPr>
            <p:cNvGrpSpPr/>
            <p:nvPr/>
          </p:nvGrpSpPr>
          <p:grpSpPr>
            <a:xfrm rot="21366382">
              <a:off x="4721545" y="1896038"/>
              <a:ext cx="2667364" cy="2439158"/>
              <a:chOff x="5268028" y="2386626"/>
              <a:chExt cx="1656648" cy="1514914"/>
            </a:xfrm>
          </p:grpSpPr>
          <p:sp>
            <p:nvSpPr>
              <p:cNvPr id="88" name="Freeform 19">
                <a:extLst>
                  <a:ext uri="{FF2B5EF4-FFF2-40B4-BE49-F238E27FC236}">
                    <a16:creationId xmlns:a16="http://schemas.microsoft.com/office/drawing/2014/main" xmlns="" id="{52B27D6F-750C-4E87-9F46-CB20F0ACCC22}"/>
                  </a:ext>
                </a:extLst>
              </p:cNvPr>
              <p:cNvSpPr>
                <a:spLocks/>
              </p:cNvSpPr>
              <p:nvPr/>
            </p:nvSpPr>
            <p:spPr bwMode="auto">
              <a:xfrm flipH="1">
                <a:off x="6134100" y="2386626"/>
                <a:ext cx="183043" cy="19230"/>
              </a:xfrm>
              <a:custGeom>
                <a:avLst/>
                <a:gdLst>
                  <a:gd name="T0" fmla="*/ 188 w 188"/>
                  <a:gd name="T1" fmla="*/ 1 h 20"/>
                  <a:gd name="T2" fmla="*/ 188 w 188"/>
                  <a:gd name="T3" fmla="*/ 0 h 20"/>
                  <a:gd name="T4" fmla="*/ 0 w 188"/>
                  <a:gd name="T5" fmla="*/ 20 h 20"/>
                </a:gdLst>
                <a:ahLst/>
                <a:cxnLst>
                  <a:cxn ang="0">
                    <a:pos x="T0" y="T1"/>
                  </a:cxn>
                  <a:cxn ang="0">
                    <a:pos x="T2" y="T3"/>
                  </a:cxn>
                  <a:cxn ang="0">
                    <a:pos x="T4" y="T5"/>
                  </a:cxn>
                </a:cxnLst>
                <a:rect l="0" t="0" r="r" b="b"/>
                <a:pathLst>
                  <a:path w="188" h="20">
                    <a:moveTo>
                      <a:pt x="188" y="1"/>
                    </a:moveTo>
                    <a:cubicBezTo>
                      <a:pt x="188" y="0"/>
                      <a:pt x="188" y="0"/>
                      <a:pt x="188" y="0"/>
                    </a:cubicBezTo>
                    <a:cubicBezTo>
                      <a:pt x="124" y="0"/>
                      <a:pt x="61" y="7"/>
                      <a:pt x="0" y="20"/>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endParaRPr lang="en-US"/>
              </a:p>
            </p:txBody>
          </p:sp>
          <p:sp>
            <p:nvSpPr>
              <p:cNvPr id="89" name="Freeform 21">
                <a:extLst>
                  <a:ext uri="{FF2B5EF4-FFF2-40B4-BE49-F238E27FC236}">
                    <a16:creationId xmlns:a16="http://schemas.microsoft.com/office/drawing/2014/main" xmlns="" id="{0148AA9A-F791-4EE1-8751-874899E8757B}"/>
                  </a:ext>
                </a:extLst>
              </p:cNvPr>
              <p:cNvSpPr>
                <a:spLocks/>
              </p:cNvSpPr>
              <p:nvPr/>
            </p:nvSpPr>
            <p:spPr bwMode="auto">
              <a:xfrm flipH="1">
                <a:off x="6817841" y="3751972"/>
                <a:ext cx="106835" cy="149568"/>
              </a:xfrm>
              <a:custGeom>
                <a:avLst/>
                <a:gdLst>
                  <a:gd name="T0" fmla="*/ 0 w 110"/>
                  <a:gd name="T1" fmla="*/ 0 h 154"/>
                  <a:gd name="T2" fmla="*/ 0 w 110"/>
                  <a:gd name="T3" fmla="*/ 1 h 154"/>
                  <a:gd name="T4" fmla="*/ 110 w 110"/>
                  <a:gd name="T5" fmla="*/ 154 h 154"/>
                </a:gdLst>
                <a:ahLst/>
                <a:cxnLst>
                  <a:cxn ang="0">
                    <a:pos x="T0" y="T1"/>
                  </a:cxn>
                  <a:cxn ang="0">
                    <a:pos x="T2" y="T3"/>
                  </a:cxn>
                  <a:cxn ang="0">
                    <a:pos x="T4" y="T5"/>
                  </a:cxn>
                </a:cxnLst>
                <a:rect l="0" t="0" r="r" b="b"/>
                <a:pathLst>
                  <a:path w="110" h="154">
                    <a:moveTo>
                      <a:pt x="0" y="0"/>
                    </a:moveTo>
                    <a:cubicBezTo>
                      <a:pt x="0" y="1"/>
                      <a:pt x="0" y="1"/>
                      <a:pt x="0" y="1"/>
                    </a:cubicBezTo>
                    <a:cubicBezTo>
                      <a:pt x="32" y="56"/>
                      <a:pt x="69" y="107"/>
                      <a:pt x="110" y="154"/>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endParaRPr lang="en-US"/>
              </a:p>
            </p:txBody>
          </p:sp>
          <p:sp>
            <p:nvSpPr>
              <p:cNvPr id="90" name="Freeform 23">
                <a:extLst>
                  <a:ext uri="{FF2B5EF4-FFF2-40B4-BE49-F238E27FC236}">
                    <a16:creationId xmlns:a16="http://schemas.microsoft.com/office/drawing/2014/main" xmlns="" id="{0465E06E-A8C3-45A2-A1D6-6C0A7EBA5414}"/>
                  </a:ext>
                </a:extLst>
              </p:cNvPr>
              <p:cNvSpPr>
                <a:spLocks/>
              </p:cNvSpPr>
              <p:nvPr/>
            </p:nvSpPr>
            <p:spPr bwMode="auto">
              <a:xfrm flipH="1">
                <a:off x="5268028" y="3583173"/>
                <a:ext cx="76209" cy="165950"/>
              </a:xfrm>
              <a:custGeom>
                <a:avLst/>
                <a:gdLst>
                  <a:gd name="T0" fmla="*/ 0 w 78"/>
                  <a:gd name="T1" fmla="*/ 172 h 172"/>
                  <a:gd name="T2" fmla="*/ 0 w 78"/>
                  <a:gd name="T3" fmla="*/ 172 h 172"/>
                  <a:gd name="T4" fmla="*/ 78 w 78"/>
                  <a:gd name="T5" fmla="*/ 0 h 172"/>
                </a:gdLst>
                <a:ahLst/>
                <a:cxnLst>
                  <a:cxn ang="0">
                    <a:pos x="T0" y="T1"/>
                  </a:cxn>
                  <a:cxn ang="0">
                    <a:pos x="T2" y="T3"/>
                  </a:cxn>
                  <a:cxn ang="0">
                    <a:pos x="T4" y="T5"/>
                  </a:cxn>
                </a:cxnLst>
                <a:rect l="0" t="0" r="r" b="b"/>
                <a:pathLst>
                  <a:path w="78" h="172">
                    <a:moveTo>
                      <a:pt x="0" y="172"/>
                    </a:moveTo>
                    <a:cubicBezTo>
                      <a:pt x="0" y="172"/>
                      <a:pt x="0" y="172"/>
                      <a:pt x="0" y="172"/>
                    </a:cubicBezTo>
                    <a:cubicBezTo>
                      <a:pt x="32" y="117"/>
                      <a:pt x="58" y="60"/>
                      <a:pt x="78" y="0"/>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endParaRPr lang="en-US"/>
              </a:p>
            </p:txBody>
          </p:sp>
        </p:grpSp>
        <p:sp>
          <p:nvSpPr>
            <p:cNvPr id="78" name="Oval 77">
              <a:extLst>
                <a:ext uri="{FF2B5EF4-FFF2-40B4-BE49-F238E27FC236}">
                  <a16:creationId xmlns:a16="http://schemas.microsoft.com/office/drawing/2014/main" xmlns="" id="{93C7739D-8BC1-4056-B29E-95C7CA15BDCF}"/>
                </a:ext>
              </a:extLst>
            </p:cNvPr>
            <p:cNvSpPr/>
            <p:nvPr/>
          </p:nvSpPr>
          <p:spPr>
            <a:xfrm>
              <a:off x="3962400" y="1182148"/>
              <a:ext cx="4343400" cy="434339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lnSpc>
                  <a:spcPct val="90000"/>
                </a:lnSpc>
                <a:spcAft>
                  <a:spcPts val="600"/>
                </a:spcAft>
                <a:buFont typeface="Arial" panose="020B0604020202020204" pitchFamily="34" charset="0"/>
                <a:buNone/>
              </a:pPr>
              <a:endParaRPr lang="en-US" sz="3600" b="1">
                <a:latin typeface="+mj-lt"/>
              </a:endParaRPr>
            </a:p>
          </p:txBody>
        </p:sp>
      </p:grpSp>
      <p:sp>
        <p:nvSpPr>
          <p:cNvPr id="37" name="Text Placeholder 35">
            <a:extLst>
              <a:ext uri="{FF2B5EF4-FFF2-40B4-BE49-F238E27FC236}">
                <a16:creationId xmlns:a16="http://schemas.microsoft.com/office/drawing/2014/main" xmlns="" id="{8552BE03-1563-4153-9F03-4CF477C6D0B8}"/>
              </a:ext>
            </a:extLst>
          </p:cNvPr>
          <p:cNvSpPr>
            <a:spLocks noGrp="1"/>
          </p:cNvSpPr>
          <p:nvPr>
            <p:ph type="body" sz="quarter" idx="32" hasCustomPrompt="1"/>
          </p:nvPr>
        </p:nvSpPr>
        <p:spPr>
          <a:xfrm>
            <a:off x="407989" y="2364941"/>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36" name="Text Placeholder 35">
            <a:extLst>
              <a:ext uri="{FF2B5EF4-FFF2-40B4-BE49-F238E27FC236}">
                <a16:creationId xmlns:a16="http://schemas.microsoft.com/office/drawing/2014/main" xmlns="" id="{8D44FBB5-0816-4A67-9A1E-11064CBAD7FC}"/>
              </a:ext>
            </a:extLst>
          </p:cNvPr>
          <p:cNvSpPr>
            <a:spLocks noGrp="1"/>
          </p:cNvSpPr>
          <p:nvPr>
            <p:ph type="body" sz="quarter" idx="31" hasCustomPrompt="1"/>
          </p:nvPr>
        </p:nvSpPr>
        <p:spPr>
          <a:xfrm>
            <a:off x="407989" y="1960852"/>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dirty="0"/>
              <a:t>Click to add heading</a:t>
            </a:r>
          </a:p>
        </p:txBody>
      </p:sp>
      <p:sp>
        <p:nvSpPr>
          <p:cNvPr id="3" name="Date Placeholder 2">
            <a:extLst>
              <a:ext uri="{FF2B5EF4-FFF2-40B4-BE49-F238E27FC236}">
                <a16:creationId xmlns:a16="http://schemas.microsoft.com/office/drawing/2014/main" xmlns="" id="{FE4832AD-985D-4D13-ADFF-E382CC2CA7F2}"/>
              </a:ext>
            </a:extLst>
          </p:cNvPr>
          <p:cNvSpPr>
            <a:spLocks noGrp="1"/>
          </p:cNvSpPr>
          <p:nvPr>
            <p:ph type="dt" sz="half" idx="10"/>
          </p:nvPr>
        </p:nvSpPr>
        <p:spPr/>
        <p:txBody>
          <a:bodyPr/>
          <a:lstStyle>
            <a:lvl1pPr>
              <a:lnSpc>
                <a:spcPct val="100000"/>
              </a:lnSpc>
              <a:defRPr/>
            </a:lvl1pPr>
          </a:lstStyle>
          <a:p>
            <a:endParaRPr lang="en-GB"/>
          </a:p>
        </p:txBody>
      </p:sp>
      <p:sp>
        <p:nvSpPr>
          <p:cNvPr id="5" name="Slide Number Placeholder 4">
            <a:extLst>
              <a:ext uri="{FF2B5EF4-FFF2-40B4-BE49-F238E27FC236}">
                <a16:creationId xmlns:a16="http://schemas.microsoft.com/office/drawing/2014/main" xmlns="" id="{D0F3331A-221C-4BB7-BE2C-92316653FCF1}"/>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2" name="Title 1">
            <a:extLst>
              <a:ext uri="{FF2B5EF4-FFF2-40B4-BE49-F238E27FC236}">
                <a16:creationId xmlns:a16="http://schemas.microsoft.com/office/drawing/2014/main" xmlns="" id="{BB48A82D-1FED-420A-9205-FF50EB5B805B}"/>
              </a:ext>
            </a:extLst>
          </p:cNvPr>
          <p:cNvSpPr>
            <a:spLocks noGrp="1"/>
          </p:cNvSpPr>
          <p:nvPr>
            <p:ph type="title" hasCustomPrompt="1"/>
          </p:nvPr>
        </p:nvSpPr>
        <p:spPr>
          <a:xfrm>
            <a:off x="407987" y="404812"/>
            <a:ext cx="11376025" cy="1007427"/>
          </a:xfrm>
        </p:spPr>
        <p:txBody>
          <a:bodyPr/>
          <a:lstStyle>
            <a:lvl1pPr>
              <a:lnSpc>
                <a:spcPct val="100000"/>
              </a:lnSpc>
              <a:defRPr/>
            </a:lvl1pPr>
          </a:lstStyle>
          <a:p>
            <a:r>
              <a:rPr lang="en-US" dirty="0"/>
              <a:t>Click to enter title here</a:t>
            </a:r>
          </a:p>
        </p:txBody>
      </p:sp>
      <p:sp>
        <p:nvSpPr>
          <p:cNvPr id="34" name="Picture Placeholder 18">
            <a:extLst>
              <a:ext uri="{FF2B5EF4-FFF2-40B4-BE49-F238E27FC236}">
                <a16:creationId xmlns:a16="http://schemas.microsoft.com/office/drawing/2014/main" xmlns="" id="{0FEB6459-32DC-4DA1-A8F5-8F0A8A38CEF6}"/>
              </a:ext>
            </a:extLst>
          </p:cNvPr>
          <p:cNvSpPr>
            <a:spLocks noGrp="1"/>
          </p:cNvSpPr>
          <p:nvPr>
            <p:ph type="pic" sz="quarter" idx="23" hasCustomPrompt="1"/>
          </p:nvPr>
        </p:nvSpPr>
        <p:spPr>
          <a:xfrm>
            <a:off x="4714516" y="4308980"/>
            <a:ext cx="1479600" cy="14796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dirty="0">
                <a:solidFill>
                  <a:schemeClr val="tx1"/>
                </a:solidFill>
                <a:latin typeface="+mj-lt"/>
              </a:defRPr>
            </a:lvl1pPr>
          </a:lstStyle>
          <a:p>
            <a:pPr lvl="0" algn="ctr"/>
            <a:r>
              <a:rPr lang="en-US"/>
              <a:t> </a:t>
            </a:r>
          </a:p>
        </p:txBody>
      </p:sp>
      <p:sp>
        <p:nvSpPr>
          <p:cNvPr id="35" name="Picture Placeholder 18">
            <a:extLst>
              <a:ext uri="{FF2B5EF4-FFF2-40B4-BE49-F238E27FC236}">
                <a16:creationId xmlns:a16="http://schemas.microsoft.com/office/drawing/2014/main" xmlns="" id="{1A1E17F1-1D9F-4878-AA4D-733B2CB3375E}"/>
              </a:ext>
            </a:extLst>
          </p:cNvPr>
          <p:cNvSpPr>
            <a:spLocks noGrp="1"/>
          </p:cNvSpPr>
          <p:nvPr>
            <p:ph type="pic" sz="quarter" idx="30" hasCustomPrompt="1"/>
          </p:nvPr>
        </p:nvSpPr>
        <p:spPr>
          <a:xfrm>
            <a:off x="4218562" y="3358161"/>
            <a:ext cx="939600" cy="9396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dirty="0">
                <a:solidFill>
                  <a:schemeClr val="tx1"/>
                </a:solidFill>
                <a:latin typeface="+mj-lt"/>
              </a:defRPr>
            </a:lvl1pPr>
          </a:lstStyle>
          <a:p>
            <a:pPr lvl="0" algn="ctr"/>
            <a:r>
              <a:rPr lang="en-US"/>
              <a:t> </a:t>
            </a:r>
          </a:p>
        </p:txBody>
      </p:sp>
      <p:sp>
        <p:nvSpPr>
          <p:cNvPr id="38" name="Text Placeholder 35">
            <a:extLst>
              <a:ext uri="{FF2B5EF4-FFF2-40B4-BE49-F238E27FC236}">
                <a16:creationId xmlns:a16="http://schemas.microsoft.com/office/drawing/2014/main" xmlns="" id="{B2CDFEC6-77B5-48E1-AD00-558860A3B7D7}"/>
              </a:ext>
            </a:extLst>
          </p:cNvPr>
          <p:cNvSpPr>
            <a:spLocks noGrp="1"/>
          </p:cNvSpPr>
          <p:nvPr>
            <p:ph type="body" sz="quarter" idx="33" hasCustomPrompt="1"/>
          </p:nvPr>
        </p:nvSpPr>
        <p:spPr>
          <a:xfrm>
            <a:off x="407989" y="3732450"/>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39" name="Text Placeholder 35">
            <a:extLst>
              <a:ext uri="{FF2B5EF4-FFF2-40B4-BE49-F238E27FC236}">
                <a16:creationId xmlns:a16="http://schemas.microsoft.com/office/drawing/2014/main" xmlns="" id="{6D92BE5C-CD11-4FE3-BBAA-4E269EF03186}"/>
              </a:ext>
            </a:extLst>
          </p:cNvPr>
          <p:cNvSpPr>
            <a:spLocks noGrp="1"/>
          </p:cNvSpPr>
          <p:nvPr>
            <p:ph type="body" sz="quarter" idx="34" hasCustomPrompt="1"/>
          </p:nvPr>
        </p:nvSpPr>
        <p:spPr>
          <a:xfrm>
            <a:off x="407989" y="3328361"/>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a:t>Click to add heading</a:t>
            </a:r>
          </a:p>
        </p:txBody>
      </p:sp>
      <p:sp>
        <p:nvSpPr>
          <p:cNvPr id="40" name="Text Placeholder 35">
            <a:extLst>
              <a:ext uri="{FF2B5EF4-FFF2-40B4-BE49-F238E27FC236}">
                <a16:creationId xmlns:a16="http://schemas.microsoft.com/office/drawing/2014/main" xmlns="" id="{B5A9EE24-117D-4356-9278-0CDA5ECC9B11}"/>
              </a:ext>
            </a:extLst>
          </p:cNvPr>
          <p:cNvSpPr>
            <a:spLocks noGrp="1"/>
          </p:cNvSpPr>
          <p:nvPr>
            <p:ph type="body" sz="quarter" idx="35" hasCustomPrompt="1"/>
          </p:nvPr>
        </p:nvSpPr>
        <p:spPr>
          <a:xfrm>
            <a:off x="407989" y="5142435"/>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41" name="Text Placeholder 35">
            <a:extLst>
              <a:ext uri="{FF2B5EF4-FFF2-40B4-BE49-F238E27FC236}">
                <a16:creationId xmlns:a16="http://schemas.microsoft.com/office/drawing/2014/main" xmlns="" id="{FCECF160-D8C9-495C-A20A-83370080554E}"/>
              </a:ext>
            </a:extLst>
          </p:cNvPr>
          <p:cNvSpPr>
            <a:spLocks noGrp="1"/>
          </p:cNvSpPr>
          <p:nvPr>
            <p:ph type="body" sz="quarter" idx="36" hasCustomPrompt="1"/>
          </p:nvPr>
        </p:nvSpPr>
        <p:spPr>
          <a:xfrm>
            <a:off x="407989" y="4738346"/>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dirty="0"/>
              <a:t>Click to add heading</a:t>
            </a:r>
          </a:p>
        </p:txBody>
      </p:sp>
      <p:sp>
        <p:nvSpPr>
          <p:cNvPr id="42" name="Text Placeholder 35">
            <a:extLst>
              <a:ext uri="{FF2B5EF4-FFF2-40B4-BE49-F238E27FC236}">
                <a16:creationId xmlns:a16="http://schemas.microsoft.com/office/drawing/2014/main" xmlns="" id="{3576F2D3-5E56-44DC-B72E-E5651D4085EB}"/>
              </a:ext>
            </a:extLst>
          </p:cNvPr>
          <p:cNvSpPr>
            <a:spLocks noGrp="1"/>
          </p:cNvSpPr>
          <p:nvPr>
            <p:ph type="body" sz="quarter" idx="37" hasCustomPrompt="1"/>
          </p:nvPr>
        </p:nvSpPr>
        <p:spPr>
          <a:xfrm>
            <a:off x="8378155" y="5142435"/>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43" name="Text Placeholder 35">
            <a:extLst>
              <a:ext uri="{FF2B5EF4-FFF2-40B4-BE49-F238E27FC236}">
                <a16:creationId xmlns:a16="http://schemas.microsoft.com/office/drawing/2014/main" xmlns="" id="{7FC4BBC1-5DC6-4EB2-B41F-E08BFBDE682F}"/>
              </a:ext>
            </a:extLst>
          </p:cNvPr>
          <p:cNvSpPr>
            <a:spLocks noGrp="1"/>
          </p:cNvSpPr>
          <p:nvPr>
            <p:ph type="body" sz="quarter" idx="38" hasCustomPrompt="1"/>
          </p:nvPr>
        </p:nvSpPr>
        <p:spPr>
          <a:xfrm>
            <a:off x="8378155" y="4738346"/>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a:t>Click to add heading</a:t>
            </a:r>
          </a:p>
        </p:txBody>
      </p:sp>
      <p:sp>
        <p:nvSpPr>
          <p:cNvPr id="55" name="Picture Placeholder 18">
            <a:extLst>
              <a:ext uri="{FF2B5EF4-FFF2-40B4-BE49-F238E27FC236}">
                <a16:creationId xmlns:a16="http://schemas.microsoft.com/office/drawing/2014/main" xmlns="" id="{1C0612FC-2E67-4816-A17C-A913B264C318}"/>
              </a:ext>
            </a:extLst>
          </p:cNvPr>
          <p:cNvSpPr>
            <a:spLocks noGrp="1"/>
          </p:cNvSpPr>
          <p:nvPr>
            <p:ph type="pic" sz="quarter" idx="39" hasCustomPrompt="1"/>
          </p:nvPr>
        </p:nvSpPr>
        <p:spPr>
          <a:xfrm>
            <a:off x="6424558" y="4673294"/>
            <a:ext cx="939600" cy="93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dirty="0">
                <a:solidFill>
                  <a:schemeClr val="tx1"/>
                </a:solidFill>
                <a:latin typeface="+mj-lt"/>
              </a:defRPr>
            </a:lvl1pPr>
          </a:lstStyle>
          <a:p>
            <a:pPr lvl="0" algn="ctr"/>
            <a:r>
              <a:rPr lang="en-US"/>
              <a:t> </a:t>
            </a:r>
          </a:p>
        </p:txBody>
      </p:sp>
      <p:sp>
        <p:nvSpPr>
          <p:cNvPr id="33" name="Picture Placeholder 18">
            <a:extLst>
              <a:ext uri="{FF2B5EF4-FFF2-40B4-BE49-F238E27FC236}">
                <a16:creationId xmlns:a16="http://schemas.microsoft.com/office/drawing/2014/main" xmlns="" id="{98B8D385-C24B-4777-A949-9567F02FB157}"/>
              </a:ext>
            </a:extLst>
          </p:cNvPr>
          <p:cNvSpPr>
            <a:spLocks noGrp="1"/>
          </p:cNvSpPr>
          <p:nvPr>
            <p:ph type="pic" sz="quarter" idx="21" hasCustomPrompt="1"/>
          </p:nvPr>
        </p:nvSpPr>
        <p:spPr>
          <a:xfrm rot="5400000">
            <a:off x="4714516" y="1909879"/>
            <a:ext cx="1479600" cy="1479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a:solidFill>
                  <a:schemeClr val="tx1"/>
                </a:solidFill>
                <a:latin typeface="+mj-lt"/>
              </a:defRPr>
            </a:lvl1pPr>
          </a:lstStyle>
          <a:p>
            <a:pPr lvl="0" algn="ctr"/>
            <a:r>
              <a:rPr lang="en-US"/>
              <a:t> </a:t>
            </a:r>
          </a:p>
        </p:txBody>
      </p:sp>
      <p:sp>
        <p:nvSpPr>
          <p:cNvPr id="100" name="Text Placeholder 35">
            <a:extLst>
              <a:ext uri="{FF2B5EF4-FFF2-40B4-BE49-F238E27FC236}">
                <a16:creationId xmlns:a16="http://schemas.microsoft.com/office/drawing/2014/main" xmlns="" id="{2FEFE8F0-9BAA-4346-BB21-AE04B912909E}"/>
              </a:ext>
            </a:extLst>
          </p:cNvPr>
          <p:cNvSpPr>
            <a:spLocks noGrp="1"/>
          </p:cNvSpPr>
          <p:nvPr>
            <p:ph type="body" sz="quarter" idx="40" hasCustomPrompt="1"/>
          </p:nvPr>
        </p:nvSpPr>
        <p:spPr>
          <a:xfrm>
            <a:off x="8378155" y="3732450"/>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101" name="Text Placeholder 35">
            <a:extLst>
              <a:ext uri="{FF2B5EF4-FFF2-40B4-BE49-F238E27FC236}">
                <a16:creationId xmlns:a16="http://schemas.microsoft.com/office/drawing/2014/main" xmlns="" id="{C99D92DC-FF86-40FE-B29A-81222ADC7B00}"/>
              </a:ext>
            </a:extLst>
          </p:cNvPr>
          <p:cNvSpPr>
            <a:spLocks noGrp="1"/>
          </p:cNvSpPr>
          <p:nvPr>
            <p:ph type="body" sz="quarter" idx="41" hasCustomPrompt="1"/>
          </p:nvPr>
        </p:nvSpPr>
        <p:spPr>
          <a:xfrm>
            <a:off x="8378155" y="3328361"/>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dirty="0"/>
              <a:t>Click to add heading</a:t>
            </a:r>
          </a:p>
        </p:txBody>
      </p:sp>
      <p:sp>
        <p:nvSpPr>
          <p:cNvPr id="102" name="Text Placeholder 35">
            <a:extLst>
              <a:ext uri="{FF2B5EF4-FFF2-40B4-BE49-F238E27FC236}">
                <a16:creationId xmlns:a16="http://schemas.microsoft.com/office/drawing/2014/main" xmlns="" id="{B03F4B5C-D836-4E4C-A2EB-DE5761A3FD20}"/>
              </a:ext>
            </a:extLst>
          </p:cNvPr>
          <p:cNvSpPr>
            <a:spLocks noGrp="1"/>
          </p:cNvSpPr>
          <p:nvPr>
            <p:ph type="body" sz="quarter" idx="42" hasCustomPrompt="1"/>
          </p:nvPr>
        </p:nvSpPr>
        <p:spPr>
          <a:xfrm>
            <a:off x="8378155" y="2364941"/>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103" name="Text Placeholder 35">
            <a:extLst>
              <a:ext uri="{FF2B5EF4-FFF2-40B4-BE49-F238E27FC236}">
                <a16:creationId xmlns:a16="http://schemas.microsoft.com/office/drawing/2014/main" xmlns="" id="{BD7432FC-8E33-4D4A-9C94-1BD0E1D05DF5}"/>
              </a:ext>
            </a:extLst>
          </p:cNvPr>
          <p:cNvSpPr>
            <a:spLocks noGrp="1"/>
          </p:cNvSpPr>
          <p:nvPr>
            <p:ph type="body" sz="quarter" idx="43" hasCustomPrompt="1"/>
          </p:nvPr>
        </p:nvSpPr>
        <p:spPr>
          <a:xfrm>
            <a:off x="8378155" y="1960852"/>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a:t>Click to add heading</a:t>
            </a:r>
          </a:p>
        </p:txBody>
      </p:sp>
      <p:sp>
        <p:nvSpPr>
          <p:cNvPr id="104" name="Picture Placeholder 18">
            <a:extLst>
              <a:ext uri="{FF2B5EF4-FFF2-40B4-BE49-F238E27FC236}">
                <a16:creationId xmlns:a16="http://schemas.microsoft.com/office/drawing/2014/main" xmlns="" id="{EE46A045-14C2-4E61-8827-7C151F1AAFDC}"/>
              </a:ext>
            </a:extLst>
          </p:cNvPr>
          <p:cNvSpPr>
            <a:spLocks noGrp="1"/>
          </p:cNvSpPr>
          <p:nvPr>
            <p:ph type="pic" sz="quarter" idx="44" hasCustomPrompt="1"/>
          </p:nvPr>
        </p:nvSpPr>
        <p:spPr>
          <a:xfrm>
            <a:off x="6755362" y="3088161"/>
            <a:ext cx="1479600" cy="14796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dirty="0">
                <a:solidFill>
                  <a:schemeClr val="tx1"/>
                </a:solidFill>
                <a:latin typeface="+mj-lt"/>
              </a:defRPr>
            </a:lvl1pPr>
          </a:lstStyle>
          <a:p>
            <a:pPr lvl="0" algn="ctr"/>
            <a:r>
              <a:rPr lang="en-US"/>
              <a:t> </a:t>
            </a:r>
          </a:p>
        </p:txBody>
      </p:sp>
      <p:sp>
        <p:nvSpPr>
          <p:cNvPr id="105" name="Picture Placeholder 18">
            <a:extLst>
              <a:ext uri="{FF2B5EF4-FFF2-40B4-BE49-F238E27FC236}">
                <a16:creationId xmlns:a16="http://schemas.microsoft.com/office/drawing/2014/main" xmlns="" id="{BFC280A5-9513-416C-8C61-E8C8CEE671F9}"/>
              </a:ext>
            </a:extLst>
          </p:cNvPr>
          <p:cNvSpPr>
            <a:spLocks noGrp="1"/>
          </p:cNvSpPr>
          <p:nvPr>
            <p:ph type="pic" sz="quarter" idx="45" hasCustomPrompt="1"/>
          </p:nvPr>
        </p:nvSpPr>
        <p:spPr>
          <a:xfrm>
            <a:off x="6426189" y="2043918"/>
            <a:ext cx="939600" cy="939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dirty="0">
                <a:solidFill>
                  <a:schemeClr val="tx1"/>
                </a:solidFill>
                <a:latin typeface="+mj-lt"/>
              </a:defRPr>
            </a:lvl1pPr>
          </a:lstStyle>
          <a:p>
            <a:pPr lvl="0" algn="ctr"/>
            <a:r>
              <a:rPr lang="en-US"/>
              <a:t> </a:t>
            </a:r>
          </a:p>
        </p:txBody>
      </p:sp>
      <p:sp>
        <p:nvSpPr>
          <p:cNvPr id="44" name="Text Placeholder 96">
            <a:extLst>
              <a:ext uri="{FF2B5EF4-FFF2-40B4-BE49-F238E27FC236}">
                <a16:creationId xmlns:a16="http://schemas.microsoft.com/office/drawing/2014/main" xmlns="" id="{5767C5E8-2550-48B3-B38B-4A113100B13B}"/>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2109625227"/>
      </p:ext>
    </p:extLst>
  </p:cSld>
  <p:clrMapOvr>
    <a:masterClrMapping/>
  </p:clrMapOvr>
  <p:extLst>
    <p:ext uri="{DCECCB84-F9BA-43D5-87BE-67443E8EF086}">
      <p15:sldGuideLst xmlns:p15="http://schemas.microsoft.com/office/powerpoint/2012/main" xmlns="">
        <p15:guide id="1" orient="horz" pos="890" userDrawn="1">
          <p15:clr>
            <a:srgbClr val="C35EA4"/>
          </p15:clr>
        </p15:guide>
        <p15:guide id="2" orient="horz" pos="981" userDrawn="1">
          <p15:clr>
            <a:srgbClr val="C35EA4"/>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 Column Process">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xmlns="" id="{D5B1D31A-1072-4488-8176-064D101F59B2}"/>
              </a:ext>
            </a:extLst>
          </p:cNvPr>
          <p:cNvSpPr>
            <a:spLocks noGrp="1"/>
          </p:cNvSpPr>
          <p:nvPr>
            <p:ph type="body" sz="quarter" idx="15" hasCustomPrompt="1"/>
          </p:nvPr>
        </p:nvSpPr>
        <p:spPr>
          <a:xfrm>
            <a:off x="407986" y="2849450"/>
            <a:ext cx="3715200" cy="2876550"/>
          </a:xfrm>
          <a:noFill/>
          <a:ln>
            <a:solidFill>
              <a:schemeClr val="accent1"/>
            </a:solidFill>
          </a:ln>
        </p:spPr>
        <p:txBody>
          <a:bodyPr lIns="180000" tIns="180000" rIns="180000" bIns="180000">
            <a:noAutofit/>
          </a:bodyPr>
          <a:lstStyle>
            <a:lvl1pPr marL="0" indent="0">
              <a:lnSpc>
                <a:spcPct val="100000"/>
              </a:lnSpc>
              <a:buNone/>
              <a:defRPr sz="2000"/>
            </a:lvl1pPr>
          </a:lstStyle>
          <a:p>
            <a:pPr lvl="0"/>
            <a:r>
              <a:rPr lang="en-US" dirty="0"/>
              <a:t>Click to add text</a:t>
            </a:r>
          </a:p>
        </p:txBody>
      </p:sp>
      <p:sp>
        <p:nvSpPr>
          <p:cNvPr id="2" name="Title 1">
            <a:extLst>
              <a:ext uri="{FF2B5EF4-FFF2-40B4-BE49-F238E27FC236}">
                <a16:creationId xmlns:a16="http://schemas.microsoft.com/office/drawing/2014/main" xmlns="" id="{DB849400-E757-4904-B6B0-89D775990C58}"/>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3" name="Date Placeholder 2">
            <a:extLst>
              <a:ext uri="{FF2B5EF4-FFF2-40B4-BE49-F238E27FC236}">
                <a16:creationId xmlns:a16="http://schemas.microsoft.com/office/drawing/2014/main" xmlns="" id="{7CD3461D-2D14-40AF-A11E-E32A29AD5DDA}"/>
              </a:ext>
            </a:extLst>
          </p:cNvPr>
          <p:cNvSpPr>
            <a:spLocks noGrp="1"/>
          </p:cNvSpPr>
          <p:nvPr>
            <p:ph type="dt" sz="half" idx="10"/>
          </p:nvPr>
        </p:nvSpPr>
        <p:spPr/>
        <p:txBody>
          <a:bodyPr/>
          <a:lstStyle>
            <a:lvl1pPr>
              <a:lnSpc>
                <a:spcPct val="100000"/>
              </a:lnSpc>
              <a:defRPr/>
            </a:lvl1pPr>
          </a:lstStyle>
          <a:p>
            <a:endParaRPr lang="en-GB"/>
          </a:p>
        </p:txBody>
      </p:sp>
      <p:sp>
        <p:nvSpPr>
          <p:cNvPr id="5" name="Slide Number Placeholder 4">
            <a:extLst>
              <a:ext uri="{FF2B5EF4-FFF2-40B4-BE49-F238E27FC236}">
                <a16:creationId xmlns:a16="http://schemas.microsoft.com/office/drawing/2014/main" xmlns="" id="{F8382FB9-7D18-4174-9B0A-336A77C9A80A}"/>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31" name="Text Placeholder 30">
            <a:extLst>
              <a:ext uri="{FF2B5EF4-FFF2-40B4-BE49-F238E27FC236}">
                <a16:creationId xmlns:a16="http://schemas.microsoft.com/office/drawing/2014/main" xmlns="" id="{34CD8BC7-181D-40C3-B655-0B1389F83D1B}"/>
              </a:ext>
            </a:extLst>
          </p:cNvPr>
          <p:cNvSpPr>
            <a:spLocks noGrp="1"/>
          </p:cNvSpPr>
          <p:nvPr>
            <p:ph type="body" sz="quarter" idx="13" hasCustomPrompt="1"/>
          </p:nvPr>
        </p:nvSpPr>
        <p:spPr>
          <a:xfrm>
            <a:off x="407987" y="2032113"/>
            <a:ext cx="3846513" cy="817200"/>
          </a:xfrm>
          <a:custGeom>
            <a:avLst/>
            <a:gdLst>
              <a:gd name="connsiteX0" fmla="*/ 0 w 3846513"/>
              <a:gd name="connsiteY0" fmla="*/ 0 h 817200"/>
              <a:gd name="connsiteX1" fmla="*/ 752 w 3846513"/>
              <a:gd name="connsiteY1" fmla="*/ 0 h 817200"/>
              <a:gd name="connsiteX2" fmla="*/ 2175412 w 3846513"/>
              <a:gd name="connsiteY2" fmla="*/ 0 h 817200"/>
              <a:gd name="connsiteX3" fmla="*/ 2785012 w 3846513"/>
              <a:gd name="connsiteY3" fmla="*/ 0 h 817200"/>
              <a:gd name="connsiteX4" fmla="*/ 3715287 w 3846513"/>
              <a:gd name="connsiteY4" fmla="*/ 0 h 817200"/>
              <a:gd name="connsiteX5" fmla="*/ 3846513 w 3846513"/>
              <a:gd name="connsiteY5" fmla="*/ 408600 h 817200"/>
              <a:gd name="connsiteX6" fmla="*/ 3715287 w 3846513"/>
              <a:gd name="connsiteY6" fmla="*/ 817200 h 817200"/>
              <a:gd name="connsiteX7" fmla="*/ 2785012 w 3846513"/>
              <a:gd name="connsiteY7" fmla="*/ 817200 h 817200"/>
              <a:gd name="connsiteX8" fmla="*/ 2175412 w 3846513"/>
              <a:gd name="connsiteY8" fmla="*/ 817200 h 817200"/>
              <a:gd name="connsiteX9" fmla="*/ 752 w 3846513"/>
              <a:gd name="connsiteY9" fmla="*/ 817200 h 817200"/>
              <a:gd name="connsiteX10" fmla="*/ 0 w 3846513"/>
              <a:gd name="connsiteY10" fmla="*/ 817200 h 81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46513" h="817200">
                <a:moveTo>
                  <a:pt x="0" y="0"/>
                </a:moveTo>
                <a:lnTo>
                  <a:pt x="752" y="0"/>
                </a:lnTo>
                <a:lnTo>
                  <a:pt x="2175412" y="0"/>
                </a:lnTo>
                <a:lnTo>
                  <a:pt x="2785012" y="0"/>
                </a:lnTo>
                <a:lnTo>
                  <a:pt x="3715287" y="0"/>
                </a:lnTo>
                <a:lnTo>
                  <a:pt x="3846513" y="408600"/>
                </a:lnTo>
                <a:lnTo>
                  <a:pt x="3715287" y="817200"/>
                </a:lnTo>
                <a:lnTo>
                  <a:pt x="2785012" y="817200"/>
                </a:lnTo>
                <a:lnTo>
                  <a:pt x="2175412" y="817200"/>
                </a:lnTo>
                <a:lnTo>
                  <a:pt x="752" y="817200"/>
                </a:lnTo>
                <a:lnTo>
                  <a:pt x="0" y="817200"/>
                </a:lnTo>
                <a:close/>
              </a:path>
            </a:pathLst>
          </a:custGeom>
          <a:solidFill>
            <a:schemeClr val="accent1"/>
          </a:solidFill>
          <a:ln>
            <a:solidFill>
              <a:schemeClr val="accent1"/>
            </a:solidFill>
          </a:ln>
        </p:spPr>
        <p:txBody>
          <a:bodyPr wrap="square" lIns="180000" rIns="180000" anchor="ctr" anchorCtr="0">
            <a:normAutofit/>
          </a:bodyPr>
          <a:lstStyle>
            <a:lvl1pPr marL="0" indent="0">
              <a:lnSpc>
                <a:spcPct val="100000"/>
              </a:lnSpc>
              <a:buNone/>
              <a:defRPr sz="2000" b="1">
                <a:solidFill>
                  <a:schemeClr val="bg1"/>
                </a:solidFill>
              </a:defRPr>
            </a:lvl1pPr>
            <a:lvl2pPr marL="0" indent="0">
              <a:buNone/>
              <a:defRPr/>
            </a:lvl2pPr>
          </a:lstStyle>
          <a:p>
            <a:pPr lvl="0"/>
            <a:r>
              <a:rPr lang="en-US" dirty="0"/>
              <a:t>Click to add heading</a:t>
            </a:r>
          </a:p>
        </p:txBody>
      </p:sp>
      <p:sp>
        <p:nvSpPr>
          <p:cNvPr id="19" name="Text Placeholder 17">
            <a:extLst>
              <a:ext uri="{FF2B5EF4-FFF2-40B4-BE49-F238E27FC236}">
                <a16:creationId xmlns:a16="http://schemas.microsoft.com/office/drawing/2014/main" xmlns="" id="{10B4C999-11DB-49A6-8AB3-B2F9DC1BC18C}"/>
              </a:ext>
            </a:extLst>
          </p:cNvPr>
          <p:cNvSpPr>
            <a:spLocks noGrp="1"/>
          </p:cNvSpPr>
          <p:nvPr>
            <p:ph type="body" sz="quarter" idx="16" hasCustomPrompt="1"/>
          </p:nvPr>
        </p:nvSpPr>
        <p:spPr>
          <a:xfrm>
            <a:off x="4237037" y="2849450"/>
            <a:ext cx="3715200" cy="2876550"/>
          </a:xfrm>
          <a:noFill/>
          <a:ln>
            <a:solidFill>
              <a:schemeClr val="tx2"/>
            </a:solidFill>
          </a:ln>
        </p:spPr>
        <p:txBody>
          <a:bodyPr lIns="180000" tIns="180000" rIns="180000" bIns="180000">
            <a:noAutofit/>
          </a:bodyPr>
          <a:lstStyle>
            <a:lvl1pPr marL="0" indent="0">
              <a:lnSpc>
                <a:spcPct val="100000"/>
              </a:lnSpc>
              <a:buNone/>
              <a:defRPr sz="2000"/>
            </a:lvl1pPr>
          </a:lstStyle>
          <a:p>
            <a:pPr lvl="0"/>
            <a:r>
              <a:rPr lang="en-US"/>
              <a:t>Click to add text</a:t>
            </a:r>
          </a:p>
        </p:txBody>
      </p:sp>
      <p:sp>
        <p:nvSpPr>
          <p:cNvPr id="30" name="Text Placeholder 29">
            <a:extLst>
              <a:ext uri="{FF2B5EF4-FFF2-40B4-BE49-F238E27FC236}">
                <a16:creationId xmlns:a16="http://schemas.microsoft.com/office/drawing/2014/main" xmlns="" id="{AD429AD1-93FE-42C9-ACB6-DC8300212E78}"/>
              </a:ext>
            </a:extLst>
          </p:cNvPr>
          <p:cNvSpPr>
            <a:spLocks noGrp="1"/>
          </p:cNvSpPr>
          <p:nvPr>
            <p:ph type="body" sz="quarter" idx="17" hasCustomPrompt="1"/>
          </p:nvPr>
        </p:nvSpPr>
        <p:spPr>
          <a:xfrm>
            <a:off x="4237037" y="2032113"/>
            <a:ext cx="3833812" cy="817200"/>
          </a:xfrm>
          <a:custGeom>
            <a:avLst/>
            <a:gdLst>
              <a:gd name="connsiteX0" fmla="*/ 0 w 3833812"/>
              <a:gd name="connsiteY0" fmla="*/ 0 h 817200"/>
              <a:gd name="connsiteX1" fmla="*/ 932575 w 3833812"/>
              <a:gd name="connsiteY1" fmla="*/ 0 h 817200"/>
              <a:gd name="connsiteX2" fmla="*/ 1533695 w 3833812"/>
              <a:gd name="connsiteY2" fmla="*/ 0 h 817200"/>
              <a:gd name="connsiteX3" fmla="*/ 3713545 w 3833812"/>
              <a:gd name="connsiteY3" fmla="*/ 0 h 817200"/>
              <a:gd name="connsiteX4" fmla="*/ 3713546 w 3833812"/>
              <a:gd name="connsiteY4" fmla="*/ 0 h 817200"/>
              <a:gd name="connsiteX5" fmla="*/ 3833812 w 3833812"/>
              <a:gd name="connsiteY5" fmla="*/ 408600 h 817200"/>
              <a:gd name="connsiteX6" fmla="*/ 3713545 w 3833812"/>
              <a:gd name="connsiteY6" fmla="*/ 817200 h 817200"/>
              <a:gd name="connsiteX7" fmla="*/ 1533695 w 3833812"/>
              <a:gd name="connsiteY7" fmla="*/ 817200 h 817200"/>
              <a:gd name="connsiteX8" fmla="*/ 932575 w 3833812"/>
              <a:gd name="connsiteY8" fmla="*/ 817200 h 817200"/>
              <a:gd name="connsiteX9" fmla="*/ 0 w 3833812"/>
              <a:gd name="connsiteY9" fmla="*/ 817200 h 817200"/>
              <a:gd name="connsiteX10" fmla="*/ 120267 w 3833812"/>
              <a:gd name="connsiteY10" fmla="*/ 408600 h 81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33812" h="817200">
                <a:moveTo>
                  <a:pt x="0" y="0"/>
                </a:moveTo>
                <a:lnTo>
                  <a:pt x="932575" y="0"/>
                </a:lnTo>
                <a:lnTo>
                  <a:pt x="1533695" y="0"/>
                </a:lnTo>
                <a:lnTo>
                  <a:pt x="3713545" y="0"/>
                </a:lnTo>
                <a:lnTo>
                  <a:pt x="3713546" y="0"/>
                </a:lnTo>
                <a:lnTo>
                  <a:pt x="3833812" y="408600"/>
                </a:lnTo>
                <a:lnTo>
                  <a:pt x="3713545" y="817200"/>
                </a:lnTo>
                <a:lnTo>
                  <a:pt x="1533695" y="817200"/>
                </a:lnTo>
                <a:lnTo>
                  <a:pt x="932575" y="817200"/>
                </a:lnTo>
                <a:lnTo>
                  <a:pt x="0" y="817200"/>
                </a:lnTo>
                <a:lnTo>
                  <a:pt x="120267" y="408600"/>
                </a:lnTo>
                <a:close/>
              </a:path>
            </a:pathLst>
          </a:custGeom>
          <a:solidFill>
            <a:schemeClr val="tx2"/>
          </a:solidFill>
          <a:ln>
            <a:solidFill>
              <a:schemeClr val="tx2"/>
            </a:solidFill>
          </a:ln>
        </p:spPr>
        <p:txBody>
          <a:bodyPr wrap="square" lIns="180000" rIns="180000" anchor="ctr" anchorCtr="0">
            <a:normAutofit/>
          </a:bodyPr>
          <a:lstStyle>
            <a:lvl1pPr marL="0" indent="0">
              <a:lnSpc>
                <a:spcPct val="100000"/>
              </a:lnSpc>
              <a:buNone/>
              <a:defRPr sz="2000" b="1">
                <a:solidFill>
                  <a:schemeClr val="bg1"/>
                </a:solidFill>
              </a:defRPr>
            </a:lvl1pPr>
            <a:lvl2pPr marL="0" indent="0">
              <a:buNone/>
              <a:defRPr/>
            </a:lvl2pPr>
          </a:lstStyle>
          <a:p>
            <a:pPr lvl="0"/>
            <a:r>
              <a:rPr lang="en-US"/>
              <a:t>Click to add heading</a:t>
            </a:r>
          </a:p>
        </p:txBody>
      </p:sp>
      <p:sp>
        <p:nvSpPr>
          <p:cNvPr id="21" name="Text Placeholder 17">
            <a:extLst>
              <a:ext uri="{FF2B5EF4-FFF2-40B4-BE49-F238E27FC236}">
                <a16:creationId xmlns:a16="http://schemas.microsoft.com/office/drawing/2014/main" xmlns="" id="{B8A0AAAB-DFCF-4F8D-90DA-DBD02013396C}"/>
              </a:ext>
            </a:extLst>
          </p:cNvPr>
          <p:cNvSpPr>
            <a:spLocks noGrp="1"/>
          </p:cNvSpPr>
          <p:nvPr>
            <p:ph type="body" sz="quarter" idx="18" hasCustomPrompt="1"/>
          </p:nvPr>
        </p:nvSpPr>
        <p:spPr>
          <a:xfrm>
            <a:off x="8068813" y="2849450"/>
            <a:ext cx="3715200" cy="2876550"/>
          </a:xfrm>
          <a:noFill/>
          <a:ln>
            <a:solidFill>
              <a:schemeClr val="accent6"/>
            </a:solidFill>
          </a:ln>
        </p:spPr>
        <p:txBody>
          <a:bodyPr lIns="180000" tIns="180000" rIns="180000" bIns="180000">
            <a:noAutofit/>
          </a:bodyPr>
          <a:lstStyle>
            <a:lvl1pPr marL="0" indent="0">
              <a:lnSpc>
                <a:spcPct val="100000"/>
              </a:lnSpc>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add text</a:t>
            </a:r>
          </a:p>
        </p:txBody>
      </p:sp>
      <p:sp>
        <p:nvSpPr>
          <p:cNvPr id="29" name="Text Placeholder 28">
            <a:extLst>
              <a:ext uri="{FF2B5EF4-FFF2-40B4-BE49-F238E27FC236}">
                <a16:creationId xmlns:a16="http://schemas.microsoft.com/office/drawing/2014/main" xmlns="" id="{FA12C4F6-CA5C-4C9A-BF79-F0FD42EF0468}"/>
              </a:ext>
            </a:extLst>
          </p:cNvPr>
          <p:cNvSpPr>
            <a:spLocks noGrp="1"/>
          </p:cNvSpPr>
          <p:nvPr>
            <p:ph type="body" sz="quarter" idx="21" hasCustomPrompt="1"/>
          </p:nvPr>
        </p:nvSpPr>
        <p:spPr>
          <a:xfrm>
            <a:off x="8066088" y="2032113"/>
            <a:ext cx="3717925" cy="817200"/>
          </a:xfrm>
          <a:custGeom>
            <a:avLst/>
            <a:gdLst>
              <a:gd name="connsiteX0" fmla="*/ 0 w 3717925"/>
              <a:gd name="connsiteY0" fmla="*/ 0 h 817200"/>
              <a:gd name="connsiteX1" fmla="*/ 104986 w 3717925"/>
              <a:gd name="connsiteY1" fmla="*/ 0 h 817200"/>
              <a:gd name="connsiteX2" fmla="*/ 604460 w 3717925"/>
              <a:gd name="connsiteY2" fmla="*/ 0 h 817200"/>
              <a:gd name="connsiteX3" fmla="*/ 818271 w 3717925"/>
              <a:gd name="connsiteY3" fmla="*/ 0 h 817200"/>
              <a:gd name="connsiteX4" fmla="*/ 1417808 w 3717925"/>
              <a:gd name="connsiteY4" fmla="*/ 0 h 817200"/>
              <a:gd name="connsiteX5" fmla="*/ 3597658 w 3717925"/>
              <a:gd name="connsiteY5" fmla="*/ 0 h 817200"/>
              <a:gd name="connsiteX6" fmla="*/ 3597659 w 3717925"/>
              <a:gd name="connsiteY6" fmla="*/ 0 h 817200"/>
              <a:gd name="connsiteX7" fmla="*/ 3717925 w 3717925"/>
              <a:gd name="connsiteY7" fmla="*/ 0 h 817200"/>
              <a:gd name="connsiteX8" fmla="*/ 3717925 w 3717925"/>
              <a:gd name="connsiteY8" fmla="*/ 408600 h 817200"/>
              <a:gd name="connsiteX9" fmla="*/ 3717925 w 3717925"/>
              <a:gd name="connsiteY9" fmla="*/ 817200 h 817200"/>
              <a:gd name="connsiteX10" fmla="*/ 3597658 w 3717925"/>
              <a:gd name="connsiteY10" fmla="*/ 817200 h 817200"/>
              <a:gd name="connsiteX11" fmla="*/ 1417808 w 3717925"/>
              <a:gd name="connsiteY11" fmla="*/ 817200 h 817200"/>
              <a:gd name="connsiteX12" fmla="*/ 818271 w 3717925"/>
              <a:gd name="connsiteY12" fmla="*/ 817200 h 817200"/>
              <a:gd name="connsiteX13" fmla="*/ 61231 w 3717925"/>
              <a:gd name="connsiteY13" fmla="*/ 817200 h 817200"/>
              <a:gd name="connsiteX14" fmla="*/ 61231 w 3717925"/>
              <a:gd name="connsiteY14" fmla="*/ 817199 h 817200"/>
              <a:gd name="connsiteX15" fmla="*/ 104985 w 3717925"/>
              <a:gd name="connsiteY15" fmla="*/ 817199 h 817200"/>
              <a:gd name="connsiteX16" fmla="*/ 104985 w 3717925"/>
              <a:gd name="connsiteY16" fmla="*/ 817198 h 817200"/>
              <a:gd name="connsiteX17" fmla="*/ 0 w 3717925"/>
              <a:gd name="connsiteY17" fmla="*/ 817198 h 817200"/>
              <a:gd name="connsiteX18" fmla="*/ 134895 w 3717925"/>
              <a:gd name="connsiteY18" fmla="*/ 408599 h 81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17925" h="817200">
                <a:moveTo>
                  <a:pt x="0" y="0"/>
                </a:moveTo>
                <a:lnTo>
                  <a:pt x="104986" y="0"/>
                </a:lnTo>
                <a:lnTo>
                  <a:pt x="604460" y="0"/>
                </a:lnTo>
                <a:lnTo>
                  <a:pt x="818271" y="0"/>
                </a:lnTo>
                <a:lnTo>
                  <a:pt x="1417808" y="0"/>
                </a:lnTo>
                <a:lnTo>
                  <a:pt x="3597658" y="0"/>
                </a:lnTo>
                <a:lnTo>
                  <a:pt x="3597659" y="0"/>
                </a:lnTo>
                <a:lnTo>
                  <a:pt x="3717925" y="0"/>
                </a:lnTo>
                <a:lnTo>
                  <a:pt x="3717925" y="408600"/>
                </a:lnTo>
                <a:lnTo>
                  <a:pt x="3717925" y="817200"/>
                </a:lnTo>
                <a:lnTo>
                  <a:pt x="3597658" y="817200"/>
                </a:lnTo>
                <a:lnTo>
                  <a:pt x="1417808" y="817200"/>
                </a:lnTo>
                <a:lnTo>
                  <a:pt x="818271" y="817200"/>
                </a:lnTo>
                <a:lnTo>
                  <a:pt x="61231" y="817200"/>
                </a:lnTo>
                <a:lnTo>
                  <a:pt x="61231" y="817199"/>
                </a:lnTo>
                <a:lnTo>
                  <a:pt x="104985" y="817199"/>
                </a:lnTo>
                <a:lnTo>
                  <a:pt x="104985" y="817198"/>
                </a:lnTo>
                <a:lnTo>
                  <a:pt x="0" y="817198"/>
                </a:lnTo>
                <a:lnTo>
                  <a:pt x="134895" y="408599"/>
                </a:lnTo>
                <a:close/>
              </a:path>
            </a:pathLst>
          </a:custGeom>
          <a:solidFill>
            <a:schemeClr val="accent6"/>
          </a:solidFill>
          <a:ln>
            <a:solidFill>
              <a:schemeClr val="accent6"/>
            </a:solidFill>
          </a:ln>
        </p:spPr>
        <p:txBody>
          <a:bodyPr wrap="square" lIns="180000" rIns="180000" anchor="ctr" anchorCtr="0">
            <a:normAutofit/>
          </a:bodyPr>
          <a:lstStyle>
            <a:lvl1pPr marL="0" indent="0">
              <a:lnSpc>
                <a:spcPct val="100000"/>
              </a:lnSpc>
              <a:buNone/>
              <a:defRPr sz="2000" b="1">
                <a:solidFill>
                  <a:schemeClr val="tx1"/>
                </a:solidFill>
              </a:defRPr>
            </a:lvl1pPr>
            <a:lvl2pPr marL="0" indent="0">
              <a:buNone/>
              <a:defRPr/>
            </a:lvl2pPr>
          </a:lstStyle>
          <a:p>
            <a:pPr lvl="0"/>
            <a:r>
              <a:rPr lang="en-US"/>
              <a:t>Click to add heading</a:t>
            </a:r>
          </a:p>
        </p:txBody>
      </p:sp>
      <p:sp>
        <p:nvSpPr>
          <p:cNvPr id="12" name="Text Placeholder 96">
            <a:extLst>
              <a:ext uri="{FF2B5EF4-FFF2-40B4-BE49-F238E27FC236}">
                <a16:creationId xmlns:a16="http://schemas.microsoft.com/office/drawing/2014/main" xmlns="" id="{2128A043-8396-4954-A094-3A77D92F8D4B}"/>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2002284108"/>
      </p:ext>
    </p:extLst>
  </p:cSld>
  <p:clrMapOvr>
    <a:masterClrMapping/>
  </p:clrMapOvr>
  <p:extLst>
    <p:ext uri="{DCECCB84-F9BA-43D5-87BE-67443E8EF086}">
      <p15:sldGuideLst xmlns:p15="http://schemas.microsoft.com/office/powerpoint/2012/main" xmlns="">
        <p15:guide id="1" orient="horz" pos="890" userDrawn="1">
          <p15:clr>
            <a:srgbClr val="C35EA4"/>
          </p15:clr>
        </p15:guide>
        <p15:guide id="2" orient="horz" pos="981" userDrawn="1">
          <p15:clr>
            <a:srgbClr val="C35EA4"/>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 Column Process">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xmlns="" id="{AC83CC72-343E-4818-B724-8F9FEE0BFD09}"/>
              </a:ext>
            </a:extLst>
          </p:cNvPr>
          <p:cNvSpPr>
            <a:spLocks noGrp="1"/>
          </p:cNvSpPr>
          <p:nvPr>
            <p:ph type="body" sz="quarter" idx="20" hasCustomPrompt="1"/>
          </p:nvPr>
        </p:nvSpPr>
        <p:spPr>
          <a:xfrm>
            <a:off x="6130042" y="2032113"/>
            <a:ext cx="2901237" cy="817198"/>
          </a:xfrm>
          <a:custGeom>
            <a:avLst/>
            <a:gdLst>
              <a:gd name="connsiteX0" fmla="*/ 0 w 2901237"/>
              <a:gd name="connsiteY0" fmla="*/ 0 h 817198"/>
              <a:gd name="connsiteX1" fmla="*/ 601120 w 2901237"/>
              <a:gd name="connsiteY1" fmla="*/ 0 h 817198"/>
              <a:gd name="connsiteX2" fmla="*/ 2772401 w 2901237"/>
              <a:gd name="connsiteY2" fmla="*/ 0 h 817198"/>
              <a:gd name="connsiteX3" fmla="*/ 2896346 w 2901237"/>
              <a:gd name="connsiteY3" fmla="*/ 391982 h 817198"/>
              <a:gd name="connsiteX4" fmla="*/ 2901237 w 2901237"/>
              <a:gd name="connsiteY4" fmla="*/ 408600 h 817198"/>
              <a:gd name="connsiteX5" fmla="*/ 2896353 w 2901237"/>
              <a:gd name="connsiteY5" fmla="*/ 425192 h 817198"/>
              <a:gd name="connsiteX6" fmla="*/ 2772401 w 2901237"/>
              <a:gd name="connsiteY6" fmla="*/ 817198 h 817198"/>
              <a:gd name="connsiteX7" fmla="*/ 1 w 2901237"/>
              <a:gd name="connsiteY7" fmla="*/ 817198 h 817198"/>
              <a:gd name="connsiteX8" fmla="*/ 9 w 2901237"/>
              <a:gd name="connsiteY8" fmla="*/ 817171 h 817198"/>
              <a:gd name="connsiteX9" fmla="*/ 129199 w 2901237"/>
              <a:gd name="connsiteY9" fmla="*/ 408599 h 81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01237" h="817198">
                <a:moveTo>
                  <a:pt x="0" y="0"/>
                </a:moveTo>
                <a:lnTo>
                  <a:pt x="601120" y="0"/>
                </a:lnTo>
                <a:lnTo>
                  <a:pt x="2772401" y="0"/>
                </a:lnTo>
                <a:lnTo>
                  <a:pt x="2896346" y="391982"/>
                </a:lnTo>
                <a:lnTo>
                  <a:pt x="2901237" y="408600"/>
                </a:lnTo>
                <a:lnTo>
                  <a:pt x="2896353" y="425192"/>
                </a:lnTo>
                <a:lnTo>
                  <a:pt x="2772401" y="817198"/>
                </a:lnTo>
                <a:lnTo>
                  <a:pt x="1" y="817198"/>
                </a:lnTo>
                <a:lnTo>
                  <a:pt x="9" y="817171"/>
                </a:lnTo>
                <a:lnTo>
                  <a:pt x="129199" y="408599"/>
                </a:lnTo>
                <a:close/>
              </a:path>
            </a:pathLst>
          </a:custGeom>
          <a:solidFill>
            <a:schemeClr val="accent6"/>
          </a:solidFill>
          <a:ln>
            <a:solidFill>
              <a:schemeClr val="accent6"/>
            </a:solidFill>
          </a:ln>
        </p:spPr>
        <p:txBody>
          <a:bodyPr wrap="square" lIns="180000" tIns="0" rIns="180000" bIns="0" anchor="ctr" anchorCtr="0">
            <a:normAutofit/>
          </a:bodyPr>
          <a:lstStyle>
            <a:lvl1pPr marL="0" indent="0">
              <a:lnSpc>
                <a:spcPct val="100000"/>
              </a:lnSpc>
              <a:buNone/>
              <a:defRPr sz="2000" b="1">
                <a:solidFill>
                  <a:schemeClr val="tx1"/>
                </a:solidFill>
              </a:defRPr>
            </a:lvl1pPr>
            <a:lvl2pPr marL="432000" indent="0">
              <a:buFont typeface="Arial" panose="020B0604020202020204" pitchFamily="34" charset="0"/>
              <a:buNone/>
              <a:defRPr sz="2000" b="1">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heading</a:t>
            </a:r>
          </a:p>
        </p:txBody>
      </p:sp>
      <p:sp>
        <p:nvSpPr>
          <p:cNvPr id="18" name="Text Placeholder 17">
            <a:extLst>
              <a:ext uri="{FF2B5EF4-FFF2-40B4-BE49-F238E27FC236}">
                <a16:creationId xmlns:a16="http://schemas.microsoft.com/office/drawing/2014/main" xmlns="" id="{D5B1D31A-1072-4488-8176-064D101F59B2}"/>
              </a:ext>
            </a:extLst>
          </p:cNvPr>
          <p:cNvSpPr>
            <a:spLocks noGrp="1"/>
          </p:cNvSpPr>
          <p:nvPr>
            <p:ph type="body" sz="quarter" idx="15" hasCustomPrompt="1"/>
          </p:nvPr>
        </p:nvSpPr>
        <p:spPr>
          <a:xfrm>
            <a:off x="407987" y="2849450"/>
            <a:ext cx="2772653" cy="2876550"/>
          </a:xfrm>
          <a:noFill/>
          <a:ln>
            <a:solidFill>
              <a:schemeClr val="accent1"/>
            </a:solidFill>
          </a:ln>
        </p:spPr>
        <p:txBody>
          <a:bodyPr lIns="180000" tIns="180000" rIns="180000" bIns="180000">
            <a:noAutofit/>
          </a:bodyPr>
          <a:lstStyle>
            <a:lvl1pPr marL="0" indent="0">
              <a:lnSpc>
                <a:spcPct val="100000"/>
              </a:lnSpc>
              <a:buNone/>
              <a:defRPr sz="2000"/>
            </a:lvl1pPr>
          </a:lstStyle>
          <a:p>
            <a:pPr lvl="0"/>
            <a:r>
              <a:rPr lang="en-US" dirty="0"/>
              <a:t>Click to add text</a:t>
            </a:r>
          </a:p>
        </p:txBody>
      </p:sp>
      <p:sp>
        <p:nvSpPr>
          <p:cNvPr id="2" name="Title 1">
            <a:extLst>
              <a:ext uri="{FF2B5EF4-FFF2-40B4-BE49-F238E27FC236}">
                <a16:creationId xmlns:a16="http://schemas.microsoft.com/office/drawing/2014/main" xmlns="" id="{DB849400-E757-4904-B6B0-89D775990C58}"/>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3" name="Date Placeholder 2">
            <a:extLst>
              <a:ext uri="{FF2B5EF4-FFF2-40B4-BE49-F238E27FC236}">
                <a16:creationId xmlns:a16="http://schemas.microsoft.com/office/drawing/2014/main" xmlns="" id="{7CD3461D-2D14-40AF-A11E-E32A29AD5DDA}"/>
              </a:ext>
            </a:extLst>
          </p:cNvPr>
          <p:cNvSpPr>
            <a:spLocks noGrp="1"/>
          </p:cNvSpPr>
          <p:nvPr>
            <p:ph type="dt" sz="half" idx="10"/>
          </p:nvPr>
        </p:nvSpPr>
        <p:spPr/>
        <p:txBody>
          <a:bodyPr/>
          <a:lstStyle>
            <a:lvl1pPr>
              <a:lnSpc>
                <a:spcPct val="100000"/>
              </a:lnSpc>
              <a:defRPr/>
            </a:lvl1pPr>
          </a:lstStyle>
          <a:p>
            <a:endParaRPr lang="en-GB"/>
          </a:p>
        </p:txBody>
      </p:sp>
      <p:sp>
        <p:nvSpPr>
          <p:cNvPr id="5" name="Slide Number Placeholder 4">
            <a:extLst>
              <a:ext uri="{FF2B5EF4-FFF2-40B4-BE49-F238E27FC236}">
                <a16:creationId xmlns:a16="http://schemas.microsoft.com/office/drawing/2014/main" xmlns="" id="{F8382FB9-7D18-4174-9B0A-336A77C9A80A}"/>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28" name="Text Placeholder 27">
            <a:extLst>
              <a:ext uri="{FF2B5EF4-FFF2-40B4-BE49-F238E27FC236}">
                <a16:creationId xmlns:a16="http://schemas.microsoft.com/office/drawing/2014/main" xmlns="" id="{4A375546-B5E2-4A34-9E57-6FD13BAC4AC9}"/>
              </a:ext>
            </a:extLst>
          </p:cNvPr>
          <p:cNvSpPr>
            <a:spLocks noGrp="1"/>
          </p:cNvSpPr>
          <p:nvPr>
            <p:ph type="body" sz="quarter" idx="13" hasCustomPrompt="1"/>
          </p:nvPr>
        </p:nvSpPr>
        <p:spPr>
          <a:xfrm>
            <a:off x="407987" y="2032113"/>
            <a:ext cx="2916238" cy="817200"/>
          </a:xfrm>
          <a:custGeom>
            <a:avLst/>
            <a:gdLst>
              <a:gd name="connsiteX0" fmla="*/ 0 w 2916238"/>
              <a:gd name="connsiteY0" fmla="*/ 0 h 817200"/>
              <a:gd name="connsiteX1" fmla="*/ 752 w 2916238"/>
              <a:gd name="connsiteY1" fmla="*/ 0 h 817200"/>
              <a:gd name="connsiteX2" fmla="*/ 2175412 w 2916238"/>
              <a:gd name="connsiteY2" fmla="*/ 0 h 817200"/>
              <a:gd name="connsiteX3" fmla="*/ 2785012 w 2916238"/>
              <a:gd name="connsiteY3" fmla="*/ 0 h 817200"/>
              <a:gd name="connsiteX4" fmla="*/ 2916238 w 2916238"/>
              <a:gd name="connsiteY4" fmla="*/ 408600 h 817200"/>
              <a:gd name="connsiteX5" fmla="*/ 2785012 w 2916238"/>
              <a:gd name="connsiteY5" fmla="*/ 817200 h 817200"/>
              <a:gd name="connsiteX6" fmla="*/ 2175412 w 2916238"/>
              <a:gd name="connsiteY6" fmla="*/ 817200 h 817200"/>
              <a:gd name="connsiteX7" fmla="*/ 752 w 2916238"/>
              <a:gd name="connsiteY7" fmla="*/ 817200 h 817200"/>
              <a:gd name="connsiteX8" fmla="*/ 0 w 2916238"/>
              <a:gd name="connsiteY8" fmla="*/ 817200 h 81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6238" h="817200">
                <a:moveTo>
                  <a:pt x="0" y="0"/>
                </a:moveTo>
                <a:lnTo>
                  <a:pt x="752" y="0"/>
                </a:lnTo>
                <a:lnTo>
                  <a:pt x="2175412" y="0"/>
                </a:lnTo>
                <a:lnTo>
                  <a:pt x="2785012" y="0"/>
                </a:lnTo>
                <a:lnTo>
                  <a:pt x="2916238" y="408600"/>
                </a:lnTo>
                <a:lnTo>
                  <a:pt x="2785012" y="817200"/>
                </a:lnTo>
                <a:lnTo>
                  <a:pt x="2175412" y="817200"/>
                </a:lnTo>
                <a:lnTo>
                  <a:pt x="752" y="817200"/>
                </a:lnTo>
                <a:lnTo>
                  <a:pt x="0" y="817200"/>
                </a:lnTo>
                <a:close/>
              </a:path>
            </a:pathLst>
          </a:custGeom>
          <a:solidFill>
            <a:schemeClr val="accent1"/>
          </a:solidFill>
          <a:ln>
            <a:solidFill>
              <a:schemeClr val="accent1"/>
            </a:solidFill>
          </a:ln>
        </p:spPr>
        <p:txBody>
          <a:bodyPr wrap="square" lIns="180000" rIns="180000" anchor="ctr" anchorCtr="0">
            <a:normAutofit/>
          </a:bodyPr>
          <a:lstStyle>
            <a:lvl1pPr marL="0" indent="0">
              <a:lnSpc>
                <a:spcPct val="100000"/>
              </a:lnSpc>
              <a:buNone/>
              <a:defRPr sz="2000" b="1">
                <a:solidFill>
                  <a:schemeClr val="bg1"/>
                </a:solidFill>
              </a:defRPr>
            </a:lvl1pPr>
            <a:lvl2pPr marL="0" indent="0">
              <a:buNone/>
              <a:defRPr/>
            </a:lvl2pPr>
          </a:lstStyle>
          <a:p>
            <a:pPr lvl="0"/>
            <a:r>
              <a:rPr lang="en-US" dirty="0"/>
              <a:t>Click to add heading</a:t>
            </a:r>
          </a:p>
        </p:txBody>
      </p:sp>
      <p:sp>
        <p:nvSpPr>
          <p:cNvPr id="19" name="Text Placeholder 17">
            <a:extLst>
              <a:ext uri="{FF2B5EF4-FFF2-40B4-BE49-F238E27FC236}">
                <a16:creationId xmlns:a16="http://schemas.microsoft.com/office/drawing/2014/main" xmlns="" id="{10B4C999-11DB-49A6-8AB3-B2F9DC1BC18C}"/>
              </a:ext>
            </a:extLst>
          </p:cNvPr>
          <p:cNvSpPr>
            <a:spLocks noGrp="1"/>
          </p:cNvSpPr>
          <p:nvPr>
            <p:ph type="body" sz="quarter" idx="16" hasCustomPrompt="1"/>
          </p:nvPr>
        </p:nvSpPr>
        <p:spPr>
          <a:xfrm>
            <a:off x="3261437" y="2849450"/>
            <a:ext cx="2772653" cy="2876550"/>
          </a:xfrm>
          <a:noFill/>
          <a:ln>
            <a:solidFill>
              <a:schemeClr val="tx2"/>
            </a:solidFill>
          </a:ln>
        </p:spPr>
        <p:txBody>
          <a:bodyPr lIns="180000" tIns="180000" rIns="180000" bIns="180000">
            <a:noAutofit/>
          </a:bodyPr>
          <a:lstStyle>
            <a:lvl1pPr marL="0" indent="0">
              <a:lnSpc>
                <a:spcPct val="100000"/>
              </a:lnSpc>
              <a:buNone/>
              <a:defRPr sz="2000"/>
            </a:lvl1pPr>
          </a:lstStyle>
          <a:p>
            <a:pPr lvl="0"/>
            <a:r>
              <a:rPr lang="en-US" dirty="0"/>
              <a:t>Click to add text</a:t>
            </a:r>
          </a:p>
        </p:txBody>
      </p:sp>
      <p:sp>
        <p:nvSpPr>
          <p:cNvPr id="27" name="Text Placeholder 26">
            <a:extLst>
              <a:ext uri="{FF2B5EF4-FFF2-40B4-BE49-F238E27FC236}">
                <a16:creationId xmlns:a16="http://schemas.microsoft.com/office/drawing/2014/main" xmlns="" id="{B7D4CF97-9894-4D12-B5CD-6E7A0BEFEBCE}"/>
              </a:ext>
            </a:extLst>
          </p:cNvPr>
          <p:cNvSpPr>
            <a:spLocks noGrp="1"/>
          </p:cNvSpPr>
          <p:nvPr>
            <p:ph type="body" sz="quarter" idx="17" hasCustomPrompt="1"/>
          </p:nvPr>
        </p:nvSpPr>
        <p:spPr>
          <a:xfrm>
            <a:off x="3261438" y="2032113"/>
            <a:ext cx="2901237" cy="817200"/>
          </a:xfrm>
          <a:custGeom>
            <a:avLst/>
            <a:gdLst>
              <a:gd name="connsiteX0" fmla="*/ 0 w 2901237"/>
              <a:gd name="connsiteY0" fmla="*/ 0 h 817200"/>
              <a:gd name="connsiteX1" fmla="*/ 601120 w 2901237"/>
              <a:gd name="connsiteY1" fmla="*/ 0 h 817200"/>
              <a:gd name="connsiteX2" fmla="*/ 2780970 w 2901237"/>
              <a:gd name="connsiteY2" fmla="*/ 0 h 817200"/>
              <a:gd name="connsiteX3" fmla="*/ 2780971 w 2901237"/>
              <a:gd name="connsiteY3" fmla="*/ 0 h 817200"/>
              <a:gd name="connsiteX4" fmla="*/ 2901237 w 2901237"/>
              <a:gd name="connsiteY4" fmla="*/ 408600 h 817200"/>
              <a:gd name="connsiteX5" fmla="*/ 2780970 w 2901237"/>
              <a:gd name="connsiteY5" fmla="*/ 817200 h 817200"/>
              <a:gd name="connsiteX6" fmla="*/ 601120 w 2901237"/>
              <a:gd name="connsiteY6" fmla="*/ 817200 h 817200"/>
              <a:gd name="connsiteX7" fmla="*/ 0 w 2901237"/>
              <a:gd name="connsiteY7" fmla="*/ 817200 h 817200"/>
              <a:gd name="connsiteX8" fmla="*/ 120267 w 2901237"/>
              <a:gd name="connsiteY8" fmla="*/ 408600 h 81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1237" h="817200">
                <a:moveTo>
                  <a:pt x="0" y="0"/>
                </a:moveTo>
                <a:lnTo>
                  <a:pt x="601120" y="0"/>
                </a:lnTo>
                <a:lnTo>
                  <a:pt x="2780970" y="0"/>
                </a:lnTo>
                <a:lnTo>
                  <a:pt x="2780971" y="0"/>
                </a:lnTo>
                <a:lnTo>
                  <a:pt x="2901237" y="408600"/>
                </a:lnTo>
                <a:lnTo>
                  <a:pt x="2780970" y="817200"/>
                </a:lnTo>
                <a:lnTo>
                  <a:pt x="601120" y="817200"/>
                </a:lnTo>
                <a:lnTo>
                  <a:pt x="0" y="817200"/>
                </a:lnTo>
                <a:lnTo>
                  <a:pt x="120267" y="408600"/>
                </a:lnTo>
                <a:close/>
              </a:path>
            </a:pathLst>
          </a:custGeom>
          <a:solidFill>
            <a:schemeClr val="tx2"/>
          </a:solidFill>
          <a:ln>
            <a:solidFill>
              <a:schemeClr val="tx2"/>
            </a:solidFill>
          </a:ln>
        </p:spPr>
        <p:txBody>
          <a:bodyPr wrap="square" lIns="180000" rIns="180000" anchor="ctr" anchorCtr="0">
            <a:normAutofit/>
          </a:bodyPr>
          <a:lstStyle>
            <a:lvl1pPr marL="0" indent="0">
              <a:lnSpc>
                <a:spcPct val="100000"/>
              </a:lnSpc>
              <a:buNone/>
              <a:defRPr sz="2000" b="1">
                <a:solidFill>
                  <a:schemeClr val="bg1"/>
                </a:solidFill>
              </a:defRPr>
            </a:lvl1pPr>
            <a:lvl2pPr marL="0" indent="0">
              <a:buNone/>
              <a:defRPr/>
            </a:lvl2pPr>
          </a:lstStyle>
          <a:p>
            <a:pPr lvl="0"/>
            <a:r>
              <a:rPr lang="en-US" dirty="0"/>
              <a:t>Click to add heading</a:t>
            </a:r>
          </a:p>
        </p:txBody>
      </p:sp>
      <p:sp>
        <p:nvSpPr>
          <p:cNvPr id="21" name="Text Placeholder 17">
            <a:extLst>
              <a:ext uri="{FF2B5EF4-FFF2-40B4-BE49-F238E27FC236}">
                <a16:creationId xmlns:a16="http://schemas.microsoft.com/office/drawing/2014/main" xmlns="" id="{B8A0AAAB-DFCF-4F8D-90DA-DBD02013396C}"/>
              </a:ext>
            </a:extLst>
          </p:cNvPr>
          <p:cNvSpPr>
            <a:spLocks noGrp="1"/>
          </p:cNvSpPr>
          <p:nvPr>
            <p:ph type="body" sz="quarter" idx="18" hasCustomPrompt="1"/>
          </p:nvPr>
        </p:nvSpPr>
        <p:spPr>
          <a:xfrm>
            <a:off x="6130044" y="2849450"/>
            <a:ext cx="2772656" cy="2876550"/>
          </a:xfrm>
          <a:noFill/>
          <a:ln>
            <a:solidFill>
              <a:schemeClr val="accent6"/>
            </a:solidFill>
          </a:ln>
        </p:spPr>
        <p:txBody>
          <a:bodyPr lIns="180000" tIns="180000" rIns="180000" bIns="180000">
            <a:noAutofit/>
          </a:bodyPr>
          <a:lstStyle>
            <a:lvl1pPr marL="0" indent="0">
              <a:lnSpc>
                <a:spcPct val="100000"/>
              </a:lnSpc>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text</a:t>
            </a:r>
          </a:p>
        </p:txBody>
      </p:sp>
      <p:sp>
        <p:nvSpPr>
          <p:cNvPr id="26" name="Text Placeholder 25">
            <a:extLst>
              <a:ext uri="{FF2B5EF4-FFF2-40B4-BE49-F238E27FC236}">
                <a16:creationId xmlns:a16="http://schemas.microsoft.com/office/drawing/2014/main" xmlns="" id="{1693F23D-9700-4C2B-8C74-EC7DABC03DE5}"/>
              </a:ext>
            </a:extLst>
          </p:cNvPr>
          <p:cNvSpPr>
            <a:spLocks noGrp="1"/>
          </p:cNvSpPr>
          <p:nvPr>
            <p:ph type="body" sz="quarter" idx="21" hasCustomPrompt="1"/>
          </p:nvPr>
        </p:nvSpPr>
        <p:spPr>
          <a:xfrm>
            <a:off x="8998651" y="2849312"/>
            <a:ext cx="2785359" cy="2876549"/>
          </a:xfrm>
          <a:prstGeom prst="rect">
            <a:avLst/>
          </a:prstGeom>
          <a:noFill/>
          <a:ln>
            <a:solidFill>
              <a:schemeClr val="accent5"/>
            </a:solidFill>
          </a:ln>
        </p:spPr>
        <p:txBody>
          <a:bodyPr wrap="square" lIns="180000" tIns="180000" rIns="180000" bIns="180000" anchor="t" anchorCtr="0">
            <a:noAutofit/>
          </a:bodyPr>
          <a:lstStyle>
            <a:lvl1pPr marL="0" indent="0">
              <a:lnSpc>
                <a:spcPct val="100000"/>
              </a:lnSpc>
              <a:buNone/>
              <a:defRPr sz="2000" b="0">
                <a:solidFill>
                  <a:schemeClr val="tx1"/>
                </a:solidFill>
              </a:defRPr>
            </a:lvl1pPr>
            <a:lvl2pPr marL="0" indent="0">
              <a:buNone/>
              <a:defRPr/>
            </a:lvl2pPr>
          </a:lstStyle>
          <a:p>
            <a:pPr lvl="0"/>
            <a:r>
              <a:rPr lang="en-US" dirty="0"/>
              <a:t>Click to add heading</a:t>
            </a:r>
          </a:p>
        </p:txBody>
      </p:sp>
      <p:sp>
        <p:nvSpPr>
          <p:cNvPr id="25" name="Text Placeholder 24">
            <a:extLst>
              <a:ext uri="{FF2B5EF4-FFF2-40B4-BE49-F238E27FC236}">
                <a16:creationId xmlns:a16="http://schemas.microsoft.com/office/drawing/2014/main" xmlns="" id="{2FA2D96A-3279-4543-B199-078C69DB5ECC}"/>
              </a:ext>
            </a:extLst>
          </p:cNvPr>
          <p:cNvSpPr>
            <a:spLocks noGrp="1"/>
          </p:cNvSpPr>
          <p:nvPr>
            <p:ph type="body" sz="quarter" idx="22" hasCustomPrompt="1"/>
          </p:nvPr>
        </p:nvSpPr>
        <p:spPr>
          <a:xfrm>
            <a:off x="8998653" y="2032113"/>
            <a:ext cx="2785358" cy="817200"/>
          </a:xfrm>
          <a:custGeom>
            <a:avLst/>
            <a:gdLst>
              <a:gd name="connsiteX0" fmla="*/ 0 w 2785358"/>
              <a:gd name="connsiteY0" fmla="*/ 0 h 817200"/>
              <a:gd name="connsiteX1" fmla="*/ 75364 w 2785358"/>
              <a:gd name="connsiteY1" fmla="*/ 0 h 817200"/>
              <a:gd name="connsiteX2" fmla="*/ 450010 w 2785358"/>
              <a:gd name="connsiteY2" fmla="*/ 0 h 817200"/>
              <a:gd name="connsiteX3" fmla="*/ 485241 w 2785358"/>
              <a:gd name="connsiteY3" fmla="*/ 0 h 817200"/>
              <a:gd name="connsiteX4" fmla="*/ 2665092 w 2785358"/>
              <a:gd name="connsiteY4" fmla="*/ 0 h 817200"/>
              <a:gd name="connsiteX5" fmla="*/ 2785358 w 2785358"/>
              <a:gd name="connsiteY5" fmla="*/ 0 h 817200"/>
              <a:gd name="connsiteX6" fmla="*/ 2785358 w 2785358"/>
              <a:gd name="connsiteY6" fmla="*/ 408600 h 817200"/>
              <a:gd name="connsiteX7" fmla="*/ 2785358 w 2785358"/>
              <a:gd name="connsiteY7" fmla="*/ 817200 h 817200"/>
              <a:gd name="connsiteX8" fmla="*/ 2665091 w 2785358"/>
              <a:gd name="connsiteY8" fmla="*/ 817200 h 817200"/>
              <a:gd name="connsiteX9" fmla="*/ 485241 w 2785358"/>
              <a:gd name="connsiteY9" fmla="*/ 817200 h 817200"/>
              <a:gd name="connsiteX10" fmla="*/ 42544 w 2785358"/>
              <a:gd name="connsiteY10" fmla="*/ 817200 h 817200"/>
              <a:gd name="connsiteX11" fmla="*/ 42544 w 2785358"/>
              <a:gd name="connsiteY11" fmla="*/ 817199 h 817200"/>
              <a:gd name="connsiteX12" fmla="*/ 75363 w 2785358"/>
              <a:gd name="connsiteY12" fmla="*/ 817199 h 817200"/>
              <a:gd name="connsiteX13" fmla="*/ 75363 w 2785358"/>
              <a:gd name="connsiteY13" fmla="*/ 817198 h 817200"/>
              <a:gd name="connsiteX14" fmla="*/ 0 w 2785358"/>
              <a:gd name="connsiteY14" fmla="*/ 817198 h 817200"/>
              <a:gd name="connsiteX15" fmla="*/ 135060 w 2785358"/>
              <a:gd name="connsiteY15" fmla="*/ 408599 h 81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85358" h="817200">
                <a:moveTo>
                  <a:pt x="0" y="0"/>
                </a:moveTo>
                <a:lnTo>
                  <a:pt x="75364" y="0"/>
                </a:lnTo>
                <a:lnTo>
                  <a:pt x="450010" y="0"/>
                </a:lnTo>
                <a:lnTo>
                  <a:pt x="485241" y="0"/>
                </a:lnTo>
                <a:lnTo>
                  <a:pt x="2665092" y="0"/>
                </a:lnTo>
                <a:lnTo>
                  <a:pt x="2785358" y="0"/>
                </a:lnTo>
                <a:lnTo>
                  <a:pt x="2785358" y="408600"/>
                </a:lnTo>
                <a:lnTo>
                  <a:pt x="2785358" y="817200"/>
                </a:lnTo>
                <a:lnTo>
                  <a:pt x="2665091" y="817200"/>
                </a:lnTo>
                <a:lnTo>
                  <a:pt x="485241" y="817200"/>
                </a:lnTo>
                <a:lnTo>
                  <a:pt x="42544" y="817200"/>
                </a:lnTo>
                <a:lnTo>
                  <a:pt x="42544" y="817199"/>
                </a:lnTo>
                <a:lnTo>
                  <a:pt x="75363" y="817199"/>
                </a:lnTo>
                <a:lnTo>
                  <a:pt x="75363" y="817198"/>
                </a:lnTo>
                <a:lnTo>
                  <a:pt x="0" y="817198"/>
                </a:lnTo>
                <a:lnTo>
                  <a:pt x="135060" y="408599"/>
                </a:lnTo>
                <a:close/>
              </a:path>
            </a:pathLst>
          </a:custGeom>
          <a:solidFill>
            <a:schemeClr val="accent5"/>
          </a:solidFill>
          <a:ln>
            <a:solidFill>
              <a:schemeClr val="accent5"/>
            </a:solidFill>
          </a:ln>
        </p:spPr>
        <p:txBody>
          <a:bodyPr wrap="square" lIns="180000" rIns="180000" anchor="ctr" anchorCtr="0">
            <a:normAutofit/>
          </a:bodyPr>
          <a:lstStyle>
            <a:lvl1pPr marL="0" indent="0">
              <a:lnSpc>
                <a:spcPct val="100000"/>
              </a:lnSpc>
              <a:buNone/>
              <a:defRPr sz="2000" b="1">
                <a:solidFill>
                  <a:schemeClr val="tx1"/>
                </a:solidFill>
              </a:defRPr>
            </a:lvl1pPr>
            <a:lvl2pPr marL="0" indent="0">
              <a:buNone/>
              <a:defRPr/>
            </a:lvl2pPr>
          </a:lstStyle>
          <a:p>
            <a:pPr lvl="0"/>
            <a:r>
              <a:rPr lang="en-US"/>
              <a:t>Click to add heading</a:t>
            </a:r>
          </a:p>
        </p:txBody>
      </p:sp>
      <p:sp>
        <p:nvSpPr>
          <p:cNvPr id="16" name="Text Placeholder 96">
            <a:extLst>
              <a:ext uri="{FF2B5EF4-FFF2-40B4-BE49-F238E27FC236}">
                <a16:creationId xmlns:a16="http://schemas.microsoft.com/office/drawing/2014/main" xmlns="" id="{79BF63BD-24FC-4FB2-B627-3C8094934CB3}"/>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355779959"/>
      </p:ext>
    </p:extLst>
  </p:cSld>
  <p:clrMapOvr>
    <a:masterClrMapping/>
  </p:clrMapOvr>
  <p:extLst>
    <p:ext uri="{DCECCB84-F9BA-43D5-87BE-67443E8EF086}">
      <p15:sldGuideLst xmlns:p15="http://schemas.microsoft.com/office/powerpoint/2012/main" xmlns="">
        <p15:guide id="1" orient="horz" pos="890" userDrawn="1">
          <p15:clr>
            <a:srgbClr val="C35EA4"/>
          </p15:clr>
        </p15:guide>
        <p15:guide id="2" orient="horz" pos="981" userDrawn="1">
          <p15:clr>
            <a:srgbClr val="C35EA4"/>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 Column Process">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xmlns="" id="{D5B1D31A-1072-4488-8176-064D101F59B2}"/>
              </a:ext>
            </a:extLst>
          </p:cNvPr>
          <p:cNvSpPr>
            <a:spLocks noGrp="1"/>
          </p:cNvSpPr>
          <p:nvPr>
            <p:ph type="body" sz="quarter" idx="15" hasCustomPrompt="1"/>
          </p:nvPr>
        </p:nvSpPr>
        <p:spPr>
          <a:xfrm>
            <a:off x="407988" y="2849450"/>
            <a:ext cx="2179040" cy="2876550"/>
          </a:xfrm>
          <a:noFill/>
          <a:ln>
            <a:solidFill>
              <a:schemeClr val="accent1"/>
            </a:solidFill>
          </a:ln>
        </p:spPr>
        <p:txBody>
          <a:bodyPr lIns="180000" tIns="180000" rIns="180000" bIns="180000">
            <a:noAutofit/>
          </a:bodyPr>
          <a:lstStyle>
            <a:lvl1pPr marL="0" indent="0">
              <a:lnSpc>
                <a:spcPct val="100000"/>
              </a:lnSpc>
              <a:buNone/>
              <a:defRPr sz="2000"/>
            </a:lvl1pPr>
          </a:lstStyle>
          <a:p>
            <a:pPr lvl="0"/>
            <a:r>
              <a:rPr lang="en-US" dirty="0"/>
              <a:t>Click to add text</a:t>
            </a:r>
          </a:p>
        </p:txBody>
      </p:sp>
      <p:sp>
        <p:nvSpPr>
          <p:cNvPr id="2" name="Title 1">
            <a:extLst>
              <a:ext uri="{FF2B5EF4-FFF2-40B4-BE49-F238E27FC236}">
                <a16:creationId xmlns:a16="http://schemas.microsoft.com/office/drawing/2014/main" xmlns="" id="{DB849400-E757-4904-B6B0-89D775990C58}"/>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3" name="Date Placeholder 2">
            <a:extLst>
              <a:ext uri="{FF2B5EF4-FFF2-40B4-BE49-F238E27FC236}">
                <a16:creationId xmlns:a16="http://schemas.microsoft.com/office/drawing/2014/main" xmlns="" id="{7CD3461D-2D14-40AF-A11E-E32A29AD5DDA}"/>
              </a:ext>
            </a:extLst>
          </p:cNvPr>
          <p:cNvSpPr>
            <a:spLocks noGrp="1"/>
          </p:cNvSpPr>
          <p:nvPr>
            <p:ph type="dt" sz="half" idx="10"/>
          </p:nvPr>
        </p:nvSpPr>
        <p:spPr/>
        <p:txBody>
          <a:bodyPr/>
          <a:lstStyle>
            <a:lvl1pPr>
              <a:lnSpc>
                <a:spcPct val="100000"/>
              </a:lnSpc>
              <a:defRPr/>
            </a:lvl1pPr>
          </a:lstStyle>
          <a:p>
            <a:endParaRPr lang="en-GB"/>
          </a:p>
        </p:txBody>
      </p:sp>
      <p:sp>
        <p:nvSpPr>
          <p:cNvPr id="5" name="Slide Number Placeholder 4">
            <a:extLst>
              <a:ext uri="{FF2B5EF4-FFF2-40B4-BE49-F238E27FC236}">
                <a16:creationId xmlns:a16="http://schemas.microsoft.com/office/drawing/2014/main" xmlns="" id="{F8382FB9-7D18-4174-9B0A-336A77C9A80A}"/>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39" name="Text Placeholder 38">
            <a:extLst>
              <a:ext uri="{FF2B5EF4-FFF2-40B4-BE49-F238E27FC236}">
                <a16:creationId xmlns:a16="http://schemas.microsoft.com/office/drawing/2014/main" xmlns="" id="{8D6CB9D3-FFF8-41F8-AB84-829079938EC7}"/>
              </a:ext>
            </a:extLst>
          </p:cNvPr>
          <p:cNvSpPr>
            <a:spLocks noGrp="1"/>
          </p:cNvSpPr>
          <p:nvPr>
            <p:ph type="body" sz="quarter" idx="13" hasCustomPrompt="1"/>
          </p:nvPr>
        </p:nvSpPr>
        <p:spPr>
          <a:xfrm>
            <a:off x="408739" y="2032113"/>
            <a:ext cx="2305886" cy="817200"/>
          </a:xfrm>
          <a:custGeom>
            <a:avLst/>
            <a:gdLst>
              <a:gd name="connsiteX0" fmla="*/ 0 w 2305886"/>
              <a:gd name="connsiteY0" fmla="*/ 0 h 817200"/>
              <a:gd name="connsiteX1" fmla="*/ 2174660 w 2305886"/>
              <a:gd name="connsiteY1" fmla="*/ 0 h 817200"/>
              <a:gd name="connsiteX2" fmla="*/ 2305886 w 2305886"/>
              <a:gd name="connsiteY2" fmla="*/ 408600 h 817200"/>
              <a:gd name="connsiteX3" fmla="*/ 2174660 w 2305886"/>
              <a:gd name="connsiteY3" fmla="*/ 817200 h 817200"/>
              <a:gd name="connsiteX4" fmla="*/ 0 w 2305886"/>
              <a:gd name="connsiteY4" fmla="*/ 817200 h 81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5886" h="817200">
                <a:moveTo>
                  <a:pt x="0" y="0"/>
                </a:moveTo>
                <a:lnTo>
                  <a:pt x="2174660" y="0"/>
                </a:lnTo>
                <a:lnTo>
                  <a:pt x="2305886" y="408600"/>
                </a:lnTo>
                <a:lnTo>
                  <a:pt x="2174660" y="817200"/>
                </a:lnTo>
                <a:lnTo>
                  <a:pt x="0" y="817200"/>
                </a:lnTo>
                <a:close/>
              </a:path>
            </a:pathLst>
          </a:custGeom>
          <a:solidFill>
            <a:schemeClr val="accent1"/>
          </a:solidFill>
          <a:ln>
            <a:solidFill>
              <a:schemeClr val="accent1"/>
            </a:solidFill>
          </a:ln>
        </p:spPr>
        <p:txBody>
          <a:bodyPr wrap="square" lIns="180000" rIns="180000" anchor="ctr" anchorCtr="0">
            <a:normAutofit/>
          </a:bodyPr>
          <a:lstStyle>
            <a:lvl1pPr marL="0" indent="0">
              <a:lnSpc>
                <a:spcPct val="100000"/>
              </a:lnSpc>
              <a:buNone/>
              <a:defRPr sz="2000" b="1">
                <a:solidFill>
                  <a:schemeClr val="bg1"/>
                </a:solidFill>
              </a:defRPr>
            </a:lvl1pPr>
            <a:lvl2pPr marL="0" indent="0">
              <a:buNone/>
              <a:defRPr/>
            </a:lvl2pPr>
          </a:lstStyle>
          <a:p>
            <a:pPr lvl="0"/>
            <a:r>
              <a:rPr lang="en-US" dirty="0"/>
              <a:t>Click to add heading</a:t>
            </a:r>
          </a:p>
        </p:txBody>
      </p:sp>
      <p:sp>
        <p:nvSpPr>
          <p:cNvPr id="19" name="Text Placeholder 17">
            <a:extLst>
              <a:ext uri="{FF2B5EF4-FFF2-40B4-BE49-F238E27FC236}">
                <a16:creationId xmlns:a16="http://schemas.microsoft.com/office/drawing/2014/main" xmlns="" id="{10B4C999-11DB-49A6-8AB3-B2F9DC1BC18C}"/>
              </a:ext>
            </a:extLst>
          </p:cNvPr>
          <p:cNvSpPr>
            <a:spLocks noGrp="1"/>
          </p:cNvSpPr>
          <p:nvPr>
            <p:ph type="body" sz="quarter" idx="16" hasCustomPrompt="1"/>
          </p:nvPr>
        </p:nvSpPr>
        <p:spPr>
          <a:xfrm>
            <a:off x="2705101" y="2849450"/>
            <a:ext cx="2179040" cy="2876550"/>
          </a:xfrm>
          <a:noFill/>
          <a:ln>
            <a:solidFill>
              <a:schemeClr val="tx2"/>
            </a:solidFill>
          </a:ln>
        </p:spPr>
        <p:txBody>
          <a:bodyPr lIns="180000" tIns="180000" rIns="180000" bIns="180000">
            <a:noAutofit/>
          </a:bodyPr>
          <a:lstStyle>
            <a:lvl1pPr marL="0" indent="0">
              <a:lnSpc>
                <a:spcPct val="100000"/>
              </a:lnSpc>
              <a:buNone/>
              <a:defRPr sz="2000"/>
            </a:lvl1pPr>
          </a:lstStyle>
          <a:p>
            <a:pPr lvl="0"/>
            <a:r>
              <a:rPr lang="en-US" dirty="0"/>
              <a:t>Click to add text</a:t>
            </a:r>
          </a:p>
        </p:txBody>
      </p:sp>
      <p:sp>
        <p:nvSpPr>
          <p:cNvPr id="40" name="Text Placeholder 39">
            <a:extLst>
              <a:ext uri="{FF2B5EF4-FFF2-40B4-BE49-F238E27FC236}">
                <a16:creationId xmlns:a16="http://schemas.microsoft.com/office/drawing/2014/main" xmlns="" id="{66C0C20F-32BB-4C0E-AAF8-A6A769147834}"/>
              </a:ext>
            </a:extLst>
          </p:cNvPr>
          <p:cNvSpPr>
            <a:spLocks noGrp="1"/>
          </p:cNvSpPr>
          <p:nvPr>
            <p:ph type="body" sz="quarter" idx="17" hasCustomPrompt="1"/>
          </p:nvPr>
        </p:nvSpPr>
        <p:spPr>
          <a:xfrm>
            <a:off x="2706859" y="2032113"/>
            <a:ext cx="2300117" cy="817200"/>
          </a:xfrm>
          <a:custGeom>
            <a:avLst/>
            <a:gdLst>
              <a:gd name="connsiteX0" fmla="*/ 0 w 2300117"/>
              <a:gd name="connsiteY0" fmla="*/ 0 h 817200"/>
              <a:gd name="connsiteX1" fmla="*/ 2179851 w 2300117"/>
              <a:gd name="connsiteY1" fmla="*/ 0 h 817200"/>
              <a:gd name="connsiteX2" fmla="*/ 2300117 w 2300117"/>
              <a:gd name="connsiteY2" fmla="*/ 408600 h 817200"/>
              <a:gd name="connsiteX3" fmla="*/ 2179850 w 2300117"/>
              <a:gd name="connsiteY3" fmla="*/ 817200 h 817200"/>
              <a:gd name="connsiteX4" fmla="*/ 0 w 2300117"/>
              <a:gd name="connsiteY4" fmla="*/ 817200 h 817200"/>
              <a:gd name="connsiteX5" fmla="*/ 120267 w 2300117"/>
              <a:gd name="connsiteY5" fmla="*/ 408600 h 81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117" h="817200">
                <a:moveTo>
                  <a:pt x="0" y="0"/>
                </a:moveTo>
                <a:lnTo>
                  <a:pt x="2179851" y="0"/>
                </a:lnTo>
                <a:lnTo>
                  <a:pt x="2300117" y="408600"/>
                </a:lnTo>
                <a:lnTo>
                  <a:pt x="2179850" y="817200"/>
                </a:lnTo>
                <a:lnTo>
                  <a:pt x="0" y="817200"/>
                </a:lnTo>
                <a:lnTo>
                  <a:pt x="120267" y="408600"/>
                </a:lnTo>
                <a:close/>
              </a:path>
            </a:pathLst>
          </a:custGeom>
          <a:solidFill>
            <a:schemeClr val="tx2"/>
          </a:solidFill>
          <a:ln>
            <a:solidFill>
              <a:schemeClr val="tx2"/>
            </a:solidFill>
          </a:ln>
        </p:spPr>
        <p:txBody>
          <a:bodyPr wrap="square" lIns="180000" rIns="180000" anchor="ctr" anchorCtr="0">
            <a:normAutofit/>
          </a:bodyPr>
          <a:lstStyle>
            <a:lvl1pPr marL="0" indent="0">
              <a:lnSpc>
                <a:spcPct val="100000"/>
              </a:lnSpc>
              <a:buNone/>
              <a:defRPr sz="2000" b="1">
                <a:solidFill>
                  <a:schemeClr val="bg1"/>
                </a:solidFill>
              </a:defRPr>
            </a:lvl1pPr>
            <a:lvl2pPr marL="0" indent="0">
              <a:buNone/>
              <a:defRPr/>
            </a:lvl2pPr>
          </a:lstStyle>
          <a:p>
            <a:pPr lvl="0"/>
            <a:r>
              <a:rPr lang="en-US" dirty="0"/>
              <a:t>Click to add heading</a:t>
            </a:r>
          </a:p>
        </p:txBody>
      </p:sp>
      <p:sp>
        <p:nvSpPr>
          <p:cNvPr id="21" name="Text Placeholder 17">
            <a:extLst>
              <a:ext uri="{FF2B5EF4-FFF2-40B4-BE49-F238E27FC236}">
                <a16:creationId xmlns:a16="http://schemas.microsoft.com/office/drawing/2014/main" xmlns="" id="{B8A0AAAB-DFCF-4F8D-90DA-DBD02013396C}"/>
              </a:ext>
            </a:extLst>
          </p:cNvPr>
          <p:cNvSpPr>
            <a:spLocks noGrp="1"/>
          </p:cNvSpPr>
          <p:nvPr>
            <p:ph type="body" sz="quarter" idx="18" hasCustomPrompt="1"/>
          </p:nvPr>
        </p:nvSpPr>
        <p:spPr>
          <a:xfrm>
            <a:off x="5002214" y="2849450"/>
            <a:ext cx="2177451" cy="2876550"/>
          </a:xfrm>
          <a:noFill/>
          <a:ln>
            <a:solidFill>
              <a:schemeClr val="accent6"/>
            </a:solidFill>
          </a:ln>
        </p:spPr>
        <p:txBody>
          <a:bodyPr lIns="180000" tIns="180000" rIns="180000" bIns="180000">
            <a:noAutofit/>
          </a:bodyPr>
          <a:lstStyle>
            <a:lvl1pPr marL="0" indent="0">
              <a:lnSpc>
                <a:spcPct val="100000"/>
              </a:lnSpc>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text</a:t>
            </a:r>
          </a:p>
        </p:txBody>
      </p:sp>
      <p:sp>
        <p:nvSpPr>
          <p:cNvPr id="17" name="Text Placeholder 16">
            <a:extLst>
              <a:ext uri="{FF2B5EF4-FFF2-40B4-BE49-F238E27FC236}">
                <a16:creationId xmlns:a16="http://schemas.microsoft.com/office/drawing/2014/main" xmlns="" id="{30B90539-6EE8-4A3B-99A2-131BECE1E80E}"/>
              </a:ext>
            </a:extLst>
          </p:cNvPr>
          <p:cNvSpPr>
            <a:spLocks noGrp="1"/>
          </p:cNvSpPr>
          <p:nvPr>
            <p:ph type="body" sz="quarter" idx="20" hasCustomPrompt="1"/>
          </p:nvPr>
        </p:nvSpPr>
        <p:spPr>
          <a:xfrm>
            <a:off x="5005418" y="2032113"/>
            <a:ext cx="2300117" cy="817200"/>
          </a:xfrm>
          <a:custGeom>
            <a:avLst/>
            <a:gdLst>
              <a:gd name="connsiteX0" fmla="*/ 0 w 2300117"/>
              <a:gd name="connsiteY0" fmla="*/ 0 h 817200"/>
              <a:gd name="connsiteX1" fmla="*/ 2179851 w 2300117"/>
              <a:gd name="connsiteY1" fmla="*/ 0 h 817200"/>
              <a:gd name="connsiteX2" fmla="*/ 2300117 w 2300117"/>
              <a:gd name="connsiteY2" fmla="*/ 408600 h 817200"/>
              <a:gd name="connsiteX3" fmla="*/ 2179850 w 2300117"/>
              <a:gd name="connsiteY3" fmla="*/ 817200 h 817200"/>
              <a:gd name="connsiteX4" fmla="*/ 0 w 2300117"/>
              <a:gd name="connsiteY4" fmla="*/ 817200 h 817200"/>
              <a:gd name="connsiteX5" fmla="*/ 120267 w 2300117"/>
              <a:gd name="connsiteY5" fmla="*/ 408600 h 81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117" h="817200">
                <a:moveTo>
                  <a:pt x="0" y="0"/>
                </a:moveTo>
                <a:lnTo>
                  <a:pt x="2179851" y="0"/>
                </a:lnTo>
                <a:lnTo>
                  <a:pt x="2300117" y="408600"/>
                </a:lnTo>
                <a:lnTo>
                  <a:pt x="2179850" y="817200"/>
                </a:lnTo>
                <a:lnTo>
                  <a:pt x="0" y="817200"/>
                </a:lnTo>
                <a:lnTo>
                  <a:pt x="120267" y="408600"/>
                </a:lnTo>
                <a:close/>
              </a:path>
            </a:pathLst>
          </a:custGeom>
          <a:solidFill>
            <a:schemeClr val="accent6"/>
          </a:solidFill>
          <a:ln>
            <a:solidFill>
              <a:schemeClr val="accent6"/>
            </a:solidFill>
          </a:ln>
        </p:spPr>
        <p:txBody>
          <a:bodyPr wrap="square" lIns="180000" tIns="180000" rIns="180000" bIns="180000">
            <a:normAutofit/>
          </a:bodyPr>
          <a:lstStyle>
            <a:lvl1pPr marL="0" indent="0">
              <a:lnSpc>
                <a:spcPct val="100000"/>
              </a:lnSpc>
              <a:buNone/>
              <a:defRPr sz="2000" b="1">
                <a:solidFill>
                  <a:schemeClr val="tx1"/>
                </a:solidFill>
              </a:defRPr>
            </a:lvl1pPr>
            <a:lvl2pPr marL="432000" indent="0">
              <a:buFont typeface="Arial" panose="020B0604020202020204" pitchFamily="34" charset="0"/>
              <a:buNone/>
              <a:defRPr sz="2000" b="1">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heading</a:t>
            </a:r>
          </a:p>
        </p:txBody>
      </p:sp>
      <p:sp>
        <p:nvSpPr>
          <p:cNvPr id="41" name="Text Placeholder 40">
            <a:extLst>
              <a:ext uri="{FF2B5EF4-FFF2-40B4-BE49-F238E27FC236}">
                <a16:creationId xmlns:a16="http://schemas.microsoft.com/office/drawing/2014/main" xmlns="" id="{FE232F59-5ADC-46E3-9697-CA7EA3C216B8}"/>
              </a:ext>
            </a:extLst>
          </p:cNvPr>
          <p:cNvSpPr>
            <a:spLocks noGrp="1"/>
          </p:cNvSpPr>
          <p:nvPr>
            <p:ph type="body" sz="quarter" idx="21" hasCustomPrompt="1"/>
          </p:nvPr>
        </p:nvSpPr>
        <p:spPr>
          <a:xfrm>
            <a:off x="7304258" y="2849312"/>
            <a:ext cx="2178000" cy="2876549"/>
          </a:xfrm>
          <a:prstGeom prst="rect">
            <a:avLst/>
          </a:prstGeom>
          <a:noFill/>
          <a:ln>
            <a:solidFill>
              <a:schemeClr val="accent5"/>
            </a:solidFill>
          </a:ln>
        </p:spPr>
        <p:txBody>
          <a:bodyPr wrap="square" lIns="180000" tIns="180000" rIns="180000" bIns="180000" anchor="t" anchorCtr="0">
            <a:noAutofit/>
          </a:bodyPr>
          <a:lstStyle>
            <a:lvl1pPr marL="0" indent="0">
              <a:lnSpc>
                <a:spcPct val="100000"/>
              </a:lnSpc>
              <a:buNone/>
              <a:defRPr sz="2000" b="0">
                <a:solidFill>
                  <a:schemeClr val="tx1"/>
                </a:solidFill>
              </a:defRPr>
            </a:lvl1pPr>
            <a:lvl2pPr marL="0" indent="0">
              <a:buNone/>
              <a:defRPr/>
            </a:lvl2pPr>
          </a:lstStyle>
          <a:p>
            <a:pPr lvl="0"/>
            <a:r>
              <a:rPr lang="en-US" dirty="0"/>
              <a:t>Click to add text</a:t>
            </a:r>
          </a:p>
        </p:txBody>
      </p:sp>
      <p:sp>
        <p:nvSpPr>
          <p:cNvPr id="42" name="Text Placeholder 41">
            <a:extLst>
              <a:ext uri="{FF2B5EF4-FFF2-40B4-BE49-F238E27FC236}">
                <a16:creationId xmlns:a16="http://schemas.microsoft.com/office/drawing/2014/main" xmlns="" id="{B2F6D8DE-FDAF-4886-9A00-5D9F036F05A5}"/>
              </a:ext>
            </a:extLst>
          </p:cNvPr>
          <p:cNvSpPr>
            <a:spLocks noGrp="1"/>
          </p:cNvSpPr>
          <p:nvPr>
            <p:ph type="body" sz="quarter" idx="22" hasCustomPrompt="1"/>
          </p:nvPr>
        </p:nvSpPr>
        <p:spPr>
          <a:xfrm>
            <a:off x="7304258" y="2032113"/>
            <a:ext cx="2300117" cy="817200"/>
          </a:xfrm>
          <a:custGeom>
            <a:avLst/>
            <a:gdLst>
              <a:gd name="connsiteX0" fmla="*/ 0 w 2300117"/>
              <a:gd name="connsiteY0" fmla="*/ 0 h 817200"/>
              <a:gd name="connsiteX1" fmla="*/ 2179851 w 2300117"/>
              <a:gd name="connsiteY1" fmla="*/ 0 h 817200"/>
              <a:gd name="connsiteX2" fmla="*/ 2300117 w 2300117"/>
              <a:gd name="connsiteY2" fmla="*/ 408600 h 817200"/>
              <a:gd name="connsiteX3" fmla="*/ 2179850 w 2300117"/>
              <a:gd name="connsiteY3" fmla="*/ 817200 h 817200"/>
              <a:gd name="connsiteX4" fmla="*/ 0 w 2300117"/>
              <a:gd name="connsiteY4" fmla="*/ 817200 h 817200"/>
              <a:gd name="connsiteX5" fmla="*/ 120267 w 2300117"/>
              <a:gd name="connsiteY5" fmla="*/ 408600 h 81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117" h="817200">
                <a:moveTo>
                  <a:pt x="0" y="0"/>
                </a:moveTo>
                <a:lnTo>
                  <a:pt x="2179851" y="0"/>
                </a:lnTo>
                <a:lnTo>
                  <a:pt x="2300117" y="408600"/>
                </a:lnTo>
                <a:lnTo>
                  <a:pt x="2179850" y="817200"/>
                </a:lnTo>
                <a:lnTo>
                  <a:pt x="0" y="817200"/>
                </a:lnTo>
                <a:lnTo>
                  <a:pt x="120267" y="408600"/>
                </a:lnTo>
                <a:close/>
              </a:path>
            </a:pathLst>
          </a:custGeom>
          <a:solidFill>
            <a:schemeClr val="accent5"/>
          </a:solidFill>
          <a:ln>
            <a:solidFill>
              <a:schemeClr val="accent5"/>
            </a:solidFill>
          </a:ln>
        </p:spPr>
        <p:txBody>
          <a:bodyPr wrap="square" lIns="180000" rIns="180000" anchor="ctr" anchorCtr="0">
            <a:normAutofit/>
          </a:bodyPr>
          <a:lstStyle>
            <a:lvl1pPr marL="0" indent="0">
              <a:lnSpc>
                <a:spcPct val="100000"/>
              </a:lnSpc>
              <a:buNone/>
              <a:defRPr sz="2000" b="1">
                <a:solidFill>
                  <a:schemeClr val="tx1"/>
                </a:solidFill>
              </a:defRPr>
            </a:lvl1pPr>
            <a:lvl2pPr marL="0" indent="0">
              <a:buNone/>
              <a:defRPr/>
            </a:lvl2pPr>
          </a:lstStyle>
          <a:p>
            <a:pPr lvl="0"/>
            <a:r>
              <a:rPr lang="en-US" dirty="0"/>
              <a:t>Click to add heading</a:t>
            </a:r>
          </a:p>
        </p:txBody>
      </p:sp>
      <p:sp>
        <p:nvSpPr>
          <p:cNvPr id="44" name="Text Placeholder 43">
            <a:extLst>
              <a:ext uri="{FF2B5EF4-FFF2-40B4-BE49-F238E27FC236}">
                <a16:creationId xmlns:a16="http://schemas.microsoft.com/office/drawing/2014/main" xmlns="" id="{884ACBA5-0874-4C39-B8D4-EE3612F7CE7F}"/>
              </a:ext>
            </a:extLst>
          </p:cNvPr>
          <p:cNvSpPr>
            <a:spLocks noGrp="1"/>
          </p:cNvSpPr>
          <p:nvPr>
            <p:ph type="body" sz="quarter" idx="23" hasCustomPrompt="1"/>
          </p:nvPr>
        </p:nvSpPr>
        <p:spPr>
          <a:xfrm>
            <a:off x="9603470" y="2032112"/>
            <a:ext cx="2180543" cy="817201"/>
          </a:xfrm>
          <a:custGeom>
            <a:avLst/>
            <a:gdLst>
              <a:gd name="connsiteX0" fmla="*/ 0 w 2180543"/>
              <a:gd name="connsiteY0" fmla="*/ 0 h 817201"/>
              <a:gd name="connsiteX1" fmla="*/ 49503 w 2180543"/>
              <a:gd name="connsiteY1" fmla="*/ 0 h 817201"/>
              <a:gd name="connsiteX2" fmla="*/ 344110 w 2180543"/>
              <a:gd name="connsiteY2" fmla="*/ 0 h 817201"/>
              <a:gd name="connsiteX3" fmla="*/ 2180543 w 2180543"/>
              <a:gd name="connsiteY3" fmla="*/ 0 h 817201"/>
              <a:gd name="connsiteX4" fmla="*/ 2180543 w 2180543"/>
              <a:gd name="connsiteY4" fmla="*/ 408601 h 817201"/>
              <a:gd name="connsiteX5" fmla="*/ 2180543 w 2180543"/>
              <a:gd name="connsiteY5" fmla="*/ 817201 h 817201"/>
              <a:gd name="connsiteX6" fmla="*/ 2079387 w 2180543"/>
              <a:gd name="connsiteY6" fmla="*/ 817201 h 817201"/>
              <a:gd name="connsiteX7" fmla="*/ 245924 w 2180543"/>
              <a:gd name="connsiteY7" fmla="*/ 817201 h 817201"/>
              <a:gd name="connsiteX8" fmla="*/ 23694 w 2180543"/>
              <a:gd name="connsiteY8" fmla="*/ 817201 h 817201"/>
              <a:gd name="connsiteX9" fmla="*/ 23694 w 2180543"/>
              <a:gd name="connsiteY9" fmla="*/ 817200 h 817201"/>
              <a:gd name="connsiteX10" fmla="*/ 49502 w 2180543"/>
              <a:gd name="connsiteY10" fmla="*/ 817200 h 817201"/>
              <a:gd name="connsiteX11" fmla="*/ 49502 w 2180543"/>
              <a:gd name="connsiteY11" fmla="*/ 817199 h 817201"/>
              <a:gd name="connsiteX12" fmla="*/ 0 w 2180543"/>
              <a:gd name="connsiteY12" fmla="*/ 817199 h 817201"/>
              <a:gd name="connsiteX13" fmla="*/ 135079 w 2180543"/>
              <a:gd name="connsiteY13" fmla="*/ 408600 h 81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80543" h="817201">
                <a:moveTo>
                  <a:pt x="0" y="0"/>
                </a:moveTo>
                <a:lnTo>
                  <a:pt x="49503" y="0"/>
                </a:lnTo>
                <a:lnTo>
                  <a:pt x="344110" y="0"/>
                </a:lnTo>
                <a:lnTo>
                  <a:pt x="2180543" y="0"/>
                </a:lnTo>
                <a:lnTo>
                  <a:pt x="2180543" y="408601"/>
                </a:lnTo>
                <a:lnTo>
                  <a:pt x="2180543" y="817201"/>
                </a:lnTo>
                <a:lnTo>
                  <a:pt x="2079387" y="817201"/>
                </a:lnTo>
                <a:lnTo>
                  <a:pt x="245924" y="817201"/>
                </a:lnTo>
                <a:lnTo>
                  <a:pt x="23694" y="817201"/>
                </a:lnTo>
                <a:lnTo>
                  <a:pt x="23694" y="817200"/>
                </a:lnTo>
                <a:lnTo>
                  <a:pt x="49502" y="817200"/>
                </a:lnTo>
                <a:lnTo>
                  <a:pt x="49502" y="817199"/>
                </a:lnTo>
                <a:lnTo>
                  <a:pt x="0" y="817199"/>
                </a:lnTo>
                <a:lnTo>
                  <a:pt x="135079" y="408600"/>
                </a:lnTo>
                <a:close/>
              </a:path>
            </a:pathLst>
          </a:custGeom>
          <a:solidFill>
            <a:schemeClr val="accent3"/>
          </a:solidFill>
          <a:ln>
            <a:solidFill>
              <a:schemeClr val="accent3"/>
            </a:solidFill>
          </a:ln>
        </p:spPr>
        <p:txBody>
          <a:bodyPr wrap="square" lIns="180000" rIns="180000" anchor="ctr" anchorCtr="0">
            <a:normAutofit/>
          </a:bodyPr>
          <a:lstStyle>
            <a:lvl1pPr marL="0" indent="0">
              <a:lnSpc>
                <a:spcPct val="100000"/>
              </a:lnSpc>
              <a:buNone/>
              <a:defRPr sz="2000" b="1">
                <a:solidFill>
                  <a:schemeClr val="bg1"/>
                </a:solidFill>
              </a:defRPr>
            </a:lvl1pPr>
            <a:lvl2pPr marL="0" indent="0">
              <a:buNone/>
              <a:defRPr/>
            </a:lvl2pPr>
          </a:lstStyle>
          <a:p>
            <a:pPr lvl="0"/>
            <a:r>
              <a:rPr lang="en-US" dirty="0"/>
              <a:t>Click to add heading</a:t>
            </a:r>
          </a:p>
        </p:txBody>
      </p:sp>
      <p:sp>
        <p:nvSpPr>
          <p:cNvPr id="45" name="Text Placeholder 17">
            <a:extLst>
              <a:ext uri="{FF2B5EF4-FFF2-40B4-BE49-F238E27FC236}">
                <a16:creationId xmlns:a16="http://schemas.microsoft.com/office/drawing/2014/main" xmlns="" id="{5D5D2A3B-816B-4063-BC86-43FC8744664B}"/>
              </a:ext>
            </a:extLst>
          </p:cNvPr>
          <p:cNvSpPr>
            <a:spLocks noGrp="1"/>
          </p:cNvSpPr>
          <p:nvPr>
            <p:ph type="body" sz="quarter" idx="24" hasCustomPrompt="1"/>
          </p:nvPr>
        </p:nvSpPr>
        <p:spPr>
          <a:xfrm>
            <a:off x="9603470" y="2849450"/>
            <a:ext cx="2185225" cy="2876550"/>
          </a:xfrm>
          <a:noFill/>
          <a:ln>
            <a:solidFill>
              <a:schemeClr val="accent3"/>
            </a:solidFill>
          </a:ln>
        </p:spPr>
        <p:txBody>
          <a:bodyPr lIns="180000" tIns="180000" rIns="180000" bIns="180000">
            <a:noAutofit/>
          </a:bodyPr>
          <a:lstStyle>
            <a:lvl1pPr marL="0" indent="0">
              <a:lnSpc>
                <a:spcPct val="100000"/>
              </a:lnSpc>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text</a:t>
            </a:r>
          </a:p>
        </p:txBody>
      </p:sp>
      <p:sp>
        <p:nvSpPr>
          <p:cNvPr id="20" name="Text Placeholder 96">
            <a:extLst>
              <a:ext uri="{FF2B5EF4-FFF2-40B4-BE49-F238E27FC236}">
                <a16:creationId xmlns:a16="http://schemas.microsoft.com/office/drawing/2014/main" xmlns="" id="{7790730A-1804-4570-8AF0-4427D8EE38D9}"/>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2207989933"/>
      </p:ext>
    </p:extLst>
  </p:cSld>
  <p:clrMapOvr>
    <a:masterClrMapping/>
  </p:clrMapOvr>
  <p:extLst>
    <p:ext uri="{DCECCB84-F9BA-43D5-87BE-67443E8EF086}">
      <p15:sldGuideLst xmlns:p15="http://schemas.microsoft.com/office/powerpoint/2012/main" xmlns="">
        <p15:guide id="1" orient="horz" pos="890" userDrawn="1">
          <p15:clr>
            <a:srgbClr val="C35EA4"/>
          </p15:clr>
        </p15:guide>
        <p15:guide id="2" orient="horz" pos="981" userDrawn="1">
          <p15:clr>
            <a:srgbClr val="C35EA4"/>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 Step Flow">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xmlns="" id="{C667B56B-73D6-4A19-882D-95753699DBDF}"/>
              </a:ext>
            </a:extLst>
          </p:cNvPr>
          <p:cNvSpPr>
            <a:spLocks noGrp="1"/>
          </p:cNvSpPr>
          <p:nvPr>
            <p:ph type="title" hasCustomPrompt="1"/>
          </p:nvPr>
        </p:nvSpPr>
        <p:spPr>
          <a:xfrm>
            <a:off x="0" y="0"/>
            <a:ext cx="3875391" cy="4330699"/>
          </a:xfrm>
          <a:custGeom>
            <a:avLst/>
            <a:gdLst>
              <a:gd name="connsiteX0" fmla="*/ 417122 w 3875391"/>
              <a:gd name="connsiteY0" fmla="*/ 0 h 4330699"/>
              <a:gd name="connsiteX1" fmla="*/ 2700571 w 3875391"/>
              <a:gd name="connsiteY1" fmla="*/ 0 h 4330699"/>
              <a:gd name="connsiteX2" fmla="*/ 2854048 w 3875391"/>
              <a:gd name="connsiteY2" fmla="*/ 93240 h 4330699"/>
              <a:gd name="connsiteX3" fmla="*/ 3870691 w 3875391"/>
              <a:gd name="connsiteY3" fmla="*/ 1865383 h 4330699"/>
              <a:gd name="connsiteX4" fmla="*/ 3875391 w 3875391"/>
              <a:gd name="connsiteY4" fmla="*/ 2014156 h 4330699"/>
              <a:gd name="connsiteX5" fmla="*/ 3868636 w 3875391"/>
              <a:gd name="connsiteY5" fmla="*/ 2192391 h 4330699"/>
              <a:gd name="connsiteX6" fmla="*/ 3479762 w 3875391"/>
              <a:gd name="connsiteY6" fmla="*/ 3309357 h 4330699"/>
              <a:gd name="connsiteX7" fmla="*/ 3457575 w 3875391"/>
              <a:gd name="connsiteY7" fmla="*/ 3339026 h 4330699"/>
              <a:gd name="connsiteX8" fmla="*/ 3457575 w 3875391"/>
              <a:gd name="connsiteY8" fmla="*/ 3339027 h 4330699"/>
              <a:gd name="connsiteX9" fmla="*/ 3457575 w 3875391"/>
              <a:gd name="connsiteY9" fmla="*/ 3343273 h 4330699"/>
              <a:gd name="connsiteX10" fmla="*/ 3457575 w 3875391"/>
              <a:gd name="connsiteY10" fmla="*/ 3343274 h 4330699"/>
              <a:gd name="connsiteX11" fmla="*/ 3454399 w 3875391"/>
              <a:gd name="connsiteY11" fmla="*/ 3343274 h 4330699"/>
              <a:gd name="connsiteX12" fmla="*/ 3454398 w 3875391"/>
              <a:gd name="connsiteY12" fmla="*/ 3343274 h 4330699"/>
              <a:gd name="connsiteX13" fmla="*/ 3346405 w 3875391"/>
              <a:gd name="connsiteY13" fmla="*/ 3487692 h 4330699"/>
              <a:gd name="connsiteX14" fmla="*/ 1558846 w 3875391"/>
              <a:gd name="connsiteY14" fmla="*/ 4330699 h 4330699"/>
              <a:gd name="connsiteX15" fmla="*/ 85309 w 3875391"/>
              <a:gd name="connsiteY15" fmla="*/ 3801713 h 4330699"/>
              <a:gd name="connsiteX16" fmla="*/ 0 w 3875391"/>
              <a:gd name="connsiteY16" fmla="*/ 3724179 h 4330699"/>
              <a:gd name="connsiteX17" fmla="*/ 0 w 3875391"/>
              <a:gd name="connsiteY17" fmla="*/ 304131 h 4330699"/>
              <a:gd name="connsiteX18" fmla="*/ 85309 w 3875391"/>
              <a:gd name="connsiteY18" fmla="*/ 226597 h 4330699"/>
              <a:gd name="connsiteX19" fmla="*/ 263644 w 3875391"/>
              <a:gd name="connsiteY19" fmla="*/ 93240 h 433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5391" h="4330699">
                <a:moveTo>
                  <a:pt x="417122" y="0"/>
                </a:moveTo>
                <a:lnTo>
                  <a:pt x="2700571" y="0"/>
                </a:lnTo>
                <a:lnTo>
                  <a:pt x="2854048" y="93240"/>
                </a:lnTo>
                <a:cubicBezTo>
                  <a:pt x="3431740" y="483521"/>
                  <a:pt x="3823924" y="1127538"/>
                  <a:pt x="3870691" y="1865383"/>
                </a:cubicBezTo>
                <a:lnTo>
                  <a:pt x="3875391" y="2014156"/>
                </a:lnTo>
                <a:lnTo>
                  <a:pt x="3868636" y="2192391"/>
                </a:lnTo>
                <a:cubicBezTo>
                  <a:pt x="3837305" y="2604167"/>
                  <a:pt x="3698320" y="2985849"/>
                  <a:pt x="3479762" y="3309357"/>
                </a:cubicBezTo>
                <a:lnTo>
                  <a:pt x="3457575" y="3339026"/>
                </a:lnTo>
                <a:lnTo>
                  <a:pt x="3457575" y="3339027"/>
                </a:lnTo>
                <a:lnTo>
                  <a:pt x="3457575" y="3343273"/>
                </a:lnTo>
                <a:lnTo>
                  <a:pt x="3457575" y="3343274"/>
                </a:lnTo>
                <a:lnTo>
                  <a:pt x="3454399" y="3343274"/>
                </a:lnTo>
                <a:lnTo>
                  <a:pt x="3454398" y="3343274"/>
                </a:lnTo>
                <a:lnTo>
                  <a:pt x="3346405" y="3487692"/>
                </a:lnTo>
                <a:cubicBezTo>
                  <a:pt x="2921516" y="4002538"/>
                  <a:pt x="2278504" y="4330699"/>
                  <a:pt x="1558846" y="4330699"/>
                </a:cubicBezTo>
                <a:cubicBezTo>
                  <a:pt x="999112" y="4330699"/>
                  <a:pt x="485745" y="4132182"/>
                  <a:pt x="85309" y="3801713"/>
                </a:cubicBezTo>
                <a:lnTo>
                  <a:pt x="0" y="3724179"/>
                </a:lnTo>
                <a:lnTo>
                  <a:pt x="0" y="304131"/>
                </a:lnTo>
                <a:lnTo>
                  <a:pt x="85309" y="226597"/>
                </a:lnTo>
                <a:cubicBezTo>
                  <a:pt x="142514" y="179387"/>
                  <a:pt x="202023" y="134871"/>
                  <a:pt x="263644" y="93240"/>
                </a:cubicBezTo>
                <a:close/>
              </a:path>
            </a:pathLst>
          </a:custGeom>
          <a:solidFill>
            <a:schemeClr val="accent1"/>
          </a:solidFill>
        </p:spPr>
        <p:txBody>
          <a:bodyPr vert="horz" wrap="square" lIns="396000" tIns="360000" rIns="0" bIns="360000" rtlCol="0" anchor="ctr" anchorCtr="0">
            <a:normAutofit/>
          </a:bodyPr>
          <a:lstStyle>
            <a:lvl1pPr>
              <a:lnSpc>
                <a:spcPct val="100000"/>
              </a:lnSpc>
              <a:defRPr lang="en-US" sz="4000" dirty="0">
                <a:solidFill>
                  <a:schemeClr val="bg1"/>
                </a:solidFill>
              </a:defRPr>
            </a:lvl1pPr>
          </a:lstStyle>
          <a:p>
            <a:pPr marL="0" lvl="0"/>
            <a:r>
              <a:rPr lang="en-US" dirty="0"/>
              <a:t>Click to enter title here</a:t>
            </a:r>
          </a:p>
        </p:txBody>
      </p:sp>
      <p:sp>
        <p:nvSpPr>
          <p:cNvPr id="21" name="Text Placeholder 20">
            <a:extLst>
              <a:ext uri="{FF2B5EF4-FFF2-40B4-BE49-F238E27FC236}">
                <a16:creationId xmlns:a16="http://schemas.microsoft.com/office/drawing/2014/main" xmlns="" id="{8AEA7459-78C6-469B-A437-C1B22EA0A9EF}"/>
              </a:ext>
            </a:extLst>
          </p:cNvPr>
          <p:cNvSpPr>
            <a:spLocks noGrp="1"/>
          </p:cNvSpPr>
          <p:nvPr>
            <p:ph type="body" sz="quarter" idx="15" hasCustomPrompt="1"/>
          </p:nvPr>
        </p:nvSpPr>
        <p:spPr>
          <a:xfrm>
            <a:off x="4043362" y="1630679"/>
            <a:ext cx="2554207" cy="3344218"/>
          </a:xfrm>
          <a:custGeom>
            <a:avLst/>
            <a:gdLst>
              <a:gd name="connsiteX0" fmla="*/ 0 w 1575047"/>
              <a:gd name="connsiteY0" fmla="*/ 0 h 5129420"/>
              <a:gd name="connsiteX1" fmla="*/ 1412990 w 1575047"/>
              <a:gd name="connsiteY1" fmla="*/ 0 h 5129420"/>
              <a:gd name="connsiteX2" fmla="*/ 1575047 w 1575047"/>
              <a:gd name="connsiteY2" fmla="*/ 2564710 h 5129420"/>
              <a:gd name="connsiteX3" fmla="*/ 1412990 w 1575047"/>
              <a:gd name="connsiteY3" fmla="*/ 5129420 h 5129420"/>
              <a:gd name="connsiteX4" fmla="*/ 0 w 1575047"/>
              <a:gd name="connsiteY4" fmla="*/ 5129420 h 5129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5047" h="5129420">
                <a:moveTo>
                  <a:pt x="0" y="0"/>
                </a:moveTo>
                <a:lnTo>
                  <a:pt x="1412990" y="0"/>
                </a:lnTo>
                <a:lnTo>
                  <a:pt x="1575047" y="2564710"/>
                </a:lnTo>
                <a:lnTo>
                  <a:pt x="1412990" y="5129420"/>
                </a:lnTo>
                <a:lnTo>
                  <a:pt x="0" y="5129420"/>
                </a:lnTo>
                <a:close/>
              </a:path>
            </a:pathLst>
          </a:custGeom>
          <a:noFill/>
          <a:ln>
            <a:solidFill>
              <a:schemeClr val="accent1"/>
            </a:solidFill>
          </a:ln>
        </p:spPr>
        <p:txBody>
          <a:bodyPr wrap="square" lIns="108000" tIns="72000" rIns="72000" anchor="ctr" anchorCtr="0">
            <a:noAutofit/>
          </a:bodyPr>
          <a:lstStyle>
            <a:lvl1pPr marL="0" indent="0" algn="l">
              <a:lnSpc>
                <a:spcPct val="100000"/>
              </a:lnSpc>
              <a:buNone/>
              <a:defRPr sz="2000" b="1">
                <a:solidFill>
                  <a:schemeClr val="accent1"/>
                </a:solidFill>
              </a:defRPr>
            </a:lvl1pPr>
            <a:lvl2pPr>
              <a:defRPr sz="2000" b="1">
                <a:solidFill>
                  <a:schemeClr val="accent1"/>
                </a:solidFill>
              </a:defRPr>
            </a:lvl2pPr>
            <a:lvl3pPr>
              <a:defRPr sz="2000" b="1">
                <a:solidFill>
                  <a:schemeClr val="accent1"/>
                </a:solidFill>
              </a:defRPr>
            </a:lvl3pPr>
            <a:lvl4pPr>
              <a:defRPr sz="2000" b="1">
                <a:solidFill>
                  <a:schemeClr val="accent1"/>
                </a:solidFill>
              </a:defRPr>
            </a:lvl4pPr>
            <a:lvl5pPr>
              <a:defRPr sz="1800" b="1">
                <a:solidFill>
                  <a:schemeClr val="accent1"/>
                </a:solidFill>
              </a:defRPr>
            </a:lvl5pPr>
          </a:lstStyle>
          <a:p>
            <a:pPr lvl="0"/>
            <a:r>
              <a:rPr lang="en-US" dirty="0"/>
              <a:t>Click to </a:t>
            </a:r>
            <a:br>
              <a:rPr lang="en-US" dirty="0"/>
            </a:br>
            <a:r>
              <a:rPr lang="en-US" dirty="0"/>
              <a:t>add text</a:t>
            </a:r>
          </a:p>
        </p:txBody>
      </p:sp>
      <p:sp>
        <p:nvSpPr>
          <p:cNvPr id="22" name="Text Placeholder 21">
            <a:extLst>
              <a:ext uri="{FF2B5EF4-FFF2-40B4-BE49-F238E27FC236}">
                <a16:creationId xmlns:a16="http://schemas.microsoft.com/office/drawing/2014/main" xmlns="" id="{B50D33B4-5BA5-4F77-BDD2-E8ADA00C500C}"/>
              </a:ext>
            </a:extLst>
          </p:cNvPr>
          <p:cNvSpPr>
            <a:spLocks noGrp="1"/>
          </p:cNvSpPr>
          <p:nvPr>
            <p:ph type="body" sz="quarter" idx="16" hasCustomPrompt="1"/>
          </p:nvPr>
        </p:nvSpPr>
        <p:spPr>
          <a:xfrm>
            <a:off x="6480290" y="1630679"/>
            <a:ext cx="2710009" cy="3344218"/>
          </a:xfrm>
          <a:custGeom>
            <a:avLst/>
            <a:gdLst>
              <a:gd name="connsiteX0" fmla="*/ 0 w 1681059"/>
              <a:gd name="connsiteY0" fmla="*/ 0 h 5129420"/>
              <a:gd name="connsiteX1" fmla="*/ 1531008 w 1681059"/>
              <a:gd name="connsiteY1" fmla="*/ 0 h 5129420"/>
              <a:gd name="connsiteX2" fmla="*/ 1681059 w 1681059"/>
              <a:gd name="connsiteY2" fmla="*/ 2564710 h 5129420"/>
              <a:gd name="connsiteX3" fmla="*/ 1531008 w 1681059"/>
              <a:gd name="connsiteY3" fmla="*/ 5129420 h 5129420"/>
              <a:gd name="connsiteX4" fmla="*/ 0 w 1681059"/>
              <a:gd name="connsiteY4" fmla="*/ 5129420 h 5129420"/>
              <a:gd name="connsiteX5" fmla="*/ 150051 w 1681059"/>
              <a:gd name="connsiteY5" fmla="*/ 2564710 h 512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1059" h="5129420">
                <a:moveTo>
                  <a:pt x="0" y="0"/>
                </a:moveTo>
                <a:lnTo>
                  <a:pt x="1531008" y="0"/>
                </a:lnTo>
                <a:lnTo>
                  <a:pt x="1681059" y="2564710"/>
                </a:lnTo>
                <a:lnTo>
                  <a:pt x="1531008" y="5129420"/>
                </a:lnTo>
                <a:lnTo>
                  <a:pt x="0" y="5129420"/>
                </a:lnTo>
                <a:lnTo>
                  <a:pt x="150051" y="2564710"/>
                </a:lnTo>
                <a:close/>
              </a:path>
            </a:pathLst>
          </a:custGeom>
          <a:noFill/>
          <a:ln>
            <a:solidFill>
              <a:schemeClr val="accent1"/>
            </a:solidFill>
          </a:ln>
        </p:spPr>
        <p:txBody>
          <a:bodyPr vert="horz" wrap="square" lIns="396000" tIns="72000" rIns="72000" bIns="45720" rtlCol="0" anchor="ctr" anchorCtr="0">
            <a:noAutofit/>
          </a:bodyPr>
          <a:lstStyle>
            <a:lvl1pPr marL="0" indent="0">
              <a:lnSpc>
                <a:spcPct val="100000"/>
              </a:lnSpc>
              <a:buNone/>
              <a:defRPr lang="en-US" sz="2000" b="1" dirty="0" smtClean="0">
                <a:solidFill>
                  <a:schemeClr val="accent1"/>
                </a:solidFill>
              </a:defRPr>
            </a:lvl1pPr>
            <a:lvl2pPr>
              <a:defRPr lang="en-US" sz="2000" b="1" dirty="0" smtClean="0">
                <a:solidFill>
                  <a:schemeClr val="accent1"/>
                </a:solidFill>
              </a:defRPr>
            </a:lvl2pPr>
            <a:lvl3pPr>
              <a:defRPr lang="en-US" sz="2000" b="1" dirty="0" smtClean="0">
                <a:solidFill>
                  <a:schemeClr val="accent1"/>
                </a:solidFill>
              </a:defRPr>
            </a:lvl3pPr>
            <a:lvl4pPr>
              <a:defRPr lang="en-US" sz="2000" b="1" dirty="0" smtClean="0">
                <a:solidFill>
                  <a:schemeClr val="accent1"/>
                </a:solidFill>
              </a:defRPr>
            </a:lvl4pPr>
            <a:lvl5pPr>
              <a:defRPr lang="en-US" sz="1800" b="1" dirty="0">
                <a:solidFill>
                  <a:schemeClr val="accent1"/>
                </a:solidFill>
              </a:defRPr>
            </a:lvl5pPr>
          </a:lstStyle>
          <a:p>
            <a:pPr lvl="0"/>
            <a:r>
              <a:rPr lang="en-US"/>
              <a:t>Click to </a:t>
            </a:r>
            <a:br>
              <a:rPr lang="en-US"/>
            </a:br>
            <a:r>
              <a:rPr lang="en-US"/>
              <a:t>add text</a:t>
            </a:r>
          </a:p>
        </p:txBody>
      </p:sp>
      <p:sp>
        <p:nvSpPr>
          <p:cNvPr id="25" name="Text Placeholder 24">
            <a:extLst>
              <a:ext uri="{FF2B5EF4-FFF2-40B4-BE49-F238E27FC236}">
                <a16:creationId xmlns:a16="http://schemas.microsoft.com/office/drawing/2014/main" xmlns="" id="{6E3127B0-7884-40E5-9D04-0F2C52D4DC60}"/>
              </a:ext>
            </a:extLst>
          </p:cNvPr>
          <p:cNvSpPr>
            <a:spLocks noGrp="1"/>
          </p:cNvSpPr>
          <p:nvPr>
            <p:ph type="body" sz="quarter" idx="19" hasCustomPrompt="1"/>
          </p:nvPr>
        </p:nvSpPr>
        <p:spPr>
          <a:xfrm>
            <a:off x="9088706" y="1630685"/>
            <a:ext cx="2695308" cy="3344218"/>
          </a:xfrm>
          <a:custGeom>
            <a:avLst/>
            <a:gdLst>
              <a:gd name="connsiteX0" fmla="*/ 1 w 1673985"/>
              <a:gd name="connsiteY0" fmla="*/ 0 h 5129420"/>
              <a:gd name="connsiteX1" fmla="*/ 118006 w 1673985"/>
              <a:gd name="connsiteY1" fmla="*/ 0 h 5129420"/>
              <a:gd name="connsiteX2" fmla="*/ 1673985 w 1673985"/>
              <a:gd name="connsiteY2" fmla="*/ 0 h 5129420"/>
              <a:gd name="connsiteX3" fmla="*/ 1673985 w 1673985"/>
              <a:gd name="connsiteY3" fmla="*/ 5129420 h 5129420"/>
              <a:gd name="connsiteX4" fmla="*/ 0 w 1673985"/>
              <a:gd name="connsiteY4" fmla="*/ 5129414 h 5129420"/>
              <a:gd name="connsiteX5" fmla="*/ 150052 w 1673985"/>
              <a:gd name="connsiteY5" fmla="*/ 2564704 h 512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3985" h="5129420">
                <a:moveTo>
                  <a:pt x="1" y="0"/>
                </a:moveTo>
                <a:lnTo>
                  <a:pt x="118006" y="0"/>
                </a:lnTo>
                <a:lnTo>
                  <a:pt x="1673985" y="0"/>
                </a:lnTo>
                <a:lnTo>
                  <a:pt x="1673985" y="5129420"/>
                </a:lnTo>
                <a:lnTo>
                  <a:pt x="0" y="5129414"/>
                </a:lnTo>
                <a:lnTo>
                  <a:pt x="150052" y="2564704"/>
                </a:lnTo>
                <a:close/>
              </a:path>
            </a:pathLst>
          </a:custGeom>
          <a:noFill/>
          <a:ln>
            <a:solidFill>
              <a:schemeClr val="accent1"/>
            </a:solidFill>
          </a:ln>
        </p:spPr>
        <p:txBody>
          <a:bodyPr vert="horz" wrap="square" lIns="396000" tIns="72000" rIns="72000" bIns="45720" rtlCol="0" anchor="ctr" anchorCtr="0">
            <a:noAutofit/>
          </a:bodyPr>
          <a:lstStyle>
            <a:lvl1pPr marL="0" indent="0">
              <a:lnSpc>
                <a:spcPct val="100000"/>
              </a:lnSpc>
              <a:buNone/>
              <a:defRPr lang="en-US" sz="2000" b="1" smtClean="0">
                <a:solidFill>
                  <a:schemeClr val="accent1"/>
                </a:solidFill>
              </a:defRPr>
            </a:lvl1pPr>
            <a:lvl2pPr>
              <a:defRPr lang="en-US" sz="2000" b="1" smtClean="0">
                <a:solidFill>
                  <a:schemeClr val="accent1"/>
                </a:solidFill>
              </a:defRPr>
            </a:lvl2pPr>
            <a:lvl3pPr>
              <a:defRPr lang="en-US" sz="2000" b="1" smtClean="0">
                <a:solidFill>
                  <a:schemeClr val="accent1"/>
                </a:solidFill>
              </a:defRPr>
            </a:lvl3pPr>
            <a:lvl4pPr>
              <a:defRPr lang="en-US" sz="2000" b="1" smtClean="0">
                <a:solidFill>
                  <a:schemeClr val="accent1"/>
                </a:solidFill>
              </a:defRPr>
            </a:lvl4pPr>
            <a:lvl5pPr>
              <a:defRPr lang="en-US" sz="1800" b="1">
                <a:solidFill>
                  <a:schemeClr val="accent1"/>
                </a:solidFill>
              </a:defRPr>
            </a:lvl5pPr>
          </a:lstStyle>
          <a:p>
            <a:pPr lvl="0"/>
            <a:r>
              <a:rPr lang="en-US" dirty="0"/>
              <a:t>Click to </a:t>
            </a:r>
            <a:br>
              <a:rPr lang="en-US" dirty="0"/>
            </a:br>
            <a:r>
              <a:rPr lang="en-US" dirty="0"/>
              <a:t>add text</a:t>
            </a:r>
          </a:p>
        </p:txBody>
      </p:sp>
      <p:sp>
        <p:nvSpPr>
          <p:cNvPr id="6" name="Date Placeholder 5">
            <a:extLst>
              <a:ext uri="{FF2B5EF4-FFF2-40B4-BE49-F238E27FC236}">
                <a16:creationId xmlns:a16="http://schemas.microsoft.com/office/drawing/2014/main" xmlns="" id="{98CF1364-95FC-4822-BD65-0519B5DD9BCE}"/>
              </a:ext>
            </a:extLst>
          </p:cNvPr>
          <p:cNvSpPr>
            <a:spLocks noGrp="1"/>
          </p:cNvSpPr>
          <p:nvPr>
            <p:ph type="dt" sz="half" idx="10"/>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xmlns="" id="{B7FF9A92-5BDB-40F9-8C9E-94BECF288EF4}"/>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cxnSp>
        <p:nvCxnSpPr>
          <p:cNvPr id="5" name="Straight Connector 4">
            <a:extLst>
              <a:ext uri="{FF2B5EF4-FFF2-40B4-BE49-F238E27FC236}">
                <a16:creationId xmlns:a16="http://schemas.microsoft.com/office/drawing/2014/main" xmlns="" id="{13D3C580-A9B8-4489-B9AC-6B1A250A2E2D}"/>
              </a:ext>
            </a:extLst>
          </p:cNvPr>
          <p:cNvCxnSpPr>
            <a:cxnSpLocks/>
          </p:cNvCxnSpPr>
          <p:nvPr userDrawn="1"/>
        </p:nvCxnSpPr>
        <p:spPr>
          <a:xfrm>
            <a:off x="3540125" y="3688080"/>
            <a:ext cx="0" cy="25216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96">
            <a:extLst>
              <a:ext uri="{FF2B5EF4-FFF2-40B4-BE49-F238E27FC236}">
                <a16:creationId xmlns:a16="http://schemas.microsoft.com/office/drawing/2014/main" xmlns="" id="{1D798A16-3930-4F04-AFA2-82EA4BFB259C}"/>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3040208529"/>
      </p:ext>
    </p:extLst>
  </p:cSld>
  <p:clrMapOvr>
    <a:masterClrMapping/>
  </p:clrMapOvr>
  <p:extLst>
    <p:ext uri="{DCECCB84-F9BA-43D5-87BE-67443E8EF086}">
      <p15:sldGuideLst xmlns:p15="http://schemas.microsoft.com/office/powerpoint/2012/main" xmlns="">
        <p15:guide id="1" pos="2230">
          <p15:clr>
            <a:srgbClr val="C35EA4"/>
          </p15:clr>
        </p15:guide>
        <p15:guide id="2" pos="2547" userDrawn="1">
          <p15:clr>
            <a:srgbClr val="C35EA4"/>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 Step Flow">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xmlns="" id="{06787C2F-ABF6-4580-A286-19F5002B6A13}"/>
              </a:ext>
            </a:extLst>
          </p:cNvPr>
          <p:cNvSpPr>
            <a:spLocks noGrp="1"/>
          </p:cNvSpPr>
          <p:nvPr>
            <p:ph type="title" hasCustomPrompt="1"/>
          </p:nvPr>
        </p:nvSpPr>
        <p:spPr>
          <a:xfrm>
            <a:off x="0" y="0"/>
            <a:ext cx="3875391" cy="4330699"/>
          </a:xfrm>
          <a:custGeom>
            <a:avLst/>
            <a:gdLst>
              <a:gd name="connsiteX0" fmla="*/ 417122 w 3875391"/>
              <a:gd name="connsiteY0" fmla="*/ 0 h 4330699"/>
              <a:gd name="connsiteX1" fmla="*/ 2700571 w 3875391"/>
              <a:gd name="connsiteY1" fmla="*/ 0 h 4330699"/>
              <a:gd name="connsiteX2" fmla="*/ 2854048 w 3875391"/>
              <a:gd name="connsiteY2" fmla="*/ 93240 h 4330699"/>
              <a:gd name="connsiteX3" fmla="*/ 3870691 w 3875391"/>
              <a:gd name="connsiteY3" fmla="*/ 1865383 h 4330699"/>
              <a:gd name="connsiteX4" fmla="*/ 3875391 w 3875391"/>
              <a:gd name="connsiteY4" fmla="*/ 2014156 h 4330699"/>
              <a:gd name="connsiteX5" fmla="*/ 3868636 w 3875391"/>
              <a:gd name="connsiteY5" fmla="*/ 2192391 h 4330699"/>
              <a:gd name="connsiteX6" fmla="*/ 3479762 w 3875391"/>
              <a:gd name="connsiteY6" fmla="*/ 3309357 h 4330699"/>
              <a:gd name="connsiteX7" fmla="*/ 3457575 w 3875391"/>
              <a:gd name="connsiteY7" fmla="*/ 3339026 h 4330699"/>
              <a:gd name="connsiteX8" fmla="*/ 3457575 w 3875391"/>
              <a:gd name="connsiteY8" fmla="*/ 3339027 h 4330699"/>
              <a:gd name="connsiteX9" fmla="*/ 3457575 w 3875391"/>
              <a:gd name="connsiteY9" fmla="*/ 3343273 h 4330699"/>
              <a:gd name="connsiteX10" fmla="*/ 3457575 w 3875391"/>
              <a:gd name="connsiteY10" fmla="*/ 3343274 h 4330699"/>
              <a:gd name="connsiteX11" fmla="*/ 3454399 w 3875391"/>
              <a:gd name="connsiteY11" fmla="*/ 3343274 h 4330699"/>
              <a:gd name="connsiteX12" fmla="*/ 3454398 w 3875391"/>
              <a:gd name="connsiteY12" fmla="*/ 3343274 h 4330699"/>
              <a:gd name="connsiteX13" fmla="*/ 3346405 w 3875391"/>
              <a:gd name="connsiteY13" fmla="*/ 3487692 h 4330699"/>
              <a:gd name="connsiteX14" fmla="*/ 1558846 w 3875391"/>
              <a:gd name="connsiteY14" fmla="*/ 4330699 h 4330699"/>
              <a:gd name="connsiteX15" fmla="*/ 85309 w 3875391"/>
              <a:gd name="connsiteY15" fmla="*/ 3801713 h 4330699"/>
              <a:gd name="connsiteX16" fmla="*/ 0 w 3875391"/>
              <a:gd name="connsiteY16" fmla="*/ 3724179 h 4330699"/>
              <a:gd name="connsiteX17" fmla="*/ 0 w 3875391"/>
              <a:gd name="connsiteY17" fmla="*/ 304131 h 4330699"/>
              <a:gd name="connsiteX18" fmla="*/ 85309 w 3875391"/>
              <a:gd name="connsiteY18" fmla="*/ 226597 h 4330699"/>
              <a:gd name="connsiteX19" fmla="*/ 263644 w 3875391"/>
              <a:gd name="connsiteY19" fmla="*/ 93240 h 433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5391" h="4330699">
                <a:moveTo>
                  <a:pt x="417122" y="0"/>
                </a:moveTo>
                <a:lnTo>
                  <a:pt x="2700571" y="0"/>
                </a:lnTo>
                <a:lnTo>
                  <a:pt x="2854048" y="93240"/>
                </a:lnTo>
                <a:cubicBezTo>
                  <a:pt x="3431740" y="483521"/>
                  <a:pt x="3823924" y="1127538"/>
                  <a:pt x="3870691" y="1865383"/>
                </a:cubicBezTo>
                <a:lnTo>
                  <a:pt x="3875391" y="2014156"/>
                </a:lnTo>
                <a:lnTo>
                  <a:pt x="3868636" y="2192391"/>
                </a:lnTo>
                <a:cubicBezTo>
                  <a:pt x="3837305" y="2604167"/>
                  <a:pt x="3698320" y="2985849"/>
                  <a:pt x="3479762" y="3309357"/>
                </a:cubicBezTo>
                <a:lnTo>
                  <a:pt x="3457575" y="3339026"/>
                </a:lnTo>
                <a:lnTo>
                  <a:pt x="3457575" y="3339027"/>
                </a:lnTo>
                <a:lnTo>
                  <a:pt x="3457575" y="3343273"/>
                </a:lnTo>
                <a:lnTo>
                  <a:pt x="3457575" y="3343274"/>
                </a:lnTo>
                <a:lnTo>
                  <a:pt x="3454399" y="3343274"/>
                </a:lnTo>
                <a:lnTo>
                  <a:pt x="3454398" y="3343274"/>
                </a:lnTo>
                <a:lnTo>
                  <a:pt x="3346405" y="3487692"/>
                </a:lnTo>
                <a:cubicBezTo>
                  <a:pt x="2921516" y="4002538"/>
                  <a:pt x="2278504" y="4330699"/>
                  <a:pt x="1558846" y="4330699"/>
                </a:cubicBezTo>
                <a:cubicBezTo>
                  <a:pt x="999112" y="4330699"/>
                  <a:pt x="485745" y="4132182"/>
                  <a:pt x="85309" y="3801713"/>
                </a:cubicBezTo>
                <a:lnTo>
                  <a:pt x="0" y="3724179"/>
                </a:lnTo>
                <a:lnTo>
                  <a:pt x="0" y="304131"/>
                </a:lnTo>
                <a:lnTo>
                  <a:pt x="85309" y="226597"/>
                </a:lnTo>
                <a:cubicBezTo>
                  <a:pt x="142514" y="179387"/>
                  <a:pt x="202023" y="134871"/>
                  <a:pt x="263644" y="93240"/>
                </a:cubicBezTo>
                <a:close/>
              </a:path>
            </a:pathLst>
          </a:custGeom>
          <a:solidFill>
            <a:schemeClr val="accent1"/>
          </a:solidFill>
        </p:spPr>
        <p:txBody>
          <a:bodyPr vert="horz" wrap="square" lIns="396000" tIns="360000" rIns="0" bIns="360000" rtlCol="0" anchor="ctr" anchorCtr="0">
            <a:normAutofit/>
          </a:bodyPr>
          <a:lstStyle>
            <a:lvl1pPr>
              <a:lnSpc>
                <a:spcPct val="100000"/>
              </a:lnSpc>
              <a:defRPr lang="en-US" sz="4000" dirty="0">
                <a:solidFill>
                  <a:schemeClr val="bg1"/>
                </a:solidFill>
              </a:defRPr>
            </a:lvl1pPr>
          </a:lstStyle>
          <a:p>
            <a:pPr marL="0" lvl="0"/>
            <a:r>
              <a:rPr lang="en-US"/>
              <a:t>Click to enter title here</a:t>
            </a:r>
          </a:p>
        </p:txBody>
      </p:sp>
      <p:sp>
        <p:nvSpPr>
          <p:cNvPr id="21" name="Text Placeholder 20">
            <a:extLst>
              <a:ext uri="{FF2B5EF4-FFF2-40B4-BE49-F238E27FC236}">
                <a16:creationId xmlns:a16="http://schemas.microsoft.com/office/drawing/2014/main" xmlns="" id="{8AEA7459-78C6-469B-A437-C1B22EA0A9EF}"/>
              </a:ext>
            </a:extLst>
          </p:cNvPr>
          <p:cNvSpPr>
            <a:spLocks noGrp="1"/>
          </p:cNvSpPr>
          <p:nvPr>
            <p:ph type="body" sz="quarter" idx="15" hasCustomPrompt="1"/>
          </p:nvPr>
        </p:nvSpPr>
        <p:spPr>
          <a:xfrm>
            <a:off x="4043362" y="1630686"/>
            <a:ext cx="1874049" cy="3344210"/>
          </a:xfrm>
          <a:custGeom>
            <a:avLst/>
            <a:gdLst>
              <a:gd name="connsiteX0" fmla="*/ 0 w 1575047"/>
              <a:gd name="connsiteY0" fmla="*/ 0 h 5129420"/>
              <a:gd name="connsiteX1" fmla="*/ 1412990 w 1575047"/>
              <a:gd name="connsiteY1" fmla="*/ 0 h 5129420"/>
              <a:gd name="connsiteX2" fmla="*/ 1575047 w 1575047"/>
              <a:gd name="connsiteY2" fmla="*/ 2564710 h 5129420"/>
              <a:gd name="connsiteX3" fmla="*/ 1412990 w 1575047"/>
              <a:gd name="connsiteY3" fmla="*/ 5129420 h 5129420"/>
              <a:gd name="connsiteX4" fmla="*/ 0 w 1575047"/>
              <a:gd name="connsiteY4" fmla="*/ 5129420 h 5129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5047" h="5129420">
                <a:moveTo>
                  <a:pt x="0" y="0"/>
                </a:moveTo>
                <a:lnTo>
                  <a:pt x="1412990" y="0"/>
                </a:lnTo>
                <a:lnTo>
                  <a:pt x="1575047" y="2564710"/>
                </a:lnTo>
                <a:lnTo>
                  <a:pt x="1412990" y="5129420"/>
                </a:lnTo>
                <a:lnTo>
                  <a:pt x="0" y="5129420"/>
                </a:lnTo>
                <a:close/>
              </a:path>
            </a:pathLst>
          </a:custGeom>
          <a:noFill/>
          <a:ln>
            <a:solidFill>
              <a:schemeClr val="accent1"/>
            </a:solidFill>
          </a:ln>
        </p:spPr>
        <p:txBody>
          <a:bodyPr wrap="square" lIns="108000" tIns="72000" rIns="72000" anchor="ctr" anchorCtr="0">
            <a:noAutofit/>
          </a:bodyPr>
          <a:lstStyle>
            <a:lvl1pPr marL="0" indent="0">
              <a:lnSpc>
                <a:spcPct val="100000"/>
              </a:lnSpc>
              <a:buNone/>
              <a:defRPr sz="2000" b="1">
                <a:solidFill>
                  <a:schemeClr val="accent1"/>
                </a:solidFill>
              </a:defRPr>
            </a:lvl1pPr>
            <a:lvl2pPr>
              <a:defRPr sz="2000" b="1">
                <a:solidFill>
                  <a:schemeClr val="accent1"/>
                </a:solidFill>
              </a:defRPr>
            </a:lvl2pPr>
            <a:lvl3pPr>
              <a:defRPr sz="2000" b="1">
                <a:solidFill>
                  <a:schemeClr val="accent1"/>
                </a:solidFill>
              </a:defRPr>
            </a:lvl3pPr>
            <a:lvl4pPr>
              <a:defRPr sz="2000" b="1">
                <a:solidFill>
                  <a:schemeClr val="accent1"/>
                </a:solidFill>
              </a:defRPr>
            </a:lvl4pPr>
            <a:lvl5pPr>
              <a:defRPr sz="1800" b="1">
                <a:solidFill>
                  <a:schemeClr val="accent1"/>
                </a:solidFill>
              </a:defRPr>
            </a:lvl5pPr>
          </a:lstStyle>
          <a:p>
            <a:pPr lvl="0"/>
            <a:r>
              <a:rPr lang="en-US"/>
              <a:t>Click to </a:t>
            </a:r>
            <a:br>
              <a:rPr lang="en-US"/>
            </a:br>
            <a:r>
              <a:rPr lang="en-US"/>
              <a:t>add text</a:t>
            </a:r>
          </a:p>
        </p:txBody>
      </p:sp>
      <p:sp>
        <p:nvSpPr>
          <p:cNvPr id="22" name="Text Placeholder 21">
            <a:extLst>
              <a:ext uri="{FF2B5EF4-FFF2-40B4-BE49-F238E27FC236}">
                <a16:creationId xmlns:a16="http://schemas.microsoft.com/office/drawing/2014/main" xmlns="" id="{B50D33B4-5BA5-4F77-BDD2-E8ADA00C500C}"/>
              </a:ext>
            </a:extLst>
          </p:cNvPr>
          <p:cNvSpPr>
            <a:spLocks noGrp="1"/>
          </p:cNvSpPr>
          <p:nvPr>
            <p:ph type="body" sz="quarter" idx="16" hasCustomPrompt="1"/>
          </p:nvPr>
        </p:nvSpPr>
        <p:spPr>
          <a:xfrm>
            <a:off x="5863249" y="1630686"/>
            <a:ext cx="2009699" cy="3344210"/>
          </a:xfrm>
          <a:custGeom>
            <a:avLst/>
            <a:gdLst>
              <a:gd name="connsiteX0" fmla="*/ 0 w 1681059"/>
              <a:gd name="connsiteY0" fmla="*/ 0 h 5129420"/>
              <a:gd name="connsiteX1" fmla="*/ 1531008 w 1681059"/>
              <a:gd name="connsiteY1" fmla="*/ 0 h 5129420"/>
              <a:gd name="connsiteX2" fmla="*/ 1681059 w 1681059"/>
              <a:gd name="connsiteY2" fmla="*/ 2564710 h 5129420"/>
              <a:gd name="connsiteX3" fmla="*/ 1531008 w 1681059"/>
              <a:gd name="connsiteY3" fmla="*/ 5129420 h 5129420"/>
              <a:gd name="connsiteX4" fmla="*/ 0 w 1681059"/>
              <a:gd name="connsiteY4" fmla="*/ 5129420 h 5129420"/>
              <a:gd name="connsiteX5" fmla="*/ 150051 w 1681059"/>
              <a:gd name="connsiteY5" fmla="*/ 2564710 h 512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1059" h="5129420">
                <a:moveTo>
                  <a:pt x="0" y="0"/>
                </a:moveTo>
                <a:lnTo>
                  <a:pt x="1531008" y="0"/>
                </a:lnTo>
                <a:lnTo>
                  <a:pt x="1681059" y="2564710"/>
                </a:lnTo>
                <a:lnTo>
                  <a:pt x="1531008" y="5129420"/>
                </a:lnTo>
                <a:lnTo>
                  <a:pt x="0" y="5129420"/>
                </a:lnTo>
                <a:lnTo>
                  <a:pt x="150051" y="2564710"/>
                </a:lnTo>
                <a:close/>
              </a:path>
            </a:pathLst>
          </a:custGeom>
          <a:noFill/>
          <a:ln>
            <a:solidFill>
              <a:schemeClr val="accent1"/>
            </a:solidFill>
          </a:ln>
        </p:spPr>
        <p:txBody>
          <a:bodyPr vert="horz" wrap="square" lIns="252000" tIns="72000" rIns="72000" bIns="45720" rtlCol="0" anchor="ctr" anchorCtr="0">
            <a:noAutofit/>
          </a:bodyPr>
          <a:lstStyle>
            <a:lvl1pPr marL="0" indent="0">
              <a:lnSpc>
                <a:spcPct val="100000"/>
              </a:lnSpc>
              <a:buNone/>
              <a:defRPr lang="en-US" sz="2000" b="1" dirty="0" smtClean="0">
                <a:solidFill>
                  <a:schemeClr val="accent1"/>
                </a:solidFill>
              </a:defRPr>
            </a:lvl1pPr>
            <a:lvl2pPr>
              <a:defRPr lang="en-US" sz="2000" b="1" dirty="0" smtClean="0">
                <a:solidFill>
                  <a:schemeClr val="accent1"/>
                </a:solidFill>
              </a:defRPr>
            </a:lvl2pPr>
            <a:lvl3pPr>
              <a:defRPr lang="en-US" sz="2000" b="1" dirty="0" smtClean="0">
                <a:solidFill>
                  <a:schemeClr val="accent1"/>
                </a:solidFill>
              </a:defRPr>
            </a:lvl3pPr>
            <a:lvl4pPr>
              <a:defRPr lang="en-US" sz="2000" b="1" dirty="0" smtClean="0">
                <a:solidFill>
                  <a:schemeClr val="accent1"/>
                </a:solidFill>
              </a:defRPr>
            </a:lvl4pPr>
            <a:lvl5pPr>
              <a:defRPr lang="en-US" sz="1800" b="1" dirty="0">
                <a:solidFill>
                  <a:schemeClr val="accent1"/>
                </a:solidFill>
              </a:defRPr>
            </a:lvl5pPr>
          </a:lstStyle>
          <a:p>
            <a:pPr lvl="0"/>
            <a:r>
              <a:rPr lang="en-US"/>
              <a:t>Click to </a:t>
            </a:r>
            <a:br>
              <a:rPr lang="en-US"/>
            </a:br>
            <a:r>
              <a:rPr lang="en-US"/>
              <a:t>add text</a:t>
            </a:r>
          </a:p>
        </p:txBody>
      </p:sp>
      <p:sp>
        <p:nvSpPr>
          <p:cNvPr id="23" name="Text Placeholder 22">
            <a:extLst>
              <a:ext uri="{FF2B5EF4-FFF2-40B4-BE49-F238E27FC236}">
                <a16:creationId xmlns:a16="http://schemas.microsoft.com/office/drawing/2014/main" xmlns="" id="{853D9384-AD84-40BB-8BF1-5FD39C560DEE}"/>
              </a:ext>
            </a:extLst>
          </p:cNvPr>
          <p:cNvSpPr>
            <a:spLocks noGrp="1"/>
          </p:cNvSpPr>
          <p:nvPr>
            <p:ph type="body" sz="quarter" idx="17" hasCustomPrompt="1"/>
          </p:nvPr>
        </p:nvSpPr>
        <p:spPr>
          <a:xfrm>
            <a:off x="7818782" y="1630686"/>
            <a:ext cx="2009699" cy="3344210"/>
          </a:xfrm>
          <a:custGeom>
            <a:avLst/>
            <a:gdLst>
              <a:gd name="connsiteX0" fmla="*/ 0 w 1681059"/>
              <a:gd name="connsiteY0" fmla="*/ 0 h 5129420"/>
              <a:gd name="connsiteX1" fmla="*/ 1531008 w 1681059"/>
              <a:gd name="connsiteY1" fmla="*/ 0 h 5129420"/>
              <a:gd name="connsiteX2" fmla="*/ 1681059 w 1681059"/>
              <a:gd name="connsiteY2" fmla="*/ 2564710 h 5129420"/>
              <a:gd name="connsiteX3" fmla="*/ 1531008 w 1681059"/>
              <a:gd name="connsiteY3" fmla="*/ 5129420 h 5129420"/>
              <a:gd name="connsiteX4" fmla="*/ 0 w 1681059"/>
              <a:gd name="connsiteY4" fmla="*/ 5129420 h 5129420"/>
              <a:gd name="connsiteX5" fmla="*/ 150051 w 1681059"/>
              <a:gd name="connsiteY5" fmla="*/ 2564710 h 512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1059" h="5129420">
                <a:moveTo>
                  <a:pt x="0" y="0"/>
                </a:moveTo>
                <a:lnTo>
                  <a:pt x="1531008" y="0"/>
                </a:lnTo>
                <a:lnTo>
                  <a:pt x="1681059" y="2564710"/>
                </a:lnTo>
                <a:lnTo>
                  <a:pt x="1531008" y="5129420"/>
                </a:lnTo>
                <a:lnTo>
                  <a:pt x="0" y="5129420"/>
                </a:lnTo>
                <a:lnTo>
                  <a:pt x="150051" y="2564710"/>
                </a:lnTo>
                <a:close/>
              </a:path>
            </a:pathLst>
          </a:custGeom>
          <a:noFill/>
          <a:ln>
            <a:solidFill>
              <a:schemeClr val="accent1"/>
            </a:solidFill>
          </a:ln>
        </p:spPr>
        <p:txBody>
          <a:bodyPr vert="horz" wrap="square" lIns="252000" tIns="72000" rIns="72000" bIns="45720" rtlCol="0" anchor="ctr" anchorCtr="0">
            <a:noAutofit/>
          </a:bodyPr>
          <a:lstStyle>
            <a:lvl1pPr marL="0" indent="0">
              <a:lnSpc>
                <a:spcPct val="100000"/>
              </a:lnSpc>
              <a:buNone/>
              <a:defRPr lang="en-US" sz="2000" b="1" dirty="0" smtClean="0">
                <a:solidFill>
                  <a:schemeClr val="accent1"/>
                </a:solidFill>
              </a:defRPr>
            </a:lvl1pPr>
            <a:lvl2pPr>
              <a:defRPr lang="en-US" sz="2000" b="1" dirty="0" smtClean="0">
                <a:solidFill>
                  <a:schemeClr val="accent1"/>
                </a:solidFill>
              </a:defRPr>
            </a:lvl2pPr>
            <a:lvl3pPr>
              <a:defRPr lang="en-US" sz="2000" b="1" dirty="0" smtClean="0">
                <a:solidFill>
                  <a:schemeClr val="accent1"/>
                </a:solidFill>
              </a:defRPr>
            </a:lvl3pPr>
            <a:lvl4pPr>
              <a:defRPr lang="en-US" sz="2000" b="1" dirty="0" smtClean="0">
                <a:solidFill>
                  <a:schemeClr val="accent1"/>
                </a:solidFill>
              </a:defRPr>
            </a:lvl4pPr>
            <a:lvl5pPr>
              <a:defRPr lang="en-US" sz="1800" b="1" dirty="0">
                <a:solidFill>
                  <a:schemeClr val="accent1"/>
                </a:solidFill>
              </a:defRPr>
            </a:lvl5pPr>
          </a:lstStyle>
          <a:p>
            <a:pPr lvl="0"/>
            <a:r>
              <a:rPr lang="en-US" dirty="0"/>
              <a:t>Click to </a:t>
            </a:r>
            <a:br>
              <a:rPr lang="en-US" dirty="0"/>
            </a:br>
            <a:r>
              <a:rPr lang="en-US" dirty="0"/>
              <a:t>add text</a:t>
            </a:r>
          </a:p>
        </p:txBody>
      </p:sp>
      <p:sp>
        <p:nvSpPr>
          <p:cNvPr id="25" name="Text Placeholder 24">
            <a:extLst>
              <a:ext uri="{FF2B5EF4-FFF2-40B4-BE49-F238E27FC236}">
                <a16:creationId xmlns:a16="http://schemas.microsoft.com/office/drawing/2014/main" xmlns="" id="{6E3127B0-7884-40E5-9D04-0F2C52D4DC60}"/>
              </a:ext>
            </a:extLst>
          </p:cNvPr>
          <p:cNvSpPr>
            <a:spLocks noGrp="1"/>
          </p:cNvSpPr>
          <p:nvPr>
            <p:ph type="body" sz="quarter" idx="19" hasCustomPrompt="1"/>
          </p:nvPr>
        </p:nvSpPr>
        <p:spPr>
          <a:xfrm>
            <a:off x="9774314" y="1630687"/>
            <a:ext cx="2009699" cy="3344214"/>
          </a:xfrm>
          <a:custGeom>
            <a:avLst/>
            <a:gdLst>
              <a:gd name="connsiteX0" fmla="*/ 1 w 1673985"/>
              <a:gd name="connsiteY0" fmla="*/ 0 h 5129420"/>
              <a:gd name="connsiteX1" fmla="*/ 118006 w 1673985"/>
              <a:gd name="connsiteY1" fmla="*/ 0 h 5129420"/>
              <a:gd name="connsiteX2" fmla="*/ 1673985 w 1673985"/>
              <a:gd name="connsiteY2" fmla="*/ 0 h 5129420"/>
              <a:gd name="connsiteX3" fmla="*/ 1673985 w 1673985"/>
              <a:gd name="connsiteY3" fmla="*/ 5129420 h 5129420"/>
              <a:gd name="connsiteX4" fmla="*/ 0 w 1673985"/>
              <a:gd name="connsiteY4" fmla="*/ 5129414 h 5129420"/>
              <a:gd name="connsiteX5" fmla="*/ 150052 w 1673985"/>
              <a:gd name="connsiteY5" fmla="*/ 2564704 h 512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3985" h="5129420">
                <a:moveTo>
                  <a:pt x="1" y="0"/>
                </a:moveTo>
                <a:lnTo>
                  <a:pt x="118006" y="0"/>
                </a:lnTo>
                <a:lnTo>
                  <a:pt x="1673985" y="0"/>
                </a:lnTo>
                <a:lnTo>
                  <a:pt x="1673985" y="5129420"/>
                </a:lnTo>
                <a:lnTo>
                  <a:pt x="0" y="5129414"/>
                </a:lnTo>
                <a:lnTo>
                  <a:pt x="150052" y="2564704"/>
                </a:lnTo>
                <a:close/>
              </a:path>
            </a:pathLst>
          </a:custGeom>
          <a:noFill/>
          <a:ln>
            <a:solidFill>
              <a:schemeClr val="accent1"/>
            </a:solidFill>
          </a:ln>
        </p:spPr>
        <p:txBody>
          <a:bodyPr vert="horz" wrap="square" lIns="252000" tIns="72000" rIns="72000" bIns="45720" rtlCol="0" anchor="ctr" anchorCtr="0">
            <a:noAutofit/>
          </a:bodyPr>
          <a:lstStyle>
            <a:lvl1pPr marL="0" indent="0">
              <a:lnSpc>
                <a:spcPct val="100000"/>
              </a:lnSpc>
              <a:buNone/>
              <a:defRPr lang="en-US" sz="2000" b="1" smtClean="0">
                <a:solidFill>
                  <a:schemeClr val="accent1"/>
                </a:solidFill>
              </a:defRPr>
            </a:lvl1pPr>
            <a:lvl2pPr>
              <a:defRPr lang="en-US" sz="2000" b="1" smtClean="0">
                <a:solidFill>
                  <a:schemeClr val="accent1"/>
                </a:solidFill>
              </a:defRPr>
            </a:lvl2pPr>
            <a:lvl3pPr>
              <a:defRPr lang="en-US" sz="2000" b="1" smtClean="0">
                <a:solidFill>
                  <a:schemeClr val="accent1"/>
                </a:solidFill>
              </a:defRPr>
            </a:lvl3pPr>
            <a:lvl4pPr>
              <a:defRPr lang="en-US" sz="2000" b="1" smtClean="0">
                <a:solidFill>
                  <a:schemeClr val="accent1"/>
                </a:solidFill>
              </a:defRPr>
            </a:lvl4pPr>
            <a:lvl5pPr>
              <a:defRPr lang="en-US" sz="1800" b="1">
                <a:solidFill>
                  <a:schemeClr val="accent1"/>
                </a:solidFill>
              </a:defRPr>
            </a:lvl5pPr>
          </a:lstStyle>
          <a:p>
            <a:pPr lvl="0"/>
            <a:r>
              <a:rPr lang="en-US" dirty="0"/>
              <a:t>Click to </a:t>
            </a:r>
            <a:br>
              <a:rPr lang="en-US" dirty="0"/>
            </a:br>
            <a:r>
              <a:rPr lang="en-US" dirty="0"/>
              <a:t>add text</a:t>
            </a:r>
          </a:p>
        </p:txBody>
      </p:sp>
      <p:sp>
        <p:nvSpPr>
          <p:cNvPr id="6" name="Date Placeholder 5">
            <a:extLst>
              <a:ext uri="{FF2B5EF4-FFF2-40B4-BE49-F238E27FC236}">
                <a16:creationId xmlns:a16="http://schemas.microsoft.com/office/drawing/2014/main" xmlns="" id="{98CF1364-95FC-4822-BD65-0519B5DD9BCE}"/>
              </a:ext>
            </a:extLst>
          </p:cNvPr>
          <p:cNvSpPr>
            <a:spLocks noGrp="1"/>
          </p:cNvSpPr>
          <p:nvPr>
            <p:ph type="dt" sz="half" idx="10"/>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xmlns="" id="{B7FF9A92-5BDB-40F9-8C9E-94BECF288EF4}"/>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cxnSp>
        <p:nvCxnSpPr>
          <p:cNvPr id="9" name="Straight Connector 8">
            <a:extLst>
              <a:ext uri="{FF2B5EF4-FFF2-40B4-BE49-F238E27FC236}">
                <a16:creationId xmlns:a16="http://schemas.microsoft.com/office/drawing/2014/main" xmlns="" id="{21040238-DCC8-4532-9AE6-EB7C834F336E}"/>
              </a:ext>
            </a:extLst>
          </p:cNvPr>
          <p:cNvCxnSpPr>
            <a:cxnSpLocks/>
          </p:cNvCxnSpPr>
          <p:nvPr userDrawn="1"/>
        </p:nvCxnSpPr>
        <p:spPr>
          <a:xfrm>
            <a:off x="3540125" y="3688080"/>
            <a:ext cx="0" cy="25216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96">
            <a:extLst>
              <a:ext uri="{FF2B5EF4-FFF2-40B4-BE49-F238E27FC236}">
                <a16:creationId xmlns:a16="http://schemas.microsoft.com/office/drawing/2014/main" xmlns="" id="{3E274903-3C98-4D30-B827-CF2B37D16C98}"/>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677093418"/>
      </p:ext>
    </p:extLst>
  </p:cSld>
  <p:clrMapOvr>
    <a:masterClrMapping/>
  </p:clrMapOvr>
  <p:extLst>
    <p:ext uri="{DCECCB84-F9BA-43D5-87BE-67443E8EF086}">
      <p15:sldGuideLst xmlns:p15="http://schemas.microsoft.com/office/powerpoint/2012/main" xmlns="">
        <p15:guide id="1" pos="2230">
          <p15:clr>
            <a:srgbClr val="C35EA4"/>
          </p15:clr>
        </p15:guide>
        <p15:guide id="2" pos="2547" userDrawn="1">
          <p15:clr>
            <a:srgbClr val="C35E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fidentiality Notic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2848B27A-10B7-4200-88E7-16263562F97B}"/>
              </a:ext>
            </a:extLst>
          </p:cNvPr>
          <p:cNvSpPr txBox="1"/>
          <p:nvPr userDrawn="1"/>
        </p:nvSpPr>
        <p:spPr>
          <a:xfrm>
            <a:off x="419100" y="4864100"/>
            <a:ext cx="9156700" cy="1028700"/>
          </a:xfrm>
          <a:prstGeom prst="rect">
            <a:avLst/>
          </a:prstGeom>
          <a:noFill/>
        </p:spPr>
        <p:txBody>
          <a:bodyPr wrap="square" rtlCol="0">
            <a:noAutofit/>
          </a:bodyPr>
          <a:lstStyle/>
          <a:p>
            <a:pPr marL="12700">
              <a:lnSpc>
                <a:spcPct val="100000"/>
              </a:lnSpc>
              <a:spcBef>
                <a:spcPts val="100"/>
              </a:spcBef>
            </a:pPr>
            <a:r>
              <a:rPr lang="en-US" sz="1200" b="1" spc="-5">
                <a:solidFill>
                  <a:schemeClr val="tx1"/>
                </a:solidFill>
                <a:latin typeface="+mn-lt"/>
                <a:cs typeface="Arial"/>
              </a:rPr>
              <a:t>Confidentiality</a:t>
            </a:r>
            <a:r>
              <a:rPr lang="en-US" sz="1200" b="1" spc="-10">
                <a:solidFill>
                  <a:schemeClr val="tx1"/>
                </a:solidFill>
                <a:latin typeface="+mn-lt"/>
                <a:cs typeface="Arial"/>
              </a:rPr>
              <a:t> </a:t>
            </a:r>
            <a:r>
              <a:rPr lang="en-US" sz="1200" b="1" spc="-5">
                <a:solidFill>
                  <a:schemeClr val="tx1"/>
                </a:solidFill>
                <a:latin typeface="+mn-lt"/>
                <a:cs typeface="Arial"/>
              </a:rPr>
              <a:t>Notice</a:t>
            </a:r>
            <a:endParaRPr lang="en-US" sz="1200">
              <a:solidFill>
                <a:schemeClr val="tx1"/>
              </a:solidFill>
              <a:latin typeface="+mn-lt"/>
              <a:cs typeface="Arial"/>
            </a:endParaRPr>
          </a:p>
          <a:p>
            <a:pPr marL="26670" marR="5080">
              <a:lnSpc>
                <a:spcPct val="100000"/>
              </a:lnSpc>
              <a:spcBef>
                <a:spcPts val="780"/>
              </a:spcBef>
            </a:pPr>
            <a:r>
              <a:rPr lang="en-US" sz="1200" spc="5">
                <a:solidFill>
                  <a:schemeClr val="tx1"/>
                </a:solidFill>
                <a:latin typeface="+mn-lt"/>
                <a:cs typeface="Arial"/>
              </a:rPr>
              <a:t>This </a:t>
            </a:r>
            <a:r>
              <a:rPr lang="en-US" sz="1200">
                <a:solidFill>
                  <a:schemeClr val="tx1"/>
                </a:solidFill>
                <a:latin typeface="+mn-lt"/>
                <a:cs typeface="Arial"/>
              </a:rPr>
              <a:t>file is </a:t>
            </a:r>
            <a:r>
              <a:rPr lang="en-US" sz="1200" spc="5">
                <a:solidFill>
                  <a:schemeClr val="tx1"/>
                </a:solidFill>
                <a:latin typeface="+mn-lt"/>
                <a:cs typeface="Arial"/>
              </a:rPr>
              <a:t>private </a:t>
            </a:r>
            <a:r>
              <a:rPr lang="en-US" sz="1200" spc="10">
                <a:solidFill>
                  <a:schemeClr val="tx1"/>
                </a:solidFill>
                <a:latin typeface="+mn-lt"/>
                <a:cs typeface="Arial"/>
              </a:rPr>
              <a:t>and may contain confidential and proprietary information. </a:t>
            </a:r>
            <a:r>
              <a:rPr lang="en-US" sz="1200">
                <a:solidFill>
                  <a:schemeClr val="tx1"/>
                </a:solidFill>
                <a:latin typeface="+mn-lt"/>
                <a:cs typeface="Arial"/>
              </a:rPr>
              <a:t>If </a:t>
            </a:r>
            <a:r>
              <a:rPr lang="en-US" sz="1200" spc="10">
                <a:solidFill>
                  <a:schemeClr val="tx1"/>
                </a:solidFill>
                <a:latin typeface="+mn-lt"/>
                <a:cs typeface="Arial"/>
              </a:rPr>
              <a:t>you have received </a:t>
            </a:r>
            <a:r>
              <a:rPr lang="en-US" sz="1200" spc="5">
                <a:solidFill>
                  <a:schemeClr val="tx1"/>
                </a:solidFill>
                <a:latin typeface="+mn-lt"/>
                <a:cs typeface="Arial"/>
              </a:rPr>
              <a:t>this </a:t>
            </a:r>
            <a:r>
              <a:rPr lang="en-US" sz="1200">
                <a:solidFill>
                  <a:schemeClr val="tx1"/>
                </a:solidFill>
                <a:latin typeface="+mn-lt"/>
                <a:cs typeface="Arial"/>
              </a:rPr>
              <a:t>file in </a:t>
            </a:r>
            <a:r>
              <a:rPr lang="en-US" sz="1200" spc="10">
                <a:solidFill>
                  <a:schemeClr val="tx1"/>
                </a:solidFill>
                <a:latin typeface="+mn-lt"/>
                <a:cs typeface="Arial"/>
              </a:rPr>
              <a:t>error, please </a:t>
            </a:r>
            <a:r>
              <a:rPr lang="en-US" sz="1200" spc="5">
                <a:solidFill>
                  <a:schemeClr val="tx1"/>
                </a:solidFill>
                <a:latin typeface="+mn-lt"/>
                <a:cs typeface="Arial"/>
              </a:rPr>
              <a:t>notify us </a:t>
            </a:r>
            <a:r>
              <a:rPr lang="en-US" sz="1200" spc="10">
                <a:solidFill>
                  <a:schemeClr val="tx1"/>
                </a:solidFill>
                <a:latin typeface="+mn-lt"/>
                <a:cs typeface="Arial"/>
              </a:rPr>
              <a:t>and remove  </a:t>
            </a:r>
            <a:r>
              <a:rPr lang="en-US" sz="1200">
                <a:solidFill>
                  <a:schemeClr val="tx1"/>
                </a:solidFill>
                <a:latin typeface="+mn-lt"/>
                <a:cs typeface="Arial"/>
              </a:rPr>
              <a:t>it </a:t>
            </a:r>
            <a:r>
              <a:rPr lang="en-US" sz="1200" spc="5">
                <a:solidFill>
                  <a:schemeClr val="tx1"/>
                </a:solidFill>
                <a:latin typeface="+mn-lt"/>
                <a:cs typeface="Arial"/>
              </a:rPr>
              <a:t>from </a:t>
            </a:r>
            <a:r>
              <a:rPr lang="en-US" sz="1200" spc="10">
                <a:solidFill>
                  <a:schemeClr val="tx1"/>
                </a:solidFill>
                <a:latin typeface="+mn-lt"/>
                <a:cs typeface="Arial"/>
              </a:rPr>
              <a:t>your system and </a:t>
            </a:r>
            <a:r>
              <a:rPr lang="en-US" sz="1200" spc="5">
                <a:solidFill>
                  <a:schemeClr val="tx1"/>
                </a:solidFill>
                <a:latin typeface="+mn-lt"/>
                <a:cs typeface="Arial"/>
              </a:rPr>
              <a:t>note that </a:t>
            </a:r>
            <a:r>
              <a:rPr lang="en-US" sz="1200" spc="10">
                <a:solidFill>
                  <a:schemeClr val="tx1"/>
                </a:solidFill>
                <a:latin typeface="+mn-lt"/>
                <a:cs typeface="Arial"/>
              </a:rPr>
              <a:t>you must not copy, </a:t>
            </a:r>
            <a:r>
              <a:rPr lang="en-US" sz="1200" spc="5">
                <a:solidFill>
                  <a:schemeClr val="tx1"/>
                </a:solidFill>
                <a:latin typeface="+mn-lt"/>
                <a:cs typeface="Arial"/>
              </a:rPr>
              <a:t>distribute or take </a:t>
            </a:r>
            <a:r>
              <a:rPr lang="en-US" sz="1200" spc="10">
                <a:solidFill>
                  <a:schemeClr val="tx1"/>
                </a:solidFill>
                <a:latin typeface="+mn-lt"/>
                <a:cs typeface="Arial"/>
              </a:rPr>
              <a:t>any </a:t>
            </a:r>
            <a:r>
              <a:rPr lang="en-US" sz="1200" spc="5">
                <a:solidFill>
                  <a:schemeClr val="tx1"/>
                </a:solidFill>
                <a:latin typeface="+mn-lt"/>
                <a:cs typeface="Arial"/>
              </a:rPr>
              <a:t>action </a:t>
            </a:r>
            <a:r>
              <a:rPr lang="en-US" sz="1200">
                <a:solidFill>
                  <a:schemeClr val="tx1"/>
                </a:solidFill>
                <a:latin typeface="+mn-lt"/>
                <a:cs typeface="Arial"/>
              </a:rPr>
              <a:t>in </a:t>
            </a:r>
            <a:r>
              <a:rPr lang="en-US" sz="1200" spc="10">
                <a:solidFill>
                  <a:schemeClr val="tx1"/>
                </a:solidFill>
                <a:latin typeface="+mn-lt"/>
                <a:cs typeface="Arial"/>
              </a:rPr>
              <a:t>reliance </a:t>
            </a:r>
            <a:r>
              <a:rPr lang="en-US" sz="1200" spc="5">
                <a:solidFill>
                  <a:schemeClr val="tx1"/>
                </a:solidFill>
                <a:latin typeface="+mn-lt"/>
                <a:cs typeface="Arial"/>
              </a:rPr>
              <a:t>on </a:t>
            </a:r>
            <a:r>
              <a:rPr lang="en-US" sz="1200">
                <a:solidFill>
                  <a:schemeClr val="tx1"/>
                </a:solidFill>
                <a:latin typeface="+mn-lt"/>
                <a:cs typeface="Arial"/>
              </a:rPr>
              <a:t>it. </a:t>
            </a:r>
            <a:r>
              <a:rPr lang="en-US" sz="1200" spc="10">
                <a:solidFill>
                  <a:schemeClr val="tx1"/>
                </a:solidFill>
                <a:latin typeface="+mn-lt"/>
                <a:cs typeface="Arial"/>
              </a:rPr>
              <a:t>Any unauthorized use </a:t>
            </a:r>
            <a:r>
              <a:rPr lang="en-US" sz="1200" spc="5">
                <a:solidFill>
                  <a:schemeClr val="tx1"/>
                </a:solidFill>
                <a:latin typeface="+mn-lt"/>
                <a:cs typeface="Arial"/>
              </a:rPr>
              <a:t>or </a:t>
            </a:r>
            <a:r>
              <a:rPr lang="en-US" sz="1200" spc="10">
                <a:solidFill>
                  <a:schemeClr val="tx1"/>
                </a:solidFill>
                <a:latin typeface="+mn-lt"/>
                <a:cs typeface="Arial"/>
              </a:rPr>
              <a:t>disclosure </a:t>
            </a:r>
            <a:r>
              <a:rPr lang="en-US" sz="1200" spc="5">
                <a:solidFill>
                  <a:schemeClr val="tx1"/>
                </a:solidFill>
                <a:latin typeface="+mn-lt"/>
                <a:cs typeface="Arial"/>
              </a:rPr>
              <a:t>of the  </a:t>
            </a:r>
            <a:r>
              <a:rPr lang="en-US" sz="1200" spc="10">
                <a:solidFill>
                  <a:schemeClr val="tx1"/>
                </a:solidFill>
                <a:latin typeface="+mn-lt"/>
                <a:cs typeface="Arial"/>
              </a:rPr>
              <a:t>contents </a:t>
            </a:r>
            <a:r>
              <a:rPr lang="en-US" sz="1200" spc="5">
                <a:solidFill>
                  <a:schemeClr val="tx1"/>
                </a:solidFill>
                <a:latin typeface="+mn-lt"/>
                <a:cs typeface="Arial"/>
              </a:rPr>
              <a:t>of this </a:t>
            </a:r>
            <a:r>
              <a:rPr lang="en-US" sz="1200">
                <a:solidFill>
                  <a:schemeClr val="tx1"/>
                </a:solidFill>
                <a:latin typeface="+mn-lt"/>
                <a:cs typeface="Arial"/>
              </a:rPr>
              <a:t>file is </a:t>
            </a:r>
            <a:r>
              <a:rPr lang="en-US" sz="1200" spc="10">
                <a:solidFill>
                  <a:schemeClr val="tx1"/>
                </a:solidFill>
                <a:latin typeface="+mn-lt"/>
                <a:cs typeface="Arial"/>
              </a:rPr>
              <a:t>not permitted and may </a:t>
            </a:r>
            <a:r>
              <a:rPr lang="en-US" sz="1200" spc="5">
                <a:solidFill>
                  <a:schemeClr val="tx1"/>
                </a:solidFill>
                <a:latin typeface="+mn-lt"/>
                <a:cs typeface="Arial"/>
              </a:rPr>
              <a:t>be </a:t>
            </a:r>
            <a:r>
              <a:rPr lang="en-US" sz="1200" spc="10">
                <a:solidFill>
                  <a:schemeClr val="tx1"/>
                </a:solidFill>
                <a:latin typeface="+mn-lt"/>
                <a:cs typeface="Arial"/>
              </a:rPr>
              <a:t>unlawful. AstraZeneca PLC, </a:t>
            </a:r>
            <a:r>
              <a:rPr lang="en-US" sz="1200">
                <a:solidFill>
                  <a:schemeClr val="tx1"/>
                </a:solidFill>
                <a:latin typeface="+mn-lt"/>
                <a:cs typeface="Arial"/>
              </a:rPr>
              <a:t>1 </a:t>
            </a:r>
            <a:r>
              <a:rPr lang="en-US" sz="1200" spc="10">
                <a:solidFill>
                  <a:schemeClr val="tx1"/>
                </a:solidFill>
                <a:latin typeface="+mn-lt"/>
                <a:cs typeface="Arial"/>
              </a:rPr>
              <a:t>Francis Crick Avenue, Cambridge Biomedical </a:t>
            </a:r>
            <a:r>
              <a:rPr lang="en-US" sz="1200" spc="15">
                <a:solidFill>
                  <a:schemeClr val="tx1"/>
                </a:solidFill>
                <a:latin typeface="+mn-lt"/>
                <a:cs typeface="Arial"/>
              </a:rPr>
              <a:t>Campus,  </a:t>
            </a:r>
            <a:r>
              <a:rPr lang="en-US" sz="1200" spc="10">
                <a:solidFill>
                  <a:schemeClr val="tx1"/>
                </a:solidFill>
                <a:latin typeface="+mn-lt"/>
                <a:cs typeface="Arial"/>
              </a:rPr>
              <a:t>Cambridge, CB2 0AA, UK, </a:t>
            </a:r>
            <a:r>
              <a:rPr lang="en-US" sz="1200" spc="5">
                <a:solidFill>
                  <a:schemeClr val="tx1"/>
                </a:solidFill>
                <a:latin typeface="+mn-lt"/>
                <a:cs typeface="Arial"/>
              </a:rPr>
              <a:t>T: </a:t>
            </a:r>
            <a:r>
              <a:rPr lang="en-US" sz="1200" spc="10">
                <a:solidFill>
                  <a:schemeClr val="tx1"/>
                </a:solidFill>
                <a:latin typeface="+mn-lt"/>
                <a:cs typeface="Arial"/>
              </a:rPr>
              <a:t>+44(0)203 749 5000,</a:t>
            </a:r>
            <a:r>
              <a:rPr lang="en-US" sz="1200" spc="85">
                <a:solidFill>
                  <a:schemeClr val="tx1"/>
                </a:solidFill>
                <a:latin typeface="+mn-lt"/>
                <a:cs typeface="Arial"/>
              </a:rPr>
              <a:t> </a:t>
            </a:r>
            <a:r>
              <a:rPr lang="en-US" sz="1200" u="none" spc="10">
                <a:solidFill>
                  <a:schemeClr val="tx1"/>
                </a:solidFill>
                <a:latin typeface="+mn-lt"/>
                <a:cs typeface="Arial"/>
              </a:rPr>
              <a:t>www.astrazeneca.com</a:t>
            </a:r>
            <a:endParaRPr lang="en-US" sz="1200">
              <a:solidFill>
                <a:schemeClr val="tx1"/>
              </a:solidFill>
            </a:endParaRPr>
          </a:p>
        </p:txBody>
      </p:sp>
      <p:sp>
        <p:nvSpPr>
          <p:cNvPr id="4" name="Date Placeholder 3">
            <a:extLst>
              <a:ext uri="{FF2B5EF4-FFF2-40B4-BE49-F238E27FC236}">
                <a16:creationId xmlns:a16="http://schemas.microsoft.com/office/drawing/2014/main" xmlns="" id="{2AB750B5-01B2-430D-BF92-6E5CD93388D3}"/>
              </a:ext>
            </a:extLst>
          </p:cNvPr>
          <p:cNvSpPr>
            <a:spLocks noGrp="1"/>
          </p:cNvSpPr>
          <p:nvPr>
            <p:ph type="dt" sz="half" idx="10"/>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xmlns="" id="{25C10CA0-7F28-40CE-9633-59C6800E7665}"/>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Tree>
    <p:custDataLst>
      <p:tags r:id="rId1"/>
    </p:custDataLst>
    <p:extLst>
      <p:ext uri="{BB962C8B-B14F-4D97-AF65-F5344CB8AC3E}">
        <p14:creationId xmlns:p14="http://schemas.microsoft.com/office/powerpoint/2010/main" val="8244752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 Step Flow">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xmlns="" id="{8340F0A6-2BF6-40C8-B334-1CA3D3443EC4}"/>
              </a:ext>
            </a:extLst>
          </p:cNvPr>
          <p:cNvSpPr>
            <a:spLocks noGrp="1"/>
          </p:cNvSpPr>
          <p:nvPr>
            <p:ph type="title" hasCustomPrompt="1"/>
          </p:nvPr>
        </p:nvSpPr>
        <p:spPr>
          <a:xfrm>
            <a:off x="0" y="0"/>
            <a:ext cx="3875391" cy="4330699"/>
          </a:xfrm>
          <a:custGeom>
            <a:avLst/>
            <a:gdLst>
              <a:gd name="connsiteX0" fmla="*/ 417122 w 3875391"/>
              <a:gd name="connsiteY0" fmla="*/ 0 h 4330699"/>
              <a:gd name="connsiteX1" fmla="*/ 2700571 w 3875391"/>
              <a:gd name="connsiteY1" fmla="*/ 0 h 4330699"/>
              <a:gd name="connsiteX2" fmla="*/ 2854048 w 3875391"/>
              <a:gd name="connsiteY2" fmla="*/ 93240 h 4330699"/>
              <a:gd name="connsiteX3" fmla="*/ 3870691 w 3875391"/>
              <a:gd name="connsiteY3" fmla="*/ 1865383 h 4330699"/>
              <a:gd name="connsiteX4" fmla="*/ 3875391 w 3875391"/>
              <a:gd name="connsiteY4" fmla="*/ 2014156 h 4330699"/>
              <a:gd name="connsiteX5" fmla="*/ 3868636 w 3875391"/>
              <a:gd name="connsiteY5" fmla="*/ 2192391 h 4330699"/>
              <a:gd name="connsiteX6" fmla="*/ 3479762 w 3875391"/>
              <a:gd name="connsiteY6" fmla="*/ 3309357 h 4330699"/>
              <a:gd name="connsiteX7" fmla="*/ 3457575 w 3875391"/>
              <a:gd name="connsiteY7" fmla="*/ 3339026 h 4330699"/>
              <a:gd name="connsiteX8" fmla="*/ 3457575 w 3875391"/>
              <a:gd name="connsiteY8" fmla="*/ 3339027 h 4330699"/>
              <a:gd name="connsiteX9" fmla="*/ 3457575 w 3875391"/>
              <a:gd name="connsiteY9" fmla="*/ 3343273 h 4330699"/>
              <a:gd name="connsiteX10" fmla="*/ 3457575 w 3875391"/>
              <a:gd name="connsiteY10" fmla="*/ 3343274 h 4330699"/>
              <a:gd name="connsiteX11" fmla="*/ 3454399 w 3875391"/>
              <a:gd name="connsiteY11" fmla="*/ 3343274 h 4330699"/>
              <a:gd name="connsiteX12" fmla="*/ 3454398 w 3875391"/>
              <a:gd name="connsiteY12" fmla="*/ 3343274 h 4330699"/>
              <a:gd name="connsiteX13" fmla="*/ 3346405 w 3875391"/>
              <a:gd name="connsiteY13" fmla="*/ 3487692 h 4330699"/>
              <a:gd name="connsiteX14" fmla="*/ 1558846 w 3875391"/>
              <a:gd name="connsiteY14" fmla="*/ 4330699 h 4330699"/>
              <a:gd name="connsiteX15" fmla="*/ 85309 w 3875391"/>
              <a:gd name="connsiteY15" fmla="*/ 3801713 h 4330699"/>
              <a:gd name="connsiteX16" fmla="*/ 0 w 3875391"/>
              <a:gd name="connsiteY16" fmla="*/ 3724179 h 4330699"/>
              <a:gd name="connsiteX17" fmla="*/ 0 w 3875391"/>
              <a:gd name="connsiteY17" fmla="*/ 304131 h 4330699"/>
              <a:gd name="connsiteX18" fmla="*/ 85309 w 3875391"/>
              <a:gd name="connsiteY18" fmla="*/ 226597 h 4330699"/>
              <a:gd name="connsiteX19" fmla="*/ 263644 w 3875391"/>
              <a:gd name="connsiteY19" fmla="*/ 93240 h 433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5391" h="4330699">
                <a:moveTo>
                  <a:pt x="417122" y="0"/>
                </a:moveTo>
                <a:lnTo>
                  <a:pt x="2700571" y="0"/>
                </a:lnTo>
                <a:lnTo>
                  <a:pt x="2854048" y="93240"/>
                </a:lnTo>
                <a:cubicBezTo>
                  <a:pt x="3431740" y="483521"/>
                  <a:pt x="3823924" y="1127538"/>
                  <a:pt x="3870691" y="1865383"/>
                </a:cubicBezTo>
                <a:lnTo>
                  <a:pt x="3875391" y="2014156"/>
                </a:lnTo>
                <a:lnTo>
                  <a:pt x="3868636" y="2192391"/>
                </a:lnTo>
                <a:cubicBezTo>
                  <a:pt x="3837305" y="2604167"/>
                  <a:pt x="3698320" y="2985849"/>
                  <a:pt x="3479762" y="3309357"/>
                </a:cubicBezTo>
                <a:lnTo>
                  <a:pt x="3457575" y="3339026"/>
                </a:lnTo>
                <a:lnTo>
                  <a:pt x="3457575" y="3339027"/>
                </a:lnTo>
                <a:lnTo>
                  <a:pt x="3457575" y="3343273"/>
                </a:lnTo>
                <a:lnTo>
                  <a:pt x="3457575" y="3343274"/>
                </a:lnTo>
                <a:lnTo>
                  <a:pt x="3454399" y="3343274"/>
                </a:lnTo>
                <a:lnTo>
                  <a:pt x="3454398" y="3343274"/>
                </a:lnTo>
                <a:lnTo>
                  <a:pt x="3346405" y="3487692"/>
                </a:lnTo>
                <a:cubicBezTo>
                  <a:pt x="2921516" y="4002538"/>
                  <a:pt x="2278504" y="4330699"/>
                  <a:pt x="1558846" y="4330699"/>
                </a:cubicBezTo>
                <a:cubicBezTo>
                  <a:pt x="999112" y="4330699"/>
                  <a:pt x="485745" y="4132182"/>
                  <a:pt x="85309" y="3801713"/>
                </a:cubicBezTo>
                <a:lnTo>
                  <a:pt x="0" y="3724179"/>
                </a:lnTo>
                <a:lnTo>
                  <a:pt x="0" y="304131"/>
                </a:lnTo>
                <a:lnTo>
                  <a:pt x="85309" y="226597"/>
                </a:lnTo>
                <a:cubicBezTo>
                  <a:pt x="142514" y="179387"/>
                  <a:pt x="202023" y="134871"/>
                  <a:pt x="263644" y="93240"/>
                </a:cubicBezTo>
                <a:close/>
              </a:path>
            </a:pathLst>
          </a:custGeom>
          <a:solidFill>
            <a:schemeClr val="accent1"/>
          </a:solidFill>
        </p:spPr>
        <p:txBody>
          <a:bodyPr vert="horz" wrap="square" lIns="396000" tIns="360000" rIns="0" bIns="360000" rtlCol="0" anchor="ctr" anchorCtr="0">
            <a:normAutofit/>
          </a:bodyPr>
          <a:lstStyle>
            <a:lvl1pPr>
              <a:lnSpc>
                <a:spcPct val="100000"/>
              </a:lnSpc>
              <a:defRPr lang="en-US" sz="4000" dirty="0">
                <a:solidFill>
                  <a:schemeClr val="bg1"/>
                </a:solidFill>
              </a:defRPr>
            </a:lvl1pPr>
          </a:lstStyle>
          <a:p>
            <a:pPr marL="0" lvl="0"/>
            <a:r>
              <a:rPr lang="en-US"/>
              <a:t>Click to enter title here</a:t>
            </a:r>
          </a:p>
        </p:txBody>
      </p:sp>
      <p:sp>
        <p:nvSpPr>
          <p:cNvPr id="21" name="Text Placeholder 20">
            <a:extLst>
              <a:ext uri="{FF2B5EF4-FFF2-40B4-BE49-F238E27FC236}">
                <a16:creationId xmlns:a16="http://schemas.microsoft.com/office/drawing/2014/main" xmlns="" id="{8AEA7459-78C6-469B-A437-C1B22EA0A9EF}"/>
              </a:ext>
            </a:extLst>
          </p:cNvPr>
          <p:cNvSpPr>
            <a:spLocks noGrp="1"/>
          </p:cNvSpPr>
          <p:nvPr>
            <p:ph type="body" sz="quarter" idx="15" hasCustomPrompt="1"/>
          </p:nvPr>
        </p:nvSpPr>
        <p:spPr>
          <a:xfrm>
            <a:off x="4043362" y="1630680"/>
            <a:ext cx="1497901" cy="3344222"/>
          </a:xfrm>
          <a:custGeom>
            <a:avLst/>
            <a:gdLst>
              <a:gd name="connsiteX0" fmla="*/ 0 w 1575047"/>
              <a:gd name="connsiteY0" fmla="*/ 0 h 5129420"/>
              <a:gd name="connsiteX1" fmla="*/ 1412990 w 1575047"/>
              <a:gd name="connsiteY1" fmla="*/ 0 h 5129420"/>
              <a:gd name="connsiteX2" fmla="*/ 1575047 w 1575047"/>
              <a:gd name="connsiteY2" fmla="*/ 2564710 h 5129420"/>
              <a:gd name="connsiteX3" fmla="*/ 1412990 w 1575047"/>
              <a:gd name="connsiteY3" fmla="*/ 5129420 h 5129420"/>
              <a:gd name="connsiteX4" fmla="*/ 0 w 1575047"/>
              <a:gd name="connsiteY4" fmla="*/ 5129420 h 5129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5047" h="5129420">
                <a:moveTo>
                  <a:pt x="0" y="0"/>
                </a:moveTo>
                <a:lnTo>
                  <a:pt x="1412990" y="0"/>
                </a:lnTo>
                <a:lnTo>
                  <a:pt x="1575047" y="2564710"/>
                </a:lnTo>
                <a:lnTo>
                  <a:pt x="1412990" y="5129420"/>
                </a:lnTo>
                <a:lnTo>
                  <a:pt x="0" y="5129420"/>
                </a:lnTo>
                <a:close/>
              </a:path>
            </a:pathLst>
          </a:custGeom>
          <a:noFill/>
          <a:ln>
            <a:solidFill>
              <a:schemeClr val="accent1"/>
            </a:solidFill>
          </a:ln>
        </p:spPr>
        <p:txBody>
          <a:bodyPr wrap="square" lIns="108000" tIns="72000" rIns="72000" anchor="ctr" anchorCtr="0">
            <a:noAutofit/>
          </a:bodyPr>
          <a:lstStyle>
            <a:lvl1pPr marL="0" indent="0">
              <a:lnSpc>
                <a:spcPct val="100000"/>
              </a:lnSpc>
              <a:buNone/>
              <a:defRPr sz="2000" b="1">
                <a:solidFill>
                  <a:schemeClr val="accent1"/>
                </a:solidFill>
              </a:defRPr>
            </a:lvl1pPr>
            <a:lvl2pPr>
              <a:defRPr sz="2000" b="1">
                <a:solidFill>
                  <a:schemeClr val="accent1"/>
                </a:solidFill>
              </a:defRPr>
            </a:lvl2pPr>
            <a:lvl3pPr>
              <a:defRPr sz="2000" b="1">
                <a:solidFill>
                  <a:schemeClr val="accent1"/>
                </a:solidFill>
              </a:defRPr>
            </a:lvl3pPr>
            <a:lvl4pPr>
              <a:defRPr sz="2000" b="1">
                <a:solidFill>
                  <a:schemeClr val="accent1"/>
                </a:solidFill>
              </a:defRPr>
            </a:lvl4pPr>
            <a:lvl5pPr>
              <a:defRPr sz="1800" b="1">
                <a:solidFill>
                  <a:schemeClr val="accent1"/>
                </a:solidFill>
              </a:defRPr>
            </a:lvl5pPr>
          </a:lstStyle>
          <a:p>
            <a:pPr lvl="0"/>
            <a:r>
              <a:rPr lang="en-US" dirty="0"/>
              <a:t>Click to </a:t>
            </a:r>
            <a:br>
              <a:rPr lang="en-US" dirty="0"/>
            </a:br>
            <a:r>
              <a:rPr lang="en-US" dirty="0"/>
              <a:t>add text</a:t>
            </a:r>
          </a:p>
        </p:txBody>
      </p:sp>
      <p:sp>
        <p:nvSpPr>
          <p:cNvPr id="22" name="Text Placeholder 21">
            <a:extLst>
              <a:ext uri="{FF2B5EF4-FFF2-40B4-BE49-F238E27FC236}">
                <a16:creationId xmlns:a16="http://schemas.microsoft.com/office/drawing/2014/main" xmlns="" id="{B50D33B4-5BA5-4F77-BDD2-E8ADA00C500C}"/>
              </a:ext>
            </a:extLst>
          </p:cNvPr>
          <p:cNvSpPr>
            <a:spLocks noGrp="1"/>
          </p:cNvSpPr>
          <p:nvPr>
            <p:ph type="body" sz="quarter" idx="16" hasCustomPrompt="1"/>
          </p:nvPr>
        </p:nvSpPr>
        <p:spPr>
          <a:xfrm>
            <a:off x="5499032" y="1630680"/>
            <a:ext cx="1596712" cy="3344222"/>
          </a:xfrm>
          <a:custGeom>
            <a:avLst/>
            <a:gdLst>
              <a:gd name="connsiteX0" fmla="*/ 0 w 1681059"/>
              <a:gd name="connsiteY0" fmla="*/ 0 h 5129420"/>
              <a:gd name="connsiteX1" fmla="*/ 1531008 w 1681059"/>
              <a:gd name="connsiteY1" fmla="*/ 0 h 5129420"/>
              <a:gd name="connsiteX2" fmla="*/ 1681059 w 1681059"/>
              <a:gd name="connsiteY2" fmla="*/ 2564710 h 5129420"/>
              <a:gd name="connsiteX3" fmla="*/ 1531008 w 1681059"/>
              <a:gd name="connsiteY3" fmla="*/ 5129420 h 5129420"/>
              <a:gd name="connsiteX4" fmla="*/ 0 w 1681059"/>
              <a:gd name="connsiteY4" fmla="*/ 5129420 h 5129420"/>
              <a:gd name="connsiteX5" fmla="*/ 150051 w 1681059"/>
              <a:gd name="connsiteY5" fmla="*/ 2564710 h 512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1059" h="5129420">
                <a:moveTo>
                  <a:pt x="0" y="0"/>
                </a:moveTo>
                <a:lnTo>
                  <a:pt x="1531008" y="0"/>
                </a:lnTo>
                <a:lnTo>
                  <a:pt x="1681059" y="2564710"/>
                </a:lnTo>
                <a:lnTo>
                  <a:pt x="1531008" y="5129420"/>
                </a:lnTo>
                <a:lnTo>
                  <a:pt x="0" y="5129420"/>
                </a:lnTo>
                <a:lnTo>
                  <a:pt x="150051" y="2564710"/>
                </a:lnTo>
                <a:close/>
              </a:path>
            </a:pathLst>
          </a:custGeom>
          <a:noFill/>
          <a:ln>
            <a:solidFill>
              <a:schemeClr val="accent1"/>
            </a:solidFill>
          </a:ln>
        </p:spPr>
        <p:txBody>
          <a:bodyPr vert="horz" wrap="square" lIns="252000" tIns="72000" rIns="72000" bIns="45720" rtlCol="0" anchor="ctr" anchorCtr="0">
            <a:noAutofit/>
          </a:bodyPr>
          <a:lstStyle>
            <a:lvl1pPr marL="0" indent="0">
              <a:lnSpc>
                <a:spcPct val="100000"/>
              </a:lnSpc>
              <a:buNone/>
              <a:defRPr lang="en-US" sz="2000" b="1" dirty="0" smtClean="0">
                <a:solidFill>
                  <a:schemeClr val="accent1"/>
                </a:solidFill>
              </a:defRPr>
            </a:lvl1pPr>
            <a:lvl2pPr>
              <a:defRPr lang="en-US" sz="2000" b="1" dirty="0" smtClean="0">
                <a:solidFill>
                  <a:schemeClr val="accent1"/>
                </a:solidFill>
              </a:defRPr>
            </a:lvl2pPr>
            <a:lvl3pPr>
              <a:defRPr lang="en-US" sz="2000" b="1" dirty="0" smtClean="0">
                <a:solidFill>
                  <a:schemeClr val="accent1"/>
                </a:solidFill>
              </a:defRPr>
            </a:lvl3pPr>
            <a:lvl4pPr>
              <a:defRPr lang="en-US" sz="2000" b="1" dirty="0" smtClean="0">
                <a:solidFill>
                  <a:schemeClr val="accent1"/>
                </a:solidFill>
              </a:defRPr>
            </a:lvl4pPr>
            <a:lvl5pPr>
              <a:defRPr lang="en-US" sz="1800" b="1" dirty="0">
                <a:solidFill>
                  <a:schemeClr val="accent1"/>
                </a:solidFill>
              </a:defRPr>
            </a:lvl5pPr>
          </a:lstStyle>
          <a:p>
            <a:pPr lvl="0"/>
            <a:r>
              <a:rPr lang="en-US"/>
              <a:t>Click to </a:t>
            </a:r>
            <a:br>
              <a:rPr lang="en-US"/>
            </a:br>
            <a:r>
              <a:rPr lang="en-US"/>
              <a:t>add text</a:t>
            </a:r>
          </a:p>
        </p:txBody>
      </p:sp>
      <p:sp>
        <p:nvSpPr>
          <p:cNvPr id="23" name="Text Placeholder 22">
            <a:extLst>
              <a:ext uri="{FF2B5EF4-FFF2-40B4-BE49-F238E27FC236}">
                <a16:creationId xmlns:a16="http://schemas.microsoft.com/office/drawing/2014/main" xmlns="" id="{853D9384-AD84-40BB-8BF1-5FD39C560DEE}"/>
              </a:ext>
            </a:extLst>
          </p:cNvPr>
          <p:cNvSpPr>
            <a:spLocks noGrp="1"/>
          </p:cNvSpPr>
          <p:nvPr>
            <p:ph type="body" sz="quarter" idx="17" hasCustomPrompt="1"/>
          </p:nvPr>
        </p:nvSpPr>
        <p:spPr>
          <a:xfrm>
            <a:off x="7061686" y="1630680"/>
            <a:ext cx="1606825" cy="3344222"/>
          </a:xfrm>
          <a:custGeom>
            <a:avLst/>
            <a:gdLst>
              <a:gd name="connsiteX0" fmla="*/ 0 w 1681059"/>
              <a:gd name="connsiteY0" fmla="*/ 0 h 5129420"/>
              <a:gd name="connsiteX1" fmla="*/ 1531008 w 1681059"/>
              <a:gd name="connsiteY1" fmla="*/ 0 h 5129420"/>
              <a:gd name="connsiteX2" fmla="*/ 1681059 w 1681059"/>
              <a:gd name="connsiteY2" fmla="*/ 2564710 h 5129420"/>
              <a:gd name="connsiteX3" fmla="*/ 1531008 w 1681059"/>
              <a:gd name="connsiteY3" fmla="*/ 5129420 h 5129420"/>
              <a:gd name="connsiteX4" fmla="*/ 0 w 1681059"/>
              <a:gd name="connsiteY4" fmla="*/ 5129420 h 5129420"/>
              <a:gd name="connsiteX5" fmla="*/ 150051 w 1681059"/>
              <a:gd name="connsiteY5" fmla="*/ 2564710 h 512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1059" h="5129420">
                <a:moveTo>
                  <a:pt x="0" y="0"/>
                </a:moveTo>
                <a:lnTo>
                  <a:pt x="1531008" y="0"/>
                </a:lnTo>
                <a:lnTo>
                  <a:pt x="1681059" y="2564710"/>
                </a:lnTo>
                <a:lnTo>
                  <a:pt x="1531008" y="5129420"/>
                </a:lnTo>
                <a:lnTo>
                  <a:pt x="0" y="5129420"/>
                </a:lnTo>
                <a:lnTo>
                  <a:pt x="150051" y="2564710"/>
                </a:lnTo>
                <a:close/>
              </a:path>
            </a:pathLst>
          </a:custGeom>
          <a:noFill/>
          <a:ln>
            <a:solidFill>
              <a:schemeClr val="accent1"/>
            </a:solidFill>
          </a:ln>
        </p:spPr>
        <p:txBody>
          <a:bodyPr vert="horz" wrap="square" lIns="252000" tIns="72000" rIns="72000" bIns="45720" rtlCol="0" anchor="ctr" anchorCtr="0">
            <a:noAutofit/>
          </a:bodyPr>
          <a:lstStyle>
            <a:lvl1pPr marL="0" indent="0">
              <a:lnSpc>
                <a:spcPct val="100000"/>
              </a:lnSpc>
              <a:buNone/>
              <a:defRPr lang="en-US" sz="2000" b="1" dirty="0" smtClean="0">
                <a:solidFill>
                  <a:schemeClr val="accent1"/>
                </a:solidFill>
              </a:defRPr>
            </a:lvl1pPr>
            <a:lvl2pPr>
              <a:defRPr lang="en-US" sz="2000" b="1" dirty="0" smtClean="0">
                <a:solidFill>
                  <a:schemeClr val="accent1"/>
                </a:solidFill>
              </a:defRPr>
            </a:lvl2pPr>
            <a:lvl3pPr>
              <a:defRPr lang="en-US" sz="2000" b="1" dirty="0" smtClean="0">
                <a:solidFill>
                  <a:schemeClr val="accent1"/>
                </a:solidFill>
              </a:defRPr>
            </a:lvl3pPr>
            <a:lvl4pPr>
              <a:defRPr lang="en-US" sz="2000" b="1" dirty="0" smtClean="0">
                <a:solidFill>
                  <a:schemeClr val="accent1"/>
                </a:solidFill>
              </a:defRPr>
            </a:lvl4pPr>
            <a:lvl5pPr>
              <a:defRPr lang="en-US" sz="1800" b="1" dirty="0">
                <a:solidFill>
                  <a:schemeClr val="accent1"/>
                </a:solidFill>
              </a:defRPr>
            </a:lvl5pPr>
          </a:lstStyle>
          <a:p>
            <a:pPr lvl="0"/>
            <a:r>
              <a:rPr lang="en-US" dirty="0"/>
              <a:t>Click to </a:t>
            </a:r>
            <a:br>
              <a:rPr lang="en-US" dirty="0"/>
            </a:br>
            <a:r>
              <a:rPr lang="en-US" dirty="0"/>
              <a:t>add text</a:t>
            </a:r>
          </a:p>
        </p:txBody>
      </p:sp>
      <p:sp>
        <p:nvSpPr>
          <p:cNvPr id="24" name="Text Placeholder 23">
            <a:extLst>
              <a:ext uri="{FF2B5EF4-FFF2-40B4-BE49-F238E27FC236}">
                <a16:creationId xmlns:a16="http://schemas.microsoft.com/office/drawing/2014/main" xmlns="" id="{D205E639-54B0-4870-A015-7D3CAC5DF406}"/>
              </a:ext>
            </a:extLst>
          </p:cNvPr>
          <p:cNvSpPr>
            <a:spLocks noGrp="1"/>
          </p:cNvSpPr>
          <p:nvPr>
            <p:ph type="body" sz="quarter" idx="18" hasCustomPrompt="1"/>
          </p:nvPr>
        </p:nvSpPr>
        <p:spPr>
          <a:xfrm>
            <a:off x="8624342" y="1630680"/>
            <a:ext cx="1598649" cy="3344222"/>
          </a:xfrm>
          <a:custGeom>
            <a:avLst/>
            <a:gdLst>
              <a:gd name="connsiteX0" fmla="*/ 0 w 1681059"/>
              <a:gd name="connsiteY0" fmla="*/ 0 h 5129420"/>
              <a:gd name="connsiteX1" fmla="*/ 1531008 w 1681059"/>
              <a:gd name="connsiteY1" fmla="*/ 0 h 5129420"/>
              <a:gd name="connsiteX2" fmla="*/ 1681059 w 1681059"/>
              <a:gd name="connsiteY2" fmla="*/ 2564710 h 5129420"/>
              <a:gd name="connsiteX3" fmla="*/ 1531008 w 1681059"/>
              <a:gd name="connsiteY3" fmla="*/ 5129420 h 5129420"/>
              <a:gd name="connsiteX4" fmla="*/ 0 w 1681059"/>
              <a:gd name="connsiteY4" fmla="*/ 5129420 h 5129420"/>
              <a:gd name="connsiteX5" fmla="*/ 150051 w 1681059"/>
              <a:gd name="connsiteY5" fmla="*/ 2564710 h 512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1059" h="5129420">
                <a:moveTo>
                  <a:pt x="0" y="0"/>
                </a:moveTo>
                <a:lnTo>
                  <a:pt x="1531008" y="0"/>
                </a:lnTo>
                <a:lnTo>
                  <a:pt x="1681059" y="2564710"/>
                </a:lnTo>
                <a:lnTo>
                  <a:pt x="1531008" y="5129420"/>
                </a:lnTo>
                <a:lnTo>
                  <a:pt x="0" y="5129420"/>
                </a:lnTo>
                <a:lnTo>
                  <a:pt x="150051" y="2564710"/>
                </a:lnTo>
                <a:close/>
              </a:path>
            </a:pathLst>
          </a:custGeom>
          <a:noFill/>
          <a:ln>
            <a:solidFill>
              <a:schemeClr val="accent1"/>
            </a:solidFill>
          </a:ln>
        </p:spPr>
        <p:txBody>
          <a:bodyPr vert="horz" wrap="square" lIns="252000" tIns="72000" rIns="72000" bIns="45720" rtlCol="0" anchor="ctr" anchorCtr="0">
            <a:noAutofit/>
          </a:bodyPr>
          <a:lstStyle>
            <a:lvl1pPr marL="0" indent="0">
              <a:lnSpc>
                <a:spcPct val="100000"/>
              </a:lnSpc>
              <a:buNone/>
              <a:defRPr lang="en-US" sz="2000" b="1" dirty="0" smtClean="0">
                <a:solidFill>
                  <a:schemeClr val="accent1"/>
                </a:solidFill>
              </a:defRPr>
            </a:lvl1pPr>
            <a:lvl2pPr>
              <a:defRPr lang="en-US" sz="2000" b="1" dirty="0" smtClean="0">
                <a:solidFill>
                  <a:schemeClr val="accent1"/>
                </a:solidFill>
              </a:defRPr>
            </a:lvl2pPr>
            <a:lvl3pPr>
              <a:defRPr lang="en-US" sz="2000" b="1" dirty="0" smtClean="0">
                <a:solidFill>
                  <a:schemeClr val="accent1"/>
                </a:solidFill>
              </a:defRPr>
            </a:lvl3pPr>
            <a:lvl4pPr>
              <a:defRPr lang="en-US" sz="2000" b="1" dirty="0" smtClean="0">
                <a:solidFill>
                  <a:schemeClr val="accent1"/>
                </a:solidFill>
              </a:defRPr>
            </a:lvl4pPr>
            <a:lvl5pPr>
              <a:defRPr lang="en-US" sz="1800" b="1" dirty="0">
                <a:solidFill>
                  <a:schemeClr val="accent1"/>
                </a:solidFill>
              </a:defRPr>
            </a:lvl5pPr>
          </a:lstStyle>
          <a:p>
            <a:pPr lvl="0"/>
            <a:r>
              <a:rPr lang="en-US" dirty="0"/>
              <a:t>Click to </a:t>
            </a:r>
            <a:br>
              <a:rPr lang="en-US" dirty="0"/>
            </a:br>
            <a:r>
              <a:rPr lang="en-US" dirty="0"/>
              <a:t>add text</a:t>
            </a:r>
          </a:p>
        </p:txBody>
      </p:sp>
      <p:sp>
        <p:nvSpPr>
          <p:cNvPr id="25" name="Text Placeholder 24">
            <a:extLst>
              <a:ext uri="{FF2B5EF4-FFF2-40B4-BE49-F238E27FC236}">
                <a16:creationId xmlns:a16="http://schemas.microsoft.com/office/drawing/2014/main" xmlns="" id="{6E3127B0-7884-40E5-9D04-0F2C52D4DC60}"/>
              </a:ext>
            </a:extLst>
          </p:cNvPr>
          <p:cNvSpPr>
            <a:spLocks noGrp="1"/>
          </p:cNvSpPr>
          <p:nvPr>
            <p:ph type="body" sz="quarter" idx="19" hasCustomPrompt="1"/>
          </p:nvPr>
        </p:nvSpPr>
        <p:spPr>
          <a:xfrm>
            <a:off x="10186997" y="1630686"/>
            <a:ext cx="1597017" cy="3344222"/>
          </a:xfrm>
          <a:custGeom>
            <a:avLst/>
            <a:gdLst>
              <a:gd name="connsiteX0" fmla="*/ 1 w 1673985"/>
              <a:gd name="connsiteY0" fmla="*/ 0 h 5129420"/>
              <a:gd name="connsiteX1" fmla="*/ 118006 w 1673985"/>
              <a:gd name="connsiteY1" fmla="*/ 0 h 5129420"/>
              <a:gd name="connsiteX2" fmla="*/ 1673985 w 1673985"/>
              <a:gd name="connsiteY2" fmla="*/ 0 h 5129420"/>
              <a:gd name="connsiteX3" fmla="*/ 1673985 w 1673985"/>
              <a:gd name="connsiteY3" fmla="*/ 5129420 h 5129420"/>
              <a:gd name="connsiteX4" fmla="*/ 0 w 1673985"/>
              <a:gd name="connsiteY4" fmla="*/ 5129414 h 5129420"/>
              <a:gd name="connsiteX5" fmla="*/ 150052 w 1673985"/>
              <a:gd name="connsiteY5" fmla="*/ 2564704 h 512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3985" h="5129420">
                <a:moveTo>
                  <a:pt x="1" y="0"/>
                </a:moveTo>
                <a:lnTo>
                  <a:pt x="118006" y="0"/>
                </a:lnTo>
                <a:lnTo>
                  <a:pt x="1673985" y="0"/>
                </a:lnTo>
                <a:lnTo>
                  <a:pt x="1673985" y="5129420"/>
                </a:lnTo>
                <a:lnTo>
                  <a:pt x="0" y="5129414"/>
                </a:lnTo>
                <a:lnTo>
                  <a:pt x="150052" y="2564704"/>
                </a:lnTo>
                <a:close/>
              </a:path>
            </a:pathLst>
          </a:custGeom>
          <a:noFill/>
          <a:ln>
            <a:solidFill>
              <a:schemeClr val="accent1"/>
            </a:solidFill>
          </a:ln>
        </p:spPr>
        <p:txBody>
          <a:bodyPr vert="horz" wrap="square" lIns="252000" tIns="72000" rIns="72000" bIns="45720" rtlCol="0" anchor="ctr" anchorCtr="0">
            <a:noAutofit/>
          </a:bodyPr>
          <a:lstStyle>
            <a:lvl1pPr marL="0" indent="0">
              <a:lnSpc>
                <a:spcPct val="100000"/>
              </a:lnSpc>
              <a:buNone/>
              <a:defRPr lang="en-US" sz="2000" b="1" smtClean="0">
                <a:solidFill>
                  <a:schemeClr val="accent1"/>
                </a:solidFill>
              </a:defRPr>
            </a:lvl1pPr>
            <a:lvl2pPr>
              <a:defRPr lang="en-US" sz="2000" b="1" smtClean="0">
                <a:solidFill>
                  <a:schemeClr val="accent1"/>
                </a:solidFill>
              </a:defRPr>
            </a:lvl2pPr>
            <a:lvl3pPr>
              <a:defRPr lang="en-US" sz="2000" b="1" smtClean="0">
                <a:solidFill>
                  <a:schemeClr val="accent1"/>
                </a:solidFill>
              </a:defRPr>
            </a:lvl3pPr>
            <a:lvl4pPr>
              <a:defRPr lang="en-US" sz="2000" b="1" smtClean="0">
                <a:solidFill>
                  <a:schemeClr val="accent1"/>
                </a:solidFill>
              </a:defRPr>
            </a:lvl4pPr>
            <a:lvl5pPr>
              <a:defRPr lang="en-US" sz="1800" b="1">
                <a:solidFill>
                  <a:schemeClr val="accent1"/>
                </a:solidFill>
              </a:defRPr>
            </a:lvl5pPr>
          </a:lstStyle>
          <a:p>
            <a:pPr lvl="0"/>
            <a:r>
              <a:rPr lang="en-US" dirty="0"/>
              <a:t>Click to </a:t>
            </a:r>
            <a:br>
              <a:rPr lang="en-US" dirty="0"/>
            </a:br>
            <a:r>
              <a:rPr lang="en-US" dirty="0"/>
              <a:t>add text</a:t>
            </a:r>
          </a:p>
        </p:txBody>
      </p:sp>
      <p:sp>
        <p:nvSpPr>
          <p:cNvPr id="6" name="Date Placeholder 5">
            <a:extLst>
              <a:ext uri="{FF2B5EF4-FFF2-40B4-BE49-F238E27FC236}">
                <a16:creationId xmlns:a16="http://schemas.microsoft.com/office/drawing/2014/main" xmlns="" id="{98CF1364-95FC-4822-BD65-0519B5DD9BCE}"/>
              </a:ext>
            </a:extLst>
          </p:cNvPr>
          <p:cNvSpPr>
            <a:spLocks noGrp="1"/>
          </p:cNvSpPr>
          <p:nvPr>
            <p:ph type="dt" sz="half" idx="10"/>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xmlns="" id="{B7FF9A92-5BDB-40F9-8C9E-94BECF288EF4}"/>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cxnSp>
        <p:nvCxnSpPr>
          <p:cNvPr id="3" name="Straight Connector 2">
            <a:extLst>
              <a:ext uri="{FF2B5EF4-FFF2-40B4-BE49-F238E27FC236}">
                <a16:creationId xmlns:a16="http://schemas.microsoft.com/office/drawing/2014/main" xmlns="" id="{3E9D847E-4947-4071-B074-4D68F0551734}"/>
              </a:ext>
            </a:extLst>
          </p:cNvPr>
          <p:cNvCxnSpPr>
            <a:cxnSpLocks/>
          </p:cNvCxnSpPr>
          <p:nvPr userDrawn="1"/>
        </p:nvCxnSpPr>
        <p:spPr>
          <a:xfrm>
            <a:off x="3540125" y="3688080"/>
            <a:ext cx="0" cy="25216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96">
            <a:extLst>
              <a:ext uri="{FF2B5EF4-FFF2-40B4-BE49-F238E27FC236}">
                <a16:creationId xmlns:a16="http://schemas.microsoft.com/office/drawing/2014/main" xmlns="" id="{663299E0-114F-4CE4-B2F9-405E73283CF5}"/>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906061015"/>
      </p:ext>
    </p:extLst>
  </p:cSld>
  <p:clrMapOvr>
    <a:masterClrMapping/>
  </p:clrMapOvr>
  <p:extLst>
    <p:ext uri="{DCECCB84-F9BA-43D5-87BE-67443E8EF086}">
      <p15:sldGuideLst xmlns:p15="http://schemas.microsoft.com/office/powerpoint/2012/main" xmlns="">
        <p15:guide id="1" pos="2230">
          <p15:clr>
            <a:srgbClr val="C35EA4"/>
          </p15:clr>
        </p15:guide>
        <p15:guide id="2" pos="2547" userDrawn="1">
          <p15:clr>
            <a:srgbClr val="C35EA4"/>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 Part Venn">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xmlns="" id="{56E74C9D-A30B-4D20-BC99-B3E335271591}"/>
              </a:ext>
            </a:extLst>
          </p:cNvPr>
          <p:cNvSpPr>
            <a:spLocks noGrp="1"/>
          </p:cNvSpPr>
          <p:nvPr>
            <p:ph type="title" hasCustomPrompt="1"/>
          </p:nvPr>
        </p:nvSpPr>
        <p:spPr>
          <a:xfrm>
            <a:off x="0" y="0"/>
            <a:ext cx="3875391" cy="4330699"/>
          </a:xfrm>
          <a:custGeom>
            <a:avLst/>
            <a:gdLst>
              <a:gd name="connsiteX0" fmla="*/ 417122 w 3875391"/>
              <a:gd name="connsiteY0" fmla="*/ 0 h 4330699"/>
              <a:gd name="connsiteX1" fmla="*/ 2700571 w 3875391"/>
              <a:gd name="connsiteY1" fmla="*/ 0 h 4330699"/>
              <a:gd name="connsiteX2" fmla="*/ 2854048 w 3875391"/>
              <a:gd name="connsiteY2" fmla="*/ 93240 h 4330699"/>
              <a:gd name="connsiteX3" fmla="*/ 3870691 w 3875391"/>
              <a:gd name="connsiteY3" fmla="*/ 1865383 h 4330699"/>
              <a:gd name="connsiteX4" fmla="*/ 3875391 w 3875391"/>
              <a:gd name="connsiteY4" fmla="*/ 2014156 h 4330699"/>
              <a:gd name="connsiteX5" fmla="*/ 3868636 w 3875391"/>
              <a:gd name="connsiteY5" fmla="*/ 2192391 h 4330699"/>
              <a:gd name="connsiteX6" fmla="*/ 3479762 w 3875391"/>
              <a:gd name="connsiteY6" fmla="*/ 3309357 h 4330699"/>
              <a:gd name="connsiteX7" fmla="*/ 3457575 w 3875391"/>
              <a:gd name="connsiteY7" fmla="*/ 3339026 h 4330699"/>
              <a:gd name="connsiteX8" fmla="*/ 3457575 w 3875391"/>
              <a:gd name="connsiteY8" fmla="*/ 3339027 h 4330699"/>
              <a:gd name="connsiteX9" fmla="*/ 3457575 w 3875391"/>
              <a:gd name="connsiteY9" fmla="*/ 3343273 h 4330699"/>
              <a:gd name="connsiteX10" fmla="*/ 3457575 w 3875391"/>
              <a:gd name="connsiteY10" fmla="*/ 3343274 h 4330699"/>
              <a:gd name="connsiteX11" fmla="*/ 3454399 w 3875391"/>
              <a:gd name="connsiteY11" fmla="*/ 3343274 h 4330699"/>
              <a:gd name="connsiteX12" fmla="*/ 3454398 w 3875391"/>
              <a:gd name="connsiteY12" fmla="*/ 3343274 h 4330699"/>
              <a:gd name="connsiteX13" fmla="*/ 3346405 w 3875391"/>
              <a:gd name="connsiteY13" fmla="*/ 3487692 h 4330699"/>
              <a:gd name="connsiteX14" fmla="*/ 1558846 w 3875391"/>
              <a:gd name="connsiteY14" fmla="*/ 4330699 h 4330699"/>
              <a:gd name="connsiteX15" fmla="*/ 85309 w 3875391"/>
              <a:gd name="connsiteY15" fmla="*/ 3801713 h 4330699"/>
              <a:gd name="connsiteX16" fmla="*/ 0 w 3875391"/>
              <a:gd name="connsiteY16" fmla="*/ 3724179 h 4330699"/>
              <a:gd name="connsiteX17" fmla="*/ 0 w 3875391"/>
              <a:gd name="connsiteY17" fmla="*/ 304131 h 4330699"/>
              <a:gd name="connsiteX18" fmla="*/ 85309 w 3875391"/>
              <a:gd name="connsiteY18" fmla="*/ 226597 h 4330699"/>
              <a:gd name="connsiteX19" fmla="*/ 263644 w 3875391"/>
              <a:gd name="connsiteY19" fmla="*/ 93240 h 433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5391" h="4330699">
                <a:moveTo>
                  <a:pt x="417122" y="0"/>
                </a:moveTo>
                <a:lnTo>
                  <a:pt x="2700571" y="0"/>
                </a:lnTo>
                <a:lnTo>
                  <a:pt x="2854048" y="93240"/>
                </a:lnTo>
                <a:cubicBezTo>
                  <a:pt x="3431740" y="483521"/>
                  <a:pt x="3823924" y="1127538"/>
                  <a:pt x="3870691" y="1865383"/>
                </a:cubicBezTo>
                <a:lnTo>
                  <a:pt x="3875391" y="2014156"/>
                </a:lnTo>
                <a:lnTo>
                  <a:pt x="3868636" y="2192391"/>
                </a:lnTo>
                <a:cubicBezTo>
                  <a:pt x="3837305" y="2604167"/>
                  <a:pt x="3698320" y="2985849"/>
                  <a:pt x="3479762" y="3309357"/>
                </a:cubicBezTo>
                <a:lnTo>
                  <a:pt x="3457575" y="3339026"/>
                </a:lnTo>
                <a:lnTo>
                  <a:pt x="3457575" y="3339027"/>
                </a:lnTo>
                <a:lnTo>
                  <a:pt x="3457575" y="3343273"/>
                </a:lnTo>
                <a:lnTo>
                  <a:pt x="3457575" y="3343274"/>
                </a:lnTo>
                <a:lnTo>
                  <a:pt x="3454399" y="3343274"/>
                </a:lnTo>
                <a:lnTo>
                  <a:pt x="3454398" y="3343274"/>
                </a:lnTo>
                <a:lnTo>
                  <a:pt x="3346405" y="3487692"/>
                </a:lnTo>
                <a:cubicBezTo>
                  <a:pt x="2921516" y="4002538"/>
                  <a:pt x="2278504" y="4330699"/>
                  <a:pt x="1558846" y="4330699"/>
                </a:cubicBezTo>
                <a:cubicBezTo>
                  <a:pt x="999112" y="4330699"/>
                  <a:pt x="485745" y="4132182"/>
                  <a:pt x="85309" y="3801713"/>
                </a:cubicBezTo>
                <a:lnTo>
                  <a:pt x="0" y="3724179"/>
                </a:lnTo>
                <a:lnTo>
                  <a:pt x="0" y="304131"/>
                </a:lnTo>
                <a:lnTo>
                  <a:pt x="85309" y="226597"/>
                </a:lnTo>
                <a:cubicBezTo>
                  <a:pt x="142514" y="179387"/>
                  <a:pt x="202023" y="134871"/>
                  <a:pt x="263644" y="93240"/>
                </a:cubicBezTo>
                <a:close/>
              </a:path>
            </a:pathLst>
          </a:custGeom>
          <a:solidFill>
            <a:schemeClr val="accent1"/>
          </a:solidFill>
        </p:spPr>
        <p:txBody>
          <a:bodyPr vert="horz" wrap="square" lIns="396000" tIns="360000" rIns="0" bIns="360000" rtlCol="0" anchor="ctr" anchorCtr="0">
            <a:normAutofit/>
          </a:bodyPr>
          <a:lstStyle>
            <a:lvl1pPr>
              <a:lnSpc>
                <a:spcPct val="100000"/>
              </a:lnSpc>
              <a:defRPr lang="en-US" sz="4000" dirty="0">
                <a:solidFill>
                  <a:schemeClr val="bg1"/>
                </a:solidFill>
              </a:defRPr>
            </a:lvl1pPr>
          </a:lstStyle>
          <a:p>
            <a:pPr marL="0" lvl="0"/>
            <a:r>
              <a:rPr lang="en-US"/>
              <a:t>Click to enter title here</a:t>
            </a:r>
          </a:p>
        </p:txBody>
      </p:sp>
      <p:sp>
        <p:nvSpPr>
          <p:cNvPr id="6" name="Date Placeholder 5">
            <a:extLst>
              <a:ext uri="{FF2B5EF4-FFF2-40B4-BE49-F238E27FC236}">
                <a16:creationId xmlns:a16="http://schemas.microsoft.com/office/drawing/2014/main" xmlns="" id="{98CF1364-95FC-4822-BD65-0519B5DD9BCE}"/>
              </a:ext>
            </a:extLst>
          </p:cNvPr>
          <p:cNvSpPr>
            <a:spLocks noGrp="1"/>
          </p:cNvSpPr>
          <p:nvPr>
            <p:ph type="dt" sz="half" idx="10"/>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xmlns="" id="{B7FF9A92-5BDB-40F9-8C9E-94BECF288EF4}"/>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10" name="Text Placeholder 9">
            <a:extLst>
              <a:ext uri="{FF2B5EF4-FFF2-40B4-BE49-F238E27FC236}">
                <a16:creationId xmlns:a16="http://schemas.microsoft.com/office/drawing/2014/main" xmlns="" id="{E0AC320E-1DF9-44A2-A51A-436D6C7AB1E3}"/>
              </a:ext>
            </a:extLst>
          </p:cNvPr>
          <p:cNvSpPr>
            <a:spLocks noGrp="1"/>
          </p:cNvSpPr>
          <p:nvPr>
            <p:ph type="body" sz="quarter" idx="17" hasCustomPrompt="1"/>
          </p:nvPr>
        </p:nvSpPr>
        <p:spPr>
          <a:xfrm>
            <a:off x="7091365" y="5721531"/>
            <a:ext cx="4692647" cy="479244"/>
          </a:xfrm>
        </p:spPr>
        <p:txBody>
          <a:bodyPr anchor="ctr" anchorCtr="0"/>
          <a:lstStyle>
            <a:lvl1pPr marL="0" indent="0" algn="r">
              <a:lnSpc>
                <a:spcPct val="100000"/>
              </a:lnSpc>
              <a:buNone/>
              <a:defRPr b="1">
                <a:solidFill>
                  <a:schemeClr val="accent3"/>
                </a:solidFill>
              </a:defRPr>
            </a:lvl1pPr>
          </a:lstStyle>
          <a:p>
            <a:pPr lvl="0"/>
            <a:r>
              <a:rPr lang="en-US" dirty="0"/>
              <a:t>Area 2</a:t>
            </a:r>
          </a:p>
        </p:txBody>
      </p:sp>
      <p:sp>
        <p:nvSpPr>
          <p:cNvPr id="27" name="Text Placeholder 9">
            <a:extLst>
              <a:ext uri="{FF2B5EF4-FFF2-40B4-BE49-F238E27FC236}">
                <a16:creationId xmlns:a16="http://schemas.microsoft.com/office/drawing/2014/main" xmlns="" id="{925C54A2-C6A7-453B-A026-DE720519F8D4}"/>
              </a:ext>
            </a:extLst>
          </p:cNvPr>
          <p:cNvSpPr>
            <a:spLocks noGrp="1"/>
          </p:cNvSpPr>
          <p:nvPr>
            <p:ph type="body" sz="quarter" idx="18" hasCustomPrompt="1"/>
          </p:nvPr>
        </p:nvSpPr>
        <p:spPr>
          <a:xfrm>
            <a:off x="4043363" y="413521"/>
            <a:ext cx="4966039" cy="479244"/>
          </a:xfrm>
        </p:spPr>
        <p:txBody>
          <a:bodyPr anchor="ctr" anchorCtr="0"/>
          <a:lstStyle>
            <a:lvl1pPr marL="0" indent="0" algn="l">
              <a:lnSpc>
                <a:spcPct val="100000"/>
              </a:lnSpc>
              <a:buNone/>
              <a:defRPr b="1">
                <a:solidFill>
                  <a:schemeClr val="tx2"/>
                </a:solidFill>
              </a:defRPr>
            </a:lvl1pPr>
          </a:lstStyle>
          <a:p>
            <a:pPr lvl="0"/>
            <a:r>
              <a:rPr lang="en-US" dirty="0"/>
              <a:t>Area 1</a:t>
            </a:r>
          </a:p>
        </p:txBody>
      </p:sp>
      <p:sp>
        <p:nvSpPr>
          <p:cNvPr id="16" name="Text Placeholder 15">
            <a:extLst>
              <a:ext uri="{FF2B5EF4-FFF2-40B4-BE49-F238E27FC236}">
                <a16:creationId xmlns:a16="http://schemas.microsoft.com/office/drawing/2014/main" xmlns="" id="{7E177C92-B54F-4A6C-BEC0-3BCCA571DAA8}"/>
              </a:ext>
            </a:extLst>
          </p:cNvPr>
          <p:cNvSpPr>
            <a:spLocks noGrp="1"/>
          </p:cNvSpPr>
          <p:nvPr>
            <p:ph type="body" sz="quarter" idx="20" hasCustomPrompt="1"/>
          </p:nvPr>
        </p:nvSpPr>
        <p:spPr>
          <a:xfrm>
            <a:off x="4043363" y="1025839"/>
            <a:ext cx="4744814" cy="4744814"/>
          </a:xfrm>
          <a:custGeom>
            <a:avLst/>
            <a:gdLst>
              <a:gd name="connsiteX0" fmla="*/ 2372407 w 4744814"/>
              <a:gd name="connsiteY0" fmla="*/ 0 h 4744814"/>
              <a:gd name="connsiteX1" fmla="*/ 4744814 w 4744814"/>
              <a:gd name="connsiteY1" fmla="*/ 2372407 h 4744814"/>
              <a:gd name="connsiteX2" fmla="*/ 2372407 w 4744814"/>
              <a:gd name="connsiteY2" fmla="*/ 4744814 h 4744814"/>
              <a:gd name="connsiteX3" fmla="*/ 0 w 4744814"/>
              <a:gd name="connsiteY3" fmla="*/ 2372407 h 4744814"/>
              <a:gd name="connsiteX4" fmla="*/ 2372407 w 4744814"/>
              <a:gd name="connsiteY4" fmla="*/ 0 h 4744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4814" h="4744814">
                <a:moveTo>
                  <a:pt x="2372407" y="0"/>
                </a:moveTo>
                <a:cubicBezTo>
                  <a:pt x="3682651" y="0"/>
                  <a:pt x="4744814" y="1062163"/>
                  <a:pt x="4744814" y="2372407"/>
                </a:cubicBezTo>
                <a:cubicBezTo>
                  <a:pt x="4744814" y="3682651"/>
                  <a:pt x="3682651" y="4744814"/>
                  <a:pt x="2372407" y="4744814"/>
                </a:cubicBezTo>
                <a:cubicBezTo>
                  <a:pt x="1062163" y="4744814"/>
                  <a:pt x="0" y="3682651"/>
                  <a:pt x="0" y="2372407"/>
                </a:cubicBezTo>
                <a:cubicBezTo>
                  <a:pt x="0" y="1062163"/>
                  <a:pt x="1062163" y="0"/>
                  <a:pt x="2372407" y="0"/>
                </a:cubicBezTo>
                <a:close/>
              </a:path>
            </a:pathLst>
          </a:custGeom>
          <a:noFill/>
          <a:ln w="38100">
            <a:solidFill>
              <a:schemeClr val="tx2"/>
            </a:solidFill>
          </a:ln>
        </p:spPr>
        <p:txBody>
          <a:bodyPr wrap="square" lIns="216000" tIns="216000" rIns="216000" bIns="216000" anchor="ctr" anchorCtr="0">
            <a:noAutofit/>
          </a:bodyPr>
          <a:lstStyle>
            <a:lvl1pPr marL="0" indent="0" algn="l">
              <a:lnSpc>
                <a:spcPct val="100000"/>
              </a:lnSpc>
              <a:buNone/>
              <a:defRPr sz="2000"/>
            </a:lvl1pPr>
            <a:lvl2pPr marL="288000" indent="0" algn="ctr">
              <a:buNone/>
              <a:defRPr/>
            </a:lvl2pPr>
            <a:lvl3pPr algn="ctr">
              <a:defRPr/>
            </a:lvl3pPr>
            <a:lvl4pPr algn="ctr">
              <a:defRPr/>
            </a:lvl4pPr>
            <a:lvl5pPr algn="ctr">
              <a:defRPr/>
            </a:lvl5pPr>
          </a:lstStyle>
          <a:p>
            <a:pPr lvl="0"/>
            <a:r>
              <a:rPr lang="en-US" dirty="0"/>
              <a:t>Click to add content</a:t>
            </a:r>
          </a:p>
        </p:txBody>
      </p:sp>
      <p:sp>
        <p:nvSpPr>
          <p:cNvPr id="18" name="Text Placeholder 17">
            <a:extLst>
              <a:ext uri="{FF2B5EF4-FFF2-40B4-BE49-F238E27FC236}">
                <a16:creationId xmlns:a16="http://schemas.microsoft.com/office/drawing/2014/main" xmlns="" id="{6952B587-0295-454B-801F-369445E17E75}"/>
              </a:ext>
            </a:extLst>
          </p:cNvPr>
          <p:cNvSpPr>
            <a:spLocks noGrp="1"/>
          </p:cNvSpPr>
          <p:nvPr>
            <p:ph type="body" sz="quarter" idx="21" hasCustomPrompt="1"/>
          </p:nvPr>
        </p:nvSpPr>
        <p:spPr>
          <a:xfrm>
            <a:off x="7091365" y="1025840"/>
            <a:ext cx="4551996" cy="4551996"/>
          </a:xfrm>
          <a:custGeom>
            <a:avLst/>
            <a:gdLst>
              <a:gd name="connsiteX0" fmla="*/ 2275998 w 4551996"/>
              <a:gd name="connsiteY0" fmla="*/ 0 h 4551996"/>
              <a:gd name="connsiteX1" fmla="*/ 4551996 w 4551996"/>
              <a:gd name="connsiteY1" fmla="*/ 2275998 h 4551996"/>
              <a:gd name="connsiteX2" fmla="*/ 2275998 w 4551996"/>
              <a:gd name="connsiteY2" fmla="*/ 4551996 h 4551996"/>
              <a:gd name="connsiteX3" fmla="*/ 0 w 4551996"/>
              <a:gd name="connsiteY3" fmla="*/ 2275998 h 4551996"/>
              <a:gd name="connsiteX4" fmla="*/ 2275998 w 4551996"/>
              <a:gd name="connsiteY4" fmla="*/ 0 h 4551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996" h="4551996">
                <a:moveTo>
                  <a:pt x="2275998" y="0"/>
                </a:moveTo>
                <a:cubicBezTo>
                  <a:pt x="3532997" y="0"/>
                  <a:pt x="4551996" y="1018999"/>
                  <a:pt x="4551996" y="2275998"/>
                </a:cubicBezTo>
                <a:cubicBezTo>
                  <a:pt x="4551996" y="3532997"/>
                  <a:pt x="3532997" y="4551996"/>
                  <a:pt x="2275998" y="4551996"/>
                </a:cubicBezTo>
                <a:cubicBezTo>
                  <a:pt x="1018999" y="4551996"/>
                  <a:pt x="0" y="3532997"/>
                  <a:pt x="0" y="2275998"/>
                </a:cubicBezTo>
                <a:cubicBezTo>
                  <a:pt x="0" y="1018999"/>
                  <a:pt x="1018999" y="0"/>
                  <a:pt x="2275998" y="0"/>
                </a:cubicBezTo>
                <a:close/>
              </a:path>
            </a:pathLst>
          </a:custGeom>
          <a:noFill/>
          <a:ln w="38100">
            <a:solidFill>
              <a:schemeClr val="accent3"/>
            </a:solidFill>
          </a:ln>
        </p:spPr>
        <p:txBody>
          <a:bodyPr wrap="square" lIns="216000" tIns="216000" rIns="216000" bIns="216000" anchor="ctr" anchorCtr="0">
            <a:noAutofit/>
          </a:bodyPr>
          <a:lstStyle>
            <a:lvl1pPr marL="0" indent="0" algn="r">
              <a:lnSpc>
                <a:spcPct val="100000"/>
              </a:lnSpc>
              <a:buNone/>
              <a:defRPr sz="2000"/>
            </a:lvl1pPr>
            <a:lvl2pPr marL="288000" indent="0" algn="ctr">
              <a:buNone/>
              <a:defRPr/>
            </a:lvl2pPr>
            <a:lvl3pPr algn="ctr">
              <a:defRPr/>
            </a:lvl3pPr>
            <a:lvl4pPr algn="ctr">
              <a:defRPr/>
            </a:lvl4pPr>
            <a:lvl5pPr algn="ctr">
              <a:defRPr/>
            </a:lvl5pPr>
          </a:lstStyle>
          <a:p>
            <a:pPr lvl="0"/>
            <a:r>
              <a:rPr lang="en-US" dirty="0"/>
              <a:t>Click to add content</a:t>
            </a:r>
          </a:p>
        </p:txBody>
      </p:sp>
      <p:cxnSp>
        <p:nvCxnSpPr>
          <p:cNvPr id="3" name="Straight Connector 2">
            <a:extLst>
              <a:ext uri="{FF2B5EF4-FFF2-40B4-BE49-F238E27FC236}">
                <a16:creationId xmlns:a16="http://schemas.microsoft.com/office/drawing/2014/main" xmlns="" id="{AC7B1CBC-795C-40FD-9D3D-FA3EE67BC869}"/>
              </a:ext>
            </a:extLst>
          </p:cNvPr>
          <p:cNvCxnSpPr>
            <a:cxnSpLocks/>
          </p:cNvCxnSpPr>
          <p:nvPr userDrawn="1"/>
        </p:nvCxnSpPr>
        <p:spPr>
          <a:xfrm>
            <a:off x="3540125" y="3688080"/>
            <a:ext cx="0" cy="25216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96">
            <a:extLst>
              <a:ext uri="{FF2B5EF4-FFF2-40B4-BE49-F238E27FC236}">
                <a16:creationId xmlns:a16="http://schemas.microsoft.com/office/drawing/2014/main" xmlns="" id="{032A8305-0A77-4646-B111-53EF169406A5}"/>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3936808420"/>
      </p:ext>
    </p:extLst>
  </p:cSld>
  <p:clrMapOvr>
    <a:masterClrMapping/>
  </p:clrMapOvr>
  <p:extLst>
    <p:ext uri="{DCECCB84-F9BA-43D5-87BE-67443E8EF086}">
      <p15:sldGuideLst xmlns:p15="http://schemas.microsoft.com/office/powerpoint/2012/main" xmlns="">
        <p15:guide id="1" pos="2230">
          <p15:clr>
            <a:srgbClr val="C35EA4"/>
          </p15:clr>
        </p15:guide>
        <p15:guide id="2" pos="2547" userDrawn="1">
          <p15:clr>
            <a:srgbClr val="C35EA4"/>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 Part Venn">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xmlns="" id="{56E74C9D-A30B-4D20-BC99-B3E335271591}"/>
              </a:ext>
            </a:extLst>
          </p:cNvPr>
          <p:cNvSpPr>
            <a:spLocks noGrp="1"/>
          </p:cNvSpPr>
          <p:nvPr>
            <p:ph type="title" hasCustomPrompt="1"/>
          </p:nvPr>
        </p:nvSpPr>
        <p:spPr>
          <a:xfrm>
            <a:off x="0" y="0"/>
            <a:ext cx="3875391" cy="4330699"/>
          </a:xfrm>
          <a:custGeom>
            <a:avLst/>
            <a:gdLst>
              <a:gd name="connsiteX0" fmla="*/ 417122 w 3875391"/>
              <a:gd name="connsiteY0" fmla="*/ 0 h 4330699"/>
              <a:gd name="connsiteX1" fmla="*/ 2700571 w 3875391"/>
              <a:gd name="connsiteY1" fmla="*/ 0 h 4330699"/>
              <a:gd name="connsiteX2" fmla="*/ 2854048 w 3875391"/>
              <a:gd name="connsiteY2" fmla="*/ 93240 h 4330699"/>
              <a:gd name="connsiteX3" fmla="*/ 3870691 w 3875391"/>
              <a:gd name="connsiteY3" fmla="*/ 1865383 h 4330699"/>
              <a:gd name="connsiteX4" fmla="*/ 3875391 w 3875391"/>
              <a:gd name="connsiteY4" fmla="*/ 2014156 h 4330699"/>
              <a:gd name="connsiteX5" fmla="*/ 3868636 w 3875391"/>
              <a:gd name="connsiteY5" fmla="*/ 2192391 h 4330699"/>
              <a:gd name="connsiteX6" fmla="*/ 3479762 w 3875391"/>
              <a:gd name="connsiteY6" fmla="*/ 3309357 h 4330699"/>
              <a:gd name="connsiteX7" fmla="*/ 3457575 w 3875391"/>
              <a:gd name="connsiteY7" fmla="*/ 3339026 h 4330699"/>
              <a:gd name="connsiteX8" fmla="*/ 3457575 w 3875391"/>
              <a:gd name="connsiteY8" fmla="*/ 3339027 h 4330699"/>
              <a:gd name="connsiteX9" fmla="*/ 3457575 w 3875391"/>
              <a:gd name="connsiteY9" fmla="*/ 3343273 h 4330699"/>
              <a:gd name="connsiteX10" fmla="*/ 3457575 w 3875391"/>
              <a:gd name="connsiteY10" fmla="*/ 3343274 h 4330699"/>
              <a:gd name="connsiteX11" fmla="*/ 3454399 w 3875391"/>
              <a:gd name="connsiteY11" fmla="*/ 3343274 h 4330699"/>
              <a:gd name="connsiteX12" fmla="*/ 3454398 w 3875391"/>
              <a:gd name="connsiteY12" fmla="*/ 3343274 h 4330699"/>
              <a:gd name="connsiteX13" fmla="*/ 3346405 w 3875391"/>
              <a:gd name="connsiteY13" fmla="*/ 3487692 h 4330699"/>
              <a:gd name="connsiteX14" fmla="*/ 1558846 w 3875391"/>
              <a:gd name="connsiteY14" fmla="*/ 4330699 h 4330699"/>
              <a:gd name="connsiteX15" fmla="*/ 85309 w 3875391"/>
              <a:gd name="connsiteY15" fmla="*/ 3801713 h 4330699"/>
              <a:gd name="connsiteX16" fmla="*/ 0 w 3875391"/>
              <a:gd name="connsiteY16" fmla="*/ 3724179 h 4330699"/>
              <a:gd name="connsiteX17" fmla="*/ 0 w 3875391"/>
              <a:gd name="connsiteY17" fmla="*/ 304131 h 4330699"/>
              <a:gd name="connsiteX18" fmla="*/ 85309 w 3875391"/>
              <a:gd name="connsiteY18" fmla="*/ 226597 h 4330699"/>
              <a:gd name="connsiteX19" fmla="*/ 263644 w 3875391"/>
              <a:gd name="connsiteY19" fmla="*/ 93240 h 433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5391" h="4330699">
                <a:moveTo>
                  <a:pt x="417122" y="0"/>
                </a:moveTo>
                <a:lnTo>
                  <a:pt x="2700571" y="0"/>
                </a:lnTo>
                <a:lnTo>
                  <a:pt x="2854048" y="93240"/>
                </a:lnTo>
                <a:cubicBezTo>
                  <a:pt x="3431740" y="483521"/>
                  <a:pt x="3823924" y="1127538"/>
                  <a:pt x="3870691" y="1865383"/>
                </a:cubicBezTo>
                <a:lnTo>
                  <a:pt x="3875391" y="2014156"/>
                </a:lnTo>
                <a:lnTo>
                  <a:pt x="3868636" y="2192391"/>
                </a:lnTo>
                <a:cubicBezTo>
                  <a:pt x="3837305" y="2604167"/>
                  <a:pt x="3698320" y="2985849"/>
                  <a:pt x="3479762" y="3309357"/>
                </a:cubicBezTo>
                <a:lnTo>
                  <a:pt x="3457575" y="3339026"/>
                </a:lnTo>
                <a:lnTo>
                  <a:pt x="3457575" y="3339027"/>
                </a:lnTo>
                <a:lnTo>
                  <a:pt x="3457575" y="3343273"/>
                </a:lnTo>
                <a:lnTo>
                  <a:pt x="3457575" y="3343274"/>
                </a:lnTo>
                <a:lnTo>
                  <a:pt x="3454399" y="3343274"/>
                </a:lnTo>
                <a:lnTo>
                  <a:pt x="3454398" y="3343274"/>
                </a:lnTo>
                <a:lnTo>
                  <a:pt x="3346405" y="3487692"/>
                </a:lnTo>
                <a:cubicBezTo>
                  <a:pt x="2921516" y="4002538"/>
                  <a:pt x="2278504" y="4330699"/>
                  <a:pt x="1558846" y="4330699"/>
                </a:cubicBezTo>
                <a:cubicBezTo>
                  <a:pt x="999112" y="4330699"/>
                  <a:pt x="485745" y="4132182"/>
                  <a:pt x="85309" y="3801713"/>
                </a:cubicBezTo>
                <a:lnTo>
                  <a:pt x="0" y="3724179"/>
                </a:lnTo>
                <a:lnTo>
                  <a:pt x="0" y="304131"/>
                </a:lnTo>
                <a:lnTo>
                  <a:pt x="85309" y="226597"/>
                </a:lnTo>
                <a:cubicBezTo>
                  <a:pt x="142514" y="179387"/>
                  <a:pt x="202023" y="134871"/>
                  <a:pt x="263644" y="93240"/>
                </a:cubicBezTo>
                <a:close/>
              </a:path>
            </a:pathLst>
          </a:custGeom>
          <a:solidFill>
            <a:schemeClr val="accent1"/>
          </a:solidFill>
        </p:spPr>
        <p:txBody>
          <a:bodyPr vert="horz" wrap="square" lIns="396000" tIns="360000" rIns="0" bIns="360000" rtlCol="0" anchor="ctr" anchorCtr="0">
            <a:normAutofit/>
          </a:bodyPr>
          <a:lstStyle>
            <a:lvl1pPr>
              <a:lnSpc>
                <a:spcPct val="100000"/>
              </a:lnSpc>
              <a:defRPr lang="en-US" sz="4000" dirty="0">
                <a:solidFill>
                  <a:schemeClr val="bg1"/>
                </a:solidFill>
              </a:defRPr>
            </a:lvl1pPr>
          </a:lstStyle>
          <a:p>
            <a:pPr marL="0" lvl="0"/>
            <a:r>
              <a:rPr lang="en-US" dirty="0"/>
              <a:t>Click to enter title here</a:t>
            </a:r>
          </a:p>
        </p:txBody>
      </p:sp>
      <p:sp>
        <p:nvSpPr>
          <p:cNvPr id="6" name="Date Placeholder 5">
            <a:extLst>
              <a:ext uri="{FF2B5EF4-FFF2-40B4-BE49-F238E27FC236}">
                <a16:creationId xmlns:a16="http://schemas.microsoft.com/office/drawing/2014/main" xmlns="" id="{98CF1364-95FC-4822-BD65-0519B5DD9BCE}"/>
              </a:ext>
            </a:extLst>
          </p:cNvPr>
          <p:cNvSpPr>
            <a:spLocks noGrp="1"/>
          </p:cNvSpPr>
          <p:nvPr>
            <p:ph type="dt" sz="half" idx="10"/>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xmlns="" id="{B7FF9A92-5BDB-40F9-8C9E-94BECF288EF4}"/>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10" name="Text Placeholder 9">
            <a:extLst>
              <a:ext uri="{FF2B5EF4-FFF2-40B4-BE49-F238E27FC236}">
                <a16:creationId xmlns:a16="http://schemas.microsoft.com/office/drawing/2014/main" xmlns="" id="{E0AC320E-1DF9-44A2-A51A-436D6C7AB1E3}"/>
              </a:ext>
            </a:extLst>
          </p:cNvPr>
          <p:cNvSpPr>
            <a:spLocks noGrp="1"/>
          </p:cNvSpPr>
          <p:nvPr>
            <p:ph type="body" sz="quarter" idx="17" hasCustomPrompt="1"/>
          </p:nvPr>
        </p:nvSpPr>
        <p:spPr>
          <a:xfrm>
            <a:off x="9098413" y="5762415"/>
            <a:ext cx="2685600" cy="424732"/>
          </a:xfrm>
        </p:spPr>
        <p:txBody>
          <a:bodyPr anchor="b" anchorCtr="0"/>
          <a:lstStyle>
            <a:lvl1pPr marL="0" indent="0" algn="r">
              <a:lnSpc>
                <a:spcPct val="100000"/>
              </a:lnSpc>
              <a:buNone/>
              <a:defRPr b="1">
                <a:solidFill>
                  <a:schemeClr val="accent3"/>
                </a:solidFill>
              </a:defRPr>
            </a:lvl1pPr>
          </a:lstStyle>
          <a:p>
            <a:pPr lvl="0"/>
            <a:r>
              <a:rPr lang="en-US" dirty="0"/>
              <a:t>Area 2</a:t>
            </a:r>
          </a:p>
        </p:txBody>
      </p:sp>
      <p:sp>
        <p:nvSpPr>
          <p:cNvPr id="27" name="Text Placeholder 9">
            <a:extLst>
              <a:ext uri="{FF2B5EF4-FFF2-40B4-BE49-F238E27FC236}">
                <a16:creationId xmlns:a16="http://schemas.microsoft.com/office/drawing/2014/main" xmlns="" id="{925C54A2-C6A7-453B-A026-DE720519F8D4}"/>
              </a:ext>
            </a:extLst>
          </p:cNvPr>
          <p:cNvSpPr>
            <a:spLocks noGrp="1"/>
          </p:cNvSpPr>
          <p:nvPr>
            <p:ph type="body" sz="quarter" idx="18" hasCustomPrompt="1"/>
          </p:nvPr>
        </p:nvSpPr>
        <p:spPr>
          <a:xfrm>
            <a:off x="4043363" y="413521"/>
            <a:ext cx="2685600" cy="424732"/>
          </a:xfrm>
        </p:spPr>
        <p:txBody>
          <a:bodyPr anchor="t" anchorCtr="0"/>
          <a:lstStyle>
            <a:lvl1pPr marL="0" indent="0" algn="l">
              <a:lnSpc>
                <a:spcPct val="100000"/>
              </a:lnSpc>
              <a:buNone/>
              <a:defRPr b="1">
                <a:solidFill>
                  <a:schemeClr val="tx2"/>
                </a:solidFill>
              </a:defRPr>
            </a:lvl1pPr>
          </a:lstStyle>
          <a:p>
            <a:pPr lvl="0"/>
            <a:r>
              <a:rPr lang="en-US" dirty="0"/>
              <a:t>Area 1</a:t>
            </a:r>
          </a:p>
        </p:txBody>
      </p:sp>
      <p:sp>
        <p:nvSpPr>
          <p:cNvPr id="16" name="Text Placeholder 15">
            <a:extLst>
              <a:ext uri="{FF2B5EF4-FFF2-40B4-BE49-F238E27FC236}">
                <a16:creationId xmlns:a16="http://schemas.microsoft.com/office/drawing/2014/main" xmlns="" id="{7E177C92-B54F-4A6C-BEC0-3BCCA571DAA8}"/>
              </a:ext>
            </a:extLst>
          </p:cNvPr>
          <p:cNvSpPr>
            <a:spLocks noGrp="1"/>
          </p:cNvSpPr>
          <p:nvPr>
            <p:ph type="body" sz="quarter" idx="20" hasCustomPrompt="1"/>
          </p:nvPr>
        </p:nvSpPr>
        <p:spPr>
          <a:xfrm>
            <a:off x="6231600" y="450000"/>
            <a:ext cx="3322800" cy="3322800"/>
          </a:xfrm>
          <a:custGeom>
            <a:avLst/>
            <a:gdLst>
              <a:gd name="connsiteX0" fmla="*/ 2372407 w 4744814"/>
              <a:gd name="connsiteY0" fmla="*/ 0 h 4744814"/>
              <a:gd name="connsiteX1" fmla="*/ 4744814 w 4744814"/>
              <a:gd name="connsiteY1" fmla="*/ 2372407 h 4744814"/>
              <a:gd name="connsiteX2" fmla="*/ 2372407 w 4744814"/>
              <a:gd name="connsiteY2" fmla="*/ 4744814 h 4744814"/>
              <a:gd name="connsiteX3" fmla="*/ 0 w 4744814"/>
              <a:gd name="connsiteY3" fmla="*/ 2372407 h 4744814"/>
              <a:gd name="connsiteX4" fmla="*/ 2372407 w 4744814"/>
              <a:gd name="connsiteY4" fmla="*/ 0 h 4744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4814" h="4744814">
                <a:moveTo>
                  <a:pt x="2372407" y="0"/>
                </a:moveTo>
                <a:cubicBezTo>
                  <a:pt x="3682651" y="0"/>
                  <a:pt x="4744814" y="1062163"/>
                  <a:pt x="4744814" y="2372407"/>
                </a:cubicBezTo>
                <a:cubicBezTo>
                  <a:pt x="4744814" y="3682651"/>
                  <a:pt x="3682651" y="4744814"/>
                  <a:pt x="2372407" y="4744814"/>
                </a:cubicBezTo>
                <a:cubicBezTo>
                  <a:pt x="1062163" y="4744814"/>
                  <a:pt x="0" y="3682651"/>
                  <a:pt x="0" y="2372407"/>
                </a:cubicBezTo>
                <a:cubicBezTo>
                  <a:pt x="0" y="1062163"/>
                  <a:pt x="1062163" y="0"/>
                  <a:pt x="2372407" y="0"/>
                </a:cubicBezTo>
                <a:close/>
              </a:path>
            </a:pathLst>
          </a:custGeom>
          <a:noFill/>
          <a:ln w="38100">
            <a:solidFill>
              <a:schemeClr val="tx2"/>
            </a:solidFill>
          </a:ln>
        </p:spPr>
        <p:txBody>
          <a:bodyPr wrap="square" lIns="216000" tIns="216000" rIns="216000" bIns="216000" anchor="t" anchorCtr="0">
            <a:noAutofit/>
          </a:bodyPr>
          <a:lstStyle>
            <a:lvl1pPr marL="0" indent="0" algn="ctr">
              <a:lnSpc>
                <a:spcPct val="100000"/>
              </a:lnSpc>
              <a:buNone/>
              <a:defRPr sz="2000"/>
            </a:lvl1pPr>
            <a:lvl2pPr marL="288000" indent="0" algn="ctr">
              <a:buNone/>
              <a:defRPr/>
            </a:lvl2pPr>
            <a:lvl3pPr algn="ctr">
              <a:defRPr/>
            </a:lvl3pPr>
            <a:lvl4pPr algn="ctr">
              <a:defRPr/>
            </a:lvl4pPr>
            <a:lvl5pPr algn="ctr">
              <a:defRPr/>
            </a:lvl5pPr>
          </a:lstStyle>
          <a:p>
            <a:pPr lvl="0"/>
            <a:r>
              <a:rPr lang="en-US" dirty="0"/>
              <a:t>Click to add </a:t>
            </a:r>
            <a:br>
              <a:rPr lang="en-US" dirty="0"/>
            </a:br>
            <a:r>
              <a:rPr lang="en-US" dirty="0"/>
              <a:t>content</a:t>
            </a:r>
          </a:p>
        </p:txBody>
      </p:sp>
      <p:sp>
        <p:nvSpPr>
          <p:cNvPr id="18" name="Text Placeholder 17">
            <a:extLst>
              <a:ext uri="{FF2B5EF4-FFF2-40B4-BE49-F238E27FC236}">
                <a16:creationId xmlns:a16="http://schemas.microsoft.com/office/drawing/2014/main" xmlns="" id="{6952B587-0295-454B-801F-369445E17E75}"/>
              </a:ext>
            </a:extLst>
          </p:cNvPr>
          <p:cNvSpPr>
            <a:spLocks noGrp="1"/>
          </p:cNvSpPr>
          <p:nvPr>
            <p:ph type="body" sz="quarter" idx="21" hasCustomPrompt="1"/>
          </p:nvPr>
        </p:nvSpPr>
        <p:spPr>
          <a:xfrm>
            <a:off x="7423200" y="2397600"/>
            <a:ext cx="3322800" cy="3322800"/>
          </a:xfrm>
          <a:custGeom>
            <a:avLst/>
            <a:gdLst>
              <a:gd name="connsiteX0" fmla="*/ 2275998 w 4551996"/>
              <a:gd name="connsiteY0" fmla="*/ 0 h 4551996"/>
              <a:gd name="connsiteX1" fmla="*/ 4551996 w 4551996"/>
              <a:gd name="connsiteY1" fmla="*/ 2275998 h 4551996"/>
              <a:gd name="connsiteX2" fmla="*/ 2275998 w 4551996"/>
              <a:gd name="connsiteY2" fmla="*/ 4551996 h 4551996"/>
              <a:gd name="connsiteX3" fmla="*/ 0 w 4551996"/>
              <a:gd name="connsiteY3" fmla="*/ 2275998 h 4551996"/>
              <a:gd name="connsiteX4" fmla="*/ 2275998 w 4551996"/>
              <a:gd name="connsiteY4" fmla="*/ 0 h 4551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996" h="4551996">
                <a:moveTo>
                  <a:pt x="2275998" y="0"/>
                </a:moveTo>
                <a:cubicBezTo>
                  <a:pt x="3532997" y="0"/>
                  <a:pt x="4551996" y="1018999"/>
                  <a:pt x="4551996" y="2275998"/>
                </a:cubicBezTo>
                <a:cubicBezTo>
                  <a:pt x="4551996" y="3532997"/>
                  <a:pt x="3532997" y="4551996"/>
                  <a:pt x="2275998" y="4551996"/>
                </a:cubicBezTo>
                <a:cubicBezTo>
                  <a:pt x="1018999" y="4551996"/>
                  <a:pt x="0" y="3532997"/>
                  <a:pt x="0" y="2275998"/>
                </a:cubicBezTo>
                <a:cubicBezTo>
                  <a:pt x="0" y="1018999"/>
                  <a:pt x="1018999" y="0"/>
                  <a:pt x="2275998" y="0"/>
                </a:cubicBezTo>
                <a:close/>
              </a:path>
            </a:pathLst>
          </a:custGeom>
          <a:noFill/>
          <a:ln w="38100">
            <a:solidFill>
              <a:schemeClr val="accent3"/>
            </a:solidFill>
          </a:ln>
        </p:spPr>
        <p:txBody>
          <a:bodyPr wrap="square" lIns="216000" tIns="216000" rIns="216000" bIns="216000" anchor="ctr" anchorCtr="0">
            <a:noAutofit/>
          </a:bodyPr>
          <a:lstStyle>
            <a:lvl1pPr marL="0" indent="0" algn="r">
              <a:lnSpc>
                <a:spcPct val="100000"/>
              </a:lnSpc>
              <a:buNone/>
              <a:defRPr sz="2000"/>
            </a:lvl1pPr>
            <a:lvl2pPr marL="288000" indent="0" algn="ctr">
              <a:buNone/>
              <a:defRPr/>
            </a:lvl2pPr>
            <a:lvl3pPr algn="ctr">
              <a:defRPr/>
            </a:lvl3pPr>
            <a:lvl4pPr algn="ctr">
              <a:defRPr/>
            </a:lvl4pPr>
            <a:lvl5pPr algn="ctr">
              <a:defRPr/>
            </a:lvl5pPr>
          </a:lstStyle>
          <a:p>
            <a:pPr lvl="0"/>
            <a:r>
              <a:rPr lang="en-US" dirty="0"/>
              <a:t>Click to add </a:t>
            </a:r>
            <a:br>
              <a:rPr lang="en-US" dirty="0"/>
            </a:br>
            <a:r>
              <a:rPr lang="en-US" dirty="0"/>
              <a:t>content</a:t>
            </a:r>
          </a:p>
        </p:txBody>
      </p:sp>
      <p:cxnSp>
        <p:nvCxnSpPr>
          <p:cNvPr id="3" name="Straight Connector 2">
            <a:extLst>
              <a:ext uri="{FF2B5EF4-FFF2-40B4-BE49-F238E27FC236}">
                <a16:creationId xmlns:a16="http://schemas.microsoft.com/office/drawing/2014/main" xmlns="" id="{AC7B1CBC-795C-40FD-9D3D-FA3EE67BC869}"/>
              </a:ext>
            </a:extLst>
          </p:cNvPr>
          <p:cNvCxnSpPr>
            <a:cxnSpLocks/>
          </p:cNvCxnSpPr>
          <p:nvPr userDrawn="1"/>
        </p:nvCxnSpPr>
        <p:spPr>
          <a:xfrm>
            <a:off x="3540125" y="3688080"/>
            <a:ext cx="0" cy="25216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9">
            <a:extLst>
              <a:ext uri="{FF2B5EF4-FFF2-40B4-BE49-F238E27FC236}">
                <a16:creationId xmlns:a16="http://schemas.microsoft.com/office/drawing/2014/main" xmlns="" id="{44FC366A-0CEA-4CD0-9B38-E42E5FC1B96B}"/>
              </a:ext>
            </a:extLst>
          </p:cNvPr>
          <p:cNvSpPr>
            <a:spLocks noGrp="1"/>
          </p:cNvSpPr>
          <p:nvPr>
            <p:ph type="body" sz="quarter" idx="22" hasCustomPrompt="1"/>
          </p:nvPr>
        </p:nvSpPr>
        <p:spPr>
          <a:xfrm>
            <a:off x="4043363" y="5762415"/>
            <a:ext cx="2685600" cy="424732"/>
          </a:xfrm>
        </p:spPr>
        <p:txBody>
          <a:bodyPr anchor="b" anchorCtr="0"/>
          <a:lstStyle>
            <a:lvl1pPr marL="0" indent="0" algn="l">
              <a:lnSpc>
                <a:spcPct val="100000"/>
              </a:lnSpc>
              <a:buNone/>
              <a:defRPr b="1">
                <a:solidFill>
                  <a:schemeClr val="accent2"/>
                </a:solidFill>
              </a:defRPr>
            </a:lvl1pPr>
          </a:lstStyle>
          <a:p>
            <a:pPr lvl="0"/>
            <a:r>
              <a:rPr lang="en-US" dirty="0"/>
              <a:t>Area 3</a:t>
            </a:r>
          </a:p>
        </p:txBody>
      </p:sp>
      <p:sp>
        <p:nvSpPr>
          <p:cNvPr id="12" name="Text Placeholder 17">
            <a:extLst>
              <a:ext uri="{FF2B5EF4-FFF2-40B4-BE49-F238E27FC236}">
                <a16:creationId xmlns:a16="http://schemas.microsoft.com/office/drawing/2014/main" xmlns="" id="{9F52DAA3-7E10-4B57-9351-33AF3DEFB419}"/>
              </a:ext>
            </a:extLst>
          </p:cNvPr>
          <p:cNvSpPr>
            <a:spLocks noGrp="1"/>
          </p:cNvSpPr>
          <p:nvPr>
            <p:ph type="body" sz="quarter" idx="23" hasCustomPrompt="1"/>
          </p:nvPr>
        </p:nvSpPr>
        <p:spPr>
          <a:xfrm>
            <a:off x="5040000" y="2397600"/>
            <a:ext cx="3322800" cy="3322800"/>
          </a:xfrm>
          <a:custGeom>
            <a:avLst/>
            <a:gdLst>
              <a:gd name="connsiteX0" fmla="*/ 2275998 w 4551996"/>
              <a:gd name="connsiteY0" fmla="*/ 0 h 4551996"/>
              <a:gd name="connsiteX1" fmla="*/ 4551996 w 4551996"/>
              <a:gd name="connsiteY1" fmla="*/ 2275998 h 4551996"/>
              <a:gd name="connsiteX2" fmla="*/ 2275998 w 4551996"/>
              <a:gd name="connsiteY2" fmla="*/ 4551996 h 4551996"/>
              <a:gd name="connsiteX3" fmla="*/ 0 w 4551996"/>
              <a:gd name="connsiteY3" fmla="*/ 2275998 h 4551996"/>
              <a:gd name="connsiteX4" fmla="*/ 2275998 w 4551996"/>
              <a:gd name="connsiteY4" fmla="*/ 0 h 4551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996" h="4551996">
                <a:moveTo>
                  <a:pt x="2275998" y="0"/>
                </a:moveTo>
                <a:cubicBezTo>
                  <a:pt x="3532997" y="0"/>
                  <a:pt x="4551996" y="1018999"/>
                  <a:pt x="4551996" y="2275998"/>
                </a:cubicBezTo>
                <a:cubicBezTo>
                  <a:pt x="4551996" y="3532997"/>
                  <a:pt x="3532997" y="4551996"/>
                  <a:pt x="2275998" y="4551996"/>
                </a:cubicBezTo>
                <a:cubicBezTo>
                  <a:pt x="1018999" y="4551996"/>
                  <a:pt x="0" y="3532997"/>
                  <a:pt x="0" y="2275998"/>
                </a:cubicBezTo>
                <a:cubicBezTo>
                  <a:pt x="0" y="1018999"/>
                  <a:pt x="1018999" y="0"/>
                  <a:pt x="2275998" y="0"/>
                </a:cubicBezTo>
                <a:close/>
              </a:path>
            </a:pathLst>
          </a:custGeom>
          <a:noFill/>
          <a:ln w="38100">
            <a:solidFill>
              <a:schemeClr val="accent2"/>
            </a:solidFill>
          </a:ln>
        </p:spPr>
        <p:txBody>
          <a:bodyPr wrap="square" lIns="216000" tIns="216000" rIns="216000" bIns="216000" anchor="ctr" anchorCtr="0">
            <a:noAutofit/>
          </a:bodyPr>
          <a:lstStyle>
            <a:lvl1pPr marL="0" indent="0" algn="l">
              <a:lnSpc>
                <a:spcPct val="100000"/>
              </a:lnSpc>
              <a:buNone/>
              <a:defRPr sz="2000"/>
            </a:lvl1pPr>
            <a:lvl2pPr marL="288000" indent="0" algn="ctr">
              <a:buNone/>
              <a:defRPr/>
            </a:lvl2pPr>
            <a:lvl3pPr algn="ctr">
              <a:defRPr/>
            </a:lvl3pPr>
            <a:lvl4pPr algn="ctr">
              <a:defRPr/>
            </a:lvl4pPr>
            <a:lvl5pPr algn="ctr">
              <a:defRPr/>
            </a:lvl5pPr>
          </a:lstStyle>
          <a:p>
            <a:pPr lvl="0"/>
            <a:r>
              <a:rPr lang="en-US" dirty="0"/>
              <a:t>Click to add </a:t>
            </a:r>
            <a:br>
              <a:rPr lang="en-US" dirty="0"/>
            </a:br>
            <a:r>
              <a:rPr lang="en-US" dirty="0"/>
              <a:t>content</a:t>
            </a:r>
          </a:p>
        </p:txBody>
      </p:sp>
      <p:sp>
        <p:nvSpPr>
          <p:cNvPr id="13" name="Text Placeholder 96">
            <a:extLst>
              <a:ext uri="{FF2B5EF4-FFF2-40B4-BE49-F238E27FC236}">
                <a16:creationId xmlns:a16="http://schemas.microsoft.com/office/drawing/2014/main" xmlns="" id="{2135C828-3151-41FA-8348-153EF07735DC}"/>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589936035"/>
      </p:ext>
    </p:extLst>
  </p:cSld>
  <p:clrMapOvr>
    <a:masterClrMapping/>
  </p:clrMapOvr>
  <p:extLst>
    <p:ext uri="{DCECCB84-F9BA-43D5-87BE-67443E8EF086}">
      <p15:sldGuideLst xmlns:p15="http://schemas.microsoft.com/office/powerpoint/2012/main" xmlns="">
        <p15:guide id="1" pos="2230">
          <p15:clr>
            <a:srgbClr val="C35EA4"/>
          </p15:clr>
        </p15:guide>
        <p15:guide id="2" pos="2547" userDrawn="1">
          <p15:clr>
            <a:srgbClr val="C35EA4"/>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DC22DA5D-EC7E-40C3-8862-3E3748AD6C3A}"/>
              </a:ext>
            </a:extLst>
          </p:cNvPr>
          <p:cNvSpPr txBox="1">
            <a:spLocks/>
          </p:cNvSpPr>
          <p:nvPr userDrawn="1"/>
        </p:nvSpPr>
        <p:spPr>
          <a:xfrm>
            <a:off x="1257304" y="769811"/>
            <a:ext cx="9677394" cy="5318379"/>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pPr>
              <a:lnSpc>
                <a:spcPct val="90000"/>
              </a:lnSpc>
            </a:pPr>
            <a:r>
              <a:rPr lang="en-US" sz="9600" dirty="0"/>
              <a:t>Do not use layouts</a:t>
            </a:r>
            <a:br>
              <a:rPr lang="en-US" sz="9600" dirty="0"/>
            </a:br>
            <a:r>
              <a:rPr lang="en-US" sz="9600" dirty="0"/>
              <a:t>in this section appearing after this point. </a:t>
            </a:r>
          </a:p>
        </p:txBody>
      </p:sp>
      <p:sp>
        <p:nvSpPr>
          <p:cNvPr id="3" name="DO NOT DELETE (BRANDIN)">
            <a:extLst>
              <a:ext uri="{FF2B5EF4-FFF2-40B4-BE49-F238E27FC236}">
                <a16:creationId xmlns:a16="http://schemas.microsoft.com/office/drawing/2014/main" xmlns="" id="{088BE6C7-1108-0041-AA63-83BBB3C54183}"/>
              </a:ext>
            </a:extLst>
          </p:cNvPr>
          <p:cNvSpPr/>
          <p:nvPr userDrawn="1"/>
        </p:nvSpPr>
        <p:spPr>
          <a:xfrm>
            <a:off x="152400" y="1524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20000"/>
              </a:lnSpc>
              <a:spcAft>
                <a:spcPts val="600"/>
              </a:spcAft>
            </a:pPr>
            <a:endParaRPr lang="en-US" dirty="0" err="1"/>
          </a:p>
        </p:txBody>
      </p:sp>
    </p:spTree>
    <p:custDataLst>
      <p:custData r:id="rId1"/>
      <p:tags r:id="rId2"/>
    </p:custDataLst>
    <p:extLst>
      <p:ext uri="{BB962C8B-B14F-4D97-AF65-F5344CB8AC3E}">
        <p14:creationId xmlns:p14="http://schemas.microsoft.com/office/powerpoint/2010/main" val="1142580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DC22DA5D-EC7E-40C3-8862-3E3748AD6C3A}"/>
              </a:ext>
            </a:extLst>
          </p:cNvPr>
          <p:cNvSpPr txBox="1">
            <a:spLocks/>
          </p:cNvSpPr>
          <p:nvPr userDrawn="1"/>
        </p:nvSpPr>
        <p:spPr>
          <a:xfrm>
            <a:off x="1257304" y="769811"/>
            <a:ext cx="9677394" cy="5318379"/>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pPr>
              <a:lnSpc>
                <a:spcPct val="90000"/>
              </a:lnSpc>
            </a:pPr>
            <a:r>
              <a:rPr lang="en-US" sz="9600" dirty="0"/>
              <a:t>Do not use layouts</a:t>
            </a:r>
            <a:br>
              <a:rPr lang="en-US" sz="9600" dirty="0"/>
            </a:br>
            <a:r>
              <a:rPr lang="en-US" sz="9600" dirty="0"/>
              <a:t>in this section appearing after this point. </a:t>
            </a:r>
          </a:p>
        </p:txBody>
      </p:sp>
      <p:sp>
        <p:nvSpPr>
          <p:cNvPr id="4" name="DO NOT DELETE (BRANDIN)">
            <a:extLst>
              <a:ext uri="{FF2B5EF4-FFF2-40B4-BE49-F238E27FC236}">
                <a16:creationId xmlns:a16="http://schemas.microsoft.com/office/drawing/2014/main" xmlns="" id="{69877D48-052F-814D-ACE8-304F09202645}"/>
              </a:ext>
            </a:extLst>
          </p:cNvPr>
          <p:cNvSpPr/>
          <p:nvPr userDrawn="1"/>
        </p:nvSpPr>
        <p:spPr>
          <a:xfrm>
            <a:off x="152400" y="1524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20000"/>
              </a:lnSpc>
              <a:spcAft>
                <a:spcPts val="600"/>
              </a:spcAft>
            </a:pPr>
            <a:endParaRPr lang="en-US" dirty="0" err="1"/>
          </a:p>
        </p:txBody>
      </p:sp>
    </p:spTree>
    <p:custDataLst>
      <p:custData r:id="rId1"/>
      <p:tags r:id="rId2"/>
    </p:custDataLst>
    <p:extLst>
      <p:ext uri="{BB962C8B-B14F-4D97-AF65-F5344CB8AC3E}">
        <p14:creationId xmlns:p14="http://schemas.microsoft.com/office/powerpoint/2010/main" val="967950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sv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2.sv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1.png"/><Relationship Id="rId2" Type="http://schemas.openxmlformats.org/officeDocument/2006/relationships/slideLayout" Target="../slideLayouts/slideLayout24.xml"/><Relationship Id="rId16" Type="http://schemas.openxmlformats.org/officeDocument/2006/relationships/tags" Target="../tags/tag1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2.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2.sv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1.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ags" Target="../tags/tag29.xml"/><Relationship Id="rId5" Type="http://schemas.openxmlformats.org/officeDocument/2006/relationships/slideLayout" Target="../slideLayouts/slideLayout41.xml"/><Relationship Id="rId10" Type="http://schemas.openxmlformats.org/officeDocument/2006/relationships/theme" Target="../theme/theme3.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39.xml"/><Relationship Id="rId3" Type="http://schemas.openxmlformats.org/officeDocument/2006/relationships/slideLayout" Target="../slideLayouts/slideLayout48.xml"/><Relationship Id="rId7"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10" Type="http://schemas.openxmlformats.org/officeDocument/2006/relationships/image" Target="../media/image2.svg"/><Relationship Id="rId4" Type="http://schemas.openxmlformats.org/officeDocument/2006/relationships/slideLayout" Target="../slideLayouts/slideLayout49.xml"/><Relationship Id="rId9"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46.xml"/><Relationship Id="rId3" Type="http://schemas.openxmlformats.org/officeDocument/2006/relationships/slideLayout" Target="../slideLayouts/slideLayout54.xml"/><Relationship Id="rId7"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10" Type="http://schemas.openxmlformats.org/officeDocument/2006/relationships/image" Target="../media/image2.svg"/><Relationship Id="rId4" Type="http://schemas.openxmlformats.org/officeDocument/2006/relationships/slideLayout" Target="../slideLayouts/slideLayout55.xml"/><Relationship Id="rId9"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0.xml"/><Relationship Id="rId7" Type="http://schemas.openxmlformats.org/officeDocument/2006/relationships/tags" Target="../tags/tag53.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theme" Target="../theme/theme6.xml"/><Relationship Id="rId5" Type="http://schemas.openxmlformats.org/officeDocument/2006/relationships/slideLayout" Target="../slideLayouts/slideLayout62.xml"/><Relationship Id="rId4" Type="http://schemas.openxmlformats.org/officeDocument/2006/relationships/slideLayout" Target="../slideLayouts/slideLayout61.xml"/><Relationship Id="rId9" Type="http://schemas.openxmlformats.org/officeDocument/2006/relationships/image" Target="../media/image2.sv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5.xml"/><Relationship Id="rId7" Type="http://schemas.openxmlformats.org/officeDocument/2006/relationships/tags" Target="../tags/tag5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theme" Target="../theme/theme7.xml"/><Relationship Id="rId5" Type="http://schemas.openxmlformats.org/officeDocument/2006/relationships/slideLayout" Target="../slideLayouts/slideLayout67.xml"/><Relationship Id="rId4" Type="http://schemas.openxmlformats.org/officeDocument/2006/relationships/slideLayout" Target="../slideLayouts/slideLayout66.xml"/><Relationship Id="rId9" Type="http://schemas.openxmlformats.org/officeDocument/2006/relationships/image" Target="../media/image2.sv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0.xml"/><Relationship Id="rId7" Type="http://schemas.openxmlformats.org/officeDocument/2006/relationships/image" Target="../media/image2.svg"/><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image" Target="../media/image1.png"/><Relationship Id="rId5" Type="http://schemas.openxmlformats.org/officeDocument/2006/relationships/tags" Target="../tags/tag65.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image" Target="../media/image2.svg"/><Relationship Id="rId2" Type="http://schemas.openxmlformats.org/officeDocument/2006/relationships/slideLayout" Target="../slideLayouts/slideLayout72.xml"/><Relationship Id="rId16" Type="http://schemas.openxmlformats.org/officeDocument/2006/relationships/image" Target="../media/image1.png"/><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tags" Target="../tags/tag69.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65884D0-6C0A-4957-A521-E7AECDD8A627}"/>
              </a:ext>
            </a:extLst>
          </p:cNvPr>
          <p:cNvSpPr>
            <a:spLocks noGrp="1"/>
          </p:cNvSpPr>
          <p:nvPr>
            <p:ph type="title"/>
          </p:nvPr>
        </p:nvSpPr>
        <p:spPr>
          <a:xfrm>
            <a:off x="407987" y="404812"/>
            <a:ext cx="11376025" cy="1007427"/>
          </a:xfrm>
          <a:prstGeom prst="rect">
            <a:avLst/>
          </a:prstGeom>
        </p:spPr>
        <p:txBody>
          <a:bodyPr vert="horz" lIns="0" tIns="0" rIns="0" bIns="0" rtlCol="0" anchor="t">
            <a:normAutofit/>
          </a:bodyPr>
          <a:lstStyle/>
          <a:p>
            <a:r>
              <a:rPr lang="en-US" dirty="0"/>
              <a:t>Click to enter title here</a:t>
            </a:r>
            <a:endParaRPr lang="en-GB" dirty="0"/>
          </a:p>
        </p:txBody>
      </p:sp>
      <p:sp>
        <p:nvSpPr>
          <p:cNvPr id="4" name="Date Placeholder 3">
            <a:extLst>
              <a:ext uri="{FF2B5EF4-FFF2-40B4-BE49-F238E27FC236}">
                <a16:creationId xmlns:a16="http://schemas.microsoft.com/office/drawing/2014/main" xmlns="" id="{FD78F6B2-FAF9-4D08-B8BD-F2646AEF396C}"/>
              </a:ext>
            </a:extLst>
          </p:cNvPr>
          <p:cNvSpPr>
            <a:spLocks noGrp="1"/>
          </p:cNvSpPr>
          <p:nvPr>
            <p:ph type="dt" sz="half" idx="2"/>
          </p:nvPr>
        </p:nvSpPr>
        <p:spPr>
          <a:xfrm>
            <a:off x="10137663" y="6456258"/>
            <a:ext cx="1279358" cy="309145"/>
          </a:xfrm>
          <a:prstGeom prst="rect">
            <a:avLst/>
          </a:prstGeom>
        </p:spPr>
        <p:txBody>
          <a:bodyPr vert="horz" lIns="91440" tIns="45720" rIns="91440" bIns="72000" rtlCol="0" anchor="b" anchorCtr="0">
            <a:noAutofit/>
          </a:bodyPr>
          <a:lstStyle>
            <a:lvl1pPr algn="r">
              <a:lnSpc>
                <a:spcPct val="100000"/>
              </a:lnSpc>
              <a:spcBef>
                <a:spcPts val="0"/>
              </a:spcBef>
              <a:spcAft>
                <a:spcPts val="0"/>
              </a:spcAft>
              <a:defRPr sz="105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xmlns="" id="{6410E024-D0BA-4349-981A-F74D8D6124B4}"/>
              </a:ext>
            </a:extLst>
          </p:cNvPr>
          <p:cNvSpPr>
            <a:spLocks noGrp="1"/>
          </p:cNvSpPr>
          <p:nvPr>
            <p:ph type="sldNum" sz="quarter" idx="4"/>
          </p:nvPr>
        </p:nvSpPr>
        <p:spPr>
          <a:xfrm>
            <a:off x="0" y="6456258"/>
            <a:ext cx="407988" cy="309145"/>
          </a:xfrm>
          <a:prstGeom prst="rect">
            <a:avLst/>
          </a:prstGeom>
        </p:spPr>
        <p:txBody>
          <a:bodyPr vert="horz" lIns="0" tIns="0" rIns="0" bIns="72000" rtlCol="0" anchor="b" anchorCtr="0">
            <a:noAutofit/>
          </a:bodyPr>
          <a:lstStyle>
            <a:lvl1pPr algn="r">
              <a:lnSpc>
                <a:spcPct val="100000"/>
              </a:lnSpc>
              <a:spcBef>
                <a:spcPts val="0"/>
              </a:spcBef>
              <a:spcAft>
                <a:spcPts val="0"/>
              </a:spcAft>
              <a:defRPr sz="1050">
                <a:solidFill>
                  <a:schemeClr val="tx1"/>
                </a:solidFill>
              </a:defRPr>
            </a:lvl1pPr>
          </a:lstStyle>
          <a:p>
            <a:fld id="{F8E47D07-9D1E-4FE9-B31A-2F5863681021}" type="slidenum">
              <a:rPr lang="en-GB" smtClean="0"/>
              <a:pPr/>
              <a:t>‹#›</a:t>
            </a:fld>
            <a:endParaRPr lang="en-GB" dirty="0"/>
          </a:p>
        </p:txBody>
      </p:sp>
      <p:sp>
        <p:nvSpPr>
          <p:cNvPr id="20" name="Text Placeholder 30">
            <a:extLst>
              <a:ext uri="{FF2B5EF4-FFF2-40B4-BE49-F238E27FC236}">
                <a16:creationId xmlns:a16="http://schemas.microsoft.com/office/drawing/2014/main" xmlns="" id="{611C7859-08D9-4DAD-BB25-DD22F6761BE3}"/>
              </a:ext>
            </a:extLst>
          </p:cNvPr>
          <p:cNvSpPr txBox="1">
            <a:spLocks/>
          </p:cNvSpPr>
          <p:nvPr/>
        </p:nvSpPr>
        <p:spPr>
          <a:xfrm>
            <a:off x="11597151" y="6303999"/>
            <a:ext cx="294812" cy="355098"/>
          </a:xfrm>
          <a:prstGeom prst="rect">
            <a:avLst/>
          </a:prstGeom>
          <a:blipFill>
            <a:blip r:embed="rId25">
              <a:extLst>
                <a:ext uri="{96DAC541-7B7A-43D3-8B79-37D633B846F1}">
                  <asvg:svgBlip xmlns:asvg="http://schemas.microsoft.com/office/drawing/2016/SVG/main" xmlns="" r:embed="rId26"/>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a:t> </a:t>
            </a:r>
          </a:p>
        </p:txBody>
      </p:sp>
      <p:sp>
        <p:nvSpPr>
          <p:cNvPr id="8" name="Text Placeholder 7">
            <a:extLst>
              <a:ext uri="{FF2B5EF4-FFF2-40B4-BE49-F238E27FC236}">
                <a16:creationId xmlns:a16="http://schemas.microsoft.com/office/drawing/2014/main" xmlns="" id="{6E248C0A-0C4B-4F9E-B86F-C76D98029E86}"/>
              </a:ext>
            </a:extLst>
          </p:cNvPr>
          <p:cNvSpPr>
            <a:spLocks noGrp="1"/>
          </p:cNvSpPr>
          <p:nvPr>
            <p:ph type="body" idx="1"/>
          </p:nvPr>
        </p:nvSpPr>
        <p:spPr>
          <a:xfrm>
            <a:off x="407987" y="1557338"/>
            <a:ext cx="11376025" cy="4636800"/>
          </a:xfrm>
          <a:prstGeom prst="rect">
            <a:avLst/>
          </a:prstGeom>
        </p:spPr>
        <p:txBody>
          <a:bodyPr vert="horz" lIns="91440" tIns="45720" rIns="91440" bIns="45720" rtlCol="0">
            <a:noAutofit/>
          </a:bodyPr>
          <a:lstStyle/>
          <a:p>
            <a:pPr lvl="0"/>
            <a:r>
              <a:rPr lang="en-US" dirty="0"/>
              <a:t>Click to add text here. </a:t>
            </a:r>
            <a:br>
              <a:rPr lang="en-US" dirty="0"/>
            </a:br>
            <a:r>
              <a:rPr lang="en-US" dirty="0"/>
              <a:t>When pasting copy from other slides, be sure to use the Paste and Match Formatting shortcut (</a:t>
            </a:r>
            <a:r>
              <a:rPr lang="en-US" dirty="0" err="1"/>
              <a:t>Cmd</a:t>
            </a:r>
            <a:r>
              <a:rPr lang="en-US" dirty="0"/>
              <a:t> + Option + Shift + V).</a:t>
            </a:r>
            <a:br>
              <a:rPr lang="en-US" dirty="0"/>
            </a:br>
            <a:r>
              <a:rPr lang="en-US" dirty="0"/>
              <a:t>To increase bullet level, select your text and press Tab.</a:t>
            </a:r>
            <a:br>
              <a:rPr lang="en-US" dirty="0"/>
            </a:br>
            <a:r>
              <a:rPr lang="en-US" dirty="0"/>
              <a:t>To decrease bullet level, select your bullet text and press Shift + Tab.</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24"/>
    </p:custDataLst>
    <p:extLst>
      <p:ext uri="{BB962C8B-B14F-4D97-AF65-F5344CB8AC3E}">
        <p14:creationId xmlns:p14="http://schemas.microsoft.com/office/powerpoint/2010/main" val="2125873824"/>
      </p:ext>
    </p:extLst>
  </p:cSld>
  <p:clrMap bg1="lt1" tx1="dk1" bg2="lt2" tx2="dk2" accent1="accent1" accent2="accent2" accent3="accent3" accent4="accent4" accent5="accent5" accent6="accent6" hlink="hlink" folHlink="folHlink"/>
  <p:sldLayoutIdLst>
    <p:sldLayoutId id="2147484049" r:id="rId1"/>
    <p:sldLayoutId id="2147483846" r:id="rId2"/>
    <p:sldLayoutId id="2147483987" r:id="rId3"/>
    <p:sldLayoutId id="2147483840" r:id="rId4"/>
    <p:sldLayoutId id="2147483850" r:id="rId5"/>
    <p:sldLayoutId id="2147483950" r:id="rId6"/>
    <p:sldLayoutId id="2147483849" r:id="rId7"/>
    <p:sldLayoutId id="2147483851" r:id="rId8"/>
    <p:sldLayoutId id="2147483852" r:id="rId9"/>
    <p:sldLayoutId id="2147484128" r:id="rId10"/>
    <p:sldLayoutId id="2147484129" r:id="rId11"/>
    <p:sldLayoutId id="2147484130" r:id="rId12"/>
    <p:sldLayoutId id="2147484131" r:id="rId13"/>
    <p:sldLayoutId id="2147484132" r:id="rId14"/>
    <p:sldLayoutId id="2147484134" r:id="rId15"/>
    <p:sldLayoutId id="2147484135" r:id="rId16"/>
    <p:sldLayoutId id="2147484136" r:id="rId17"/>
    <p:sldLayoutId id="2147484137" r:id="rId18"/>
    <p:sldLayoutId id="2147484138" r:id="rId19"/>
    <p:sldLayoutId id="2147484139" r:id="rId20"/>
    <p:sldLayoutId id="2147484141" r:id="rId21"/>
    <p:sldLayoutId id="2147484142" r:id="rId22"/>
  </p:sldLayoutIdLst>
  <p:hf hdr="0" ftr="0"/>
  <p:txStyles>
    <p:title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1pPr>
      <a:lvl2pPr marL="460800" marR="0" indent="-2286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6912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216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52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257" userDrawn="1">
          <p15:clr>
            <a:srgbClr val="C35EA4"/>
          </p15:clr>
        </p15:guide>
        <p15:guide id="2" pos="7423" userDrawn="1">
          <p15:clr>
            <a:srgbClr val="C35EA4"/>
          </p15:clr>
        </p15:guide>
        <p15:guide id="3" orient="horz" pos="3906" userDrawn="1">
          <p15:clr>
            <a:srgbClr val="C35EA4"/>
          </p15:clr>
        </p15:guide>
        <p15:guide id="4" orient="horz" pos="255"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65884D0-6C0A-4957-A521-E7AECDD8A627}"/>
              </a:ext>
            </a:extLst>
          </p:cNvPr>
          <p:cNvSpPr>
            <a:spLocks noGrp="1"/>
          </p:cNvSpPr>
          <p:nvPr>
            <p:ph type="title"/>
          </p:nvPr>
        </p:nvSpPr>
        <p:spPr>
          <a:xfrm>
            <a:off x="407987" y="404812"/>
            <a:ext cx="11376025" cy="1007427"/>
          </a:xfrm>
          <a:prstGeom prst="rect">
            <a:avLst/>
          </a:prstGeom>
        </p:spPr>
        <p:txBody>
          <a:bodyPr vert="horz" lIns="0" tIns="0" rIns="0" bIns="0" rtlCol="0" anchor="t">
            <a:normAutofit/>
          </a:bodyPr>
          <a:lstStyle/>
          <a:p>
            <a:r>
              <a:rPr lang="en-US" dirty="0"/>
              <a:t>Click to enter title here</a:t>
            </a:r>
            <a:endParaRPr lang="en-GB" dirty="0"/>
          </a:p>
        </p:txBody>
      </p:sp>
      <p:sp>
        <p:nvSpPr>
          <p:cNvPr id="4" name="Date Placeholder 3">
            <a:extLst>
              <a:ext uri="{FF2B5EF4-FFF2-40B4-BE49-F238E27FC236}">
                <a16:creationId xmlns:a16="http://schemas.microsoft.com/office/drawing/2014/main" xmlns="" id="{FD78F6B2-FAF9-4D08-B8BD-F2646AEF396C}"/>
              </a:ext>
            </a:extLst>
          </p:cNvPr>
          <p:cNvSpPr>
            <a:spLocks noGrp="1"/>
          </p:cNvSpPr>
          <p:nvPr>
            <p:ph type="dt" sz="half" idx="2"/>
          </p:nvPr>
        </p:nvSpPr>
        <p:spPr>
          <a:xfrm>
            <a:off x="10137663" y="6454800"/>
            <a:ext cx="1279358" cy="309145"/>
          </a:xfrm>
          <a:prstGeom prst="rect">
            <a:avLst/>
          </a:prstGeom>
        </p:spPr>
        <p:txBody>
          <a:bodyPr vert="horz" lIns="91440" tIns="45720" rIns="91440" bIns="72000" rtlCol="0" anchor="b" anchorCtr="0">
            <a:noAutofit/>
          </a:bodyPr>
          <a:lstStyle>
            <a:lvl1pPr algn="r">
              <a:lnSpc>
                <a:spcPct val="100000"/>
              </a:lnSpc>
              <a:spcBef>
                <a:spcPts val="0"/>
              </a:spcBef>
              <a:spcAft>
                <a:spcPts val="0"/>
              </a:spcAft>
              <a:defRPr sz="105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xmlns="" id="{6410E024-D0BA-4349-981A-F74D8D6124B4}"/>
              </a:ext>
            </a:extLst>
          </p:cNvPr>
          <p:cNvSpPr>
            <a:spLocks noGrp="1"/>
          </p:cNvSpPr>
          <p:nvPr>
            <p:ph type="sldNum" sz="quarter" idx="4"/>
          </p:nvPr>
        </p:nvSpPr>
        <p:spPr>
          <a:xfrm>
            <a:off x="0" y="6454800"/>
            <a:ext cx="407987" cy="309145"/>
          </a:xfrm>
          <a:prstGeom prst="rect">
            <a:avLst/>
          </a:prstGeom>
        </p:spPr>
        <p:txBody>
          <a:bodyPr vert="horz" lIns="0" tIns="0" rIns="0" bIns="72000" rtlCol="0" anchor="b" anchorCtr="0">
            <a:noAutofit/>
          </a:bodyPr>
          <a:lstStyle>
            <a:lvl1pPr algn="r">
              <a:lnSpc>
                <a:spcPct val="100000"/>
              </a:lnSpc>
              <a:spcBef>
                <a:spcPts val="0"/>
              </a:spcBef>
              <a:spcAft>
                <a:spcPts val="0"/>
              </a:spcAft>
              <a:defRPr sz="1050">
                <a:solidFill>
                  <a:schemeClr val="tx1"/>
                </a:solidFill>
              </a:defRPr>
            </a:lvl1pPr>
          </a:lstStyle>
          <a:p>
            <a:fld id="{F8E47D07-9D1E-4FE9-B31A-2F5863681021}" type="slidenum">
              <a:rPr lang="en-GB" smtClean="0"/>
              <a:pPr/>
              <a:t>‹#›</a:t>
            </a:fld>
            <a:endParaRPr lang="en-GB" dirty="0"/>
          </a:p>
        </p:txBody>
      </p:sp>
      <p:sp>
        <p:nvSpPr>
          <p:cNvPr id="20" name="Text Placeholder 30">
            <a:extLst>
              <a:ext uri="{FF2B5EF4-FFF2-40B4-BE49-F238E27FC236}">
                <a16:creationId xmlns:a16="http://schemas.microsoft.com/office/drawing/2014/main" xmlns="" id="{611C7859-08D9-4DAD-BB25-DD22F6761BE3}"/>
              </a:ext>
            </a:extLst>
          </p:cNvPr>
          <p:cNvSpPr txBox="1">
            <a:spLocks/>
          </p:cNvSpPr>
          <p:nvPr/>
        </p:nvSpPr>
        <p:spPr>
          <a:xfrm>
            <a:off x="11597151" y="6303999"/>
            <a:ext cx="294812" cy="355098"/>
          </a:xfrm>
          <a:prstGeom prst="rect">
            <a:avLst/>
          </a:prstGeom>
          <a:blipFill>
            <a:blip r:embed="rId17">
              <a:extLst>
                <a:ext uri="{96DAC541-7B7A-43D3-8B79-37D633B846F1}">
                  <asvg:svgBlip xmlns:asvg="http://schemas.microsoft.com/office/drawing/2016/SVG/main" xmlns="" r:embed="rId18"/>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a:t> </a:t>
            </a:r>
          </a:p>
        </p:txBody>
      </p:sp>
      <p:sp>
        <p:nvSpPr>
          <p:cNvPr id="8" name="Text Placeholder 7">
            <a:extLst>
              <a:ext uri="{FF2B5EF4-FFF2-40B4-BE49-F238E27FC236}">
                <a16:creationId xmlns:a16="http://schemas.microsoft.com/office/drawing/2014/main" xmlns="" id="{6E248C0A-0C4B-4F9E-B86F-C76D98029E86}"/>
              </a:ext>
            </a:extLst>
          </p:cNvPr>
          <p:cNvSpPr>
            <a:spLocks noGrp="1"/>
          </p:cNvSpPr>
          <p:nvPr>
            <p:ph type="body" idx="1"/>
          </p:nvPr>
        </p:nvSpPr>
        <p:spPr>
          <a:xfrm>
            <a:off x="407987" y="1567813"/>
            <a:ext cx="11376025" cy="4636800"/>
          </a:xfrm>
          <a:prstGeom prst="rect">
            <a:avLst/>
          </a:prstGeom>
        </p:spPr>
        <p:txBody>
          <a:bodyPr vert="horz" lIns="91440" tIns="45720" rIns="91440" bIns="45720" rtlCol="0">
            <a:noAutofit/>
          </a:bodyPr>
          <a:lstStyle/>
          <a:p>
            <a:pPr lvl="0"/>
            <a:r>
              <a:rPr lang="en-US" dirty="0"/>
              <a:t>Click to add text here. </a:t>
            </a:r>
            <a:br>
              <a:rPr lang="en-US" dirty="0"/>
            </a:br>
            <a:r>
              <a:rPr lang="en-US" dirty="0"/>
              <a:t>When pasting copy from other slides, be sure to use the Paste and Match Formatting shortcut (</a:t>
            </a:r>
            <a:r>
              <a:rPr lang="en-US" dirty="0" err="1"/>
              <a:t>Cmd</a:t>
            </a:r>
            <a:r>
              <a:rPr lang="en-US" dirty="0"/>
              <a:t> + Option + Shift + V).</a:t>
            </a:r>
            <a:br>
              <a:rPr lang="en-US" dirty="0"/>
            </a:br>
            <a:r>
              <a:rPr lang="en-US" dirty="0"/>
              <a:t>To increase bullet level, select your text and press Tab.</a:t>
            </a:r>
            <a:br>
              <a:rPr lang="en-US" dirty="0"/>
            </a:br>
            <a:r>
              <a:rPr lang="en-US" dirty="0"/>
              <a:t>To decrease bullet level, select your bullet text and press Shift + Tab.</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6"/>
    </p:custDataLst>
    <p:extLst>
      <p:ext uri="{BB962C8B-B14F-4D97-AF65-F5344CB8AC3E}">
        <p14:creationId xmlns:p14="http://schemas.microsoft.com/office/powerpoint/2010/main" val="2532496191"/>
      </p:ext>
    </p:extLst>
  </p:cSld>
  <p:clrMap bg1="lt1" tx1="dk1" bg2="lt2" tx2="dk2" accent1="accent1" accent2="accent2" accent3="accent3" accent4="accent4" accent5="accent5" accent6="accent6" hlink="hlink" folHlink="folHlink"/>
  <p:sldLayoutIdLst>
    <p:sldLayoutId id="2147483986" r:id="rId1"/>
    <p:sldLayoutId id="2147484121" r:id="rId2"/>
    <p:sldLayoutId id="2147483904" r:id="rId3"/>
    <p:sldLayoutId id="2147483848" r:id="rId4"/>
    <p:sldLayoutId id="2147484116" r:id="rId5"/>
    <p:sldLayoutId id="2147484114" r:id="rId6"/>
    <p:sldLayoutId id="2147484115" r:id="rId7"/>
    <p:sldLayoutId id="2147483993" r:id="rId8"/>
    <p:sldLayoutId id="2147483994" r:id="rId9"/>
    <p:sldLayoutId id="2147484101" r:id="rId10"/>
    <p:sldLayoutId id="2147484102" r:id="rId11"/>
    <p:sldLayoutId id="2147484103" r:id="rId12"/>
    <p:sldLayoutId id="2147484104" r:id="rId13"/>
    <p:sldLayoutId id="2147483985" r:id="rId14"/>
  </p:sldLayoutIdLst>
  <p:hf hdr="0" ftr="0"/>
  <p:txStyles>
    <p:title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1pPr>
      <a:lvl2pPr marL="460800" marR="0" indent="-2304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6912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3pPr>
      <a:lvl4pPr marL="9216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4pPr>
      <a:lvl5pPr marL="1152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257">
          <p15:clr>
            <a:srgbClr val="C35EA4"/>
          </p15:clr>
        </p15:guide>
        <p15:guide id="2" pos="7423">
          <p15:clr>
            <a:srgbClr val="C35EA4"/>
          </p15:clr>
        </p15:guide>
        <p15:guide id="3" orient="horz" pos="3906">
          <p15:clr>
            <a:srgbClr val="C35EA4"/>
          </p15:clr>
        </p15:guide>
        <p15:guide id="4" orient="horz" pos="255">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65884D0-6C0A-4957-A521-E7AECDD8A627}"/>
              </a:ext>
            </a:extLst>
          </p:cNvPr>
          <p:cNvSpPr>
            <a:spLocks noGrp="1"/>
          </p:cNvSpPr>
          <p:nvPr>
            <p:ph type="title"/>
          </p:nvPr>
        </p:nvSpPr>
        <p:spPr>
          <a:xfrm>
            <a:off x="407987" y="404812"/>
            <a:ext cx="11376025" cy="1007427"/>
          </a:xfrm>
          <a:prstGeom prst="rect">
            <a:avLst/>
          </a:prstGeom>
        </p:spPr>
        <p:txBody>
          <a:bodyPr vert="horz" lIns="0" tIns="0" rIns="0" bIns="0" rtlCol="0" anchor="t">
            <a:normAutofit/>
          </a:bodyPr>
          <a:lstStyle/>
          <a:p>
            <a:r>
              <a:rPr lang="en-US" dirty="0"/>
              <a:t>Click to enter title here</a:t>
            </a:r>
            <a:endParaRPr lang="en-GB" dirty="0"/>
          </a:p>
        </p:txBody>
      </p:sp>
      <p:sp>
        <p:nvSpPr>
          <p:cNvPr id="4" name="Date Placeholder 3">
            <a:extLst>
              <a:ext uri="{FF2B5EF4-FFF2-40B4-BE49-F238E27FC236}">
                <a16:creationId xmlns:a16="http://schemas.microsoft.com/office/drawing/2014/main" xmlns="" id="{FD78F6B2-FAF9-4D08-B8BD-F2646AEF396C}"/>
              </a:ext>
            </a:extLst>
          </p:cNvPr>
          <p:cNvSpPr>
            <a:spLocks noGrp="1"/>
          </p:cNvSpPr>
          <p:nvPr>
            <p:ph type="dt" sz="half" idx="2"/>
          </p:nvPr>
        </p:nvSpPr>
        <p:spPr>
          <a:xfrm>
            <a:off x="10137663" y="6454800"/>
            <a:ext cx="1279358" cy="309145"/>
          </a:xfrm>
          <a:prstGeom prst="rect">
            <a:avLst/>
          </a:prstGeom>
        </p:spPr>
        <p:txBody>
          <a:bodyPr vert="horz" lIns="91440" tIns="45720" rIns="91440" bIns="72000" rtlCol="0" anchor="b" anchorCtr="0">
            <a:noAutofit/>
          </a:bodyPr>
          <a:lstStyle>
            <a:lvl1pPr algn="r">
              <a:lnSpc>
                <a:spcPct val="100000"/>
              </a:lnSpc>
              <a:spcBef>
                <a:spcPts val="0"/>
              </a:spcBef>
              <a:spcAft>
                <a:spcPts val="0"/>
              </a:spcAft>
              <a:defRPr sz="105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xmlns="" id="{6410E024-D0BA-4349-981A-F74D8D6124B4}"/>
              </a:ext>
            </a:extLst>
          </p:cNvPr>
          <p:cNvSpPr>
            <a:spLocks noGrp="1"/>
          </p:cNvSpPr>
          <p:nvPr>
            <p:ph type="sldNum" sz="quarter" idx="4"/>
          </p:nvPr>
        </p:nvSpPr>
        <p:spPr>
          <a:xfrm>
            <a:off x="0" y="6454800"/>
            <a:ext cx="407987" cy="309145"/>
          </a:xfrm>
          <a:prstGeom prst="rect">
            <a:avLst/>
          </a:prstGeom>
        </p:spPr>
        <p:txBody>
          <a:bodyPr vert="horz" lIns="0" tIns="0" rIns="0" bIns="72000" rtlCol="0" anchor="b" anchorCtr="0">
            <a:noAutofit/>
          </a:bodyPr>
          <a:lstStyle>
            <a:lvl1pPr algn="r">
              <a:lnSpc>
                <a:spcPct val="100000"/>
              </a:lnSpc>
              <a:spcBef>
                <a:spcPts val="0"/>
              </a:spcBef>
              <a:spcAft>
                <a:spcPts val="0"/>
              </a:spcAft>
              <a:defRPr sz="1050">
                <a:solidFill>
                  <a:schemeClr val="tx1"/>
                </a:solidFill>
              </a:defRPr>
            </a:lvl1pPr>
          </a:lstStyle>
          <a:p>
            <a:fld id="{F8E47D07-9D1E-4FE9-B31A-2F5863681021}" type="slidenum">
              <a:rPr lang="en-GB" smtClean="0"/>
              <a:pPr/>
              <a:t>‹#›</a:t>
            </a:fld>
            <a:endParaRPr lang="en-GB" dirty="0"/>
          </a:p>
        </p:txBody>
      </p:sp>
      <p:sp>
        <p:nvSpPr>
          <p:cNvPr id="20" name="Text Placeholder 30">
            <a:extLst>
              <a:ext uri="{FF2B5EF4-FFF2-40B4-BE49-F238E27FC236}">
                <a16:creationId xmlns:a16="http://schemas.microsoft.com/office/drawing/2014/main" xmlns="" id="{611C7859-08D9-4DAD-BB25-DD22F6761BE3}"/>
              </a:ext>
            </a:extLst>
          </p:cNvPr>
          <p:cNvSpPr txBox="1">
            <a:spLocks/>
          </p:cNvSpPr>
          <p:nvPr/>
        </p:nvSpPr>
        <p:spPr>
          <a:xfrm>
            <a:off x="11597151" y="6303999"/>
            <a:ext cx="294812" cy="355098"/>
          </a:xfrm>
          <a:prstGeom prst="rect">
            <a:avLst/>
          </a:prstGeom>
          <a:blipFill>
            <a:blip r:embed="rId12">
              <a:extLst>
                <a:ext uri="{96DAC541-7B7A-43D3-8B79-37D633B846F1}">
                  <asvg:svgBlip xmlns:asvg="http://schemas.microsoft.com/office/drawing/2016/SVG/main" xmlns="" r:embed="rId13"/>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a:t> </a:t>
            </a:r>
          </a:p>
        </p:txBody>
      </p:sp>
      <p:sp>
        <p:nvSpPr>
          <p:cNvPr id="8" name="Text Placeholder 7">
            <a:extLst>
              <a:ext uri="{FF2B5EF4-FFF2-40B4-BE49-F238E27FC236}">
                <a16:creationId xmlns:a16="http://schemas.microsoft.com/office/drawing/2014/main" xmlns="" id="{6E248C0A-0C4B-4F9E-B86F-C76D98029E86}"/>
              </a:ext>
            </a:extLst>
          </p:cNvPr>
          <p:cNvSpPr>
            <a:spLocks noGrp="1"/>
          </p:cNvSpPr>
          <p:nvPr>
            <p:ph type="body" idx="1"/>
          </p:nvPr>
        </p:nvSpPr>
        <p:spPr>
          <a:xfrm>
            <a:off x="407987" y="1567813"/>
            <a:ext cx="11376025" cy="4636800"/>
          </a:xfrm>
          <a:prstGeom prst="rect">
            <a:avLst/>
          </a:prstGeom>
        </p:spPr>
        <p:txBody>
          <a:bodyPr vert="horz" lIns="91440" tIns="45720" rIns="91440" bIns="45720" rtlCol="0">
            <a:noAutofit/>
          </a:bodyPr>
          <a:lstStyle/>
          <a:p>
            <a:pPr lvl="0"/>
            <a:r>
              <a:rPr lang="en-US" dirty="0"/>
              <a:t>Click to add text here. </a:t>
            </a:r>
            <a:br>
              <a:rPr lang="en-US" dirty="0"/>
            </a:br>
            <a:r>
              <a:rPr lang="en-US" dirty="0"/>
              <a:t>When pasting copy from other slides, be sure to use the Paste and Match Formatting shortcut (</a:t>
            </a:r>
            <a:r>
              <a:rPr lang="en-US" dirty="0" err="1"/>
              <a:t>Cmd</a:t>
            </a:r>
            <a:r>
              <a:rPr lang="en-US" dirty="0"/>
              <a:t> + Option + Shift + V).</a:t>
            </a:r>
            <a:br>
              <a:rPr lang="en-US" dirty="0"/>
            </a:br>
            <a:r>
              <a:rPr lang="en-US" dirty="0"/>
              <a:t>To increase bullet level, select your text and press Tab.</a:t>
            </a:r>
            <a:br>
              <a:rPr lang="en-US" dirty="0"/>
            </a:br>
            <a:r>
              <a:rPr lang="en-US" dirty="0"/>
              <a:t>To decrease bullet level, select your bullet text and press Shift + Tab.</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1"/>
    </p:custDataLst>
    <p:extLst>
      <p:ext uri="{BB962C8B-B14F-4D97-AF65-F5344CB8AC3E}">
        <p14:creationId xmlns:p14="http://schemas.microsoft.com/office/powerpoint/2010/main" val="391238310"/>
      </p:ext>
    </p:extLst>
  </p:cSld>
  <p:clrMap bg1="lt1" tx1="dk1" bg2="lt2" tx2="dk2" accent1="accent1" accent2="accent2" accent3="accent3" accent4="accent4" accent5="accent5" accent6="accent6" hlink="hlink" folHlink="folHlink"/>
  <p:sldLayoutIdLst>
    <p:sldLayoutId id="2147484091" r:id="rId1"/>
    <p:sldLayoutId id="2147484105" r:id="rId2"/>
    <p:sldLayoutId id="2147484092" r:id="rId3"/>
    <p:sldLayoutId id="2147484093" r:id="rId4"/>
    <p:sldLayoutId id="2147484094" r:id="rId5"/>
    <p:sldLayoutId id="2147484095" r:id="rId6"/>
    <p:sldLayoutId id="2147484096" r:id="rId7"/>
    <p:sldLayoutId id="2147484097" r:id="rId8"/>
    <p:sldLayoutId id="2147484100" r:id="rId9"/>
  </p:sldLayoutIdLst>
  <p:hf hdr="0" ftr="0"/>
  <p:txStyles>
    <p:title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1pPr>
      <a:lvl2pPr marL="460800" marR="0" indent="-2304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6912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3pPr>
      <a:lvl4pPr marL="9216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4pPr>
      <a:lvl5pPr marL="1152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257">
          <p15:clr>
            <a:srgbClr val="C35EA4"/>
          </p15:clr>
        </p15:guide>
        <p15:guide id="2" pos="7423">
          <p15:clr>
            <a:srgbClr val="C35EA4"/>
          </p15:clr>
        </p15:guide>
        <p15:guide id="3" orient="horz" pos="3906">
          <p15:clr>
            <a:srgbClr val="C35EA4"/>
          </p15:clr>
        </p15:guide>
        <p15:guide id="4" orient="horz" pos="255">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65884D0-6C0A-4957-A521-E7AECDD8A627}"/>
              </a:ext>
            </a:extLst>
          </p:cNvPr>
          <p:cNvSpPr>
            <a:spLocks noGrp="1"/>
          </p:cNvSpPr>
          <p:nvPr>
            <p:ph type="title"/>
          </p:nvPr>
        </p:nvSpPr>
        <p:spPr>
          <a:xfrm>
            <a:off x="407987" y="404812"/>
            <a:ext cx="11376025" cy="1007427"/>
          </a:xfrm>
          <a:prstGeom prst="rect">
            <a:avLst/>
          </a:prstGeom>
        </p:spPr>
        <p:txBody>
          <a:bodyPr vert="horz" lIns="0" tIns="0" rIns="0" bIns="0" rtlCol="0" anchor="t">
            <a:normAutofit/>
          </a:bodyPr>
          <a:lstStyle/>
          <a:p>
            <a:r>
              <a:rPr lang="en-US"/>
              <a:t>Click to enter title here</a:t>
            </a:r>
            <a:endParaRPr lang="en-GB"/>
          </a:p>
        </p:txBody>
      </p:sp>
      <p:sp>
        <p:nvSpPr>
          <p:cNvPr id="4" name="Date Placeholder 3">
            <a:extLst>
              <a:ext uri="{FF2B5EF4-FFF2-40B4-BE49-F238E27FC236}">
                <a16:creationId xmlns:a16="http://schemas.microsoft.com/office/drawing/2014/main" xmlns="" id="{FD78F6B2-FAF9-4D08-B8BD-F2646AEF396C}"/>
              </a:ext>
            </a:extLst>
          </p:cNvPr>
          <p:cNvSpPr>
            <a:spLocks noGrp="1"/>
          </p:cNvSpPr>
          <p:nvPr>
            <p:ph type="dt" sz="half" idx="2"/>
          </p:nvPr>
        </p:nvSpPr>
        <p:spPr>
          <a:xfrm>
            <a:off x="10137663" y="6454800"/>
            <a:ext cx="1279358" cy="309145"/>
          </a:xfrm>
          <a:prstGeom prst="rect">
            <a:avLst/>
          </a:prstGeom>
        </p:spPr>
        <p:txBody>
          <a:bodyPr vert="horz" lIns="91440" tIns="45720" rIns="91440" bIns="72000" rtlCol="0" anchor="b" anchorCtr="0">
            <a:noAutofit/>
          </a:bodyPr>
          <a:lstStyle>
            <a:lvl1pPr algn="r">
              <a:lnSpc>
                <a:spcPct val="100000"/>
              </a:lnSpc>
              <a:spcBef>
                <a:spcPts val="0"/>
              </a:spcBef>
              <a:spcAft>
                <a:spcPts val="0"/>
              </a:spcAft>
              <a:defRPr sz="105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xmlns="" id="{6410E024-D0BA-4349-981A-F74D8D6124B4}"/>
              </a:ext>
            </a:extLst>
          </p:cNvPr>
          <p:cNvSpPr>
            <a:spLocks noGrp="1"/>
          </p:cNvSpPr>
          <p:nvPr>
            <p:ph type="sldNum" sz="quarter" idx="4"/>
          </p:nvPr>
        </p:nvSpPr>
        <p:spPr>
          <a:xfrm>
            <a:off x="0" y="6454800"/>
            <a:ext cx="407988" cy="309145"/>
          </a:xfrm>
          <a:prstGeom prst="rect">
            <a:avLst/>
          </a:prstGeom>
        </p:spPr>
        <p:txBody>
          <a:bodyPr vert="horz" lIns="0" tIns="0" rIns="0" bIns="72000" rtlCol="0" anchor="b" anchorCtr="0">
            <a:noAutofit/>
          </a:bodyPr>
          <a:lstStyle>
            <a:lvl1pPr algn="r">
              <a:lnSpc>
                <a:spcPct val="100000"/>
              </a:lnSpc>
              <a:spcBef>
                <a:spcPts val="0"/>
              </a:spcBef>
              <a:spcAft>
                <a:spcPts val="0"/>
              </a:spcAft>
              <a:defRPr sz="1050">
                <a:solidFill>
                  <a:schemeClr val="tx1"/>
                </a:solidFill>
              </a:defRPr>
            </a:lvl1pPr>
          </a:lstStyle>
          <a:p>
            <a:fld id="{F8E47D07-9D1E-4FE9-B31A-2F5863681021}" type="slidenum">
              <a:rPr lang="en-GB" smtClean="0"/>
              <a:pPr/>
              <a:t>‹#›</a:t>
            </a:fld>
            <a:endParaRPr lang="en-GB" dirty="0"/>
          </a:p>
        </p:txBody>
      </p:sp>
      <p:sp>
        <p:nvSpPr>
          <p:cNvPr id="20" name="Text Placeholder 30">
            <a:extLst>
              <a:ext uri="{FF2B5EF4-FFF2-40B4-BE49-F238E27FC236}">
                <a16:creationId xmlns:a16="http://schemas.microsoft.com/office/drawing/2014/main" xmlns="" id="{611C7859-08D9-4DAD-BB25-DD22F6761BE3}"/>
              </a:ext>
            </a:extLst>
          </p:cNvPr>
          <p:cNvSpPr txBox="1">
            <a:spLocks/>
          </p:cNvSpPr>
          <p:nvPr/>
        </p:nvSpPr>
        <p:spPr>
          <a:xfrm>
            <a:off x="11597151" y="6303999"/>
            <a:ext cx="294812" cy="355098"/>
          </a:xfrm>
          <a:prstGeom prst="rect">
            <a:avLst/>
          </a:prstGeom>
          <a:blipFill>
            <a:blip r:embed="rId9">
              <a:extLst>
                <a:ext uri="{96DAC541-7B7A-43D3-8B79-37D633B846F1}">
                  <asvg:svgBlip xmlns:asvg="http://schemas.microsoft.com/office/drawing/2016/SVG/main" xmlns="" r:embed="rId10"/>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a:t> </a:t>
            </a:r>
          </a:p>
        </p:txBody>
      </p:sp>
      <p:sp>
        <p:nvSpPr>
          <p:cNvPr id="8" name="Text Placeholder 7">
            <a:extLst>
              <a:ext uri="{FF2B5EF4-FFF2-40B4-BE49-F238E27FC236}">
                <a16:creationId xmlns:a16="http://schemas.microsoft.com/office/drawing/2014/main" xmlns="" id="{6E248C0A-0C4B-4F9E-B86F-C76D98029E86}"/>
              </a:ext>
            </a:extLst>
          </p:cNvPr>
          <p:cNvSpPr>
            <a:spLocks noGrp="1"/>
          </p:cNvSpPr>
          <p:nvPr>
            <p:ph type="body" idx="1"/>
          </p:nvPr>
        </p:nvSpPr>
        <p:spPr>
          <a:xfrm>
            <a:off x="407987" y="1567813"/>
            <a:ext cx="11376025" cy="4636800"/>
          </a:xfrm>
          <a:prstGeom prst="rect">
            <a:avLst/>
          </a:prstGeom>
        </p:spPr>
        <p:txBody>
          <a:bodyPr vert="horz" lIns="91440" tIns="45720" rIns="91440" bIns="45720" rtlCol="0">
            <a:noAutofit/>
          </a:bodyPr>
          <a:lstStyle/>
          <a:p>
            <a:pPr lvl="0"/>
            <a:r>
              <a:rPr lang="en-US" dirty="0"/>
              <a:t>Click to add text here. </a:t>
            </a:r>
            <a:br>
              <a:rPr lang="en-US" dirty="0"/>
            </a:br>
            <a:r>
              <a:rPr lang="en-US" dirty="0"/>
              <a:t>When pasting copy from other slides, be sure to use the Paste and Match Formatting shortcut (</a:t>
            </a:r>
            <a:r>
              <a:rPr lang="en-US" dirty="0" err="1"/>
              <a:t>Cmd</a:t>
            </a:r>
            <a:r>
              <a:rPr lang="en-US" dirty="0"/>
              <a:t> + Option + Shift + V).</a:t>
            </a:r>
            <a:br>
              <a:rPr lang="en-US" dirty="0"/>
            </a:br>
            <a:r>
              <a:rPr lang="en-US" dirty="0"/>
              <a:t>To increase bullet level, select your text and press Tab.</a:t>
            </a:r>
            <a:br>
              <a:rPr lang="en-US" dirty="0"/>
            </a:br>
            <a:r>
              <a:rPr lang="en-US" dirty="0"/>
              <a:t>To decrease bullet level, select your bullet text and press Shift + Tab.</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8"/>
    </p:custDataLst>
    <p:extLst>
      <p:ext uri="{BB962C8B-B14F-4D97-AF65-F5344CB8AC3E}">
        <p14:creationId xmlns:p14="http://schemas.microsoft.com/office/powerpoint/2010/main" val="3754330271"/>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50" r:id="rId3"/>
    <p:sldLayoutId id="2147484108" r:id="rId4"/>
    <p:sldLayoutId id="2147484006" r:id="rId5"/>
    <p:sldLayoutId id="2147484008" r:id="rId6"/>
  </p:sldLayoutIdLst>
  <p:hf hdr="0" ftr="0"/>
  <p:txStyles>
    <p:title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1pPr>
      <a:lvl2pPr marL="460800" marR="0" indent="-2304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6912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3pPr>
      <a:lvl4pPr marL="9216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4pPr>
      <a:lvl5pPr marL="1152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257">
          <p15:clr>
            <a:srgbClr val="C35EA4"/>
          </p15:clr>
        </p15:guide>
        <p15:guide id="2" pos="7423">
          <p15:clr>
            <a:srgbClr val="C35EA4"/>
          </p15:clr>
        </p15:guide>
        <p15:guide id="3" orient="horz" pos="3906">
          <p15:clr>
            <a:srgbClr val="C35EA4"/>
          </p15:clr>
        </p15:guide>
        <p15:guide id="4" orient="horz" pos="255">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65884D0-6C0A-4957-A521-E7AECDD8A627}"/>
              </a:ext>
            </a:extLst>
          </p:cNvPr>
          <p:cNvSpPr>
            <a:spLocks noGrp="1"/>
          </p:cNvSpPr>
          <p:nvPr>
            <p:ph type="title"/>
          </p:nvPr>
        </p:nvSpPr>
        <p:spPr>
          <a:xfrm>
            <a:off x="407987" y="404812"/>
            <a:ext cx="11376025" cy="1007427"/>
          </a:xfrm>
          <a:prstGeom prst="rect">
            <a:avLst/>
          </a:prstGeom>
        </p:spPr>
        <p:txBody>
          <a:bodyPr vert="horz" lIns="0" tIns="0" rIns="0" bIns="0" rtlCol="0" anchor="t">
            <a:normAutofit/>
          </a:bodyPr>
          <a:lstStyle/>
          <a:p>
            <a:r>
              <a:rPr lang="en-US"/>
              <a:t>Click to enter title here</a:t>
            </a:r>
            <a:endParaRPr lang="en-GB"/>
          </a:p>
        </p:txBody>
      </p:sp>
      <p:sp>
        <p:nvSpPr>
          <p:cNvPr id="4" name="Date Placeholder 3">
            <a:extLst>
              <a:ext uri="{FF2B5EF4-FFF2-40B4-BE49-F238E27FC236}">
                <a16:creationId xmlns:a16="http://schemas.microsoft.com/office/drawing/2014/main" xmlns="" id="{FD78F6B2-FAF9-4D08-B8BD-F2646AEF396C}"/>
              </a:ext>
            </a:extLst>
          </p:cNvPr>
          <p:cNvSpPr>
            <a:spLocks noGrp="1"/>
          </p:cNvSpPr>
          <p:nvPr>
            <p:ph type="dt" sz="half" idx="2"/>
          </p:nvPr>
        </p:nvSpPr>
        <p:spPr>
          <a:xfrm>
            <a:off x="10137663" y="6454800"/>
            <a:ext cx="1279358" cy="309145"/>
          </a:xfrm>
          <a:prstGeom prst="rect">
            <a:avLst/>
          </a:prstGeom>
        </p:spPr>
        <p:txBody>
          <a:bodyPr vert="horz" lIns="91440" tIns="45720" rIns="91440" bIns="72000" rtlCol="0" anchor="b" anchorCtr="0">
            <a:noAutofit/>
          </a:bodyPr>
          <a:lstStyle>
            <a:lvl1pPr algn="r">
              <a:lnSpc>
                <a:spcPct val="100000"/>
              </a:lnSpc>
              <a:spcBef>
                <a:spcPts val="0"/>
              </a:spcBef>
              <a:spcAft>
                <a:spcPts val="0"/>
              </a:spcAft>
              <a:defRPr sz="105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xmlns="" id="{6410E024-D0BA-4349-981A-F74D8D6124B4}"/>
              </a:ext>
            </a:extLst>
          </p:cNvPr>
          <p:cNvSpPr>
            <a:spLocks noGrp="1"/>
          </p:cNvSpPr>
          <p:nvPr>
            <p:ph type="sldNum" sz="quarter" idx="4"/>
          </p:nvPr>
        </p:nvSpPr>
        <p:spPr>
          <a:xfrm>
            <a:off x="0" y="6454800"/>
            <a:ext cx="407988" cy="309145"/>
          </a:xfrm>
          <a:prstGeom prst="rect">
            <a:avLst/>
          </a:prstGeom>
        </p:spPr>
        <p:txBody>
          <a:bodyPr vert="horz" lIns="0" tIns="0" rIns="0" bIns="72000" rtlCol="0" anchor="b" anchorCtr="0">
            <a:noAutofit/>
          </a:bodyPr>
          <a:lstStyle>
            <a:lvl1pPr algn="r">
              <a:lnSpc>
                <a:spcPct val="100000"/>
              </a:lnSpc>
              <a:spcBef>
                <a:spcPts val="0"/>
              </a:spcBef>
              <a:spcAft>
                <a:spcPts val="0"/>
              </a:spcAft>
              <a:defRPr sz="1050">
                <a:solidFill>
                  <a:schemeClr val="tx1"/>
                </a:solidFill>
              </a:defRPr>
            </a:lvl1pPr>
          </a:lstStyle>
          <a:p>
            <a:fld id="{F8E47D07-9D1E-4FE9-B31A-2F5863681021}" type="slidenum">
              <a:rPr lang="en-GB" smtClean="0"/>
              <a:pPr/>
              <a:t>‹#›</a:t>
            </a:fld>
            <a:endParaRPr lang="en-GB" dirty="0"/>
          </a:p>
        </p:txBody>
      </p:sp>
      <p:sp>
        <p:nvSpPr>
          <p:cNvPr id="20" name="Text Placeholder 30">
            <a:extLst>
              <a:ext uri="{FF2B5EF4-FFF2-40B4-BE49-F238E27FC236}">
                <a16:creationId xmlns:a16="http://schemas.microsoft.com/office/drawing/2014/main" xmlns="" id="{611C7859-08D9-4DAD-BB25-DD22F6761BE3}"/>
              </a:ext>
            </a:extLst>
          </p:cNvPr>
          <p:cNvSpPr txBox="1">
            <a:spLocks/>
          </p:cNvSpPr>
          <p:nvPr/>
        </p:nvSpPr>
        <p:spPr>
          <a:xfrm>
            <a:off x="11597151" y="6303999"/>
            <a:ext cx="294812" cy="355098"/>
          </a:xfrm>
          <a:prstGeom prst="rect">
            <a:avLst/>
          </a:prstGeom>
          <a:blipFill>
            <a:blip r:embed="rId9">
              <a:extLst>
                <a:ext uri="{96DAC541-7B7A-43D3-8B79-37D633B846F1}">
                  <asvg:svgBlip xmlns:asvg="http://schemas.microsoft.com/office/drawing/2016/SVG/main" xmlns="" r:embed="rId10"/>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a:t> </a:t>
            </a:r>
          </a:p>
        </p:txBody>
      </p:sp>
      <p:sp>
        <p:nvSpPr>
          <p:cNvPr id="8" name="Text Placeholder 7">
            <a:extLst>
              <a:ext uri="{FF2B5EF4-FFF2-40B4-BE49-F238E27FC236}">
                <a16:creationId xmlns:a16="http://schemas.microsoft.com/office/drawing/2014/main" xmlns="" id="{6E248C0A-0C4B-4F9E-B86F-C76D98029E86}"/>
              </a:ext>
            </a:extLst>
          </p:cNvPr>
          <p:cNvSpPr>
            <a:spLocks noGrp="1"/>
          </p:cNvSpPr>
          <p:nvPr>
            <p:ph type="body" idx="1"/>
          </p:nvPr>
        </p:nvSpPr>
        <p:spPr>
          <a:xfrm>
            <a:off x="407987" y="1567814"/>
            <a:ext cx="11376025" cy="4636800"/>
          </a:xfrm>
          <a:prstGeom prst="rect">
            <a:avLst/>
          </a:prstGeom>
        </p:spPr>
        <p:txBody>
          <a:bodyPr vert="horz" lIns="91440" tIns="45720" rIns="91440" bIns="45720" rtlCol="0">
            <a:noAutofit/>
          </a:bodyPr>
          <a:lstStyle/>
          <a:p>
            <a:pPr lvl="0"/>
            <a:r>
              <a:rPr lang="en-US" dirty="0"/>
              <a:t>Click to add text here. </a:t>
            </a:r>
            <a:br>
              <a:rPr lang="en-US" dirty="0"/>
            </a:br>
            <a:r>
              <a:rPr lang="en-US" dirty="0"/>
              <a:t>When pasting copy from other slides, be sure to use the Paste and Match Formatting shortcut (</a:t>
            </a:r>
            <a:r>
              <a:rPr lang="en-US" dirty="0" err="1"/>
              <a:t>Cmd</a:t>
            </a:r>
            <a:r>
              <a:rPr lang="en-US" dirty="0"/>
              <a:t> + Option + Shift + V).</a:t>
            </a:r>
            <a:br>
              <a:rPr lang="en-US" dirty="0"/>
            </a:br>
            <a:r>
              <a:rPr lang="en-US" dirty="0"/>
              <a:t>To increase bullet level, select your text and press Tab.</a:t>
            </a:r>
            <a:br>
              <a:rPr lang="en-US" dirty="0"/>
            </a:br>
            <a:r>
              <a:rPr lang="en-US" dirty="0"/>
              <a:t>To decrease bullet level, select your bullet text and press Shift + Tab.</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8"/>
    </p:custDataLst>
    <p:extLst>
      <p:ext uri="{BB962C8B-B14F-4D97-AF65-F5344CB8AC3E}">
        <p14:creationId xmlns:p14="http://schemas.microsoft.com/office/powerpoint/2010/main" val="2327450278"/>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117" r:id="rId5"/>
    <p:sldLayoutId id="2147484019" r:id="rId6"/>
  </p:sldLayoutIdLst>
  <p:hf hdr="0" ftr="0"/>
  <p:txStyles>
    <p:title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1pPr>
      <a:lvl2pPr marL="460800" marR="0" indent="-2304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a:solidFill>
            <a:schemeClr val="tx1"/>
          </a:solidFill>
          <a:latin typeface="+mn-lt"/>
          <a:ea typeface="+mn-ea"/>
          <a:cs typeface="+mn-cs"/>
        </a:defRPr>
      </a:lvl2pPr>
      <a:lvl3pPr marL="6912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3pPr>
      <a:lvl4pPr marL="9216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4pPr>
      <a:lvl5pPr marL="1152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257">
          <p15:clr>
            <a:srgbClr val="C35EA4"/>
          </p15:clr>
        </p15:guide>
        <p15:guide id="2" pos="7423">
          <p15:clr>
            <a:srgbClr val="C35EA4"/>
          </p15:clr>
        </p15:guide>
        <p15:guide id="3" orient="horz" pos="3906">
          <p15:clr>
            <a:srgbClr val="C35EA4"/>
          </p15:clr>
        </p15:guide>
        <p15:guide id="4" orient="horz" pos="255">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65884D0-6C0A-4957-A521-E7AECDD8A627}"/>
              </a:ext>
            </a:extLst>
          </p:cNvPr>
          <p:cNvSpPr>
            <a:spLocks noGrp="1"/>
          </p:cNvSpPr>
          <p:nvPr>
            <p:ph type="title"/>
          </p:nvPr>
        </p:nvSpPr>
        <p:spPr>
          <a:xfrm>
            <a:off x="407987" y="404812"/>
            <a:ext cx="11376025" cy="1007427"/>
          </a:xfrm>
          <a:prstGeom prst="rect">
            <a:avLst/>
          </a:prstGeom>
        </p:spPr>
        <p:txBody>
          <a:bodyPr vert="horz" lIns="0" tIns="0" rIns="0" bIns="0" rtlCol="0" anchor="t">
            <a:normAutofit/>
          </a:bodyPr>
          <a:lstStyle/>
          <a:p>
            <a:r>
              <a:rPr lang="en-US"/>
              <a:t>Click to enter title here</a:t>
            </a:r>
            <a:endParaRPr lang="en-GB"/>
          </a:p>
        </p:txBody>
      </p:sp>
      <p:sp>
        <p:nvSpPr>
          <p:cNvPr id="4" name="Date Placeholder 3">
            <a:extLst>
              <a:ext uri="{FF2B5EF4-FFF2-40B4-BE49-F238E27FC236}">
                <a16:creationId xmlns:a16="http://schemas.microsoft.com/office/drawing/2014/main" xmlns="" id="{FD78F6B2-FAF9-4D08-B8BD-F2646AEF396C}"/>
              </a:ext>
            </a:extLst>
          </p:cNvPr>
          <p:cNvSpPr>
            <a:spLocks noGrp="1"/>
          </p:cNvSpPr>
          <p:nvPr>
            <p:ph type="dt" sz="half" idx="2"/>
          </p:nvPr>
        </p:nvSpPr>
        <p:spPr>
          <a:xfrm>
            <a:off x="10137663" y="6454800"/>
            <a:ext cx="1279358" cy="309145"/>
          </a:xfrm>
          <a:prstGeom prst="rect">
            <a:avLst/>
          </a:prstGeom>
        </p:spPr>
        <p:txBody>
          <a:bodyPr vert="horz" lIns="91440" tIns="45720" rIns="91440" bIns="72000" rtlCol="0" anchor="b" anchorCtr="0">
            <a:noAutofit/>
          </a:bodyPr>
          <a:lstStyle>
            <a:lvl1pPr algn="r">
              <a:lnSpc>
                <a:spcPct val="100000"/>
              </a:lnSpc>
              <a:spcBef>
                <a:spcPts val="0"/>
              </a:spcBef>
              <a:spcAft>
                <a:spcPts val="0"/>
              </a:spcAft>
              <a:defRPr sz="105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xmlns="" id="{6410E024-D0BA-4349-981A-F74D8D6124B4}"/>
              </a:ext>
            </a:extLst>
          </p:cNvPr>
          <p:cNvSpPr>
            <a:spLocks noGrp="1"/>
          </p:cNvSpPr>
          <p:nvPr>
            <p:ph type="sldNum" sz="quarter" idx="4"/>
          </p:nvPr>
        </p:nvSpPr>
        <p:spPr>
          <a:xfrm>
            <a:off x="0" y="6454800"/>
            <a:ext cx="407988" cy="309145"/>
          </a:xfrm>
          <a:prstGeom prst="rect">
            <a:avLst/>
          </a:prstGeom>
        </p:spPr>
        <p:txBody>
          <a:bodyPr vert="horz" lIns="0" tIns="0" rIns="0" bIns="72000" rtlCol="0" anchor="b" anchorCtr="0">
            <a:noAutofit/>
          </a:bodyPr>
          <a:lstStyle>
            <a:lvl1pPr algn="r">
              <a:lnSpc>
                <a:spcPct val="100000"/>
              </a:lnSpc>
              <a:spcBef>
                <a:spcPts val="0"/>
              </a:spcBef>
              <a:spcAft>
                <a:spcPts val="0"/>
              </a:spcAft>
              <a:defRPr sz="1050">
                <a:solidFill>
                  <a:schemeClr val="tx1"/>
                </a:solidFill>
              </a:defRPr>
            </a:lvl1pPr>
          </a:lstStyle>
          <a:p>
            <a:fld id="{F8E47D07-9D1E-4FE9-B31A-2F5863681021}" type="slidenum">
              <a:rPr lang="en-GB" smtClean="0"/>
              <a:pPr/>
              <a:t>‹#›</a:t>
            </a:fld>
            <a:endParaRPr lang="en-GB" dirty="0"/>
          </a:p>
        </p:txBody>
      </p:sp>
      <p:sp>
        <p:nvSpPr>
          <p:cNvPr id="20" name="Text Placeholder 30">
            <a:extLst>
              <a:ext uri="{FF2B5EF4-FFF2-40B4-BE49-F238E27FC236}">
                <a16:creationId xmlns:a16="http://schemas.microsoft.com/office/drawing/2014/main" xmlns="" id="{611C7859-08D9-4DAD-BB25-DD22F6761BE3}"/>
              </a:ext>
            </a:extLst>
          </p:cNvPr>
          <p:cNvSpPr txBox="1">
            <a:spLocks/>
          </p:cNvSpPr>
          <p:nvPr/>
        </p:nvSpPr>
        <p:spPr>
          <a:xfrm>
            <a:off x="11597151" y="6303999"/>
            <a:ext cx="294812" cy="355098"/>
          </a:xfrm>
          <a:prstGeom prst="rect">
            <a:avLst/>
          </a:prstGeom>
          <a:blipFill>
            <a:blip r:embed="rId8">
              <a:extLst>
                <a:ext uri="{96DAC541-7B7A-43D3-8B79-37D633B846F1}">
                  <asvg:svgBlip xmlns:asvg="http://schemas.microsoft.com/office/drawing/2016/SVG/main" xmlns="" r:embed="rId9"/>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a:t> </a:t>
            </a:r>
          </a:p>
        </p:txBody>
      </p:sp>
      <p:sp>
        <p:nvSpPr>
          <p:cNvPr id="8" name="Text Placeholder 7">
            <a:extLst>
              <a:ext uri="{FF2B5EF4-FFF2-40B4-BE49-F238E27FC236}">
                <a16:creationId xmlns:a16="http://schemas.microsoft.com/office/drawing/2014/main" xmlns="" id="{6E248C0A-0C4B-4F9E-B86F-C76D98029E86}"/>
              </a:ext>
            </a:extLst>
          </p:cNvPr>
          <p:cNvSpPr>
            <a:spLocks noGrp="1"/>
          </p:cNvSpPr>
          <p:nvPr>
            <p:ph type="body" idx="1"/>
          </p:nvPr>
        </p:nvSpPr>
        <p:spPr>
          <a:xfrm>
            <a:off x="407987" y="1567813"/>
            <a:ext cx="11376025" cy="4636800"/>
          </a:xfrm>
          <a:prstGeom prst="rect">
            <a:avLst/>
          </a:prstGeom>
        </p:spPr>
        <p:txBody>
          <a:bodyPr vert="horz" lIns="91440" tIns="45720" rIns="91440" bIns="45720" rtlCol="0">
            <a:noAutofit/>
          </a:bodyPr>
          <a:lstStyle/>
          <a:p>
            <a:pPr lvl="0"/>
            <a:r>
              <a:rPr lang="en-US" dirty="0"/>
              <a:t>Click to add text here. </a:t>
            </a:r>
            <a:br>
              <a:rPr lang="en-US" dirty="0"/>
            </a:br>
            <a:r>
              <a:rPr lang="en-US" dirty="0"/>
              <a:t>When pasting copy from other slides, be sure to use the Paste and Match Formatting shortcut (</a:t>
            </a:r>
            <a:r>
              <a:rPr lang="en-US" dirty="0" err="1"/>
              <a:t>Cmd</a:t>
            </a:r>
            <a:r>
              <a:rPr lang="en-US" dirty="0"/>
              <a:t> + Option + Shift + V).</a:t>
            </a:r>
            <a:br>
              <a:rPr lang="en-US" dirty="0"/>
            </a:br>
            <a:r>
              <a:rPr lang="en-US" dirty="0"/>
              <a:t>To increase bullet level, select your text and press Tab.</a:t>
            </a:r>
            <a:br>
              <a:rPr lang="en-US" dirty="0"/>
            </a:br>
            <a:r>
              <a:rPr lang="en-US" dirty="0"/>
              <a:t>To decrease bullet level, select your bullet text and press Shift + Tab.</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7"/>
    </p:custDataLst>
    <p:extLst>
      <p:ext uri="{BB962C8B-B14F-4D97-AF65-F5344CB8AC3E}">
        <p14:creationId xmlns:p14="http://schemas.microsoft.com/office/powerpoint/2010/main" val="4245213269"/>
      </p:ext>
    </p:extLst>
  </p:cSld>
  <p:clrMap bg1="lt1" tx1="dk1" bg2="lt2" tx2="dk2" accent1="accent1" accent2="accent2" accent3="accent3" accent4="accent4" accent5="accent5" accent6="accent6" hlink="hlink" folHlink="folHlink"/>
  <p:sldLayoutIdLst>
    <p:sldLayoutId id="2147484109" r:id="rId1"/>
    <p:sldLayoutId id="2147484113" r:id="rId2"/>
    <p:sldLayoutId id="2147484111" r:id="rId3"/>
    <p:sldLayoutId id="2147484112" r:id="rId4"/>
    <p:sldLayoutId id="2147484025" r:id="rId5"/>
  </p:sldLayoutIdLst>
  <p:hf hdr="0" ftr="0"/>
  <p:txStyles>
    <p:title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1pPr>
      <a:lvl2pPr marL="460800" marR="0" indent="-2304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a:solidFill>
            <a:schemeClr val="tx1"/>
          </a:solidFill>
          <a:latin typeface="+mn-lt"/>
          <a:ea typeface="+mn-ea"/>
          <a:cs typeface="+mn-cs"/>
        </a:defRPr>
      </a:lvl2pPr>
      <a:lvl3pPr marL="6912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3pPr>
      <a:lvl4pPr marL="9216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4pPr>
      <a:lvl5pPr marL="1152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257">
          <p15:clr>
            <a:srgbClr val="C35EA4"/>
          </p15:clr>
        </p15:guide>
        <p15:guide id="2" pos="7423">
          <p15:clr>
            <a:srgbClr val="C35EA4"/>
          </p15:clr>
        </p15:guide>
        <p15:guide id="3" orient="horz" pos="3906">
          <p15:clr>
            <a:srgbClr val="C35EA4"/>
          </p15:clr>
        </p15:guide>
        <p15:guide id="4" orient="horz" pos="255">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65884D0-6C0A-4957-A521-E7AECDD8A627}"/>
              </a:ext>
            </a:extLst>
          </p:cNvPr>
          <p:cNvSpPr>
            <a:spLocks noGrp="1"/>
          </p:cNvSpPr>
          <p:nvPr>
            <p:ph type="title"/>
          </p:nvPr>
        </p:nvSpPr>
        <p:spPr>
          <a:xfrm>
            <a:off x="407987" y="404812"/>
            <a:ext cx="11376025" cy="1007427"/>
          </a:xfrm>
          <a:prstGeom prst="rect">
            <a:avLst/>
          </a:prstGeom>
        </p:spPr>
        <p:txBody>
          <a:bodyPr vert="horz" lIns="0" tIns="0" rIns="0" bIns="0" rtlCol="0" anchor="t">
            <a:normAutofit/>
          </a:bodyPr>
          <a:lstStyle/>
          <a:p>
            <a:r>
              <a:rPr lang="en-US"/>
              <a:t>Click to enter title here</a:t>
            </a:r>
            <a:endParaRPr lang="en-GB"/>
          </a:p>
        </p:txBody>
      </p:sp>
      <p:sp>
        <p:nvSpPr>
          <p:cNvPr id="4" name="Date Placeholder 3">
            <a:extLst>
              <a:ext uri="{FF2B5EF4-FFF2-40B4-BE49-F238E27FC236}">
                <a16:creationId xmlns:a16="http://schemas.microsoft.com/office/drawing/2014/main" xmlns="" id="{FD78F6B2-FAF9-4D08-B8BD-F2646AEF396C}"/>
              </a:ext>
            </a:extLst>
          </p:cNvPr>
          <p:cNvSpPr>
            <a:spLocks noGrp="1"/>
          </p:cNvSpPr>
          <p:nvPr>
            <p:ph type="dt" sz="half" idx="2"/>
          </p:nvPr>
        </p:nvSpPr>
        <p:spPr>
          <a:xfrm>
            <a:off x="10137663" y="6454800"/>
            <a:ext cx="1279358" cy="309145"/>
          </a:xfrm>
          <a:prstGeom prst="rect">
            <a:avLst/>
          </a:prstGeom>
        </p:spPr>
        <p:txBody>
          <a:bodyPr vert="horz" lIns="91440" tIns="45720" rIns="91440" bIns="72000" rtlCol="0" anchor="b" anchorCtr="0">
            <a:noAutofit/>
          </a:bodyPr>
          <a:lstStyle>
            <a:lvl1pPr algn="r">
              <a:lnSpc>
                <a:spcPct val="100000"/>
              </a:lnSpc>
              <a:spcBef>
                <a:spcPts val="0"/>
              </a:spcBef>
              <a:spcAft>
                <a:spcPts val="0"/>
              </a:spcAft>
              <a:defRPr sz="105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xmlns="" id="{6410E024-D0BA-4349-981A-F74D8D6124B4}"/>
              </a:ext>
            </a:extLst>
          </p:cNvPr>
          <p:cNvSpPr>
            <a:spLocks noGrp="1"/>
          </p:cNvSpPr>
          <p:nvPr>
            <p:ph type="sldNum" sz="quarter" idx="4"/>
          </p:nvPr>
        </p:nvSpPr>
        <p:spPr>
          <a:xfrm>
            <a:off x="0" y="6454800"/>
            <a:ext cx="407987" cy="309145"/>
          </a:xfrm>
          <a:prstGeom prst="rect">
            <a:avLst/>
          </a:prstGeom>
        </p:spPr>
        <p:txBody>
          <a:bodyPr vert="horz" lIns="0" tIns="0" rIns="0" bIns="72000" rtlCol="0" anchor="b" anchorCtr="0">
            <a:noAutofit/>
          </a:bodyPr>
          <a:lstStyle>
            <a:lvl1pPr algn="r">
              <a:lnSpc>
                <a:spcPct val="100000"/>
              </a:lnSpc>
              <a:spcBef>
                <a:spcPts val="0"/>
              </a:spcBef>
              <a:spcAft>
                <a:spcPts val="0"/>
              </a:spcAft>
              <a:defRPr sz="1050">
                <a:solidFill>
                  <a:schemeClr val="tx1"/>
                </a:solidFill>
              </a:defRPr>
            </a:lvl1pPr>
          </a:lstStyle>
          <a:p>
            <a:fld id="{F8E47D07-9D1E-4FE9-B31A-2F5863681021}" type="slidenum">
              <a:rPr lang="en-GB" smtClean="0"/>
              <a:pPr/>
              <a:t>‹#›</a:t>
            </a:fld>
            <a:endParaRPr lang="en-GB" dirty="0"/>
          </a:p>
        </p:txBody>
      </p:sp>
      <p:sp>
        <p:nvSpPr>
          <p:cNvPr id="20" name="Text Placeholder 30">
            <a:extLst>
              <a:ext uri="{FF2B5EF4-FFF2-40B4-BE49-F238E27FC236}">
                <a16:creationId xmlns:a16="http://schemas.microsoft.com/office/drawing/2014/main" xmlns="" id="{611C7859-08D9-4DAD-BB25-DD22F6761BE3}"/>
              </a:ext>
            </a:extLst>
          </p:cNvPr>
          <p:cNvSpPr txBox="1">
            <a:spLocks/>
          </p:cNvSpPr>
          <p:nvPr/>
        </p:nvSpPr>
        <p:spPr>
          <a:xfrm>
            <a:off x="11597151" y="6303999"/>
            <a:ext cx="294812" cy="355098"/>
          </a:xfrm>
          <a:prstGeom prst="rect">
            <a:avLst/>
          </a:prstGeom>
          <a:blipFill>
            <a:blip r:embed="rId8">
              <a:extLst>
                <a:ext uri="{96DAC541-7B7A-43D3-8B79-37D633B846F1}">
                  <asvg:svgBlip xmlns:asvg="http://schemas.microsoft.com/office/drawing/2016/SVG/main" xmlns="" r:embed="rId9"/>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a:t> </a:t>
            </a:r>
          </a:p>
        </p:txBody>
      </p:sp>
      <p:sp>
        <p:nvSpPr>
          <p:cNvPr id="8" name="Text Placeholder 7">
            <a:extLst>
              <a:ext uri="{FF2B5EF4-FFF2-40B4-BE49-F238E27FC236}">
                <a16:creationId xmlns:a16="http://schemas.microsoft.com/office/drawing/2014/main" xmlns="" id="{6E248C0A-0C4B-4F9E-B86F-C76D98029E86}"/>
              </a:ext>
            </a:extLst>
          </p:cNvPr>
          <p:cNvSpPr>
            <a:spLocks noGrp="1"/>
          </p:cNvSpPr>
          <p:nvPr>
            <p:ph type="body" idx="1"/>
          </p:nvPr>
        </p:nvSpPr>
        <p:spPr>
          <a:xfrm>
            <a:off x="407987" y="1567813"/>
            <a:ext cx="11376025" cy="4636800"/>
          </a:xfrm>
          <a:prstGeom prst="rect">
            <a:avLst/>
          </a:prstGeom>
        </p:spPr>
        <p:txBody>
          <a:bodyPr vert="horz" lIns="91440" tIns="45720" rIns="91440" bIns="45720" rtlCol="0">
            <a:noAutofit/>
          </a:bodyPr>
          <a:lstStyle/>
          <a:p>
            <a:pPr lvl="0"/>
            <a:r>
              <a:rPr lang="en-US" dirty="0"/>
              <a:t>Click to add text here. </a:t>
            </a:r>
            <a:br>
              <a:rPr lang="en-US" dirty="0"/>
            </a:br>
            <a:r>
              <a:rPr lang="en-US" dirty="0"/>
              <a:t>When pasting copy from other slides, be sure to use the Paste and Match Formatting shortcut (</a:t>
            </a:r>
            <a:r>
              <a:rPr lang="en-US" dirty="0" err="1"/>
              <a:t>Cmd</a:t>
            </a:r>
            <a:r>
              <a:rPr lang="en-US" dirty="0"/>
              <a:t> + Option + Shift + V).</a:t>
            </a:r>
            <a:br>
              <a:rPr lang="en-US" dirty="0"/>
            </a:br>
            <a:r>
              <a:rPr lang="en-US" dirty="0"/>
              <a:t>To increase bullet level, select your text and press Tab.</a:t>
            </a:r>
            <a:br>
              <a:rPr lang="en-US" dirty="0"/>
            </a:br>
            <a:r>
              <a:rPr lang="en-US" dirty="0"/>
              <a:t>To decrease bullet level, select your bullet text and press Shift + Tab.</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7"/>
    </p:custDataLst>
    <p:extLst>
      <p:ext uri="{BB962C8B-B14F-4D97-AF65-F5344CB8AC3E}">
        <p14:creationId xmlns:p14="http://schemas.microsoft.com/office/powerpoint/2010/main" val="442645784"/>
      </p:ext>
    </p:extLst>
  </p:cSld>
  <p:clrMap bg1="lt1" tx1="dk1" bg2="lt2" tx2="dk2" accent1="accent1" accent2="accent2" accent3="accent3" accent4="accent4" accent5="accent5" accent6="accent6" hlink="hlink" folHlink="folHlink"/>
  <p:sldLayoutIdLst>
    <p:sldLayoutId id="2147484027" r:id="rId1"/>
    <p:sldLayoutId id="2147484118" r:id="rId2"/>
    <p:sldLayoutId id="2147484119" r:id="rId3"/>
    <p:sldLayoutId id="2147484120" r:id="rId4"/>
    <p:sldLayoutId id="2147484031" r:id="rId5"/>
  </p:sldLayoutIdLst>
  <p:hf hdr="0" ftr="0"/>
  <p:txStyles>
    <p:title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1pPr>
      <a:lvl2pPr marL="460800" marR="0" indent="-2304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6912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3pPr>
      <a:lvl4pPr marL="9216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4pPr>
      <a:lvl5pPr marL="1152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257">
          <p15:clr>
            <a:srgbClr val="C35EA4"/>
          </p15:clr>
        </p15:guide>
        <p15:guide id="2" pos="7423">
          <p15:clr>
            <a:srgbClr val="C35EA4"/>
          </p15:clr>
        </p15:guide>
        <p15:guide id="3" orient="horz" pos="3906">
          <p15:clr>
            <a:srgbClr val="C35EA4"/>
          </p15:clr>
        </p15:guide>
        <p15:guide id="4" orient="horz" pos="255">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65884D0-6C0A-4957-A521-E7AECDD8A627}"/>
              </a:ext>
            </a:extLst>
          </p:cNvPr>
          <p:cNvSpPr>
            <a:spLocks noGrp="1"/>
          </p:cNvSpPr>
          <p:nvPr>
            <p:ph type="title"/>
          </p:nvPr>
        </p:nvSpPr>
        <p:spPr>
          <a:xfrm>
            <a:off x="407987" y="404812"/>
            <a:ext cx="11376025" cy="1007427"/>
          </a:xfrm>
          <a:prstGeom prst="rect">
            <a:avLst/>
          </a:prstGeom>
        </p:spPr>
        <p:txBody>
          <a:bodyPr vert="horz" lIns="0" tIns="0" rIns="0" bIns="0" rtlCol="0" anchor="t">
            <a:normAutofit/>
          </a:bodyPr>
          <a:lstStyle/>
          <a:p>
            <a:r>
              <a:rPr lang="en-US"/>
              <a:t>Click to enter title here</a:t>
            </a:r>
            <a:endParaRPr lang="en-GB"/>
          </a:p>
        </p:txBody>
      </p:sp>
      <p:sp>
        <p:nvSpPr>
          <p:cNvPr id="4" name="Date Placeholder 3">
            <a:extLst>
              <a:ext uri="{FF2B5EF4-FFF2-40B4-BE49-F238E27FC236}">
                <a16:creationId xmlns:a16="http://schemas.microsoft.com/office/drawing/2014/main" xmlns="" id="{FD78F6B2-FAF9-4D08-B8BD-F2646AEF396C}"/>
              </a:ext>
            </a:extLst>
          </p:cNvPr>
          <p:cNvSpPr>
            <a:spLocks noGrp="1"/>
          </p:cNvSpPr>
          <p:nvPr>
            <p:ph type="dt" sz="half" idx="2"/>
          </p:nvPr>
        </p:nvSpPr>
        <p:spPr>
          <a:xfrm>
            <a:off x="10137663" y="6454800"/>
            <a:ext cx="1279358" cy="309145"/>
          </a:xfrm>
          <a:prstGeom prst="rect">
            <a:avLst/>
          </a:prstGeom>
        </p:spPr>
        <p:txBody>
          <a:bodyPr vert="horz" lIns="91440" tIns="45720" rIns="91440" bIns="72000" rtlCol="0" anchor="b" anchorCtr="0">
            <a:noAutofit/>
          </a:bodyPr>
          <a:lstStyle>
            <a:lvl1pPr algn="r">
              <a:lnSpc>
                <a:spcPct val="100000"/>
              </a:lnSpc>
              <a:spcBef>
                <a:spcPts val="0"/>
              </a:spcBef>
              <a:spcAft>
                <a:spcPts val="0"/>
              </a:spcAft>
              <a:defRPr sz="105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xmlns="" id="{6410E024-D0BA-4349-981A-F74D8D6124B4}"/>
              </a:ext>
            </a:extLst>
          </p:cNvPr>
          <p:cNvSpPr>
            <a:spLocks noGrp="1"/>
          </p:cNvSpPr>
          <p:nvPr>
            <p:ph type="sldNum" sz="quarter" idx="4"/>
          </p:nvPr>
        </p:nvSpPr>
        <p:spPr>
          <a:xfrm>
            <a:off x="0" y="6454800"/>
            <a:ext cx="407987" cy="309145"/>
          </a:xfrm>
          <a:prstGeom prst="rect">
            <a:avLst/>
          </a:prstGeom>
        </p:spPr>
        <p:txBody>
          <a:bodyPr vert="horz" lIns="0" tIns="0" rIns="0" bIns="72000" rtlCol="0" anchor="b" anchorCtr="0">
            <a:noAutofit/>
          </a:bodyPr>
          <a:lstStyle>
            <a:lvl1pPr algn="r">
              <a:lnSpc>
                <a:spcPct val="100000"/>
              </a:lnSpc>
              <a:spcBef>
                <a:spcPts val="0"/>
              </a:spcBef>
              <a:spcAft>
                <a:spcPts val="0"/>
              </a:spcAft>
              <a:defRPr sz="1050">
                <a:solidFill>
                  <a:schemeClr val="tx1"/>
                </a:solidFill>
              </a:defRPr>
            </a:lvl1pPr>
          </a:lstStyle>
          <a:p>
            <a:fld id="{F8E47D07-9D1E-4FE9-B31A-2F5863681021}" type="slidenum">
              <a:rPr lang="en-GB" smtClean="0"/>
              <a:pPr/>
              <a:t>‹#›</a:t>
            </a:fld>
            <a:endParaRPr lang="en-GB" dirty="0"/>
          </a:p>
        </p:txBody>
      </p:sp>
      <p:sp>
        <p:nvSpPr>
          <p:cNvPr id="20" name="Text Placeholder 30">
            <a:extLst>
              <a:ext uri="{FF2B5EF4-FFF2-40B4-BE49-F238E27FC236}">
                <a16:creationId xmlns:a16="http://schemas.microsoft.com/office/drawing/2014/main" xmlns="" id="{611C7859-08D9-4DAD-BB25-DD22F6761BE3}"/>
              </a:ext>
            </a:extLst>
          </p:cNvPr>
          <p:cNvSpPr txBox="1">
            <a:spLocks/>
          </p:cNvSpPr>
          <p:nvPr/>
        </p:nvSpPr>
        <p:spPr>
          <a:xfrm>
            <a:off x="11597151" y="6303999"/>
            <a:ext cx="294812" cy="355098"/>
          </a:xfrm>
          <a:prstGeom prst="rect">
            <a:avLst/>
          </a:prstGeom>
          <a:blipFill>
            <a:blip r:embed="rId6">
              <a:extLst>
                <a:ext uri="{96DAC541-7B7A-43D3-8B79-37D633B846F1}">
                  <asvg:svgBlip xmlns:asvg="http://schemas.microsoft.com/office/drawing/2016/SVG/main" xmlns="" r:embed="rId7"/>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a:t> </a:t>
            </a:r>
          </a:p>
        </p:txBody>
      </p:sp>
      <p:sp>
        <p:nvSpPr>
          <p:cNvPr id="8" name="Text Placeholder 7">
            <a:extLst>
              <a:ext uri="{FF2B5EF4-FFF2-40B4-BE49-F238E27FC236}">
                <a16:creationId xmlns:a16="http://schemas.microsoft.com/office/drawing/2014/main" xmlns="" id="{6E248C0A-0C4B-4F9E-B86F-C76D98029E86}"/>
              </a:ext>
            </a:extLst>
          </p:cNvPr>
          <p:cNvSpPr>
            <a:spLocks noGrp="1"/>
          </p:cNvSpPr>
          <p:nvPr>
            <p:ph type="body" idx="1"/>
          </p:nvPr>
        </p:nvSpPr>
        <p:spPr>
          <a:xfrm>
            <a:off x="407987" y="1567813"/>
            <a:ext cx="11376025" cy="4636800"/>
          </a:xfrm>
          <a:prstGeom prst="rect">
            <a:avLst/>
          </a:prstGeom>
        </p:spPr>
        <p:txBody>
          <a:bodyPr vert="horz" lIns="91440" tIns="45720" rIns="91440" bIns="45720" rtlCol="0">
            <a:noAutofit/>
          </a:bodyPr>
          <a:lstStyle/>
          <a:p>
            <a:pPr lvl="0"/>
            <a:r>
              <a:rPr lang="en-US" dirty="0"/>
              <a:t>Click to add text here. </a:t>
            </a:r>
            <a:br>
              <a:rPr lang="en-US" dirty="0"/>
            </a:br>
            <a:r>
              <a:rPr lang="en-US" dirty="0"/>
              <a:t>When pasting copy from other slides, be sure to use the Paste and Match Formatting shortcut (</a:t>
            </a:r>
            <a:r>
              <a:rPr lang="en-US" dirty="0" err="1"/>
              <a:t>Cmd</a:t>
            </a:r>
            <a:r>
              <a:rPr lang="en-US" dirty="0"/>
              <a:t> + Option + Shift + V).</a:t>
            </a:r>
            <a:br>
              <a:rPr lang="en-US" dirty="0"/>
            </a:br>
            <a:r>
              <a:rPr lang="en-US" dirty="0"/>
              <a:t>To increase bullet level, select your text and press Tab.</a:t>
            </a:r>
            <a:br>
              <a:rPr lang="en-US" dirty="0"/>
            </a:br>
            <a:r>
              <a:rPr lang="en-US" dirty="0"/>
              <a:t>To decrease bullet level, select your bullet text and press Shift + Tab.</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5"/>
    </p:custDataLst>
    <p:extLst>
      <p:ext uri="{BB962C8B-B14F-4D97-AF65-F5344CB8AC3E}">
        <p14:creationId xmlns:p14="http://schemas.microsoft.com/office/powerpoint/2010/main" val="423571043"/>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Lst>
  <p:hf hdr="0" ftr="0"/>
  <p:txStyles>
    <p:title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1pPr>
      <a:lvl2pPr marL="460800" marR="0" indent="-2304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6912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3pPr>
      <a:lvl4pPr marL="9216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4pPr>
      <a:lvl5pPr marL="1152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257">
          <p15:clr>
            <a:srgbClr val="C35EA4"/>
          </p15:clr>
        </p15:guide>
        <p15:guide id="2" pos="7423">
          <p15:clr>
            <a:srgbClr val="C35EA4"/>
          </p15:clr>
        </p15:guide>
        <p15:guide id="3" orient="horz" pos="3906">
          <p15:clr>
            <a:srgbClr val="C35EA4"/>
          </p15:clr>
        </p15:guide>
        <p15:guide id="4" orient="horz" pos="255">
          <p15:clr>
            <a:srgbClr val="C35E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65884D0-6C0A-4957-A521-E7AECDD8A627}"/>
              </a:ext>
            </a:extLst>
          </p:cNvPr>
          <p:cNvSpPr>
            <a:spLocks noGrp="1"/>
          </p:cNvSpPr>
          <p:nvPr>
            <p:ph type="title"/>
          </p:nvPr>
        </p:nvSpPr>
        <p:spPr>
          <a:xfrm>
            <a:off x="407987" y="404812"/>
            <a:ext cx="11376025" cy="1007427"/>
          </a:xfrm>
          <a:prstGeom prst="rect">
            <a:avLst/>
          </a:prstGeom>
        </p:spPr>
        <p:txBody>
          <a:bodyPr vert="horz" lIns="0" tIns="0" rIns="0" bIns="0" rtlCol="0" anchor="t">
            <a:normAutofit/>
          </a:bodyPr>
          <a:lstStyle/>
          <a:p>
            <a:r>
              <a:rPr lang="en-US" dirty="0"/>
              <a:t>Click to enter title here</a:t>
            </a:r>
            <a:endParaRPr lang="en-GB" dirty="0"/>
          </a:p>
        </p:txBody>
      </p:sp>
      <p:sp>
        <p:nvSpPr>
          <p:cNvPr id="4" name="Date Placeholder 3">
            <a:extLst>
              <a:ext uri="{FF2B5EF4-FFF2-40B4-BE49-F238E27FC236}">
                <a16:creationId xmlns:a16="http://schemas.microsoft.com/office/drawing/2014/main" xmlns="" id="{FD78F6B2-FAF9-4D08-B8BD-F2646AEF396C}"/>
              </a:ext>
            </a:extLst>
          </p:cNvPr>
          <p:cNvSpPr>
            <a:spLocks noGrp="1"/>
          </p:cNvSpPr>
          <p:nvPr>
            <p:ph type="dt" sz="half" idx="2"/>
          </p:nvPr>
        </p:nvSpPr>
        <p:spPr>
          <a:xfrm>
            <a:off x="10137663" y="6454800"/>
            <a:ext cx="1279358" cy="309145"/>
          </a:xfrm>
          <a:prstGeom prst="rect">
            <a:avLst/>
          </a:prstGeom>
        </p:spPr>
        <p:txBody>
          <a:bodyPr vert="horz" lIns="91440" tIns="45720" rIns="91440" bIns="72000" rtlCol="0" anchor="b" anchorCtr="0">
            <a:noAutofit/>
          </a:bodyPr>
          <a:lstStyle>
            <a:lvl1pPr algn="r">
              <a:lnSpc>
                <a:spcPct val="100000"/>
              </a:lnSpc>
              <a:spcBef>
                <a:spcPts val="0"/>
              </a:spcBef>
              <a:spcAft>
                <a:spcPts val="0"/>
              </a:spcAft>
              <a:defRPr sz="105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xmlns="" id="{6410E024-D0BA-4349-981A-F74D8D6124B4}"/>
              </a:ext>
            </a:extLst>
          </p:cNvPr>
          <p:cNvSpPr>
            <a:spLocks noGrp="1"/>
          </p:cNvSpPr>
          <p:nvPr>
            <p:ph type="sldNum" sz="quarter" idx="4"/>
          </p:nvPr>
        </p:nvSpPr>
        <p:spPr>
          <a:xfrm>
            <a:off x="0" y="6454800"/>
            <a:ext cx="407987" cy="309145"/>
          </a:xfrm>
          <a:prstGeom prst="rect">
            <a:avLst/>
          </a:prstGeom>
        </p:spPr>
        <p:txBody>
          <a:bodyPr vert="horz" lIns="0" tIns="0" rIns="0" bIns="72000" rtlCol="0" anchor="b" anchorCtr="0">
            <a:noAutofit/>
          </a:bodyPr>
          <a:lstStyle>
            <a:lvl1pPr algn="r">
              <a:lnSpc>
                <a:spcPct val="100000"/>
              </a:lnSpc>
              <a:spcBef>
                <a:spcPts val="0"/>
              </a:spcBef>
              <a:spcAft>
                <a:spcPts val="0"/>
              </a:spcAft>
              <a:defRPr sz="1050">
                <a:solidFill>
                  <a:schemeClr val="tx1"/>
                </a:solidFill>
              </a:defRPr>
            </a:lvl1pPr>
          </a:lstStyle>
          <a:p>
            <a:fld id="{F8E47D07-9D1E-4FE9-B31A-2F5863681021}" type="slidenum">
              <a:rPr lang="en-GB" smtClean="0"/>
              <a:pPr/>
              <a:t>‹#›</a:t>
            </a:fld>
            <a:endParaRPr lang="en-GB" dirty="0"/>
          </a:p>
        </p:txBody>
      </p:sp>
      <p:sp>
        <p:nvSpPr>
          <p:cNvPr id="20" name="Text Placeholder 30">
            <a:extLst>
              <a:ext uri="{FF2B5EF4-FFF2-40B4-BE49-F238E27FC236}">
                <a16:creationId xmlns:a16="http://schemas.microsoft.com/office/drawing/2014/main" xmlns="" id="{611C7859-08D9-4DAD-BB25-DD22F6761BE3}"/>
              </a:ext>
            </a:extLst>
          </p:cNvPr>
          <p:cNvSpPr txBox="1">
            <a:spLocks/>
          </p:cNvSpPr>
          <p:nvPr/>
        </p:nvSpPr>
        <p:spPr>
          <a:xfrm>
            <a:off x="11597151" y="6303999"/>
            <a:ext cx="294812" cy="355098"/>
          </a:xfrm>
          <a:prstGeom prst="rect">
            <a:avLst/>
          </a:prstGeom>
          <a:blipFill>
            <a:blip r:embed="rId16">
              <a:extLst>
                <a:ext uri="{96DAC541-7B7A-43D3-8B79-37D633B846F1}">
                  <asvg:svgBlip xmlns:asvg="http://schemas.microsoft.com/office/drawing/2016/SVG/main" xmlns="" r:embed="rId17"/>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a:t> </a:t>
            </a:r>
          </a:p>
        </p:txBody>
      </p:sp>
      <p:sp>
        <p:nvSpPr>
          <p:cNvPr id="8" name="Text Placeholder 7">
            <a:extLst>
              <a:ext uri="{FF2B5EF4-FFF2-40B4-BE49-F238E27FC236}">
                <a16:creationId xmlns:a16="http://schemas.microsoft.com/office/drawing/2014/main" xmlns="" id="{6E248C0A-0C4B-4F9E-B86F-C76D98029E86}"/>
              </a:ext>
            </a:extLst>
          </p:cNvPr>
          <p:cNvSpPr>
            <a:spLocks noGrp="1"/>
          </p:cNvSpPr>
          <p:nvPr>
            <p:ph type="body" idx="1"/>
          </p:nvPr>
        </p:nvSpPr>
        <p:spPr>
          <a:xfrm>
            <a:off x="407987" y="1567813"/>
            <a:ext cx="11376025" cy="4636800"/>
          </a:xfrm>
          <a:prstGeom prst="rect">
            <a:avLst/>
          </a:prstGeom>
        </p:spPr>
        <p:txBody>
          <a:bodyPr vert="horz" lIns="91440" tIns="45720" rIns="91440" bIns="45720" rtlCol="0">
            <a:noAutofit/>
          </a:bodyPr>
          <a:lstStyle/>
          <a:p>
            <a:pPr lvl="0"/>
            <a:r>
              <a:rPr lang="en-US" dirty="0"/>
              <a:t>Click to add text here. </a:t>
            </a:r>
            <a:br>
              <a:rPr lang="en-US" dirty="0"/>
            </a:br>
            <a:r>
              <a:rPr lang="en-US" dirty="0"/>
              <a:t>When pasting copy from other slides, be sure to use the Paste and Match Formatting shortcut (</a:t>
            </a:r>
            <a:r>
              <a:rPr lang="en-US" dirty="0" err="1"/>
              <a:t>Cmd</a:t>
            </a:r>
            <a:r>
              <a:rPr lang="en-US" dirty="0"/>
              <a:t> + Option + Shift + V).</a:t>
            </a:r>
            <a:br>
              <a:rPr lang="en-US" dirty="0"/>
            </a:br>
            <a:r>
              <a:rPr lang="en-US" dirty="0"/>
              <a:t>To increase bullet level, select your text and press Tab.</a:t>
            </a:r>
            <a:br>
              <a:rPr lang="en-US" dirty="0"/>
            </a:br>
            <a:r>
              <a:rPr lang="en-US" dirty="0"/>
              <a:t>To decrease bullet level, select your bullet text and press Shift + Tab.</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5"/>
    </p:custDataLst>
    <p:extLst>
      <p:ext uri="{BB962C8B-B14F-4D97-AF65-F5344CB8AC3E}">
        <p14:creationId xmlns:p14="http://schemas.microsoft.com/office/powerpoint/2010/main" val="2956617648"/>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8" r:id="rId5"/>
    <p:sldLayoutId id="2147484039" r:id="rId6"/>
    <p:sldLayoutId id="2147484040" r:id="rId7"/>
    <p:sldLayoutId id="2147484041" r:id="rId8"/>
    <p:sldLayoutId id="2147484042" r:id="rId9"/>
    <p:sldLayoutId id="2147484043" r:id="rId10"/>
    <p:sldLayoutId id="2147484044" r:id="rId11"/>
    <p:sldLayoutId id="2147484047" r:id="rId12"/>
    <p:sldLayoutId id="2147484046" r:id="rId13"/>
  </p:sldLayoutIdLst>
  <p:hf hdr="0" ftr="0"/>
  <p:txStyles>
    <p:title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1pPr>
      <a:lvl2pPr marL="460800" marR="0" indent="-2304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a:solidFill>
            <a:schemeClr val="tx1"/>
          </a:solidFill>
          <a:latin typeface="+mn-lt"/>
          <a:ea typeface="+mn-ea"/>
          <a:cs typeface="+mn-cs"/>
        </a:defRPr>
      </a:lvl2pPr>
      <a:lvl3pPr marL="6912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3pPr>
      <a:lvl4pPr marL="9216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4pPr>
      <a:lvl5pPr marL="1152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257">
          <p15:clr>
            <a:srgbClr val="C35EA4"/>
          </p15:clr>
        </p15:guide>
        <p15:guide id="2" pos="7423">
          <p15:clr>
            <a:srgbClr val="C35EA4"/>
          </p15:clr>
        </p15:guide>
        <p15:guide id="3" orient="horz" pos="3906">
          <p15:clr>
            <a:srgbClr val="C35EA4"/>
          </p15:clr>
        </p15:guide>
        <p15:guide id="4" orient="horz" pos="255">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84.xml"/><Relationship Id="rId1" Type="http://schemas.openxmlformats.org/officeDocument/2006/relationships/vmlDrawing" Target="../drawings/vmlDrawing1.vml"/><Relationship Id="rId5" Type="http://schemas.openxmlformats.org/officeDocument/2006/relationships/image" Target="../media/image16.e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chart" Target="../charts/chart1.xml"/><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png"/><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9.xml"/><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21.xml"/><Relationship Id="rId6" Type="http://schemas.openxmlformats.org/officeDocument/2006/relationships/image" Target="../media/image24.png"/><Relationship Id="rId11" Type="http://schemas.openxmlformats.org/officeDocument/2006/relationships/image" Target="../media/image29.png"/><Relationship Id="rId24" Type="http://schemas.openxmlformats.org/officeDocument/2006/relationships/image" Target="../media/image42.pn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1.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0.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26" Type="http://schemas.microsoft.com/office/2007/relationships/hdphoto" Target="../media/hdphoto2.wdp"/><Relationship Id="rId3" Type="http://schemas.openxmlformats.org/officeDocument/2006/relationships/slideLayout" Target="../slideLayouts/slideLayout12.xml"/><Relationship Id="rId21" Type="http://schemas.openxmlformats.org/officeDocument/2006/relationships/image" Target="../media/image60.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5" Type="http://schemas.openxmlformats.org/officeDocument/2006/relationships/image" Target="../media/image64.png"/><Relationship Id="rId2" Type="http://schemas.openxmlformats.org/officeDocument/2006/relationships/tags" Target="../tags/tag85.xml"/><Relationship Id="rId16" Type="http://schemas.openxmlformats.org/officeDocument/2006/relationships/image" Target="../media/image55.png"/><Relationship Id="rId20" Type="http://schemas.openxmlformats.org/officeDocument/2006/relationships/image" Target="../media/image59.png"/><Relationship Id="rId29" Type="http://schemas.openxmlformats.org/officeDocument/2006/relationships/image" Target="../media/image67.png"/><Relationship Id="rId1" Type="http://schemas.openxmlformats.org/officeDocument/2006/relationships/vmlDrawing" Target="../drawings/vmlDrawing2.vml"/><Relationship Id="rId6" Type="http://schemas.openxmlformats.org/officeDocument/2006/relationships/image" Target="../media/image16.emf"/><Relationship Id="rId11" Type="http://schemas.openxmlformats.org/officeDocument/2006/relationships/image" Target="../media/image50.png"/><Relationship Id="rId24" Type="http://schemas.openxmlformats.org/officeDocument/2006/relationships/image" Target="../media/image63.png"/><Relationship Id="rId5" Type="http://schemas.openxmlformats.org/officeDocument/2006/relationships/oleObject" Target="../embeddings/oleObject2.bin"/><Relationship Id="rId15" Type="http://schemas.openxmlformats.org/officeDocument/2006/relationships/image" Target="../media/image54.png"/><Relationship Id="rId23" Type="http://schemas.openxmlformats.org/officeDocument/2006/relationships/image" Target="../media/image62.png"/><Relationship Id="rId28" Type="http://schemas.openxmlformats.org/officeDocument/2006/relationships/image" Target="../media/image66.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notesSlide" Target="../notesSlides/notesSlide11.xml"/><Relationship Id="rId9" Type="http://schemas.openxmlformats.org/officeDocument/2006/relationships/image" Target="../media/image48.png"/><Relationship Id="rId14" Type="http://schemas.openxmlformats.org/officeDocument/2006/relationships/image" Target="../media/image53.png"/><Relationship Id="rId22" Type="http://schemas.openxmlformats.org/officeDocument/2006/relationships/image" Target="../media/image61.png"/><Relationship Id="rId27" Type="http://schemas.openxmlformats.org/officeDocument/2006/relationships/image" Target="../media/image65.png"/><Relationship Id="rId30" Type="http://schemas.openxmlformats.org/officeDocument/2006/relationships/image" Target="../media/image68.png"/></Relationships>
</file>

<file path=ppt/slides/_rels/slide16.xml.rels><?xml version="1.0" encoding="UTF-8" standalone="yes"?>
<Relationships xmlns="http://schemas.openxmlformats.org/package/2006/relationships"><Relationship Id="rId13" Type="http://schemas.openxmlformats.org/officeDocument/2006/relationships/image" Target="../media/image57.png"/><Relationship Id="rId18" Type="http://schemas.openxmlformats.org/officeDocument/2006/relationships/image" Target="../media/image72.png"/><Relationship Id="rId26" Type="http://schemas.openxmlformats.org/officeDocument/2006/relationships/image" Target="../media/image61.png"/><Relationship Id="rId3" Type="http://schemas.openxmlformats.org/officeDocument/2006/relationships/slideLayout" Target="../slideLayouts/slideLayout12.xml"/><Relationship Id="rId21" Type="http://schemas.openxmlformats.org/officeDocument/2006/relationships/image" Target="../media/image75.png"/><Relationship Id="rId34" Type="http://schemas.openxmlformats.org/officeDocument/2006/relationships/image" Target="../media/image50.png"/><Relationship Id="rId7" Type="http://schemas.openxmlformats.org/officeDocument/2006/relationships/image" Target="../media/image69.png"/><Relationship Id="rId12" Type="http://schemas.openxmlformats.org/officeDocument/2006/relationships/image" Target="../media/image56.png"/><Relationship Id="rId17" Type="http://schemas.openxmlformats.org/officeDocument/2006/relationships/image" Target="../media/image71.png"/><Relationship Id="rId25" Type="http://schemas.openxmlformats.org/officeDocument/2006/relationships/image" Target="../media/image55.png"/><Relationship Id="rId33" Type="http://schemas.openxmlformats.org/officeDocument/2006/relationships/image" Target="../media/image48.png"/><Relationship Id="rId2" Type="http://schemas.openxmlformats.org/officeDocument/2006/relationships/tags" Target="../tags/tag86.xml"/><Relationship Id="rId16" Type="http://schemas.openxmlformats.org/officeDocument/2006/relationships/image" Target="../media/image70.png"/><Relationship Id="rId20" Type="http://schemas.openxmlformats.org/officeDocument/2006/relationships/image" Target="../media/image74.png"/><Relationship Id="rId29" Type="http://schemas.openxmlformats.org/officeDocument/2006/relationships/image" Target="../media/image78.png"/><Relationship Id="rId1" Type="http://schemas.openxmlformats.org/officeDocument/2006/relationships/vmlDrawing" Target="../drawings/vmlDrawing3.vml"/><Relationship Id="rId6" Type="http://schemas.openxmlformats.org/officeDocument/2006/relationships/image" Target="../media/image16.emf"/><Relationship Id="rId11" Type="http://schemas.openxmlformats.org/officeDocument/2006/relationships/image" Target="../media/image53.png"/><Relationship Id="rId24" Type="http://schemas.openxmlformats.org/officeDocument/2006/relationships/image" Target="../media/image54.png"/><Relationship Id="rId32" Type="http://schemas.openxmlformats.org/officeDocument/2006/relationships/image" Target="../media/image58.png"/><Relationship Id="rId5" Type="http://schemas.openxmlformats.org/officeDocument/2006/relationships/oleObject" Target="../embeddings/oleObject3.bin"/><Relationship Id="rId15" Type="http://schemas.openxmlformats.org/officeDocument/2006/relationships/image" Target="../media/image60.png"/><Relationship Id="rId23" Type="http://schemas.openxmlformats.org/officeDocument/2006/relationships/image" Target="../media/image77.png"/><Relationship Id="rId28" Type="http://schemas.openxmlformats.org/officeDocument/2006/relationships/image" Target="../media/image63.png"/><Relationship Id="rId10" Type="http://schemas.openxmlformats.org/officeDocument/2006/relationships/image" Target="../media/image52.png"/><Relationship Id="rId19" Type="http://schemas.openxmlformats.org/officeDocument/2006/relationships/image" Target="../media/image73.png"/><Relationship Id="rId31" Type="http://schemas.openxmlformats.org/officeDocument/2006/relationships/image" Target="../media/image65.png"/><Relationship Id="rId4" Type="http://schemas.openxmlformats.org/officeDocument/2006/relationships/notesSlide" Target="../notesSlides/notesSlide12.xml"/><Relationship Id="rId9" Type="http://schemas.openxmlformats.org/officeDocument/2006/relationships/image" Target="../media/image51.png"/><Relationship Id="rId14" Type="http://schemas.openxmlformats.org/officeDocument/2006/relationships/image" Target="../media/image59.png"/><Relationship Id="rId22" Type="http://schemas.openxmlformats.org/officeDocument/2006/relationships/image" Target="../media/image76.png"/><Relationship Id="rId27" Type="http://schemas.openxmlformats.org/officeDocument/2006/relationships/image" Target="../media/image62.png"/><Relationship Id="rId30" Type="http://schemas.openxmlformats.org/officeDocument/2006/relationships/image" Target="../media/image79.png"/><Relationship Id="rId8" Type="http://schemas.openxmlformats.org/officeDocument/2006/relationships/image" Target="../media/image47.png"/></Relationships>
</file>

<file path=ppt/slides/_rels/slide17.xml.rels><?xml version="1.0" encoding="UTF-8" standalone="yes"?>
<Relationships xmlns="http://schemas.openxmlformats.org/package/2006/relationships"><Relationship Id="rId13" Type="http://schemas.openxmlformats.org/officeDocument/2006/relationships/image" Target="../media/image56.png"/><Relationship Id="rId18" Type="http://schemas.openxmlformats.org/officeDocument/2006/relationships/image" Target="../media/image79.png"/><Relationship Id="rId26" Type="http://schemas.openxmlformats.org/officeDocument/2006/relationships/image" Target="../media/image85.png"/><Relationship Id="rId39" Type="http://schemas.openxmlformats.org/officeDocument/2006/relationships/image" Target="../media/image96.png"/><Relationship Id="rId21" Type="http://schemas.openxmlformats.org/officeDocument/2006/relationships/image" Target="../media/image73.png"/><Relationship Id="rId34" Type="http://schemas.openxmlformats.org/officeDocument/2006/relationships/image" Target="../media/image91.png"/><Relationship Id="rId42" Type="http://schemas.openxmlformats.org/officeDocument/2006/relationships/image" Target="../media/image99.png"/><Relationship Id="rId7" Type="http://schemas.openxmlformats.org/officeDocument/2006/relationships/image" Target="../media/image80.png"/><Relationship Id="rId2" Type="http://schemas.openxmlformats.org/officeDocument/2006/relationships/tags" Target="../tags/tag87.xml"/><Relationship Id="rId16" Type="http://schemas.openxmlformats.org/officeDocument/2006/relationships/image" Target="../media/image59.png"/><Relationship Id="rId29" Type="http://schemas.openxmlformats.org/officeDocument/2006/relationships/image" Target="../media/image54.png"/><Relationship Id="rId1" Type="http://schemas.openxmlformats.org/officeDocument/2006/relationships/vmlDrawing" Target="../drawings/vmlDrawing4.vml"/><Relationship Id="rId6" Type="http://schemas.openxmlformats.org/officeDocument/2006/relationships/image" Target="../media/image16.emf"/><Relationship Id="rId11" Type="http://schemas.openxmlformats.org/officeDocument/2006/relationships/image" Target="../media/image82.png"/><Relationship Id="rId24" Type="http://schemas.openxmlformats.org/officeDocument/2006/relationships/image" Target="../media/image76.png"/><Relationship Id="rId32" Type="http://schemas.openxmlformats.org/officeDocument/2006/relationships/image" Target="../media/image89.png"/><Relationship Id="rId37" Type="http://schemas.openxmlformats.org/officeDocument/2006/relationships/image" Target="../media/image94.png"/><Relationship Id="rId40" Type="http://schemas.openxmlformats.org/officeDocument/2006/relationships/image" Target="../media/image97.png"/><Relationship Id="rId45" Type="http://schemas.openxmlformats.org/officeDocument/2006/relationships/image" Target="../media/image70.png"/><Relationship Id="rId5" Type="http://schemas.openxmlformats.org/officeDocument/2006/relationships/oleObject" Target="../embeddings/oleObject4.bin"/><Relationship Id="rId15" Type="http://schemas.openxmlformats.org/officeDocument/2006/relationships/image" Target="../media/image58.png"/><Relationship Id="rId23" Type="http://schemas.openxmlformats.org/officeDocument/2006/relationships/image" Target="../media/image83.png"/><Relationship Id="rId28" Type="http://schemas.openxmlformats.org/officeDocument/2006/relationships/image" Target="../media/image87.png"/><Relationship Id="rId36" Type="http://schemas.openxmlformats.org/officeDocument/2006/relationships/image" Target="../media/image93.png"/><Relationship Id="rId10" Type="http://schemas.openxmlformats.org/officeDocument/2006/relationships/image" Target="../media/image52.png"/><Relationship Id="rId19" Type="http://schemas.openxmlformats.org/officeDocument/2006/relationships/image" Target="../media/image71.png"/><Relationship Id="rId31" Type="http://schemas.openxmlformats.org/officeDocument/2006/relationships/image" Target="../media/image88.png"/><Relationship Id="rId44" Type="http://schemas.openxmlformats.org/officeDocument/2006/relationships/image" Target="../media/image101.png"/><Relationship Id="rId4" Type="http://schemas.openxmlformats.org/officeDocument/2006/relationships/notesSlide" Target="../notesSlides/notesSlide13.xml"/><Relationship Id="rId9" Type="http://schemas.openxmlformats.org/officeDocument/2006/relationships/image" Target="../media/image51.png"/><Relationship Id="rId14" Type="http://schemas.openxmlformats.org/officeDocument/2006/relationships/image" Target="../media/image57.png"/><Relationship Id="rId22" Type="http://schemas.openxmlformats.org/officeDocument/2006/relationships/image" Target="../media/image74.png"/><Relationship Id="rId27" Type="http://schemas.openxmlformats.org/officeDocument/2006/relationships/image" Target="../media/image86.png"/><Relationship Id="rId30" Type="http://schemas.openxmlformats.org/officeDocument/2006/relationships/image" Target="../media/image55.png"/><Relationship Id="rId35" Type="http://schemas.openxmlformats.org/officeDocument/2006/relationships/image" Target="../media/image92.png"/><Relationship Id="rId43" Type="http://schemas.openxmlformats.org/officeDocument/2006/relationships/image" Target="../media/image100.png"/><Relationship Id="rId8" Type="http://schemas.openxmlformats.org/officeDocument/2006/relationships/image" Target="../media/image81.png"/><Relationship Id="rId3" Type="http://schemas.openxmlformats.org/officeDocument/2006/relationships/slideLayout" Target="../slideLayouts/slideLayout12.xml"/><Relationship Id="rId12" Type="http://schemas.openxmlformats.org/officeDocument/2006/relationships/image" Target="../media/image65.png"/><Relationship Id="rId17" Type="http://schemas.openxmlformats.org/officeDocument/2006/relationships/image" Target="../media/image60.png"/><Relationship Id="rId25" Type="http://schemas.openxmlformats.org/officeDocument/2006/relationships/image" Target="../media/image84.png"/><Relationship Id="rId33" Type="http://schemas.openxmlformats.org/officeDocument/2006/relationships/image" Target="../media/image90.png"/><Relationship Id="rId38" Type="http://schemas.openxmlformats.org/officeDocument/2006/relationships/image" Target="../media/image95.png"/><Relationship Id="rId20" Type="http://schemas.openxmlformats.org/officeDocument/2006/relationships/image" Target="../media/image72.png"/><Relationship Id="rId41" Type="http://schemas.openxmlformats.org/officeDocument/2006/relationships/image" Target="../media/image9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health-ua.com/article/43426-sistemnaya-krasnaya-volchanka-vpraktike-semejnyh-vrachej-otvety-nachasto-za%2020.03.2023" TargetMode="Externa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slideLayout" Target="../slideLayouts/slideLayout12.xml"/><Relationship Id="rId7" Type="http://schemas.openxmlformats.org/officeDocument/2006/relationships/chart" Target="../charts/chart2.xml"/><Relationship Id="rId12" Type="http://schemas.openxmlformats.org/officeDocument/2006/relationships/image" Target="../media/image110.png"/><Relationship Id="rId2" Type="http://schemas.openxmlformats.org/officeDocument/2006/relationships/tags" Target="../tags/tag88.xml"/><Relationship Id="rId1" Type="http://schemas.openxmlformats.org/officeDocument/2006/relationships/vmlDrawing" Target="../drawings/vmlDrawing5.vml"/><Relationship Id="rId6" Type="http://schemas.openxmlformats.org/officeDocument/2006/relationships/image" Target="../media/image16.emf"/><Relationship Id="rId11" Type="http://schemas.openxmlformats.org/officeDocument/2006/relationships/image" Target="../media/image109.png"/><Relationship Id="rId5" Type="http://schemas.openxmlformats.org/officeDocument/2006/relationships/oleObject" Target="../embeddings/oleObject5.bin"/><Relationship Id="rId10" Type="http://schemas.openxmlformats.org/officeDocument/2006/relationships/image" Target="../media/image108.png"/><Relationship Id="rId4" Type="http://schemas.openxmlformats.org/officeDocument/2006/relationships/notesSlide" Target="../notesSlides/notesSlide15.xml"/><Relationship Id="rId9" Type="http://schemas.openxmlformats.org/officeDocument/2006/relationships/image" Target="../media/image22.svg"/></Relationships>
</file>

<file path=ppt/slides/_rels/slide2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hyperlink" Target="https://probolezny.ru/ochagovaja-alopecija/"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probolezny.ru/artrit-revmatoidnyy/" TargetMode="External"/><Relationship Id="rId7" Type="http://schemas.openxmlformats.org/officeDocument/2006/relationships/image" Target="../media/image115.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14.png"/><Relationship Id="rId5" Type="http://schemas.openxmlformats.org/officeDocument/2006/relationships/hyperlink" Target="https://probolezny.ru/sistemnaya-krasnaya-volchanka/#14" TargetMode="External"/><Relationship Id="rId4" Type="http://schemas.openxmlformats.org/officeDocument/2006/relationships/hyperlink" Target="https://probolezny.ru/sistemnaya-krasnaya-volchanka/#10"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probolezny.ru/sistemnaya-krasnaya-volchanka/#2" TargetMode="External"/><Relationship Id="rId3" Type="http://schemas.openxmlformats.org/officeDocument/2006/relationships/hyperlink" Target="https://probolezny.ru/sistemnaya-krasnaya-volchanka/#8" TargetMode="External"/><Relationship Id="rId7" Type="http://schemas.openxmlformats.org/officeDocument/2006/relationships/hyperlink" Target="https://probolezny.ru/sistemnaya-krasnaya-volchanka/#1"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hyperlink" Target="https://probolezny.ru/insult-ishemicheskiy/" TargetMode="External"/><Relationship Id="rId11" Type="http://schemas.openxmlformats.org/officeDocument/2006/relationships/hyperlink" Target="https://probolezny.ru/artrit-hronicheskiy/" TargetMode="External"/><Relationship Id="rId5" Type="http://schemas.openxmlformats.org/officeDocument/2006/relationships/hyperlink" Target="https://probolezny.ru/infarkt-miokarda/" TargetMode="External"/><Relationship Id="rId10" Type="http://schemas.openxmlformats.org/officeDocument/2006/relationships/hyperlink" Target="https://probolezny.ru/atopicheskiy-dermatit/" TargetMode="External"/><Relationship Id="rId4" Type="http://schemas.openxmlformats.org/officeDocument/2006/relationships/hyperlink" Target="https://probolezny.ru/ateroskleroz/" TargetMode="External"/><Relationship Id="rId9" Type="http://schemas.openxmlformats.org/officeDocument/2006/relationships/hyperlink" Target="https://probolezny.ru/sistemnaya-krasnaya-volchanka/#4"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hyperlink" Target="https://probolezny.ru/sistemnaya-krasnaya-volchanka/#4" TargetMode="External"/><Relationship Id="rId2" Type="http://schemas.openxmlformats.org/officeDocument/2006/relationships/hyperlink" Target="https://probolezny.ru/sistemnaya-krasnaya-volchanka/#2" TargetMode="External"/><Relationship Id="rId1" Type="http://schemas.openxmlformats.org/officeDocument/2006/relationships/slideLayout" Target="../slideLayouts/slideLayout12.xml"/><Relationship Id="rId5" Type="http://schemas.openxmlformats.org/officeDocument/2006/relationships/hyperlink" Target="https://probolezny.ru/sistemnaya-krasnaya-volchanka/#13" TargetMode="External"/><Relationship Id="rId4" Type="http://schemas.openxmlformats.org/officeDocument/2006/relationships/hyperlink" Target="https://probolezny.ru/sistemnaya-krasnaya-volchanka/#5"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hyperlink" Target="https://probolezny.ru/sistemnaya-krasnaya-volchanka/#16" TargetMode="Externa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3.xml"/><Relationship Id="rId5" Type="http://schemas.openxmlformats.org/officeDocument/2006/relationships/image" Target="../media/image120.png"/><Relationship Id="rId4" Type="http://schemas.openxmlformats.org/officeDocument/2006/relationships/image" Target="../media/image119.png"/></Relationships>
</file>

<file path=ppt/slides/_rels/slide33.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34.xml.rels><?xml version="1.0" encoding="UTF-8" standalone="yes"?>
<Relationships xmlns="http://schemas.openxmlformats.org/package/2006/relationships"><Relationship Id="rId8" Type="http://schemas.openxmlformats.org/officeDocument/2006/relationships/image" Target="../media/image108.svg"/><Relationship Id="rId13" Type="http://schemas.openxmlformats.org/officeDocument/2006/relationships/image" Target="../media/image134.png"/><Relationship Id="rId18" Type="http://schemas.openxmlformats.org/officeDocument/2006/relationships/image" Target="../media/image137.png"/><Relationship Id="rId3" Type="http://schemas.openxmlformats.org/officeDocument/2006/relationships/image" Target="../media/image128.png"/><Relationship Id="rId21" Type="http://schemas.openxmlformats.org/officeDocument/2006/relationships/image" Target="../media/image121.svg"/><Relationship Id="rId7" Type="http://schemas.openxmlformats.org/officeDocument/2006/relationships/image" Target="../media/image131.png"/><Relationship Id="rId12" Type="http://schemas.openxmlformats.org/officeDocument/2006/relationships/image" Target="../media/image112.svg"/><Relationship Id="rId17" Type="http://schemas.openxmlformats.org/officeDocument/2006/relationships/image" Target="../media/image136.png"/><Relationship Id="rId25" Type="http://schemas.openxmlformats.org/officeDocument/2006/relationships/image" Target="../media/image125.svg"/><Relationship Id="rId2" Type="http://schemas.openxmlformats.org/officeDocument/2006/relationships/image" Target="../media/image127.png"/><Relationship Id="rId16" Type="http://schemas.openxmlformats.org/officeDocument/2006/relationships/image" Target="../media/image116.svg"/><Relationship Id="rId20" Type="http://schemas.openxmlformats.org/officeDocument/2006/relationships/image" Target="../media/image138.png"/><Relationship Id="rId1" Type="http://schemas.openxmlformats.org/officeDocument/2006/relationships/slideLayout" Target="../slideLayouts/slideLayout12.xml"/><Relationship Id="rId6" Type="http://schemas.microsoft.com/office/2007/relationships/hdphoto" Target="../media/hdphoto3.wdp"/><Relationship Id="rId11" Type="http://schemas.openxmlformats.org/officeDocument/2006/relationships/image" Target="../media/image133.png"/><Relationship Id="rId24" Type="http://schemas.openxmlformats.org/officeDocument/2006/relationships/image" Target="../media/image140.png"/><Relationship Id="rId5" Type="http://schemas.openxmlformats.org/officeDocument/2006/relationships/image" Target="../media/image130.png"/><Relationship Id="rId15" Type="http://schemas.openxmlformats.org/officeDocument/2006/relationships/image" Target="../media/image135.png"/><Relationship Id="rId23" Type="http://schemas.openxmlformats.org/officeDocument/2006/relationships/image" Target="../media/image123.svg"/><Relationship Id="rId10" Type="http://schemas.openxmlformats.org/officeDocument/2006/relationships/image" Target="../media/image110.svg"/><Relationship Id="rId19" Type="http://schemas.openxmlformats.org/officeDocument/2006/relationships/image" Target="../media/image119.svg"/><Relationship Id="rId4" Type="http://schemas.openxmlformats.org/officeDocument/2006/relationships/image" Target="../media/image129.png"/><Relationship Id="rId9" Type="http://schemas.openxmlformats.org/officeDocument/2006/relationships/image" Target="../media/image132.png"/><Relationship Id="rId14" Type="http://schemas.openxmlformats.org/officeDocument/2006/relationships/image" Target="../media/image114.svg"/><Relationship Id="rId22" Type="http://schemas.openxmlformats.org/officeDocument/2006/relationships/image" Target="../media/image139.png"/></Relationships>
</file>

<file path=ppt/slides/_rels/slide35.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image" Target="../media/image127.svg"/><Relationship Id="rId7" Type="http://schemas.openxmlformats.org/officeDocument/2006/relationships/image" Target="../media/image131.svg"/><Relationship Id="rId2" Type="http://schemas.openxmlformats.org/officeDocument/2006/relationships/image" Target="../media/image141.png"/><Relationship Id="rId1" Type="http://schemas.openxmlformats.org/officeDocument/2006/relationships/slideLayout" Target="../slideLayouts/slideLayout12.xml"/><Relationship Id="rId6" Type="http://schemas.openxmlformats.org/officeDocument/2006/relationships/image" Target="../media/image143.png"/><Relationship Id="rId5" Type="http://schemas.openxmlformats.org/officeDocument/2006/relationships/image" Target="../media/image129.svg"/><Relationship Id="rId4" Type="http://schemas.openxmlformats.org/officeDocument/2006/relationships/image" Target="../media/image14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chart" Target="../charts/chart4.xml"/><Relationship Id="rId2" Type="http://schemas.openxmlformats.org/officeDocument/2006/relationships/tags" Target="../tags/tag89.xml"/><Relationship Id="rId1" Type="http://schemas.openxmlformats.org/officeDocument/2006/relationships/vmlDrawing" Target="../drawings/vmlDrawing6.vml"/><Relationship Id="rId6" Type="http://schemas.openxmlformats.org/officeDocument/2006/relationships/image" Target="../media/image144.png"/><Relationship Id="rId5" Type="http://schemas.openxmlformats.org/officeDocument/2006/relationships/image" Target="../media/image16.emf"/><Relationship Id="rId4" Type="http://schemas.openxmlformats.org/officeDocument/2006/relationships/oleObject" Target="../embeddings/oleObject6.bin"/></Relationships>
</file>

<file path=ppt/slides/_rels/slide3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137.svg"/><Relationship Id="rId7" Type="http://schemas.openxmlformats.org/officeDocument/2006/relationships/image" Target="../media/image141.svg"/><Relationship Id="rId2" Type="http://schemas.openxmlformats.org/officeDocument/2006/relationships/image" Target="../media/image148.png"/><Relationship Id="rId1" Type="http://schemas.openxmlformats.org/officeDocument/2006/relationships/slideLayout" Target="../slideLayouts/slideLayout12.xml"/><Relationship Id="rId6" Type="http://schemas.openxmlformats.org/officeDocument/2006/relationships/image" Target="../media/image150.png"/><Relationship Id="rId5" Type="http://schemas.openxmlformats.org/officeDocument/2006/relationships/image" Target="../media/image139.svg"/><Relationship Id="rId4" Type="http://schemas.openxmlformats.org/officeDocument/2006/relationships/image" Target="../media/image14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hyperlink" Target="https://probolezny.ru/sistemnaya-krasnaya-volchanka/#12" TargetMode="External"/><Relationship Id="rId2" Type="http://schemas.openxmlformats.org/officeDocument/2006/relationships/hyperlink" Target="https://probolezny.ru/sistemnaya-krasnaya-volchanka/#11" TargetMode="External"/><Relationship Id="rId1" Type="http://schemas.openxmlformats.org/officeDocument/2006/relationships/slideLayout" Target="../slideLayouts/slideLayout18.xml"/><Relationship Id="rId4" Type="http://schemas.openxmlformats.org/officeDocument/2006/relationships/hyperlink" Target="https://probolezny.ru/sistemnaya-krasnaya-volchanka/#17"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8" Type="http://schemas.openxmlformats.org/officeDocument/2006/relationships/image" Target="../media/image151.svg"/><Relationship Id="rId3" Type="http://schemas.openxmlformats.org/officeDocument/2006/relationships/image" Target="../media/image156.png"/><Relationship Id="rId7" Type="http://schemas.openxmlformats.org/officeDocument/2006/relationships/image" Target="../media/image158.png"/><Relationship Id="rId2" Type="http://schemas.openxmlformats.org/officeDocument/2006/relationships/notesSlide" Target="../notesSlides/notesSlide25.xml"/><Relationship Id="rId1" Type="http://schemas.openxmlformats.org/officeDocument/2006/relationships/slideLayout" Target="../slideLayouts/slideLayout22.xml"/><Relationship Id="rId6" Type="http://schemas.openxmlformats.org/officeDocument/2006/relationships/image" Target="../media/image149.svg"/><Relationship Id="rId5" Type="http://schemas.openxmlformats.org/officeDocument/2006/relationships/image" Target="../media/image157.png"/><Relationship Id="rId4" Type="http://schemas.openxmlformats.org/officeDocument/2006/relationships/image" Target="../media/image147.sv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8" Type="http://schemas.openxmlformats.org/officeDocument/2006/relationships/image" Target="../media/image161.emf"/><Relationship Id="rId3" Type="http://schemas.openxmlformats.org/officeDocument/2006/relationships/image" Target="../media/image159.png"/><Relationship Id="rId7" Type="http://schemas.openxmlformats.org/officeDocument/2006/relationships/slide" Target="slide62.xml"/><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image" Target="../media/image160.jpeg"/><Relationship Id="rId5" Type="http://schemas.openxmlformats.org/officeDocument/2006/relationships/slide" Target="slide73.xml"/><Relationship Id="rId4" Type="http://schemas.openxmlformats.org/officeDocument/2006/relationships/slide" Target="slide11.xml"/><Relationship Id="rId9" Type="http://schemas.openxmlformats.org/officeDocument/2006/relationships/image" Target="../media/image162.jpeg"/></Relationships>
</file>

<file path=ppt/slides/_rels/slide5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openxmlformats.org/officeDocument/2006/relationships/image" Target="../media/image161.emf"/><Relationship Id="rId4" Type="http://schemas.openxmlformats.org/officeDocument/2006/relationships/image" Target="../media/image157.svg"/></Relationships>
</file>

<file path=ppt/slides/_rels/slide53.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1.xml"/><Relationship Id="rId1" Type="http://schemas.openxmlformats.org/officeDocument/2006/relationships/slideLayout" Target="../slideLayouts/slideLayout11.xml"/><Relationship Id="rId5" Type="http://schemas.openxmlformats.org/officeDocument/2006/relationships/image" Target="../media/image161.emf"/><Relationship Id="rId4" Type="http://schemas.openxmlformats.org/officeDocument/2006/relationships/image" Target="../media/image159.svg"/></Relationships>
</file>

<file path=ppt/slides/_rels/slide5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2.xml"/><Relationship Id="rId1" Type="http://schemas.openxmlformats.org/officeDocument/2006/relationships/slideLayout" Target="../slideLayouts/slideLayout11.xml"/><Relationship Id="rId5" Type="http://schemas.openxmlformats.org/officeDocument/2006/relationships/image" Target="../media/image161.emf"/><Relationship Id="rId4" Type="http://schemas.openxmlformats.org/officeDocument/2006/relationships/image" Target="../media/image159.svg"/></Relationships>
</file>

<file path=ppt/slides/_rels/slide58.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openxmlformats.org/officeDocument/2006/relationships/hyperlink" Target="https://illness.docdoc.ru/miokardit" TargetMode="External"/><Relationship Id="rId13" Type="http://schemas.openxmlformats.org/officeDocument/2006/relationships/hyperlink" Target="https://illness.docdoc.ru/plevrit" TargetMode="External"/><Relationship Id="rId18" Type="http://schemas.openxmlformats.org/officeDocument/2006/relationships/hyperlink" Target="https://illness.docdoc.ru/kholetsistit" TargetMode="External"/><Relationship Id="rId3" Type="http://schemas.openxmlformats.org/officeDocument/2006/relationships/hyperlink" Target="https://docdoc.ru/doctor/simptomy/likhoradka" TargetMode="External"/><Relationship Id="rId7" Type="http://schemas.openxmlformats.org/officeDocument/2006/relationships/hyperlink" Target="https://illness.docdoc.ru/perikardit" TargetMode="External"/><Relationship Id="rId12" Type="http://schemas.openxmlformats.org/officeDocument/2006/relationships/hyperlink" Target="https://illness.docdoc.ru/stenokardiia" TargetMode="External"/><Relationship Id="rId17" Type="http://schemas.openxmlformats.org/officeDocument/2006/relationships/hyperlink" Target="https://illness.docdoc.ru/appenditsit" TargetMode="External"/><Relationship Id="rId2" Type="http://schemas.openxmlformats.org/officeDocument/2006/relationships/notesSlide" Target="../notesSlides/notesSlide4.xml"/><Relationship Id="rId16" Type="http://schemas.openxmlformats.org/officeDocument/2006/relationships/hyperlink" Target="https://illness.docdoc.ru/pochechnaya_nedostatochnost" TargetMode="External"/><Relationship Id="rId1" Type="http://schemas.openxmlformats.org/officeDocument/2006/relationships/slideLayout" Target="../slideLayouts/slideLayout11.xml"/><Relationship Id="rId6" Type="http://schemas.openxmlformats.org/officeDocument/2006/relationships/hyperlink" Target="https://illness.docdoc.ru/stomatit" TargetMode="External"/><Relationship Id="rId11" Type="http://schemas.openxmlformats.org/officeDocument/2006/relationships/hyperlink" Target="https://illness.docdoc.ru/arterialnaja_gipertonija" TargetMode="External"/><Relationship Id="rId5" Type="http://schemas.openxmlformats.org/officeDocument/2006/relationships/hyperlink" Target="https://docdoc.ru/doctor/simptomy/obshhaya-slabost" TargetMode="External"/><Relationship Id="rId15" Type="http://schemas.openxmlformats.org/officeDocument/2006/relationships/hyperlink" Target="https://illness.docdoc.ru/pnevmoskleroz" TargetMode="External"/><Relationship Id="rId10" Type="http://schemas.openxmlformats.org/officeDocument/2006/relationships/hyperlink" Target="https://illness.docdoc.ru/ishemicheskaiia_bolezn_serdtsa" TargetMode="External"/><Relationship Id="rId4" Type="http://schemas.openxmlformats.org/officeDocument/2006/relationships/hyperlink" Target="https://illness.docdoc.ru/mialgija" TargetMode="External"/><Relationship Id="rId9" Type="http://schemas.openxmlformats.org/officeDocument/2006/relationships/hyperlink" Target="https://illness.docdoc.ru/kardioskleroz" TargetMode="External"/><Relationship Id="rId14" Type="http://schemas.openxmlformats.org/officeDocument/2006/relationships/hyperlink" Target="https://illness.docdoc.ru/pnevmonia"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5.xml"/><Relationship Id="rId1" Type="http://schemas.openxmlformats.org/officeDocument/2006/relationships/slideLayout" Target="../slideLayouts/slideLayout11.xml"/><Relationship Id="rId5" Type="http://schemas.openxmlformats.org/officeDocument/2006/relationships/image" Target="../media/image161.emf"/><Relationship Id="rId4" Type="http://schemas.openxmlformats.org/officeDocument/2006/relationships/image" Target="../media/image159.svg"/></Relationships>
</file>

<file path=ppt/slides/_rels/slide61.xml.rels><?xml version="1.0" encoding="UTF-8" standalone="yes"?>
<Relationships xmlns="http://schemas.openxmlformats.org/package/2006/relationships"><Relationship Id="rId8" Type="http://schemas.openxmlformats.org/officeDocument/2006/relationships/image" Target="../media/image161.emf"/><Relationship Id="rId3" Type="http://schemas.openxmlformats.org/officeDocument/2006/relationships/image" Target="../media/image165.png"/><Relationship Id="rId7" Type="http://schemas.openxmlformats.org/officeDocument/2006/relationships/image" Target="../media/image164.svg"/><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62.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38.xml"/><Relationship Id="rId1" Type="http://schemas.openxmlformats.org/officeDocument/2006/relationships/slideLayout" Target="../slideLayouts/slideLayout11.xml"/><Relationship Id="rId5" Type="http://schemas.openxmlformats.org/officeDocument/2006/relationships/image" Target="../media/image170.jpeg"/><Relationship Id="rId4" Type="http://schemas.openxmlformats.org/officeDocument/2006/relationships/image" Target="../media/image157.svg"/></Relationships>
</file>

<file path=ppt/slides/_rels/slide64.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42.xml"/><Relationship Id="rId1" Type="http://schemas.openxmlformats.org/officeDocument/2006/relationships/slideLayout" Target="../slideLayouts/slideLayout11.xml"/><Relationship Id="rId5" Type="http://schemas.openxmlformats.org/officeDocument/2006/relationships/image" Target="../media/image171.jpeg"/><Relationship Id="rId4" Type="http://schemas.openxmlformats.org/officeDocument/2006/relationships/image" Target="../media/image159.svg"/></Relationships>
</file>

<file path=ppt/slides/_rels/slide6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43.xml"/><Relationship Id="rId1" Type="http://schemas.openxmlformats.org/officeDocument/2006/relationships/slideLayout" Target="../slideLayouts/slideLayout11.xml"/><Relationship Id="rId5" Type="http://schemas.openxmlformats.org/officeDocument/2006/relationships/image" Target="../media/image172.jpeg"/><Relationship Id="rId4" Type="http://schemas.openxmlformats.org/officeDocument/2006/relationships/image" Target="../media/image159.svg"/></Relationships>
</file>

<file path=ppt/slides/_rels/slide69.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hyperlink" Target="https://diagnostica.docdoc.ru/komputernaya-tomografiya/" TargetMode="External"/><Relationship Id="rId3" Type="http://schemas.openxmlformats.org/officeDocument/2006/relationships/hyperlink" Target="https://diagnostica.docdoc.ru/rentgen/rentgen-sustavov/" TargetMode="External"/><Relationship Id="rId7" Type="http://schemas.openxmlformats.org/officeDocument/2006/relationships/hyperlink" Target="https://diagnostica.docdoc.ru/mrt/" TargetMode="External"/><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hyperlink" Target="https://diagnostica.docdoc.ru/uzi/uzi-brushnoi-polosti/" TargetMode="External"/><Relationship Id="rId11" Type="http://schemas.openxmlformats.org/officeDocument/2006/relationships/hyperlink" Target="https://docdoc.ru/doctor/revmatolog" TargetMode="External"/><Relationship Id="rId5" Type="http://schemas.openxmlformats.org/officeDocument/2006/relationships/hyperlink" Target="https://diagnostica.docdoc.ru/uzi/uzi-pochek/" TargetMode="External"/><Relationship Id="rId10" Type="http://schemas.openxmlformats.org/officeDocument/2006/relationships/hyperlink" Target="https://docdoc.ru/doctor/illness/kollagenozy" TargetMode="External"/><Relationship Id="rId4" Type="http://schemas.openxmlformats.org/officeDocument/2006/relationships/hyperlink" Target="https://illness.docdoc.ru/krasnaya_volchanka" TargetMode="External"/><Relationship Id="rId9" Type="http://schemas.openxmlformats.org/officeDocument/2006/relationships/hyperlink" Target="https://diagnostica.docdoc.ru/ehokardiografiya/" TargetMode="External"/></Relationships>
</file>

<file path=ppt/slides/_rels/slide70.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3.jpeg"/><Relationship Id="rId7" Type="http://schemas.openxmlformats.org/officeDocument/2006/relationships/image" Target="../media/image170.svg"/><Relationship Id="rId2" Type="http://schemas.openxmlformats.org/officeDocument/2006/relationships/notesSlide" Target="../notesSlides/notesSlide45.xml"/><Relationship Id="rId1" Type="http://schemas.openxmlformats.org/officeDocument/2006/relationships/slideLayout" Target="../slideLayouts/slideLayout11.xml"/><Relationship Id="rId6" Type="http://schemas.openxmlformats.org/officeDocument/2006/relationships/image" Target="../media/image175.png"/><Relationship Id="rId5" Type="http://schemas.openxmlformats.org/officeDocument/2006/relationships/image" Target="../media/image168.svg"/><Relationship Id="rId4" Type="http://schemas.openxmlformats.org/officeDocument/2006/relationships/image" Target="../media/image174.png"/><Relationship Id="rId9" Type="http://schemas.openxmlformats.org/officeDocument/2006/relationships/image" Target="../media/image172.svg"/></Relationships>
</file>

<file path=ppt/slides/_rels/slide71.xml.rels><?xml version="1.0" encoding="UTF-8" standalone="yes"?>
<Relationships xmlns="http://schemas.openxmlformats.org/package/2006/relationships"><Relationship Id="rId8" Type="http://schemas.openxmlformats.org/officeDocument/2006/relationships/image" Target="../media/image172.svg"/><Relationship Id="rId3" Type="http://schemas.openxmlformats.org/officeDocument/2006/relationships/image" Target="../media/image177.png"/><Relationship Id="rId7" Type="http://schemas.openxmlformats.org/officeDocument/2006/relationships/image" Target="../media/image176.png"/><Relationship Id="rId2" Type="http://schemas.openxmlformats.org/officeDocument/2006/relationships/notesSlide" Target="../notesSlides/notesSlide46.xml"/><Relationship Id="rId1" Type="http://schemas.openxmlformats.org/officeDocument/2006/relationships/slideLayout" Target="../slideLayouts/slideLayout11.xml"/><Relationship Id="rId6" Type="http://schemas.openxmlformats.org/officeDocument/2006/relationships/image" Target="../media/image176.svg"/><Relationship Id="rId11" Type="http://schemas.openxmlformats.org/officeDocument/2006/relationships/image" Target="../media/image178.svg"/><Relationship Id="rId5" Type="http://schemas.openxmlformats.org/officeDocument/2006/relationships/image" Target="../media/image178.png"/><Relationship Id="rId10" Type="http://schemas.openxmlformats.org/officeDocument/2006/relationships/image" Target="../media/image180.png"/><Relationship Id="rId4" Type="http://schemas.openxmlformats.org/officeDocument/2006/relationships/image" Target="../media/image174.svg"/><Relationship Id="rId9" Type="http://schemas.openxmlformats.org/officeDocument/2006/relationships/image" Target="../media/image179.jpeg"/></Relationships>
</file>

<file path=ppt/slides/_rels/slide72.xml.rels><?xml version="1.0" encoding="UTF-8" standalone="yes"?>
<Relationships xmlns="http://schemas.openxmlformats.org/package/2006/relationships"><Relationship Id="rId8" Type="http://schemas.openxmlformats.org/officeDocument/2006/relationships/image" Target="../media/image170.jpeg"/><Relationship Id="rId3" Type="http://schemas.openxmlformats.org/officeDocument/2006/relationships/image" Target="../media/image165.png"/><Relationship Id="rId7" Type="http://schemas.openxmlformats.org/officeDocument/2006/relationships/image" Target="../media/image164.svg"/><Relationship Id="rId2" Type="http://schemas.openxmlformats.org/officeDocument/2006/relationships/notesSlide" Target="../notesSlides/notesSlide47.xml"/><Relationship Id="rId1" Type="http://schemas.openxmlformats.org/officeDocument/2006/relationships/slideLayout" Target="../slideLayouts/slideLayout11.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73.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48.xml"/><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49.xml"/><Relationship Id="rId1" Type="http://schemas.openxmlformats.org/officeDocument/2006/relationships/slideLayout" Target="../slideLayouts/slideLayout11.xml"/><Relationship Id="rId5" Type="http://schemas.openxmlformats.org/officeDocument/2006/relationships/image" Target="../media/image182.jpeg"/><Relationship Id="rId4" Type="http://schemas.openxmlformats.org/officeDocument/2006/relationships/image" Target="../media/image157.svg"/></Relationships>
</file>

<file path=ppt/slides/_rels/slide75.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53.xml"/><Relationship Id="rId1" Type="http://schemas.openxmlformats.org/officeDocument/2006/relationships/slideLayout" Target="../slideLayouts/slideLayout11.xml"/><Relationship Id="rId5" Type="http://schemas.openxmlformats.org/officeDocument/2006/relationships/image" Target="../media/image182.jpeg"/><Relationship Id="rId4" Type="http://schemas.openxmlformats.org/officeDocument/2006/relationships/image" Target="../media/image159.svg"/></Relationships>
</file>

<file path=ppt/slides/_rels/slide7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54.xml"/><Relationship Id="rId1" Type="http://schemas.openxmlformats.org/officeDocument/2006/relationships/slideLayout" Target="../slideLayouts/slideLayout11.xml"/><Relationship Id="rId5" Type="http://schemas.openxmlformats.org/officeDocument/2006/relationships/image" Target="../media/image182.jpeg"/><Relationship Id="rId4" Type="http://schemas.openxmlformats.org/officeDocument/2006/relationships/image" Target="../media/image159.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8" Type="http://schemas.openxmlformats.org/officeDocument/2006/relationships/image" Target="../media/image172.svg"/><Relationship Id="rId3" Type="http://schemas.openxmlformats.org/officeDocument/2006/relationships/image" Target="../media/image174.png"/><Relationship Id="rId7" Type="http://schemas.openxmlformats.org/officeDocument/2006/relationships/image" Target="../media/image176.png"/><Relationship Id="rId2" Type="http://schemas.openxmlformats.org/officeDocument/2006/relationships/notesSlide" Target="../notesSlides/notesSlide58.xml"/><Relationship Id="rId1" Type="http://schemas.openxmlformats.org/officeDocument/2006/relationships/slideLayout" Target="../slideLayouts/slideLayout11.xml"/><Relationship Id="rId6" Type="http://schemas.openxmlformats.org/officeDocument/2006/relationships/image" Target="../media/image170.svg"/><Relationship Id="rId5" Type="http://schemas.openxmlformats.org/officeDocument/2006/relationships/image" Target="../media/image175.png"/><Relationship Id="rId4" Type="http://schemas.openxmlformats.org/officeDocument/2006/relationships/image" Target="../media/image168.svg"/><Relationship Id="rId9" Type="http://schemas.openxmlformats.org/officeDocument/2006/relationships/image" Target="../media/image182.jpeg"/></Relationships>
</file>

<file path=ppt/slides/_rels/slide84.xml.rels><?xml version="1.0" encoding="UTF-8" standalone="yes"?>
<Relationships xmlns="http://schemas.openxmlformats.org/package/2006/relationships"><Relationship Id="rId8" Type="http://schemas.openxmlformats.org/officeDocument/2006/relationships/image" Target="../media/image172.svg"/><Relationship Id="rId3" Type="http://schemas.openxmlformats.org/officeDocument/2006/relationships/image" Target="../media/image174.png"/><Relationship Id="rId7" Type="http://schemas.openxmlformats.org/officeDocument/2006/relationships/image" Target="../media/image176.png"/><Relationship Id="rId2" Type="http://schemas.openxmlformats.org/officeDocument/2006/relationships/notesSlide" Target="../notesSlides/notesSlide59.xml"/><Relationship Id="rId1" Type="http://schemas.openxmlformats.org/officeDocument/2006/relationships/slideLayout" Target="../slideLayouts/slideLayout11.xml"/><Relationship Id="rId6" Type="http://schemas.openxmlformats.org/officeDocument/2006/relationships/image" Target="../media/image170.svg"/><Relationship Id="rId5" Type="http://schemas.openxmlformats.org/officeDocument/2006/relationships/image" Target="../media/image175.png"/><Relationship Id="rId4" Type="http://schemas.openxmlformats.org/officeDocument/2006/relationships/image" Target="../media/image168.svg"/><Relationship Id="rId9" Type="http://schemas.openxmlformats.org/officeDocument/2006/relationships/image" Target="../media/image182.jpeg"/></Relationships>
</file>

<file path=ppt/slides/_rels/slide85.xml.rels><?xml version="1.0" encoding="UTF-8" standalone="yes"?>
<Relationships xmlns="http://schemas.openxmlformats.org/package/2006/relationships"><Relationship Id="rId8" Type="http://schemas.openxmlformats.org/officeDocument/2006/relationships/image" Target="../media/image182.jpeg"/><Relationship Id="rId3" Type="http://schemas.openxmlformats.org/officeDocument/2006/relationships/image" Target="../media/image165.png"/><Relationship Id="rId7" Type="http://schemas.openxmlformats.org/officeDocument/2006/relationships/image" Target="../media/image164.svg"/><Relationship Id="rId2" Type="http://schemas.openxmlformats.org/officeDocument/2006/relationships/notesSlide" Target="../notesSlides/notesSlide60.xml"/><Relationship Id="rId1" Type="http://schemas.openxmlformats.org/officeDocument/2006/relationships/slideLayout" Target="../slideLayouts/slideLayout11.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86.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hyperlink" Target="https://az-most.ru/medication/safnelo" TargetMode="External"/><Relationship Id="rId2" Type="http://schemas.openxmlformats.org/officeDocument/2006/relationships/image" Target="../media/image184.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hyperlink" Target="https://az-most.ru/medication/safnelo" TargetMode="External"/><Relationship Id="rId7" Type="http://schemas.openxmlformats.org/officeDocument/2006/relationships/image" Target="../media/image183.svg"/><Relationship Id="rId2" Type="http://schemas.openxmlformats.org/officeDocument/2006/relationships/notesSlide" Target="../notesSlides/notesSlide61.xml"/><Relationship Id="rId1" Type="http://schemas.openxmlformats.org/officeDocument/2006/relationships/slideLayout" Target="../slideLayouts/slideLayout11.xml"/><Relationship Id="rId6" Type="http://schemas.openxmlformats.org/officeDocument/2006/relationships/image" Target="../media/image186.png"/><Relationship Id="rId5" Type="http://schemas.openxmlformats.org/officeDocument/2006/relationships/image" Target="../media/image181.svg"/><Relationship Id="rId4" Type="http://schemas.openxmlformats.org/officeDocument/2006/relationships/image" Target="../media/image185.png"/></Relationships>
</file>

<file path=ppt/slides/_rels/slide89.xml.rels><?xml version="1.0" encoding="UTF-8" standalone="yes"?>
<Relationships xmlns="http://schemas.openxmlformats.org/package/2006/relationships"><Relationship Id="rId3" Type="http://schemas.openxmlformats.org/officeDocument/2006/relationships/hyperlink" Target="https://probolezny.ru/sistemnaya-krasnaya-volchanka/#1" TargetMode="External"/><Relationship Id="rId2" Type="http://schemas.openxmlformats.org/officeDocument/2006/relationships/notesSlide" Target="../notesSlides/notesSlide62.xml"/><Relationship Id="rId1" Type="http://schemas.openxmlformats.org/officeDocument/2006/relationships/slideLayout" Target="../slideLayouts/slideLayout11.xml"/><Relationship Id="rId4" Type="http://schemas.openxmlformats.org/officeDocument/2006/relationships/hyperlink" Target="https://probolezny.ru/sistemnaya-krasnaya-volchanka/#12"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12.xml"/><Relationship Id="rId4" Type="http://schemas.openxmlformats.org/officeDocument/2006/relationships/image" Target="../media/image18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xmlns="" id="{00F70973-C885-37C1-CD91-333F9FD6EF11}"/>
              </a:ext>
            </a:extLst>
          </p:cNvPr>
          <p:cNvSpPr>
            <a:spLocks noGrp="1"/>
          </p:cNvSpPr>
          <p:nvPr>
            <p:ph type="ctrTitle"/>
          </p:nvPr>
        </p:nvSpPr>
        <p:spPr>
          <a:xfrm>
            <a:off x="783771" y="531846"/>
            <a:ext cx="10599576" cy="2789852"/>
          </a:xfrm>
        </p:spPr>
        <p:txBody>
          <a:bodyPr>
            <a:normAutofit fontScale="90000"/>
          </a:bodyPr>
          <a:lstStyle/>
          <a:p>
            <a:r>
              <a:rPr lang="ru-RU" sz="2000" b="0" i="0" dirty="0">
                <a:solidFill>
                  <a:schemeClr val="bg1"/>
                </a:solidFill>
                <a:effectLst/>
              </a:rPr>
              <a:t>                                             </a:t>
            </a:r>
            <a:br>
              <a:rPr lang="ru-RU" sz="2000" b="0" i="0" dirty="0">
                <a:solidFill>
                  <a:schemeClr val="bg1"/>
                </a:solidFill>
                <a:effectLst/>
              </a:rPr>
            </a:br>
            <a:r>
              <a:rPr lang="ru-RU" sz="2000" b="0" i="0" dirty="0">
                <a:solidFill>
                  <a:schemeClr val="bg1"/>
                </a:solidFill>
                <a:effectLst/>
              </a:rPr>
              <a:t>                                               </a:t>
            </a:r>
            <a:br>
              <a:rPr lang="ru-RU" sz="2000" b="0" i="0" dirty="0">
                <a:solidFill>
                  <a:schemeClr val="bg1"/>
                </a:solidFill>
                <a:effectLst/>
              </a:rPr>
            </a:br>
            <a:r>
              <a:rPr lang="ru-RU" sz="2000" b="0" i="0" dirty="0">
                <a:solidFill>
                  <a:schemeClr val="bg1"/>
                </a:solidFill>
                <a:effectLst/>
              </a:rPr>
              <a:t/>
            </a:r>
            <a:br>
              <a:rPr lang="ru-RU" sz="2000" b="0" i="0" dirty="0">
                <a:solidFill>
                  <a:schemeClr val="bg1"/>
                </a:solidFill>
                <a:effectLst/>
              </a:rPr>
            </a:br>
            <a:r>
              <a:rPr lang="ru-RU" sz="2000" b="0" i="0" dirty="0">
                <a:solidFill>
                  <a:schemeClr val="bg1"/>
                </a:solidFill>
                <a:effectLst/>
              </a:rPr>
              <a:t/>
            </a:r>
            <a:br>
              <a:rPr lang="ru-RU" sz="2000" b="0" i="0" dirty="0">
                <a:solidFill>
                  <a:schemeClr val="bg1"/>
                </a:solidFill>
                <a:effectLst/>
              </a:rPr>
            </a:br>
            <a:r>
              <a:rPr lang="ru-RU" sz="2000" b="0" i="0" dirty="0">
                <a:solidFill>
                  <a:schemeClr val="bg1"/>
                </a:solidFill>
                <a:effectLst/>
              </a:rPr>
              <a:t>                               Междисциплинарная конференция «День специалиста. </a:t>
            </a:r>
            <a:br>
              <a:rPr lang="ru-RU" sz="2000" b="0" i="0" dirty="0">
                <a:solidFill>
                  <a:schemeClr val="bg1"/>
                </a:solidFill>
                <a:effectLst/>
              </a:rPr>
            </a:br>
            <a:r>
              <a:rPr lang="ru-RU" sz="2000" b="0" i="0" dirty="0">
                <a:solidFill>
                  <a:schemeClr val="bg1"/>
                </a:solidFill>
                <a:effectLst/>
              </a:rPr>
              <a:t>             Применение моноклональных антител в разных терапевтических областях»</a:t>
            </a:r>
            <a:br>
              <a:rPr lang="ru-RU" sz="2000" b="0" i="0" dirty="0">
                <a:solidFill>
                  <a:schemeClr val="bg1"/>
                </a:solidFill>
                <a:effectLst/>
              </a:rPr>
            </a:br>
            <a:r>
              <a:rPr lang="ru-RU" sz="2000" b="0" i="0" dirty="0">
                <a:solidFill>
                  <a:schemeClr val="bg1"/>
                </a:solidFill>
                <a:effectLst/>
              </a:rPr>
              <a:t/>
            </a:r>
            <a:br>
              <a:rPr lang="ru-RU" sz="2000" b="0" i="0" dirty="0">
                <a:solidFill>
                  <a:schemeClr val="bg1"/>
                </a:solidFill>
                <a:effectLst/>
              </a:rPr>
            </a:br>
            <a:r>
              <a:rPr lang="ru-RU" sz="2000" b="0" i="0" dirty="0">
                <a:solidFill>
                  <a:schemeClr val="bg1"/>
                </a:solidFill>
                <a:effectLst/>
              </a:rPr>
              <a:t>      </a:t>
            </a:r>
            <a:r>
              <a:rPr lang="ru-RU" sz="3100" b="0" i="0" dirty="0">
                <a:solidFill>
                  <a:schemeClr val="bg1"/>
                </a:solidFill>
                <a:effectLst/>
              </a:rPr>
              <a:t>Современный   взгляд  на  системную  красную  волчанку</a:t>
            </a:r>
            <a:r>
              <a:rPr lang="ru-RU" sz="4000" b="0" i="0" dirty="0">
                <a:solidFill>
                  <a:schemeClr val="bg1"/>
                </a:solidFill>
                <a:effectLst/>
              </a:rPr>
              <a:t/>
            </a:r>
            <a:br>
              <a:rPr lang="ru-RU" sz="4000" b="0" i="0" dirty="0">
                <a:solidFill>
                  <a:schemeClr val="bg1"/>
                </a:solidFill>
                <a:effectLst/>
              </a:rPr>
            </a:br>
            <a:r>
              <a:rPr lang="ru-RU" sz="4000" b="0" i="0" dirty="0">
                <a:solidFill>
                  <a:schemeClr val="bg1"/>
                </a:solidFill>
                <a:effectLst/>
              </a:rPr>
              <a:t>                    </a:t>
            </a:r>
            <a:r>
              <a:rPr lang="ru-RU" sz="2000" dirty="0">
                <a:solidFill>
                  <a:srgbClr val="FFFFFF"/>
                </a:solidFill>
              </a:rPr>
              <a:t>26 октября </a:t>
            </a:r>
            <a:r>
              <a:rPr kumimoji="0" lang="ru-RU" sz="2000" b="0" i="0" u="none" strike="noStrike" kern="1200" cap="none" spc="0" normalizeH="0" baseline="0" noProof="0" dirty="0">
                <a:ln>
                  <a:noFill/>
                </a:ln>
                <a:solidFill>
                  <a:srgbClr val="FFFFFF"/>
                </a:solidFill>
                <a:effectLst/>
                <a:uLnTx/>
                <a:uFillTx/>
                <a:ea typeface="+mj-ea"/>
                <a:cs typeface="+mj-cs"/>
              </a:rPr>
              <a:t> 2023г,  г. Курган, ул.Томина,д.63</a:t>
            </a:r>
            <a:br>
              <a:rPr kumimoji="0" lang="ru-RU" sz="2000" b="0" i="0" u="none" strike="noStrike" kern="1200" cap="none" spc="0" normalizeH="0" baseline="0" noProof="0" dirty="0">
                <a:ln>
                  <a:noFill/>
                </a:ln>
                <a:solidFill>
                  <a:srgbClr val="FFFFFF"/>
                </a:solidFill>
                <a:effectLst/>
                <a:uLnTx/>
                <a:uFillTx/>
                <a:ea typeface="+mj-ea"/>
                <a:cs typeface="+mj-cs"/>
              </a:rPr>
            </a:br>
            <a:r>
              <a:rPr kumimoji="0" lang="ru-RU" sz="2000" b="0" i="0" u="none" strike="noStrike" kern="1200" cap="none" spc="0" normalizeH="0" baseline="0" noProof="0" dirty="0">
                <a:ln>
                  <a:noFill/>
                </a:ln>
                <a:solidFill>
                  <a:srgbClr val="FFFFFF"/>
                </a:solidFill>
                <a:effectLst/>
                <a:uLnTx/>
                <a:uFillTx/>
                <a:ea typeface="+mj-ea"/>
                <a:cs typeface="+mj-cs"/>
              </a:rPr>
              <a:t>                                      Курганская областная клиническая больница</a:t>
            </a:r>
            <a:endParaRPr lang="ru-RU" sz="4000" dirty="0">
              <a:solidFill>
                <a:schemeClr val="bg1"/>
              </a:solidFill>
            </a:endParaRPr>
          </a:p>
        </p:txBody>
      </p:sp>
      <p:sp>
        <p:nvSpPr>
          <p:cNvPr id="5" name="Подзаголовок 4">
            <a:extLst>
              <a:ext uri="{FF2B5EF4-FFF2-40B4-BE49-F238E27FC236}">
                <a16:creationId xmlns:a16="http://schemas.microsoft.com/office/drawing/2014/main" xmlns="" id="{ABB0DECA-40BD-0507-A537-DDF7431E9E36}"/>
              </a:ext>
            </a:extLst>
          </p:cNvPr>
          <p:cNvSpPr>
            <a:spLocks noGrp="1"/>
          </p:cNvSpPr>
          <p:nvPr>
            <p:ph type="subTitle" idx="1"/>
          </p:nvPr>
        </p:nvSpPr>
        <p:spPr>
          <a:xfrm>
            <a:off x="1199408" y="3700683"/>
            <a:ext cx="9915632" cy="2011347"/>
          </a:xfrm>
        </p:spPr>
        <p:txBody>
          <a:bodyPr/>
          <a:lstStyle/>
          <a:p>
            <a:r>
              <a:rPr lang="ru-RU" sz="1600" dirty="0">
                <a:solidFill>
                  <a:srgbClr val="FFFFFF"/>
                </a:solidFill>
              </a:rPr>
              <a:t>Носова Елена Геннадьевна  </a:t>
            </a:r>
            <a:endParaRPr lang="en-US" sz="1600" dirty="0">
              <a:solidFill>
                <a:srgbClr val="FFFFFF"/>
              </a:solidFill>
            </a:endParaRPr>
          </a:p>
          <a:p>
            <a:r>
              <a:rPr lang="ru-RU" sz="1600" i="1" dirty="0">
                <a:solidFill>
                  <a:schemeClr val="bg1"/>
                </a:solidFill>
                <a:latin typeface="Times New Roman" pitchFamily="18" charset="0"/>
                <a:cs typeface="Times New Roman" pitchFamily="18" charset="0"/>
              </a:rPr>
              <a:t>Заведующая  </a:t>
            </a:r>
            <a:r>
              <a:rPr lang="ru-RU" sz="1600" i="1" dirty="0" err="1">
                <a:solidFill>
                  <a:schemeClr val="bg1"/>
                </a:solidFill>
                <a:latin typeface="Times New Roman" pitchFamily="18" charset="0"/>
                <a:cs typeface="Times New Roman" pitchFamily="18" charset="0"/>
              </a:rPr>
              <a:t>ревматокардиологическим</a:t>
            </a:r>
            <a:r>
              <a:rPr lang="ru-RU" sz="1600" i="1" dirty="0">
                <a:solidFill>
                  <a:schemeClr val="bg1"/>
                </a:solidFill>
                <a:latin typeface="Times New Roman" pitchFamily="18" charset="0"/>
                <a:cs typeface="Times New Roman" pitchFamily="18" charset="0"/>
              </a:rPr>
              <a:t> отделением ГБУ «Курганская Областная Клиническая Больница» , </a:t>
            </a:r>
          </a:p>
          <a:p>
            <a:r>
              <a:rPr lang="ru-RU" sz="1600" i="1" dirty="0">
                <a:solidFill>
                  <a:schemeClr val="bg1"/>
                </a:solidFill>
                <a:latin typeface="Times New Roman" pitchFamily="18" charset="0"/>
                <a:cs typeface="Times New Roman" pitchFamily="18" charset="0"/>
              </a:rPr>
              <a:t>Главный Внештатный Специалист- ревматолог Департамента здравоохранения  Курганской области </a:t>
            </a:r>
          </a:p>
          <a:p>
            <a:endParaRPr lang="ru-RU" sz="1600" i="1" dirty="0">
              <a:solidFill>
                <a:schemeClr val="bg1"/>
              </a:solidFill>
              <a:latin typeface="Times New Roman" pitchFamily="18" charset="0"/>
              <a:cs typeface="Times New Roman" pitchFamily="18" charset="0"/>
            </a:endParaRPr>
          </a:p>
          <a:p>
            <a:endParaRPr lang="ru-RU" dirty="0">
              <a:solidFill>
                <a:srgbClr val="FFFFFF"/>
              </a:solidFill>
            </a:endParaRPr>
          </a:p>
        </p:txBody>
      </p:sp>
      <p:sp>
        <p:nvSpPr>
          <p:cNvPr id="2" name="Footer Placeholder 12">
            <a:extLst>
              <a:ext uri="{FF2B5EF4-FFF2-40B4-BE49-F238E27FC236}">
                <a16:creationId xmlns:a16="http://schemas.microsoft.com/office/drawing/2014/main" xmlns="" id="{793F77CE-677E-A4FF-DF00-667C46F974DD}"/>
              </a:ext>
            </a:extLst>
          </p:cNvPr>
          <p:cNvSpPr>
            <a:spLocks noGrp="1"/>
          </p:cNvSpPr>
          <p:nvPr>
            <p:ph type="ftr" sz="quarter" idx="11"/>
          </p:nvPr>
        </p:nvSpPr>
        <p:spPr>
          <a:xfrm>
            <a:off x="853440" y="5435600"/>
            <a:ext cx="9425677" cy="1229361"/>
          </a:xfrm>
        </p:spPr>
        <p:txBody>
          <a:bodyPr rtlCol="0"/>
          <a:lstStyle/>
          <a:p>
            <a:pPr rtl="0">
              <a:defRPr/>
            </a:pPr>
            <a:r>
              <a:rPr lang="ru-RU" sz="1000" b="0" i="0" dirty="0">
                <a:effectLst/>
                <a:latin typeface="Arial" panose="020B0604020202020204" pitchFamily="34" charset="0"/>
              </a:rPr>
              <a:t>Лекция при поддержке компании «АстраЗенека».</a:t>
            </a:r>
            <a:r>
              <a:rPr lang="ru-RU" sz="1000" dirty="0"/>
              <a:t/>
            </a:r>
            <a:br>
              <a:rPr lang="ru-RU" sz="1000" dirty="0"/>
            </a:br>
            <a:r>
              <a:rPr lang="ru-RU" sz="1000" b="0" i="0" dirty="0">
                <a:effectLst/>
                <a:latin typeface="Arial" panose="020B0604020202020204" pitchFamily="34" charset="0"/>
              </a:rPr>
              <a:t>Представлена информация только в рамках зарегистрированных в РФ показаний.</a:t>
            </a:r>
            <a:r>
              <a:rPr lang="ru-RU" sz="1000" dirty="0"/>
              <a:t/>
            </a:r>
            <a:br>
              <a:rPr lang="ru-RU" sz="1000" dirty="0"/>
            </a:br>
            <a:r>
              <a:rPr lang="ru-RU" sz="1000" b="0" i="0" dirty="0">
                <a:effectLst/>
                <a:latin typeface="Arial" panose="020B0604020202020204" pitchFamily="34" charset="0"/>
              </a:rPr>
              <a:t>Мнение лектора не всегда может совпадать с точкой зрения компании «АстраЗенека».</a:t>
            </a:r>
          </a:p>
          <a:p>
            <a:pPr rtl="0">
              <a:defRPr/>
            </a:pPr>
            <a:endParaRPr lang="ru-RU" sz="1000" dirty="0"/>
          </a:p>
          <a:p>
            <a:pPr rtl="0">
              <a:defRPr/>
            </a:pPr>
            <a:r>
              <a:rPr lang="ru-RU" sz="1000" b="0" i="0" dirty="0">
                <a:effectLst/>
                <a:latin typeface="Arial" panose="020B0604020202020204" pitchFamily="34" charset="0"/>
              </a:rPr>
              <a:t>Номер материала</a:t>
            </a:r>
            <a:r>
              <a:rPr lang="en-US" sz="1000" b="0" i="0" dirty="0">
                <a:effectLst/>
                <a:latin typeface="Arial" panose="020B0604020202020204" pitchFamily="34" charset="0"/>
              </a:rPr>
              <a:t> </a:t>
            </a:r>
            <a:r>
              <a:rPr lang="ru-RU" sz="1000" b="0" i="0" dirty="0">
                <a:effectLst/>
                <a:latin typeface="Arial" panose="020B0604020202020204" pitchFamily="34" charset="0"/>
              </a:rPr>
              <a:t>: </a:t>
            </a:r>
            <a:r>
              <a:rPr lang="en-US" sz="1000" b="0" i="0" dirty="0">
                <a:effectLst/>
                <a:latin typeface="Arial" panose="020B0604020202020204" pitchFamily="34" charset="0"/>
              </a:rPr>
              <a:t>SAP-103-10-23</a:t>
            </a:r>
            <a:r>
              <a:rPr lang="ru-RU" sz="1000" dirty="0">
                <a:latin typeface="Arial" panose="020B0604020202020204" pitchFamily="34" charset="0"/>
              </a:rPr>
              <a:t>     </a:t>
            </a:r>
            <a:r>
              <a:rPr lang="ru-RU" sz="1000" b="0" i="0" dirty="0">
                <a:effectLst/>
                <a:latin typeface="Arial" panose="020B0604020202020204" pitchFamily="34" charset="0"/>
              </a:rPr>
              <a:t>Дата одобрения: </a:t>
            </a:r>
            <a:r>
              <a:rPr lang="en-US" sz="1000" b="0" i="0" dirty="0">
                <a:effectLst/>
                <a:latin typeface="Arial" panose="020B0604020202020204" pitchFamily="34" charset="0"/>
              </a:rPr>
              <a:t>25.10.2023</a:t>
            </a:r>
            <a:r>
              <a:rPr lang="ru-RU" sz="1000" b="0" i="0" dirty="0">
                <a:effectLst/>
                <a:latin typeface="Arial" panose="020B0604020202020204" pitchFamily="34" charset="0"/>
              </a:rPr>
              <a:t>г</a:t>
            </a:r>
            <a:r>
              <a:rPr lang="ru-RU" sz="1000" dirty="0">
                <a:latin typeface="Arial" panose="020B0604020202020204" pitchFamily="34" charset="0"/>
              </a:rPr>
              <a:t>     </a:t>
            </a:r>
            <a:r>
              <a:rPr lang="ru-RU" sz="1000" b="0" i="0" dirty="0">
                <a:effectLst/>
                <a:latin typeface="Arial" panose="020B0604020202020204" pitchFamily="34" charset="0"/>
              </a:rPr>
              <a:t>Дата истечения:  24.10.2023г</a:t>
            </a:r>
            <a:r>
              <a:rPr lang="ru-RU" sz="1000" dirty="0">
                <a:latin typeface="Arial" panose="020B0604020202020204" pitchFamily="34" charset="0"/>
              </a:rPr>
              <a:t>            </a:t>
            </a:r>
            <a:endParaRPr lang="ru-RU"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03271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Заголовок 1"/>
          <p:cNvSpPr>
            <a:spLocks noGrp="1"/>
          </p:cNvSpPr>
          <p:nvPr>
            <p:ph type="title" idx="4294967295"/>
          </p:nvPr>
        </p:nvSpPr>
        <p:spPr>
          <a:xfrm>
            <a:off x="624417" y="404813"/>
            <a:ext cx="10752667" cy="576262"/>
          </a:xfrm>
        </p:spPr>
        <p:txBody>
          <a:bodyPr lIns="91440" tIns="45720" rIns="91440" bIns="45720" anchor="b">
            <a:normAutofit fontScale="90000"/>
          </a:bodyPr>
          <a:lstStyle/>
          <a:p>
            <a:pPr defTabSz="457200"/>
            <a:r>
              <a:rPr lang="ru-RU" altLang="ru-RU" b="1" i="1" dirty="0" smtClean="0"/>
              <a:t/>
            </a:r>
            <a:br>
              <a:rPr lang="ru-RU" altLang="ru-RU" b="1" i="1" dirty="0" smtClean="0"/>
            </a:br>
            <a:r>
              <a:rPr lang="ru-RU" altLang="ru-RU" b="1" i="1" dirty="0" smtClean="0"/>
              <a:t/>
            </a:r>
            <a:br>
              <a:rPr lang="ru-RU" altLang="ru-RU" b="1" i="1" dirty="0" smtClean="0"/>
            </a:br>
            <a:r>
              <a:rPr lang="ru-RU" altLang="ru-RU" b="1" i="1" dirty="0" smtClean="0"/>
              <a:t/>
            </a:r>
            <a:br>
              <a:rPr lang="ru-RU" altLang="ru-RU" b="1" i="1" dirty="0" smtClean="0"/>
            </a:br>
            <a:r>
              <a:rPr lang="ru-RU" altLang="ru-RU" b="1" i="1" dirty="0" smtClean="0"/>
              <a:t/>
            </a:r>
            <a:br>
              <a:rPr lang="ru-RU" altLang="ru-RU" b="1" i="1" dirty="0" smtClean="0"/>
            </a:br>
            <a:r>
              <a:rPr lang="ru-RU" altLang="ru-RU" b="1" i="1" dirty="0" smtClean="0"/>
              <a:t/>
            </a:r>
            <a:br>
              <a:rPr lang="ru-RU" altLang="ru-RU" b="1" i="1" dirty="0" smtClean="0"/>
            </a:br>
            <a:r>
              <a:rPr lang="ru-RU" altLang="ru-RU" b="1" i="1" dirty="0" smtClean="0"/>
              <a:t/>
            </a:r>
            <a:br>
              <a:rPr lang="ru-RU" altLang="ru-RU" b="1" i="1" dirty="0" smtClean="0"/>
            </a:br>
            <a:r>
              <a:rPr lang="ru-RU" altLang="ru-RU" b="1" i="1" dirty="0" smtClean="0"/>
              <a:t/>
            </a:r>
            <a:br>
              <a:rPr lang="ru-RU" altLang="ru-RU" b="1" i="1" dirty="0" smtClean="0"/>
            </a:br>
            <a:r>
              <a:rPr lang="ru-RU" altLang="ru-RU" b="1" i="1" dirty="0" smtClean="0"/>
              <a:t/>
            </a:r>
            <a:br>
              <a:rPr lang="ru-RU" altLang="ru-RU" b="1" i="1" dirty="0" smtClean="0"/>
            </a:br>
            <a:r>
              <a:rPr lang="ru-RU" altLang="ru-RU" b="1" i="1" dirty="0" smtClean="0"/>
              <a:t/>
            </a:r>
            <a:br>
              <a:rPr lang="ru-RU" altLang="ru-RU" b="1" i="1" dirty="0" smtClean="0"/>
            </a:br>
            <a:r>
              <a:rPr lang="ru-RU" altLang="ru-RU" b="1" i="1" dirty="0" smtClean="0"/>
              <a:t/>
            </a:r>
            <a:br>
              <a:rPr lang="ru-RU" altLang="ru-RU" b="1" i="1" dirty="0" smtClean="0"/>
            </a:br>
            <a:r>
              <a:rPr lang="ru-RU" altLang="ru-RU" b="1" i="1" dirty="0" smtClean="0"/>
              <a:t/>
            </a:r>
            <a:br>
              <a:rPr lang="ru-RU" altLang="ru-RU" b="1" i="1" dirty="0" smtClean="0"/>
            </a:br>
            <a:r>
              <a:rPr lang="ru-RU" altLang="ru-RU" b="1" i="1" dirty="0" smtClean="0"/>
              <a:t/>
            </a:r>
            <a:br>
              <a:rPr lang="ru-RU" altLang="ru-RU" b="1" i="1" dirty="0" smtClean="0"/>
            </a:br>
            <a:r>
              <a:rPr lang="ru-RU" altLang="ru-RU" b="1" i="1" dirty="0" smtClean="0"/>
              <a:t> </a:t>
            </a:r>
            <a:r>
              <a:rPr lang="ru-RU" altLang="ru-RU" sz="3600" b="1" i="1" dirty="0" smtClean="0"/>
              <a:t>Куда направить пациента к  ревматологу?</a:t>
            </a:r>
            <a:endParaRPr lang="ru-RU" altLang="ru-RU" sz="3600" dirty="0" smtClean="0"/>
          </a:p>
        </p:txBody>
      </p:sp>
      <p:sp>
        <p:nvSpPr>
          <p:cNvPr id="82947" name="Содержимое 2"/>
          <p:cNvSpPr>
            <a:spLocks noGrp="1"/>
          </p:cNvSpPr>
          <p:nvPr>
            <p:ph idx="4294967295"/>
          </p:nvPr>
        </p:nvSpPr>
        <p:spPr>
          <a:xfrm>
            <a:off x="527051" y="981076"/>
            <a:ext cx="10945283" cy="4878259"/>
          </a:xfrm>
        </p:spPr>
        <p:txBody>
          <a:bodyPr lIns="91440" tIns="45720" rIns="91440" bIns="45720">
            <a:spAutoFit/>
          </a:bodyPr>
          <a:lstStyle/>
          <a:p>
            <a:pPr marL="342900" indent="-342900" defTabSz="457200">
              <a:buFont typeface="Arial" pitchFamily="34" charset="0"/>
              <a:buNone/>
            </a:pPr>
            <a:r>
              <a:rPr lang="ru-RU" altLang="ru-RU" sz="2500" dirty="0" smtClean="0"/>
              <a:t>ГБУ </a:t>
            </a:r>
            <a:r>
              <a:rPr lang="ru-RU" altLang="ru-RU" sz="2500" dirty="0" smtClean="0">
                <a:latin typeface="Arial" pitchFamily="34" charset="0"/>
              </a:rPr>
              <a:t>«</a:t>
            </a:r>
            <a:r>
              <a:rPr lang="ru-RU" altLang="ru-RU" sz="2500" dirty="0" smtClean="0"/>
              <a:t>КОКБ</a:t>
            </a:r>
            <a:r>
              <a:rPr lang="ru-RU" altLang="ru-RU" sz="2500" dirty="0" smtClean="0">
                <a:latin typeface="Arial" pitchFamily="34" charset="0"/>
              </a:rPr>
              <a:t>»</a:t>
            </a:r>
            <a:r>
              <a:rPr lang="ru-RU" altLang="ru-RU" sz="2500" dirty="0" smtClean="0"/>
              <a:t>, консультативная поликлиника</a:t>
            </a:r>
          </a:p>
          <a:p>
            <a:pPr marL="342900" indent="-342900" defTabSz="457200">
              <a:buFont typeface="Arial" pitchFamily="34" charset="0"/>
              <a:buNone/>
            </a:pPr>
            <a:r>
              <a:rPr lang="ru-RU" altLang="ru-RU" sz="2500" dirty="0" smtClean="0"/>
              <a:t>ГБУ </a:t>
            </a:r>
            <a:r>
              <a:rPr lang="ru-RU" altLang="ru-RU" sz="2500" dirty="0" smtClean="0">
                <a:latin typeface="Arial" pitchFamily="34" charset="0"/>
              </a:rPr>
              <a:t>«</a:t>
            </a:r>
            <a:r>
              <a:rPr lang="ru-RU" altLang="ru-RU" sz="2500" dirty="0" smtClean="0"/>
              <a:t>Курганская поликлиника №2</a:t>
            </a:r>
            <a:r>
              <a:rPr lang="ru-RU" altLang="ru-RU" sz="2500" dirty="0" smtClean="0">
                <a:latin typeface="Arial" pitchFamily="34" charset="0"/>
              </a:rPr>
              <a:t>»</a:t>
            </a:r>
          </a:p>
          <a:p>
            <a:pPr marL="342900" indent="-342900" defTabSz="457200">
              <a:buFont typeface="Arial" pitchFamily="34" charset="0"/>
              <a:buNone/>
            </a:pPr>
            <a:r>
              <a:rPr lang="ru-RU" altLang="ru-RU" sz="2500" dirty="0" smtClean="0">
                <a:latin typeface="Arial" pitchFamily="34" charset="0"/>
              </a:rPr>
              <a:t>ГБУ «Курганская поликлиника №1»</a:t>
            </a:r>
            <a:endParaRPr lang="ru-RU" altLang="ru-RU" sz="2500" dirty="0" smtClean="0"/>
          </a:p>
          <a:p>
            <a:pPr marL="342900" indent="-342900" defTabSz="457200">
              <a:buFont typeface="Arial" pitchFamily="34" charset="0"/>
              <a:buNone/>
            </a:pPr>
            <a:r>
              <a:rPr lang="ru-RU" altLang="ru-RU" sz="2500" dirty="0" smtClean="0"/>
              <a:t> </a:t>
            </a:r>
            <a:r>
              <a:rPr lang="ru-RU" altLang="ru-RU" sz="2800" b="1" u="sng" dirty="0" smtClean="0"/>
              <a:t>В направлении указать результаты проведенного обследования!!!</a:t>
            </a:r>
          </a:p>
          <a:p>
            <a:pPr marL="342900" indent="-342900" algn="ctr" defTabSz="457200">
              <a:buFont typeface="Arial" pitchFamily="34" charset="0"/>
              <a:buNone/>
            </a:pPr>
            <a:endParaRPr lang="ru-RU" altLang="ru-RU" sz="2800" b="1" u="sng" dirty="0" smtClean="0"/>
          </a:p>
          <a:p>
            <a:pPr marL="342900" indent="-342900" defTabSz="457200">
              <a:buFont typeface="Arial" pitchFamily="34" charset="0"/>
              <a:buNone/>
            </a:pPr>
            <a:endParaRPr lang="ru-RU" altLang="ru-RU" sz="2500" b="1" u="sng" dirty="0" smtClean="0"/>
          </a:p>
          <a:p>
            <a:pPr marL="342900" indent="-342900" defTabSz="457200">
              <a:buFont typeface="Arial" pitchFamily="34" charset="0"/>
              <a:buNone/>
            </a:pPr>
            <a:endParaRPr lang="ru-RU" altLang="ru-RU" sz="2500" b="1" u="sng" dirty="0" smtClean="0"/>
          </a:p>
          <a:p>
            <a:pPr marL="342900" indent="-342900" defTabSz="457200">
              <a:buFont typeface="Arial" pitchFamily="34" charset="0"/>
              <a:buNone/>
            </a:pPr>
            <a:endParaRPr lang="ru-RU" altLang="ru-RU" sz="2500" b="1" u="sng" dirty="0" smtClean="0"/>
          </a:p>
          <a:p>
            <a:pPr marL="342900" indent="-342900" defTabSz="457200">
              <a:buFont typeface="Arial" pitchFamily="34" charset="0"/>
              <a:buNone/>
            </a:pPr>
            <a:endParaRPr lang="ru-RU" altLang="ru-RU" sz="2500" b="1" u="sng" dirty="0" smtClean="0"/>
          </a:p>
        </p:txBody>
      </p:sp>
      <p:sp>
        <p:nvSpPr>
          <p:cNvPr id="46083" name="Номер слайда 3"/>
          <p:cNvSpPr txBox="1">
            <a:spLocks noGrp="1"/>
          </p:cNvSpPr>
          <p:nvPr/>
        </p:nvSpPr>
        <p:spPr bwMode="gray">
          <a:xfrm>
            <a:off x="11046884" y="6597651"/>
            <a:ext cx="330200" cy="182563"/>
          </a:xfrm>
          <a:prstGeom prst="rect">
            <a:avLst/>
          </a:prstGeom>
          <a:noFill/>
          <a:ln>
            <a:miter lim="800000"/>
            <a:headEnd/>
            <a:tailEnd/>
          </a:ln>
        </p:spPr>
        <p:txBody>
          <a:bodyPr rIns="0" anchor="ctr"/>
          <a:lstStyle/>
          <a:p>
            <a:pPr algn="r" eaLnBrk="1" hangingPunct="1">
              <a:defRPr/>
            </a:pPr>
            <a:fld id="{EA6927C2-65CA-429D-BE36-3BEC51B84F34}" type="slidenum">
              <a:rPr lang="en-US" sz="900" b="1">
                <a:latin typeface="+mn-lt"/>
                <a:cs typeface="+mn-cs"/>
              </a:rPr>
              <a:pPr algn="r" eaLnBrk="1" hangingPunct="1">
                <a:defRPr/>
              </a:pPr>
              <a:t>10</a:t>
            </a:fld>
            <a:endParaRPr lang="en-US" sz="900" b="1">
              <a:latin typeface="+mn-lt"/>
              <a:cs typeface="+mn-cs"/>
            </a:endParaRPr>
          </a:p>
        </p:txBody>
      </p:sp>
      <p:pic>
        <p:nvPicPr>
          <p:cNvPr id="82949" name="Picture 2" descr="C:\Users\win7glterap\Desktop\IMG_729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667" y="3213100"/>
            <a:ext cx="111379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3453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xmlns="" id="{C48AE812-6BB2-4943-BA48-ABB4513C5A1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0" name="think-cell Slide" r:id="rId4" imgW="499" imgH="499" progId="TCLayout.ActiveDocument.1">
                  <p:embed/>
                </p:oleObj>
              </mc:Choice>
              <mc:Fallback>
                <p:oleObj name="think-cell Slide" r:id="rId4" imgW="499" imgH="499" progId="TCLayout.ActiveDocument.1">
                  <p:embed/>
                  <p:pic>
                    <p:nvPicPr>
                      <p:cNvPr id="3" name="Object 2" hidden="1">
                        <a:extLst>
                          <a:ext uri="{FF2B5EF4-FFF2-40B4-BE49-F238E27FC236}">
                            <a16:creationId xmlns:a16="http://schemas.microsoft.com/office/drawing/2014/main" xmlns="" id="{C48AE812-6BB2-4943-BA48-ABB4513C5A1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4" name="Straight Connector 3">
            <a:extLst>
              <a:ext uri="{FF2B5EF4-FFF2-40B4-BE49-F238E27FC236}">
                <a16:creationId xmlns:a16="http://schemas.microsoft.com/office/drawing/2014/main" xmlns="" id="{055EBEAD-9F4E-4B8C-B5EB-767F7426E842}"/>
              </a:ext>
            </a:extLst>
          </p:cNvPr>
          <p:cNvCxnSpPr/>
          <p:nvPr/>
        </p:nvCxnSpPr>
        <p:spPr>
          <a:xfrm>
            <a:off x="0" y="1234911"/>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DF56C596-EF79-4A23-9230-7BE0BEDCD5A1}"/>
              </a:ext>
            </a:extLst>
          </p:cNvPr>
          <p:cNvSpPr txBox="1"/>
          <p:nvPr/>
        </p:nvSpPr>
        <p:spPr>
          <a:xfrm>
            <a:off x="200922" y="6050045"/>
            <a:ext cx="108824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СКВ – системная красная волчанка</a:t>
            </a:r>
            <a:r>
              <a:rPr kumimoji="0" lang="da-DK"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ru-RU"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УФ</a:t>
            </a:r>
            <a:r>
              <a:rPr kumimoji="0" lang="da-DK"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a:t>
            </a:r>
            <a:r>
              <a:rPr kumimoji="0" lang="ru-RU"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ультрафиолет</a:t>
            </a:r>
            <a:r>
              <a:rPr kumimoji="0" lang="da-DK"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r>
              <a:rPr kumimoji="0" lang="da-DK"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Parks CG, et al. </a:t>
            </a:r>
            <a:r>
              <a:rPr kumimoji="0" lang="da-DK"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Best Prac Res Clin Rheumatol</a:t>
            </a:r>
            <a:r>
              <a:rPr kumimoji="0" lang="da-DK"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2017;31(3):306-320. </a:t>
            </a:r>
            <a:r>
              <a:rPr kumimoji="0" lang="da-DK"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da-DK"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Liu Z, Davidson A. </a:t>
            </a:r>
            <a:r>
              <a:rPr kumimoji="0" lang="da-DK"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Nat Med</a:t>
            </a:r>
            <a:r>
              <a:rPr kumimoji="0" lang="da-DK"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2012;18(6):871-882. </a:t>
            </a:r>
            <a:r>
              <a:rPr kumimoji="0" lang="da-DK"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a:t>
            </a:r>
            <a:r>
              <a:rPr kumimoji="0" lang="da-DK"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Bentham J, et al. </a:t>
            </a:r>
            <a:r>
              <a:rPr kumimoji="0" lang="da-DK"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Nat Genet</a:t>
            </a:r>
            <a:r>
              <a:rPr kumimoji="0" lang="da-DK"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2015;47(12):1457-1464. </a:t>
            </a:r>
            <a:r>
              <a:rPr kumimoji="0" lang="da-DK"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a:t>
            </a:r>
            <a:r>
              <a:rPr kumimoji="0" lang="da-DK"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Hom G, et al. </a:t>
            </a:r>
            <a:r>
              <a:rPr kumimoji="0" lang="da-DK"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 Engl J Med</a:t>
            </a:r>
            <a:r>
              <a:rPr kumimoji="0" lang="da-DK"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2008;358(9):900-909. </a:t>
            </a:r>
            <a:r>
              <a:rPr kumimoji="0" lang="da-DK"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 </a:t>
            </a:r>
            <a:r>
              <a:rPr kumimoji="0" lang="da-DK"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Kaul A, et al. </a:t>
            </a:r>
            <a:r>
              <a:rPr kumimoji="0" lang="da-DK"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Nat Rev Dis Primers</a:t>
            </a:r>
            <a:r>
              <a:rPr kumimoji="0" lang="da-DK"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2016;2:16039. </a:t>
            </a:r>
            <a:r>
              <a:rPr kumimoji="0" lang="da-DK"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a:t>
            </a:r>
            <a:r>
              <a:rPr kumimoji="0" lang="da-DK"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Barbhaiya M, Costenbader KH. </a:t>
            </a:r>
            <a:r>
              <a:rPr kumimoji="0" lang="da-DK"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Curr Opin Rheumatol</a:t>
            </a:r>
            <a:r>
              <a:rPr kumimoji="0" lang="da-DK"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2016;28(5):497-505. </a:t>
            </a:r>
            <a:r>
              <a:rPr kumimoji="0" lang="da-DK"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7.</a:t>
            </a:r>
            <a:r>
              <a:rPr kumimoji="0" lang="da-DK"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Pons-Estel GJ, et al. </a:t>
            </a:r>
            <a:r>
              <a:rPr kumimoji="0" lang="da-DK"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Semin Arthritis Rheum</a:t>
            </a:r>
            <a:r>
              <a:rPr kumimoji="0" lang="da-DK"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2010;39(4):257-268. </a:t>
            </a:r>
            <a:r>
              <a:rPr kumimoji="0" lang="da-DK"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8.</a:t>
            </a:r>
            <a:r>
              <a:rPr kumimoji="0" lang="da-DK"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Alarcón GS, et al. </a:t>
            </a:r>
            <a:r>
              <a:rPr kumimoji="0" lang="da-DK"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Lupus</a:t>
            </a:r>
            <a:r>
              <a:rPr kumimoji="0" lang="da-DK"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2002;11(2):95-101. </a:t>
            </a:r>
            <a:r>
              <a:rPr kumimoji="0" lang="da-DK"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a:t>
            </a:r>
            <a:r>
              <a:rPr kumimoji="0" lang="da-DK"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Carter EE, et al. </a:t>
            </a:r>
            <a:r>
              <a:rPr kumimoji="0" lang="da-DK"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Nat Rev Rheumatol</a:t>
            </a:r>
            <a:r>
              <a:rPr kumimoji="0" lang="da-DK"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2016;12(10):605-620. </a:t>
            </a:r>
          </a:p>
        </p:txBody>
      </p:sp>
      <p:sp>
        <p:nvSpPr>
          <p:cNvPr id="7" name="Rectangle 6">
            <a:extLst>
              <a:ext uri="{FF2B5EF4-FFF2-40B4-BE49-F238E27FC236}">
                <a16:creationId xmlns:a16="http://schemas.microsoft.com/office/drawing/2014/main" xmlns="" id="{46E30DA2-7CC1-491C-A787-38CDEC516034}"/>
              </a:ext>
            </a:extLst>
          </p:cNvPr>
          <p:cNvSpPr/>
          <p:nvPr/>
        </p:nvSpPr>
        <p:spPr>
          <a:xfrm>
            <a:off x="0" y="6658048"/>
            <a:ext cx="12192000" cy="203817"/>
          </a:xfrm>
          <a:prstGeom prst="rect">
            <a:avLst/>
          </a:prstGeom>
          <a:gradFill flip="none" rotWithShape="1">
            <a:gsLst>
              <a:gs pos="100000">
                <a:srgbClr val="25408F">
                  <a:alpha val="0"/>
                </a:srgbClr>
              </a:gs>
              <a:gs pos="0">
                <a:srgbClr val="25408F"/>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9" name="Group 8">
            <a:extLst>
              <a:ext uri="{FF2B5EF4-FFF2-40B4-BE49-F238E27FC236}">
                <a16:creationId xmlns:a16="http://schemas.microsoft.com/office/drawing/2014/main" xmlns="" id="{463701B4-8135-4510-807D-9A3E9E078C7E}"/>
              </a:ext>
            </a:extLst>
          </p:cNvPr>
          <p:cNvGrpSpPr/>
          <p:nvPr/>
        </p:nvGrpSpPr>
        <p:grpSpPr>
          <a:xfrm>
            <a:off x="4756048" y="1689330"/>
            <a:ext cx="2568224" cy="2568223"/>
            <a:chOff x="2231296" y="258262"/>
            <a:chExt cx="2967739" cy="2967739"/>
          </a:xfrm>
          <a:solidFill>
            <a:schemeClr val="accent1">
              <a:lumMod val="20000"/>
              <a:lumOff val="80000"/>
            </a:schemeClr>
          </a:solidFill>
        </p:grpSpPr>
        <p:sp>
          <p:nvSpPr>
            <p:cNvPr id="10" name="Oval 9">
              <a:extLst>
                <a:ext uri="{FF2B5EF4-FFF2-40B4-BE49-F238E27FC236}">
                  <a16:creationId xmlns:a16="http://schemas.microsoft.com/office/drawing/2014/main" xmlns="" id="{0A99FB0B-ED76-464E-8ACD-A1AA62AFB81D}"/>
                </a:ext>
              </a:extLst>
            </p:cNvPr>
            <p:cNvSpPr/>
            <p:nvPr/>
          </p:nvSpPr>
          <p:spPr>
            <a:xfrm>
              <a:off x="2231296" y="258262"/>
              <a:ext cx="2967739" cy="2967739"/>
            </a:xfrm>
            <a:prstGeom prst="ellipse">
              <a:avLst/>
            </a:prstGeom>
            <a:grpFill/>
            <a:ln w="76200">
              <a:solidFill>
                <a:srgbClr val="851E5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 name="Oval 4">
              <a:extLst>
                <a:ext uri="{FF2B5EF4-FFF2-40B4-BE49-F238E27FC236}">
                  <a16:creationId xmlns:a16="http://schemas.microsoft.com/office/drawing/2014/main" xmlns="" id="{3E2E299F-7B56-4939-9457-439C155EEF96}"/>
                </a:ext>
              </a:extLst>
            </p:cNvPr>
            <p:cNvSpPr txBox="1"/>
            <p:nvPr/>
          </p:nvSpPr>
          <p:spPr>
            <a:xfrm>
              <a:off x="2641509" y="958733"/>
              <a:ext cx="2176342" cy="765552"/>
            </a:xfrm>
            <a:prstGeom prst="rect">
              <a:avLst/>
            </a:prstGeom>
            <a:grpFill/>
            <a:ln w="76200"/>
          </p:spPr>
          <p:style>
            <a:lnRef idx="0">
              <a:scrgbClr r="0" g="0" b="0"/>
            </a:lnRef>
            <a:fillRef idx="0">
              <a:scrgbClr r="0" g="0" b="0"/>
            </a:fillRef>
            <a:effectRef idx="0">
              <a:scrgbClr r="0" g="0" b="0"/>
            </a:effectRef>
            <a:fontRef idx="minor">
              <a:schemeClr val="tx1"/>
            </a:fontRef>
          </p:style>
          <p:txBody>
            <a:bodyPr spcFirstLastPara="0" vert="horz" wrap="square" lIns="0" tIns="91440" rIns="0" bIns="0" numCol="1" spcCol="1270" anchor="t"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ru-RU"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Факторы окружающей среды</a:t>
              </a:r>
              <a:endPar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12" name="Group 11">
            <a:extLst>
              <a:ext uri="{FF2B5EF4-FFF2-40B4-BE49-F238E27FC236}">
                <a16:creationId xmlns:a16="http://schemas.microsoft.com/office/drawing/2014/main" xmlns="" id="{623346F5-E691-4299-9B07-3AB9F1914807}"/>
              </a:ext>
            </a:extLst>
          </p:cNvPr>
          <p:cNvGrpSpPr/>
          <p:nvPr/>
        </p:nvGrpSpPr>
        <p:grpSpPr>
          <a:xfrm>
            <a:off x="5585168" y="3072537"/>
            <a:ext cx="2568223" cy="2568223"/>
            <a:chOff x="3191043" y="1830155"/>
            <a:chExt cx="2967739" cy="2967739"/>
          </a:xfrm>
        </p:grpSpPr>
        <p:sp>
          <p:nvSpPr>
            <p:cNvPr id="13" name="Oval 12">
              <a:extLst>
                <a:ext uri="{FF2B5EF4-FFF2-40B4-BE49-F238E27FC236}">
                  <a16:creationId xmlns:a16="http://schemas.microsoft.com/office/drawing/2014/main" xmlns="" id="{F5012F71-4596-40B4-B098-05BA3303A7B8}"/>
                </a:ext>
              </a:extLst>
            </p:cNvPr>
            <p:cNvSpPr/>
            <p:nvPr/>
          </p:nvSpPr>
          <p:spPr>
            <a:xfrm>
              <a:off x="3191043" y="1830155"/>
              <a:ext cx="2967739" cy="2967739"/>
            </a:xfrm>
            <a:prstGeom prst="ellipse">
              <a:avLst/>
            </a:prstGeom>
            <a:solidFill>
              <a:schemeClr val="accent2">
                <a:lumMod val="20000"/>
                <a:lumOff val="80000"/>
                <a:alpha val="50000"/>
              </a:schemeClr>
            </a:solidFill>
            <a:ln w="76200">
              <a:solidFill>
                <a:schemeClr val="bg1">
                  <a:lumMod val="65000"/>
                </a:schemeClr>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a:lstStyle/>
            <a:p>
              <a:endParaRPr lang="en-US"/>
            </a:p>
          </p:txBody>
        </p:sp>
        <p:sp>
          <p:nvSpPr>
            <p:cNvPr id="14" name="Oval 6">
              <a:extLst>
                <a:ext uri="{FF2B5EF4-FFF2-40B4-BE49-F238E27FC236}">
                  <a16:creationId xmlns:a16="http://schemas.microsoft.com/office/drawing/2014/main" xmlns="" id="{1DD92CCD-2F95-4D19-9E4F-B9AAEEBD539D}"/>
                </a:ext>
              </a:extLst>
            </p:cNvPr>
            <p:cNvSpPr txBox="1"/>
            <p:nvPr/>
          </p:nvSpPr>
          <p:spPr>
            <a:xfrm>
              <a:off x="3928221" y="2670852"/>
              <a:ext cx="2156453" cy="1632256"/>
            </a:xfrm>
            <a:prstGeom prst="rect">
              <a:avLst/>
            </a:prstGeom>
            <a:ln w="76200"/>
          </p:spPr>
          <p:style>
            <a:lnRef idx="0">
              <a:scrgbClr r="0" g="0" b="0"/>
            </a:lnRef>
            <a:fillRef idx="0">
              <a:scrgbClr r="0" g="0" b="0"/>
            </a:fillRef>
            <a:effectRef idx="0">
              <a:scrgbClr r="0" g="0" b="0"/>
            </a:effectRef>
            <a:fontRef idx="minor">
              <a:schemeClr val="tx1"/>
            </a:fontRef>
          </p:style>
          <p:txBody>
            <a:bodyPr spcFirstLastPara="0" vert="horz" wrap="square" lIns="365760" tIns="0" rIns="0" bIns="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ru-RU"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Генетические и гормональные факторы</a:t>
              </a:r>
              <a:endPar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15" name="Group 14">
            <a:extLst>
              <a:ext uri="{FF2B5EF4-FFF2-40B4-BE49-F238E27FC236}">
                <a16:creationId xmlns:a16="http://schemas.microsoft.com/office/drawing/2014/main" xmlns="" id="{69B23BD7-0555-4301-9566-855743A14A48}"/>
              </a:ext>
            </a:extLst>
          </p:cNvPr>
          <p:cNvGrpSpPr/>
          <p:nvPr/>
        </p:nvGrpSpPr>
        <p:grpSpPr>
          <a:xfrm>
            <a:off x="3976547" y="3072537"/>
            <a:ext cx="2568223" cy="2568223"/>
            <a:chOff x="1321170" y="1830155"/>
            <a:chExt cx="2967739" cy="2967739"/>
          </a:xfrm>
        </p:grpSpPr>
        <p:sp>
          <p:nvSpPr>
            <p:cNvPr id="16" name="Oval 15">
              <a:extLst>
                <a:ext uri="{FF2B5EF4-FFF2-40B4-BE49-F238E27FC236}">
                  <a16:creationId xmlns:a16="http://schemas.microsoft.com/office/drawing/2014/main" xmlns="" id="{9F5AD1D1-6A88-4B60-9BF5-2EC0C16D6D66}"/>
                </a:ext>
              </a:extLst>
            </p:cNvPr>
            <p:cNvSpPr/>
            <p:nvPr/>
          </p:nvSpPr>
          <p:spPr>
            <a:xfrm>
              <a:off x="1321170" y="1830155"/>
              <a:ext cx="2967739" cy="2967739"/>
            </a:xfrm>
            <a:prstGeom prst="ellipse">
              <a:avLst/>
            </a:prstGeom>
            <a:solidFill>
              <a:schemeClr val="accent5">
                <a:lumMod val="20000"/>
                <a:lumOff val="80000"/>
                <a:alpha val="50000"/>
              </a:schemeClr>
            </a:solidFill>
            <a:ln w="76200">
              <a:solidFill>
                <a:srgbClr val="27408F"/>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a:lstStyle/>
            <a:p>
              <a:endParaRPr lang="en-US"/>
            </a:p>
          </p:txBody>
        </p:sp>
        <p:sp>
          <p:nvSpPr>
            <p:cNvPr id="17" name="Oval 8">
              <a:extLst>
                <a:ext uri="{FF2B5EF4-FFF2-40B4-BE49-F238E27FC236}">
                  <a16:creationId xmlns:a16="http://schemas.microsoft.com/office/drawing/2014/main" xmlns="" id="{5350D752-D426-4BFF-8164-FB50BC51EBD4}"/>
                </a:ext>
              </a:extLst>
            </p:cNvPr>
            <p:cNvSpPr txBox="1"/>
            <p:nvPr/>
          </p:nvSpPr>
          <p:spPr>
            <a:xfrm>
              <a:off x="1465255" y="2666860"/>
              <a:ext cx="1780642" cy="1632256"/>
            </a:xfrm>
            <a:prstGeom prst="rect">
              <a:avLst/>
            </a:prstGeom>
            <a:ln w="76200"/>
          </p:spPr>
          <p:style>
            <a:lnRef idx="0">
              <a:scrgbClr r="0" g="0" b="0"/>
            </a:lnRef>
            <a:fillRef idx="0">
              <a:scrgbClr r="0" g="0" b="0"/>
            </a:fillRef>
            <a:effectRef idx="0">
              <a:scrgbClr r="0" g="0" b="0"/>
            </a:effectRef>
            <a:fontRef idx="minor">
              <a:schemeClr val="tx1"/>
            </a:fontRef>
          </p:style>
          <p:txBody>
            <a:bodyPr spcFirstLastPara="0" vert="horz" wrap="square" lIns="0" tIns="0" rIns="182880" bIns="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ru-RU"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Нарушение регуляции иммунной системы</a:t>
              </a:r>
              <a:endPar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8" name="TextBox 17">
            <a:extLst>
              <a:ext uri="{FF2B5EF4-FFF2-40B4-BE49-F238E27FC236}">
                <a16:creationId xmlns:a16="http://schemas.microsoft.com/office/drawing/2014/main" xmlns="" id="{26EEF0FE-EAA4-4911-9180-4C2288E8D2EE}"/>
              </a:ext>
            </a:extLst>
          </p:cNvPr>
          <p:cNvSpPr txBox="1"/>
          <p:nvPr/>
        </p:nvSpPr>
        <p:spPr>
          <a:xfrm>
            <a:off x="5521410" y="3706516"/>
            <a:ext cx="108739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ru-RU"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СКВ</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 name="Rectangle 18">
            <a:extLst>
              <a:ext uri="{FF2B5EF4-FFF2-40B4-BE49-F238E27FC236}">
                <a16:creationId xmlns:a16="http://schemas.microsoft.com/office/drawing/2014/main" xmlns="" id="{1BA9350F-ED5E-40E1-B3AA-E1CB6D2F96FF}"/>
              </a:ext>
            </a:extLst>
          </p:cNvPr>
          <p:cNvSpPr/>
          <p:nvPr/>
        </p:nvSpPr>
        <p:spPr>
          <a:xfrm>
            <a:off x="1089498" y="1321495"/>
            <a:ext cx="3702423" cy="1412902"/>
          </a:xfrm>
          <a:prstGeom prst="rect">
            <a:avLst/>
          </a:prstGeom>
          <a:solidFill>
            <a:srgbClr val="851E59"/>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80000" tIns="36000" rIns="144000" bIns="72000" rtlCol="0" anchor="ctr"/>
          <a:lstStyle/>
          <a:p>
            <a:pPr rtl="0"/>
            <a:r>
              <a:rPr lang="ru" sz="1600" dirty="0">
                <a:solidFill>
                  <a:schemeClr val="bg1"/>
                </a:solidFill>
              </a:rPr>
              <a:t>Триггерные факторы включают</a:t>
            </a:r>
            <a:r>
              <a:rPr lang="ru" sz="1600" baseline="30000" dirty="0">
                <a:solidFill>
                  <a:schemeClr val="bg1"/>
                </a:solidFill>
              </a:rPr>
              <a:t>1</a:t>
            </a:r>
            <a:r>
              <a:rPr lang="ru" sz="1600" dirty="0">
                <a:solidFill>
                  <a:schemeClr val="bg1"/>
                </a:solidFill>
              </a:rPr>
              <a:t>: </a:t>
            </a:r>
          </a:p>
          <a:p>
            <a:pPr marL="171450" indent="-171450" rtl="0">
              <a:buFont typeface="Arial" panose="020B0604020202020204" pitchFamily="34" charset="0"/>
              <a:buChar char="•"/>
            </a:pPr>
            <a:r>
              <a:rPr lang="ru" sz="1600" dirty="0">
                <a:solidFill>
                  <a:schemeClr val="bg1"/>
                </a:solidFill>
              </a:rPr>
              <a:t>Солнечное излучение/УФ-излучение</a:t>
            </a:r>
          </a:p>
          <a:p>
            <a:pPr marL="171450" indent="-171450" rtl="0">
              <a:buFont typeface="Arial" panose="020B0604020202020204" pitchFamily="34" charset="0"/>
              <a:buChar char="•"/>
            </a:pPr>
            <a:r>
              <a:rPr lang="ru" sz="1600" dirty="0">
                <a:solidFill>
                  <a:schemeClr val="bg1"/>
                </a:solidFill>
              </a:rPr>
              <a:t>Инфекции</a:t>
            </a:r>
          </a:p>
          <a:p>
            <a:pPr marL="171450" indent="-171450" rtl="0">
              <a:buFont typeface="Arial" panose="020B0604020202020204" pitchFamily="34" charset="0"/>
              <a:buChar char="•"/>
            </a:pPr>
            <a:r>
              <a:rPr lang="ru" sz="1600" dirty="0">
                <a:solidFill>
                  <a:schemeClr val="bg1"/>
                </a:solidFill>
              </a:rPr>
              <a:t>Курение</a:t>
            </a:r>
          </a:p>
        </p:txBody>
      </p:sp>
      <p:sp>
        <p:nvSpPr>
          <p:cNvPr id="20" name="Rectangle 19">
            <a:extLst>
              <a:ext uri="{FF2B5EF4-FFF2-40B4-BE49-F238E27FC236}">
                <a16:creationId xmlns:a16="http://schemas.microsoft.com/office/drawing/2014/main" xmlns="" id="{6E6DD8F2-8B6F-43C8-B5A1-9DD7130B72A9}"/>
              </a:ext>
            </a:extLst>
          </p:cNvPr>
          <p:cNvSpPr/>
          <p:nvPr/>
        </p:nvSpPr>
        <p:spPr>
          <a:xfrm>
            <a:off x="292040" y="3072537"/>
            <a:ext cx="3482292" cy="2668573"/>
          </a:xfrm>
          <a:prstGeom prst="rect">
            <a:avLst/>
          </a:prstGeom>
          <a:solidFill>
            <a:srgbClr val="27408F"/>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72000" rIns="144000" rtlCol="0" anchor="ctr"/>
          <a:lstStyle/>
          <a:p>
            <a:pPr marL="171450" indent="-171450" rtl="0">
              <a:buFont typeface="Arial" panose="020B0604020202020204" pitchFamily="34" charset="0"/>
              <a:buChar char="•"/>
            </a:pPr>
            <a:r>
              <a:rPr lang="ru" sz="1400" dirty="0">
                <a:solidFill>
                  <a:schemeClr val="bg1"/>
                </a:solidFill>
              </a:rPr>
              <a:t>Нарушения иммунной регуляции могут приводить к развитию воспаления и аутоиммунных реакций</a:t>
            </a:r>
            <a:r>
              <a:rPr lang="ru" sz="1400" baseline="30000" dirty="0">
                <a:solidFill>
                  <a:schemeClr val="bg1"/>
                </a:solidFill>
              </a:rPr>
              <a:t>1</a:t>
            </a:r>
          </a:p>
          <a:p>
            <a:pPr marL="171450" indent="-171450" rtl="0">
              <a:buFont typeface="Arial" panose="020B0604020202020204" pitchFamily="34" charset="0"/>
              <a:buChar char="•"/>
            </a:pPr>
            <a:r>
              <a:rPr lang="ru" sz="1400" dirty="0">
                <a:solidFill>
                  <a:schemeClr val="bg1"/>
                </a:solidFill>
              </a:rPr>
              <a:t>Накапливающиеся аутоантитела </a:t>
            </a:r>
            <a:r>
              <a:rPr lang="en-US" sz="1400" dirty="0">
                <a:solidFill>
                  <a:schemeClr val="bg1"/>
                </a:solidFill>
              </a:rPr>
              <a:t/>
            </a:r>
            <a:br>
              <a:rPr lang="en-US" sz="1400" dirty="0">
                <a:solidFill>
                  <a:schemeClr val="bg1"/>
                </a:solidFill>
              </a:rPr>
            </a:br>
            <a:r>
              <a:rPr lang="ru" sz="1400" dirty="0">
                <a:solidFill>
                  <a:schemeClr val="bg1"/>
                </a:solidFill>
              </a:rPr>
              <a:t>могут непосредственно повреждать или активировать клетки, инициировать каскад реакций комплемента или активировать рецепторы врожденного иммунного ответа, приводя к воспалению</a:t>
            </a:r>
            <a:r>
              <a:rPr lang="ru" sz="1400" baseline="30000" dirty="0">
                <a:solidFill>
                  <a:schemeClr val="bg1"/>
                </a:solidFill>
              </a:rPr>
              <a:t>9</a:t>
            </a:r>
          </a:p>
        </p:txBody>
      </p:sp>
      <p:sp>
        <p:nvSpPr>
          <p:cNvPr id="21" name="Rectangle 20">
            <a:extLst>
              <a:ext uri="{FF2B5EF4-FFF2-40B4-BE49-F238E27FC236}">
                <a16:creationId xmlns:a16="http://schemas.microsoft.com/office/drawing/2014/main" xmlns="" id="{E7BACC24-BA67-461B-8418-D5F30F094615}"/>
              </a:ext>
            </a:extLst>
          </p:cNvPr>
          <p:cNvSpPr/>
          <p:nvPr/>
        </p:nvSpPr>
        <p:spPr>
          <a:xfrm>
            <a:off x="8132496" y="1587023"/>
            <a:ext cx="3488004" cy="4230107"/>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72000" rIns="144000" rtlCol="0" anchor="ctr"/>
          <a:lstStyle/>
          <a:p>
            <a:pPr marL="171450" indent="-171450" rtl="0">
              <a:buFont typeface="Arial" panose="020B0604020202020204" pitchFamily="34" charset="0"/>
              <a:buChar char="•"/>
            </a:pPr>
            <a:r>
              <a:rPr lang="ru" sz="1600" dirty="0">
                <a:solidFill>
                  <a:schemeClr val="tx1"/>
                </a:solidFill>
              </a:rPr>
              <a:t>В развитии СКВ большую роль играет генетический </a:t>
            </a:r>
            <a:r>
              <a:rPr lang="en-US" sz="1600" dirty="0">
                <a:solidFill>
                  <a:schemeClr val="tx1"/>
                </a:solidFill>
              </a:rPr>
              <a:t/>
            </a:r>
            <a:br>
              <a:rPr lang="en-US" sz="1600" dirty="0">
                <a:solidFill>
                  <a:schemeClr val="tx1"/>
                </a:solidFill>
              </a:rPr>
            </a:br>
            <a:r>
              <a:rPr lang="ru" sz="1600" dirty="0">
                <a:solidFill>
                  <a:schemeClr val="tx1"/>
                </a:solidFill>
              </a:rPr>
              <a:t>компонент</a:t>
            </a:r>
            <a:r>
              <a:rPr lang="ru" sz="1600" baseline="30000" dirty="0">
                <a:solidFill>
                  <a:schemeClr val="tx1"/>
                </a:solidFill>
              </a:rPr>
              <a:t>2,3</a:t>
            </a:r>
            <a:endParaRPr lang="en-US" sz="1600" dirty="0">
              <a:solidFill>
                <a:schemeClr val="tx1"/>
              </a:solidFill>
            </a:endParaRPr>
          </a:p>
          <a:p>
            <a:pPr marL="171450" indent="-171450" rtl="0">
              <a:buFont typeface="Arial" panose="020B0604020202020204" pitchFamily="34" charset="0"/>
              <a:buChar char="•"/>
            </a:pPr>
            <a:r>
              <a:rPr lang="ru" sz="1600" dirty="0">
                <a:solidFill>
                  <a:schemeClr val="tx1"/>
                </a:solidFill>
              </a:rPr>
              <a:t>Повышенная предрасположенность к развитию СКВ связана с несколькими генами</a:t>
            </a:r>
            <a:r>
              <a:rPr lang="ru" sz="1600" baseline="30000" dirty="0">
                <a:solidFill>
                  <a:schemeClr val="tx1"/>
                </a:solidFill>
              </a:rPr>
              <a:t>2-4 </a:t>
            </a:r>
            <a:endParaRPr lang="en-US" sz="1600" dirty="0">
              <a:solidFill>
                <a:schemeClr val="tx1"/>
              </a:solidFill>
            </a:endParaRPr>
          </a:p>
          <a:p>
            <a:pPr marL="171450" indent="-171450" rtl="0">
              <a:buFont typeface="Arial" panose="020B0604020202020204" pitchFamily="34" charset="0"/>
              <a:buChar char="•"/>
            </a:pPr>
            <a:r>
              <a:rPr lang="ru" sz="1600" dirty="0">
                <a:solidFill>
                  <a:schemeClr val="tx1"/>
                </a:solidFill>
              </a:rPr>
              <a:t>Мощным предрасполагающим фактором является женский пол</a:t>
            </a:r>
            <a:r>
              <a:rPr lang="ru" sz="1600" baseline="30000" dirty="0">
                <a:solidFill>
                  <a:schemeClr val="tx1"/>
                </a:solidFill>
              </a:rPr>
              <a:t>5,6</a:t>
            </a:r>
          </a:p>
          <a:p>
            <a:pPr marL="171450" indent="-171450" rtl="0">
              <a:buFont typeface="Arial" panose="020B0604020202020204" pitchFamily="34" charset="0"/>
              <a:buChar char="•"/>
            </a:pPr>
            <a:r>
              <a:rPr lang="ru" sz="1600" dirty="0">
                <a:solidFill>
                  <a:schemeClr val="tx1"/>
                </a:solidFill>
              </a:rPr>
              <a:t>Существуют различия степени тяжести и клинических проявлений заболевания в зависимости от расовой и этнической принадлежности</a:t>
            </a:r>
            <a:r>
              <a:rPr lang="ru" sz="1600" baseline="30000" dirty="0">
                <a:solidFill>
                  <a:schemeClr val="tx1"/>
                </a:solidFill>
              </a:rPr>
              <a:t>7,8</a:t>
            </a:r>
            <a:endParaRPr lang="en-US" sz="1600" dirty="0">
              <a:solidFill>
                <a:schemeClr val="tx1"/>
              </a:solidFill>
            </a:endParaRPr>
          </a:p>
        </p:txBody>
      </p:sp>
      <p:sp>
        <p:nvSpPr>
          <p:cNvPr id="24" name="TextBox 23">
            <a:extLst>
              <a:ext uri="{FF2B5EF4-FFF2-40B4-BE49-F238E27FC236}">
                <a16:creationId xmlns:a16="http://schemas.microsoft.com/office/drawing/2014/main" xmlns="" id="{589F4E9F-FAA8-47A2-8BF2-E8AC8FFC6341}"/>
              </a:ext>
            </a:extLst>
          </p:cNvPr>
          <p:cNvSpPr txBox="1"/>
          <p:nvPr/>
        </p:nvSpPr>
        <p:spPr>
          <a:xfrm>
            <a:off x="438497" y="136762"/>
            <a:ext cx="9896153" cy="1015663"/>
          </a:xfrm>
          <a:prstGeom prst="rect">
            <a:avLst/>
          </a:prstGeom>
        </p:spPr>
        <p:txBody>
          <a:bodyPr vert="horz" lIns="91440" tIns="45720" rIns="91440" bIns="45720" rtlCol="0" anchor="ctr">
            <a:noAutofit/>
          </a:bodyPr>
          <a:lstStyle>
            <a:defPPr>
              <a:defRPr lang="en-US"/>
            </a:defPPr>
            <a:lvl1pPr algn="ctr">
              <a:spcBef>
                <a:spcPct val="0"/>
              </a:spcBef>
              <a:buNone/>
              <a:defRPr sz="2000" b="1" i="0">
                <a:solidFill>
                  <a:srgbClr val="5E2D5F"/>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ru" dirty="0"/>
              <a:t>Факторы, влияющие на развитие СКВ, включают в себя наследственную предрасположенность, триггеры окружающей среды и нарушение иммунной регуляции</a:t>
            </a:r>
            <a:r>
              <a:rPr lang="ru" baseline="30000" dirty="0"/>
              <a:t>1</a:t>
            </a:r>
            <a:endParaRPr lang="en-US" baseline="30000" dirty="0"/>
          </a:p>
        </p:txBody>
      </p:sp>
    </p:spTree>
    <p:extLst>
      <p:ext uri="{BB962C8B-B14F-4D97-AF65-F5344CB8AC3E}">
        <p14:creationId xmlns:p14="http://schemas.microsoft.com/office/powerpoint/2010/main" val="736633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xmlns="" id="{120797CD-41DB-460E-999C-F1DE4F4A1100}"/>
              </a:ext>
            </a:extLst>
          </p:cNvPr>
          <p:cNvCxnSpPr/>
          <p:nvPr/>
        </p:nvCxnSpPr>
        <p:spPr>
          <a:xfrm>
            <a:off x="0" y="1234911"/>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Date Placeholder 1">
            <a:extLst>
              <a:ext uri="{FF2B5EF4-FFF2-40B4-BE49-F238E27FC236}">
                <a16:creationId xmlns:a16="http://schemas.microsoft.com/office/drawing/2014/main" xmlns="" id="{C829D85C-5D23-4E46-B39F-0F25A57C242D}"/>
              </a:ext>
            </a:extLst>
          </p:cNvPr>
          <p:cNvSpPr>
            <a:spLocks noGrp="1"/>
          </p:cNvSpPr>
          <p:nvPr>
            <p:ph type="dt" sz="half" idx="10"/>
          </p:nvPr>
        </p:nvSpPr>
        <p:spPr>
          <a:xfrm>
            <a:off x="10137663" y="6456260"/>
            <a:ext cx="1279359" cy="30914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4" name="Slide Number Placeholder 2">
            <a:extLst>
              <a:ext uri="{FF2B5EF4-FFF2-40B4-BE49-F238E27FC236}">
                <a16:creationId xmlns:a16="http://schemas.microsoft.com/office/drawing/2014/main" xmlns="" id="{A04A29AE-342B-46DA-9873-A37BB6E8BFD5}"/>
              </a:ext>
            </a:extLst>
          </p:cNvPr>
          <p:cNvSpPr>
            <a:spLocks noGrp="1"/>
          </p:cNvSpPr>
          <p:nvPr>
            <p:ph type="sldNum" sz="quarter" idx="12"/>
          </p:nvPr>
        </p:nvSpPr>
        <p:spPr>
          <a:xfrm>
            <a:off x="1" y="6456260"/>
            <a:ext cx="407988" cy="30914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5" name="Rectangle 4">
            <a:extLst>
              <a:ext uri="{FF2B5EF4-FFF2-40B4-BE49-F238E27FC236}">
                <a16:creationId xmlns:a16="http://schemas.microsoft.com/office/drawing/2014/main" xmlns="" id="{8B3D460E-065B-4C7F-83F1-11447963A8A0}"/>
              </a:ext>
            </a:extLst>
          </p:cNvPr>
          <p:cNvSpPr/>
          <p:nvPr/>
        </p:nvSpPr>
        <p:spPr>
          <a:xfrm>
            <a:off x="0" y="1389919"/>
            <a:ext cx="4498847" cy="356332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ru-RU" dirty="0"/>
              <a:t>Эпидемиология:</a:t>
            </a:r>
          </a:p>
          <a:p>
            <a:r>
              <a:rPr lang="ru-RU" dirty="0"/>
              <a:t>Заболеваемость СКВ колеблется от 4 до 250 случаев на 100000 населения. </a:t>
            </a:r>
          </a:p>
          <a:p>
            <a:r>
              <a:rPr lang="ru-RU" dirty="0"/>
              <a:t>Пик  заболеваемости приходится на 15-25 лет.</a:t>
            </a:r>
          </a:p>
          <a:p>
            <a:r>
              <a:rPr lang="ru-RU" dirty="0"/>
              <a:t> Женщины страдают в 8-10 раз чаще мужчин. </a:t>
            </a:r>
          </a:p>
          <a:p>
            <a:r>
              <a:rPr lang="ru-RU" dirty="0"/>
              <a:t>Смертность при СКВ в 3 раза выше, чем в популяции</a:t>
            </a: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 name="TextBox 5">
            <a:extLst>
              <a:ext uri="{FF2B5EF4-FFF2-40B4-BE49-F238E27FC236}">
                <a16:creationId xmlns:a16="http://schemas.microsoft.com/office/drawing/2014/main" xmlns="" id="{9A34ABE6-75A3-435C-8A3E-FDE69E2C29DA}"/>
              </a:ext>
            </a:extLst>
          </p:cNvPr>
          <p:cNvSpPr txBox="1"/>
          <p:nvPr/>
        </p:nvSpPr>
        <p:spPr>
          <a:xfrm>
            <a:off x="4587236" y="1199827"/>
            <a:ext cx="6943344" cy="584775"/>
          </a:xfrm>
          <a:prstGeom prst="rect">
            <a:avLst/>
          </a:prstGeom>
          <a:noFill/>
        </p:spPr>
        <p:txBody>
          <a:bodyPr wrap="square" rtlCol="0">
            <a:spAutoFit/>
          </a:bodyPr>
          <a:lstStyle>
            <a:defPPr rtl="0">
              <a:defRPr lang="ru-RU"/>
            </a:defPPr>
            <a:lvl1pPr lvl="0" algn="ctr" defTabSz="457200">
              <a:defRPr sz="1200" b="1">
                <a:solidFill>
                  <a:srgbClr val="000000"/>
                </a:solidFill>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 sz="1600" b="1" i="0" u="none" strike="noStrike" kern="1200" cap="none" spc="0" normalizeH="0" baseline="0" noProof="0">
                <a:ln>
                  <a:noFill/>
                </a:ln>
                <a:solidFill>
                  <a:srgbClr val="3F4444"/>
                </a:solidFill>
                <a:effectLst/>
                <a:uLnTx/>
                <a:uFillTx/>
                <a:latin typeface="Calibri"/>
                <a:ea typeface="+mn-ea"/>
                <a:cs typeface="+mn-cs"/>
              </a:rPr>
              <a:t>Риск смерти от любых причин у пациентов с СКВ в сравнении с </a:t>
            </a:r>
            <a:r>
              <a:rPr kumimoji="0" lang="en-US" sz="1600" b="1" i="0" u="none" strike="noStrike" kern="1200" cap="none" spc="0" normalizeH="0" baseline="0" noProof="0">
                <a:ln>
                  <a:noFill/>
                </a:ln>
                <a:solidFill>
                  <a:srgbClr val="3F4444"/>
                </a:solidFill>
                <a:effectLst/>
                <a:uLnTx/>
                <a:uFillTx/>
                <a:latin typeface="Calibri"/>
                <a:ea typeface="+mn-ea"/>
                <a:cs typeface="+mn-cs"/>
              </a:rPr>
              <a:t/>
            </a:r>
            <a:br>
              <a:rPr kumimoji="0" lang="en-US" sz="1600" b="1" i="0" u="none" strike="noStrike" kern="1200" cap="none" spc="0" normalizeH="0" baseline="0" noProof="0">
                <a:ln>
                  <a:noFill/>
                </a:ln>
                <a:solidFill>
                  <a:srgbClr val="3F4444"/>
                </a:solidFill>
                <a:effectLst/>
                <a:uLnTx/>
                <a:uFillTx/>
                <a:latin typeface="Calibri"/>
                <a:ea typeface="+mn-ea"/>
                <a:cs typeface="+mn-cs"/>
              </a:rPr>
            </a:br>
            <a:r>
              <a:rPr kumimoji="0" lang="ru" sz="1600" b="1" i="0" u="none" strike="noStrike" kern="1200" cap="none" spc="0" normalizeH="0" baseline="0" noProof="0">
                <a:ln>
                  <a:noFill/>
                </a:ln>
                <a:solidFill>
                  <a:srgbClr val="3F4444"/>
                </a:solidFill>
                <a:effectLst/>
                <a:uLnTx/>
                <a:uFillTx/>
                <a:latin typeface="Calibri"/>
                <a:ea typeface="+mn-ea"/>
                <a:cs typeface="+mn-cs"/>
              </a:rPr>
              <a:t>контролем в каждой возрастной группе</a:t>
            </a:r>
            <a:r>
              <a:rPr kumimoji="0" lang="ru" sz="1600" b="1" i="0" u="none" strike="noStrike" kern="1200" cap="none" spc="0" normalizeH="0" baseline="30000" noProof="0">
                <a:ln>
                  <a:noFill/>
                </a:ln>
                <a:solidFill>
                  <a:srgbClr val="3F4444"/>
                </a:solidFill>
                <a:effectLst/>
                <a:uLnTx/>
                <a:uFillTx/>
                <a:latin typeface="Calibri"/>
                <a:ea typeface="+mn-ea"/>
                <a:cs typeface="+mn-cs"/>
              </a:rPr>
              <a:t>4,b</a:t>
            </a:r>
            <a:endParaRPr kumimoji="0" lang="en-US" sz="1600" b="1" i="0" u="none" strike="noStrike" kern="1200" cap="none" spc="0" normalizeH="0" baseline="30000" noProof="0" dirty="0">
              <a:ln>
                <a:noFill/>
              </a:ln>
              <a:solidFill>
                <a:srgbClr val="3F4444"/>
              </a:solidFill>
              <a:effectLst/>
              <a:uLnTx/>
              <a:uFillTx/>
              <a:latin typeface="Calibri"/>
              <a:ea typeface="+mn-ea"/>
              <a:cs typeface="+mn-cs"/>
            </a:endParaRPr>
          </a:p>
        </p:txBody>
      </p:sp>
      <p:graphicFrame>
        <p:nvGraphicFramePr>
          <p:cNvPr id="7" name="Chart 6">
            <a:extLst>
              <a:ext uri="{FF2B5EF4-FFF2-40B4-BE49-F238E27FC236}">
                <a16:creationId xmlns:a16="http://schemas.microsoft.com/office/drawing/2014/main" xmlns="" id="{9531BEF5-66E3-4FBA-A133-0546F82FBD23}"/>
              </a:ext>
            </a:extLst>
          </p:cNvPr>
          <p:cNvGraphicFramePr>
            <a:graphicFrameLocks/>
          </p:cNvGraphicFramePr>
          <p:nvPr/>
        </p:nvGraphicFramePr>
        <p:xfrm>
          <a:off x="3639413" y="1067726"/>
          <a:ext cx="7891145" cy="459892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xmlns="" id="{FEAC327C-8A33-4B1D-8F8A-9CC4A562C2EF}"/>
              </a:ext>
            </a:extLst>
          </p:cNvPr>
          <p:cNvSpPr txBox="1"/>
          <p:nvPr/>
        </p:nvSpPr>
        <p:spPr>
          <a:xfrm>
            <a:off x="4042072" y="1922260"/>
            <a:ext cx="7903464" cy="297004"/>
          </a:xfrm>
          <a:prstGeom prst="rect">
            <a:avLst/>
          </a:prstGeom>
          <a:noFill/>
        </p:spPr>
        <p:txBody>
          <a:bodyPr wrap="square" rtlCol="0">
            <a:spAutoFit/>
          </a:bodyPr>
          <a:lstStyle>
            <a:defPPr rtl="0">
              <a:defRPr lang="ru-RU"/>
            </a:defPPr>
            <a:lvl1pPr marR="0" lvl="0" indent="0" algn="ctr" defTabSz="457200" fontAlgn="auto">
              <a:lnSpc>
                <a:spcPct val="100000"/>
              </a:lnSpc>
              <a:spcBef>
                <a:spcPts val="0"/>
              </a:spcBef>
              <a:spcAft>
                <a:spcPts val="0"/>
              </a:spcAft>
              <a:buClr>
                <a:srgbClr val="830051"/>
              </a:buClr>
              <a:buSzTx/>
              <a:buFontTx/>
              <a:buNone/>
              <a:tabLst/>
              <a:defRPr sz="1000">
                <a:solidFill>
                  <a:srgbClr val="000000"/>
                </a:solidFill>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0"/>
              </a:spcAft>
              <a:buClr>
                <a:srgbClr val="830051"/>
              </a:buClr>
              <a:buSzTx/>
              <a:buFontTx/>
              <a:buNone/>
              <a:tabLst/>
              <a:defRPr/>
            </a:pPr>
            <a:r>
              <a:rPr kumimoji="0" lang="ru" sz="1330" b="0" i="0" u="none" strike="noStrike" kern="1200" cap="none" spc="0" normalizeH="0" baseline="0" noProof="0">
                <a:ln>
                  <a:noFill/>
                </a:ln>
                <a:solidFill>
                  <a:srgbClr val="3F4444"/>
                </a:solidFill>
                <a:effectLst/>
                <a:uLnTx/>
                <a:uFillTx/>
                <a:latin typeface="Calibri"/>
                <a:ea typeface="+mn-ea"/>
                <a:cs typeface="+mn-cs"/>
              </a:rPr>
              <a:t>Полностью скорректированное ОР (95 % ДИ)</a:t>
            </a:r>
            <a:endParaRPr kumimoji="0" lang="en-US" sz="1330" b="0" i="0" u="none" strike="noStrike" kern="1200" cap="none" spc="0" normalizeH="0" baseline="0" noProof="0" dirty="0">
              <a:ln>
                <a:noFill/>
              </a:ln>
              <a:solidFill>
                <a:srgbClr val="3F4444"/>
              </a:solidFill>
              <a:effectLst/>
              <a:uLnTx/>
              <a:uFillTx/>
              <a:latin typeface="Calibri"/>
              <a:ea typeface="+mn-ea"/>
              <a:cs typeface="+mn-cs"/>
            </a:endParaRPr>
          </a:p>
        </p:txBody>
      </p:sp>
      <p:sp>
        <p:nvSpPr>
          <p:cNvPr id="9" name="TextBox 8">
            <a:extLst>
              <a:ext uri="{FF2B5EF4-FFF2-40B4-BE49-F238E27FC236}">
                <a16:creationId xmlns:a16="http://schemas.microsoft.com/office/drawing/2014/main" xmlns="" id="{BC801705-2544-4F72-A3E6-F94B3E575FE0}"/>
              </a:ext>
            </a:extLst>
          </p:cNvPr>
          <p:cNvSpPr txBox="1"/>
          <p:nvPr/>
        </p:nvSpPr>
        <p:spPr>
          <a:xfrm>
            <a:off x="7307819" y="5319544"/>
            <a:ext cx="1591013" cy="318549"/>
          </a:xfrm>
          <a:prstGeom prst="rect">
            <a:avLst/>
          </a:prstGeom>
          <a:noFill/>
        </p:spPr>
        <p:txBody>
          <a:bodyPr wrap="none" rtlCol="0">
            <a:spAutoFit/>
          </a:bodyPr>
          <a:lstStyle>
            <a:defPPr rtl="0">
              <a:defRPr lang="ru-RU"/>
            </a:defPPr>
            <a:lvl1pPr marR="0" lvl="0" indent="0" defTabSz="457200" fontAlgn="auto">
              <a:lnSpc>
                <a:spcPct val="100000"/>
              </a:lnSpc>
              <a:spcBef>
                <a:spcPts val="0"/>
              </a:spcBef>
              <a:spcAft>
                <a:spcPts val="0"/>
              </a:spcAft>
              <a:buClr>
                <a:srgbClr val="830051"/>
              </a:buClr>
              <a:buSzTx/>
              <a:buFontTx/>
              <a:buNone/>
              <a:tabLst/>
              <a:defRPr sz="1100" b="1" i="0" u="none" strike="noStrike" cap="none" spc="0" normalizeH="0">
                <a:ln>
                  <a:noFill/>
                </a:ln>
                <a:solidFill>
                  <a:srgbClr val="090909"/>
                </a:solidFill>
                <a:effectLst/>
                <a:uLnTx/>
                <a:uFillTx/>
                <a:latin typeface="Arial"/>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
                <a:srgbClr val="830051"/>
              </a:buClr>
              <a:buSzTx/>
              <a:buFontTx/>
              <a:buNone/>
              <a:tabLst/>
              <a:defRPr/>
            </a:pPr>
            <a:r>
              <a:rPr kumimoji="0" lang="ru" sz="1470" b="1" i="0" u="none" strike="noStrike" kern="1200" cap="none" spc="0" normalizeH="0" baseline="0" noProof="0" dirty="0">
                <a:ln>
                  <a:noFill/>
                </a:ln>
                <a:solidFill>
                  <a:srgbClr val="3C1053"/>
                </a:solidFill>
                <a:effectLst/>
                <a:uLnTx/>
                <a:uFillTx/>
                <a:latin typeface="Arial"/>
                <a:ea typeface="+mn-ea"/>
                <a:cs typeface="+mn-cs"/>
              </a:rPr>
              <a:t>Возраст (годы)</a:t>
            </a:r>
          </a:p>
        </p:txBody>
      </p:sp>
      <p:grpSp>
        <p:nvGrpSpPr>
          <p:cNvPr id="10" name="Group 9">
            <a:extLst>
              <a:ext uri="{FF2B5EF4-FFF2-40B4-BE49-F238E27FC236}">
                <a16:creationId xmlns:a16="http://schemas.microsoft.com/office/drawing/2014/main" xmlns="" id="{C70EECD1-164E-4082-B411-89CC8127B164}"/>
              </a:ext>
            </a:extLst>
          </p:cNvPr>
          <p:cNvGrpSpPr/>
          <p:nvPr/>
        </p:nvGrpSpPr>
        <p:grpSpPr>
          <a:xfrm>
            <a:off x="4596380" y="1761350"/>
            <a:ext cx="6934200" cy="3191891"/>
            <a:chOff x="612670" y="1776867"/>
            <a:chExt cx="3011202" cy="1765405"/>
          </a:xfrm>
        </p:grpSpPr>
        <p:pic>
          <p:nvPicPr>
            <p:cNvPr id="11" name="Picture 10" descr="A person with long hair&#10;&#10;Description automatically generated with low confidence">
              <a:extLst>
                <a:ext uri="{FF2B5EF4-FFF2-40B4-BE49-F238E27FC236}">
                  <a16:creationId xmlns:a16="http://schemas.microsoft.com/office/drawing/2014/main" xmlns="" id="{3CF604A4-52CC-4B5B-A04F-897FEB1ABC2F}"/>
                </a:ext>
              </a:extLst>
            </p:cNvPr>
            <p:cNvPicPr>
              <a:picLocks noChangeAspect="1"/>
            </p:cNvPicPr>
            <p:nvPr/>
          </p:nvPicPr>
          <p:blipFill rotWithShape="1">
            <a:blip r:embed="rId4" cstate="hqprint">
              <a:alphaModFix amt="15000"/>
              <a:grayscl/>
              <a:extLst>
                <a:ext uri="{28A0092B-C50C-407E-A947-70E740481C1C}">
                  <a14:useLocalDpi xmlns:a14="http://schemas.microsoft.com/office/drawing/2010/main"/>
                </a:ext>
              </a:extLst>
            </a:blip>
            <a:srcRect/>
            <a:stretch/>
          </p:blipFill>
          <p:spPr>
            <a:xfrm>
              <a:off x="612670" y="1776867"/>
              <a:ext cx="764344" cy="1765405"/>
            </a:xfrm>
            <a:prstGeom prst="rect">
              <a:avLst/>
            </a:prstGeom>
          </p:spPr>
        </p:pic>
        <p:pic>
          <p:nvPicPr>
            <p:cNvPr id="12" name="Picture 11" descr="A picture containing person, clothing, standing, posing&#10;&#10;Description automatically generated">
              <a:extLst>
                <a:ext uri="{FF2B5EF4-FFF2-40B4-BE49-F238E27FC236}">
                  <a16:creationId xmlns:a16="http://schemas.microsoft.com/office/drawing/2014/main" xmlns="" id="{927A7D56-54DC-473E-B1CA-3C94791E671B}"/>
                </a:ext>
              </a:extLst>
            </p:cNvPr>
            <p:cNvPicPr>
              <a:picLocks noChangeAspect="1"/>
            </p:cNvPicPr>
            <p:nvPr/>
          </p:nvPicPr>
          <p:blipFill rotWithShape="1">
            <a:blip r:embed="rId5" cstate="hqprint">
              <a:alphaModFix amt="22000"/>
              <a:grayscl/>
              <a:extLst>
                <a:ext uri="{28A0092B-C50C-407E-A947-70E740481C1C}">
                  <a14:useLocalDpi xmlns:a14="http://schemas.microsoft.com/office/drawing/2010/main"/>
                </a:ext>
              </a:extLst>
            </a:blip>
            <a:srcRect/>
            <a:stretch/>
          </p:blipFill>
          <p:spPr>
            <a:xfrm>
              <a:off x="1376311" y="1777053"/>
              <a:ext cx="737300" cy="1763610"/>
            </a:xfrm>
            <a:prstGeom prst="rect">
              <a:avLst/>
            </a:prstGeom>
          </p:spPr>
        </p:pic>
        <p:pic>
          <p:nvPicPr>
            <p:cNvPr id="13" name="Picture 12" descr="A picture containing person, person, older&#10;&#10;Description automatically generated">
              <a:extLst>
                <a:ext uri="{FF2B5EF4-FFF2-40B4-BE49-F238E27FC236}">
                  <a16:creationId xmlns:a16="http://schemas.microsoft.com/office/drawing/2014/main" xmlns="" id="{B4297E2C-932C-4137-A027-C2F5B78311F8}"/>
                </a:ext>
              </a:extLst>
            </p:cNvPr>
            <p:cNvPicPr>
              <a:picLocks noChangeAspect="1"/>
            </p:cNvPicPr>
            <p:nvPr/>
          </p:nvPicPr>
          <p:blipFill rotWithShape="1">
            <a:blip r:embed="rId6" cstate="hqprint">
              <a:alphaModFix amt="25000"/>
              <a:grayscl/>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rcRect/>
            <a:stretch/>
          </p:blipFill>
          <p:spPr>
            <a:xfrm>
              <a:off x="2874084" y="1777238"/>
              <a:ext cx="749788" cy="1759516"/>
            </a:xfrm>
            <a:prstGeom prst="rect">
              <a:avLst/>
            </a:prstGeom>
          </p:spPr>
        </p:pic>
        <p:pic>
          <p:nvPicPr>
            <p:cNvPr id="14" name="Picture 13" descr="A person holding a book&#10;&#10;Description automatically generated with low confidence">
              <a:extLst>
                <a:ext uri="{FF2B5EF4-FFF2-40B4-BE49-F238E27FC236}">
                  <a16:creationId xmlns:a16="http://schemas.microsoft.com/office/drawing/2014/main" xmlns="" id="{3ABDCC5E-17D1-43A7-87DE-79638F7818F1}"/>
                </a:ext>
              </a:extLst>
            </p:cNvPr>
            <p:cNvPicPr>
              <a:picLocks noChangeAspect="1"/>
            </p:cNvPicPr>
            <p:nvPr/>
          </p:nvPicPr>
          <p:blipFill rotWithShape="1">
            <a:blip r:embed="rId8" cstate="hqprint">
              <a:alphaModFix amt="24000"/>
              <a:grayscl/>
              <a:extLst>
                <a:ext uri="{28A0092B-C50C-407E-A947-70E740481C1C}">
                  <a14:useLocalDpi xmlns:a14="http://schemas.microsoft.com/office/drawing/2010/main"/>
                </a:ext>
              </a:extLst>
            </a:blip>
            <a:srcRect/>
            <a:stretch/>
          </p:blipFill>
          <p:spPr>
            <a:xfrm>
              <a:off x="2113611" y="1778663"/>
              <a:ext cx="766208" cy="1763609"/>
            </a:xfrm>
            <a:prstGeom prst="rect">
              <a:avLst/>
            </a:prstGeom>
          </p:spPr>
        </p:pic>
      </p:grpSp>
      <p:sp>
        <p:nvSpPr>
          <p:cNvPr id="15" name="Content Placeholder 3">
            <a:extLst>
              <a:ext uri="{FF2B5EF4-FFF2-40B4-BE49-F238E27FC236}">
                <a16:creationId xmlns:a16="http://schemas.microsoft.com/office/drawing/2014/main" xmlns="" id="{05B36F41-ADBD-430D-BB8D-C555696E48DA}"/>
              </a:ext>
            </a:extLst>
          </p:cNvPr>
          <p:cNvSpPr txBox="1">
            <a:spLocks/>
          </p:cNvSpPr>
          <p:nvPr/>
        </p:nvSpPr>
        <p:spPr>
          <a:xfrm>
            <a:off x="56579" y="3713620"/>
            <a:ext cx="4181983" cy="3590925"/>
          </a:xfrm>
          <a:prstGeom prst="rect">
            <a:avLst/>
          </a:prstGeom>
        </p:spPr>
        <p:txBody>
          <a:bodyPr vert="horz" lIns="91440" tIns="45720" rIns="91440" bIns="45720" rtlCol="0">
            <a:noAutofit/>
          </a:bodyPr>
          <a:lstStyle>
            <a:lvl1pPr marL="171450" indent="-171450" defTabSz="685800">
              <a:lnSpc>
                <a:spcPct val="100000"/>
              </a:lnSpc>
              <a:spcBef>
                <a:spcPts val="1200"/>
              </a:spcBef>
              <a:buClr>
                <a:schemeClr val="bg1"/>
              </a:buClr>
              <a:buFont typeface="Arial" panose="020B0604020202020204" pitchFamily="34" charset="0"/>
              <a:buChar char="•"/>
              <a:defRPr sz="1100" b="0" i="0" u="none" strike="noStrike" cap="none" spc="0" normalizeH="0">
                <a:ln>
                  <a:noFill/>
                </a:ln>
                <a:solidFill>
                  <a:schemeClr val="bg1"/>
                </a:solidFill>
                <a:effectLst/>
                <a:uLnTx/>
                <a:uFillTx/>
                <a:latin typeface="Arial"/>
              </a:defRPr>
            </a:lvl1pPr>
            <a:lvl2pPr marL="342900" lvl="1" indent="-171450" defTabSz="685800">
              <a:lnSpc>
                <a:spcPct val="90000"/>
              </a:lnSpc>
              <a:spcBef>
                <a:spcPts val="600"/>
              </a:spcBef>
              <a:buClr>
                <a:schemeClr val="bg1"/>
              </a:buClr>
              <a:buFont typeface="Arial" panose="020B0604020202020204" pitchFamily="34" charset="0"/>
              <a:buChar char="–"/>
              <a:defRPr sz="1100" baseline="30000">
                <a:solidFill>
                  <a:schemeClr val="bg1"/>
                </a:solidFill>
              </a:defRPr>
            </a:lvl2pPr>
            <a:lvl3pPr marL="514350" indent="-171450" defTabSz="685800">
              <a:lnSpc>
                <a:spcPct val="90000"/>
              </a:lnSpc>
              <a:spcBef>
                <a:spcPts val="600"/>
              </a:spcBef>
              <a:buClr>
                <a:schemeClr val="accent1"/>
              </a:buClr>
              <a:buFont typeface="Arial" panose="020B0604020202020204" pitchFamily="34" charset="0"/>
              <a:buChar char="•"/>
              <a:defRPr sz="1200"/>
            </a:lvl3pPr>
            <a:lvl4pPr marL="685800" indent="-171450" defTabSz="685800">
              <a:lnSpc>
                <a:spcPct val="90000"/>
              </a:lnSpc>
              <a:spcBef>
                <a:spcPts val="600"/>
              </a:spcBef>
              <a:buClr>
                <a:schemeClr val="tx1"/>
              </a:buClr>
              <a:buFont typeface="Arial" panose="020B0604020202020204" pitchFamily="34" charset="0"/>
              <a:buChar char="–"/>
              <a:defRPr sz="1200"/>
            </a:lvl4pPr>
            <a:lvl5pPr marL="857250" indent="-171450" defTabSz="685800">
              <a:lnSpc>
                <a:spcPct val="90000"/>
              </a:lnSpc>
              <a:spcBef>
                <a:spcPts val="600"/>
              </a:spcBef>
              <a:buClr>
                <a:schemeClr val="accent1"/>
              </a:buClr>
              <a:buFont typeface="Arial" panose="020B0604020202020204" pitchFamily="34" charset="0"/>
              <a:buChar char="•"/>
              <a:defRPr sz="120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171450" marR="0" lvl="0" indent="-171450" algn="l" defTabSz="685800" rtl="0" eaLnBrk="1" fontAlgn="auto" latinLnBrk="0" hangingPunct="1">
              <a:lnSpc>
                <a:spcPct val="100000"/>
              </a:lnSpc>
              <a:spcBef>
                <a:spcPts val="1200"/>
              </a:spcBef>
              <a:spcAft>
                <a:spcPts val="0"/>
              </a:spcAft>
              <a:buClr>
                <a:srgbClr val="FFFFFF"/>
              </a:buClr>
              <a:buSzPct val="100000"/>
              <a:buFont typeface="Arial"/>
              <a:buChar char="•"/>
              <a:tabLst/>
              <a:defRPr/>
            </a:pPr>
            <a:r>
              <a:rPr kumimoji="0" lang="ru-RU" sz="1470" b="0" i="0" u="none" strike="noStrike" kern="1200" cap="none" spc="0" normalizeH="0" baseline="0" noProof="0" dirty="0">
                <a:ln>
                  <a:noFill/>
                </a:ln>
                <a:solidFill>
                  <a:srgbClr val="FFFFFF"/>
                </a:solidFill>
                <a:effectLst/>
                <a:uLnTx/>
                <a:uFillTx/>
                <a:latin typeface="Arial"/>
                <a:ea typeface="+mn-ea"/>
                <a:cs typeface="+mn-cs"/>
              </a:rPr>
              <a:t> </a:t>
            </a:r>
            <a:endParaRPr kumimoji="0" lang="ru-RU" sz="1470" b="0" i="0" u="none" strike="noStrike" kern="1200" cap="none" spc="0" normalizeH="0" baseline="0" noProof="0" dirty="0" smtClean="0">
              <a:ln>
                <a:noFill/>
              </a:ln>
              <a:solidFill>
                <a:srgbClr val="FFFFFF"/>
              </a:solidFill>
              <a:effectLst/>
              <a:uLnTx/>
              <a:uFillTx/>
              <a:latin typeface="Arial"/>
              <a:ea typeface="+mn-ea"/>
              <a:cs typeface="+mn-cs"/>
            </a:endParaRPr>
          </a:p>
          <a:p>
            <a:pPr marL="171450" marR="0" lvl="0" indent="-171450" algn="l" defTabSz="685800" rtl="0" eaLnBrk="1" fontAlgn="auto" latinLnBrk="0" hangingPunct="1">
              <a:lnSpc>
                <a:spcPct val="100000"/>
              </a:lnSpc>
              <a:spcBef>
                <a:spcPts val="1200"/>
              </a:spcBef>
              <a:spcAft>
                <a:spcPts val="0"/>
              </a:spcAft>
              <a:buClr>
                <a:srgbClr val="FFFFFF"/>
              </a:buClr>
              <a:buSzPct val="100000"/>
              <a:buFont typeface="Arial"/>
              <a:buChar char="•"/>
              <a:tabLst/>
              <a:defRPr/>
            </a:pPr>
            <a:r>
              <a:rPr kumimoji="0" lang="ru-RU" sz="1470" b="0" i="0" u="none" strike="noStrike" kern="1200" cap="none" spc="0" normalizeH="0" baseline="0" noProof="0" dirty="0" smtClean="0">
                <a:ln>
                  <a:noFill/>
                </a:ln>
                <a:effectLst/>
                <a:uLnTx/>
                <a:uFillTx/>
                <a:latin typeface="Arial"/>
                <a:ea typeface="+mn-ea"/>
                <a:cs typeface="+mn-cs"/>
              </a:rPr>
              <a:t> </a:t>
            </a:r>
            <a:endParaRPr kumimoji="0" lang="ru-RU" sz="1470" b="0" i="0" u="none" strike="noStrike" kern="1200" cap="none" spc="0" normalizeH="0" baseline="30000" noProof="0" dirty="0">
              <a:ln>
                <a:noFill/>
              </a:ln>
              <a:solidFill>
                <a:schemeClr val="tx1"/>
              </a:solidFill>
              <a:effectLst/>
              <a:uLnTx/>
              <a:uFillTx/>
              <a:latin typeface="Arial"/>
              <a:ea typeface="+mn-ea"/>
              <a:cs typeface="+mn-cs"/>
            </a:endParaRPr>
          </a:p>
          <a:p>
            <a:pPr marL="0" marR="0" lvl="0" indent="0" algn="l" defTabSz="685800" rtl="0" eaLnBrk="1" fontAlgn="auto" latinLnBrk="0" hangingPunct="1">
              <a:lnSpc>
                <a:spcPct val="107000"/>
              </a:lnSpc>
              <a:spcBef>
                <a:spcPts val="0"/>
              </a:spcBef>
              <a:spcAft>
                <a:spcPts val="800"/>
              </a:spcAft>
              <a:buClr>
                <a:srgbClr val="FFFFFF"/>
              </a:buClr>
              <a:buSzTx/>
              <a:buFont typeface="Arial" panose="020B0604020202020204" pitchFamily="34" charset="0"/>
              <a:buNone/>
              <a:tabLst/>
              <a:defRPr/>
            </a:pPr>
            <a:endParaRPr kumimoji="0" lang="ru-RU" sz="1470" b="0" i="0" u="none" strike="noStrike" kern="1200" cap="none" spc="0" normalizeH="0" baseline="0" noProof="0" dirty="0">
              <a:ln>
                <a:noFill/>
              </a:ln>
              <a:solidFill>
                <a:srgbClr val="FFFFFF"/>
              </a:solidFill>
              <a:effectLst/>
              <a:uLnTx/>
              <a:uFillTx/>
              <a:latin typeface="Arial"/>
              <a:ea typeface="+mn-ea"/>
              <a:cs typeface="+mn-cs"/>
            </a:endParaRPr>
          </a:p>
          <a:p>
            <a:pPr marL="342900" marR="0" lvl="1" indent="-171450" algn="l" defTabSz="685800" rtl="0" eaLnBrk="1" fontAlgn="auto" latinLnBrk="0" hangingPunct="1">
              <a:lnSpc>
                <a:spcPct val="90000"/>
              </a:lnSpc>
              <a:spcBef>
                <a:spcPts val="600"/>
              </a:spcBef>
              <a:spcAft>
                <a:spcPts val="0"/>
              </a:spcAft>
              <a:buClr>
                <a:srgbClr val="FFFFFF"/>
              </a:buClr>
              <a:buSzPct val="100000"/>
              <a:buFont typeface="+mn-lt"/>
              <a:buChar char="•"/>
              <a:tabLst/>
              <a:defRPr/>
            </a:pPr>
            <a:endParaRPr kumimoji="0" lang="ru-RU" sz="1470" b="0" i="0" u="none" strike="noStrike" kern="1200" cap="none" spc="0" normalizeH="0" baseline="30000" noProof="0" dirty="0" smtClean="0">
              <a:ln>
                <a:noFill/>
              </a:ln>
              <a:solidFill>
                <a:srgbClr val="FFFFFF"/>
              </a:solidFill>
              <a:effectLst/>
              <a:uLnTx/>
              <a:uFillTx/>
              <a:latin typeface="Calibri"/>
              <a:ea typeface="+mn-ea"/>
              <a:cs typeface="+mn-cs"/>
            </a:endParaRPr>
          </a:p>
          <a:p>
            <a:pPr marL="295275" marR="0" lvl="1" indent="0" algn="l" defTabSz="685800" rtl="0" eaLnBrk="1" fontAlgn="auto" latinLnBrk="0" hangingPunct="1">
              <a:lnSpc>
                <a:spcPct val="90000"/>
              </a:lnSpc>
              <a:spcBef>
                <a:spcPts val="600"/>
              </a:spcBef>
              <a:spcAft>
                <a:spcPts val="0"/>
              </a:spcAft>
              <a:buClr>
                <a:srgbClr val="FFFFFF"/>
              </a:buClr>
              <a:buSzTx/>
              <a:buFont typeface="Arial" panose="020B0604020202020204" pitchFamily="34" charset="0"/>
              <a:buNone/>
              <a:tabLst/>
              <a:defRPr/>
            </a:pPr>
            <a:endParaRPr kumimoji="0" lang="ru-RU" sz="1470" b="0" i="0" u="none" strike="noStrike" kern="1200" cap="none" spc="0" normalizeH="0" baseline="0" noProof="0" dirty="0" smtClean="0">
              <a:ln>
                <a:noFill/>
              </a:ln>
              <a:solidFill>
                <a:srgbClr val="FFFFFF"/>
              </a:solidFill>
              <a:effectLst/>
              <a:uLnTx/>
              <a:uFillTx/>
              <a:latin typeface="Calibri"/>
              <a:ea typeface="+mn-ea"/>
              <a:cs typeface="+mn-cs"/>
            </a:endParaRPr>
          </a:p>
          <a:p>
            <a:pPr marL="171450" marR="0" lvl="0" indent="-171450" algn="l" defTabSz="685800" rtl="0" eaLnBrk="1" fontAlgn="auto" latinLnBrk="0" hangingPunct="1">
              <a:lnSpc>
                <a:spcPct val="90000"/>
              </a:lnSpc>
              <a:spcBef>
                <a:spcPts val="900"/>
              </a:spcBef>
              <a:spcAft>
                <a:spcPts val="0"/>
              </a:spcAft>
              <a:buClr>
                <a:srgbClr val="FFFFFF"/>
              </a:buClr>
              <a:buSzPct val="100000"/>
              <a:buFont typeface="Arial"/>
              <a:buChar char="•"/>
              <a:tabLst/>
              <a:defRPr/>
            </a:pPr>
            <a:endParaRPr kumimoji="0" lang="ru-RU" sz="1470" b="0" i="0" u="none" strike="noStrike" kern="1200" cap="none" spc="0" normalizeH="0" baseline="0" noProof="0" dirty="0" smtClean="0">
              <a:ln>
                <a:noFill/>
              </a:ln>
              <a:solidFill>
                <a:srgbClr val="FFFFFF"/>
              </a:solidFill>
              <a:effectLst/>
              <a:uLnTx/>
              <a:uFillTx/>
              <a:latin typeface="Arial"/>
              <a:ea typeface="+mn-ea"/>
              <a:cs typeface="+mn-cs"/>
            </a:endParaRPr>
          </a:p>
          <a:p>
            <a:pPr marL="342900" marR="0" lvl="1" indent="-171450" algn="l" defTabSz="685800" rtl="0" eaLnBrk="1" fontAlgn="auto" latinLnBrk="0" hangingPunct="1">
              <a:lnSpc>
                <a:spcPct val="90000"/>
              </a:lnSpc>
              <a:spcBef>
                <a:spcPts val="600"/>
              </a:spcBef>
              <a:spcAft>
                <a:spcPts val="0"/>
              </a:spcAft>
              <a:buClr>
                <a:srgbClr val="FFFFFF"/>
              </a:buClr>
              <a:buSzTx/>
              <a:buFont typeface="Arial" panose="020B0604020202020204" pitchFamily="34" charset="0"/>
              <a:buChar char="–"/>
              <a:tabLst/>
              <a:defRPr/>
            </a:pPr>
            <a:endParaRPr kumimoji="0" lang="ru-RU" sz="1100" b="0" i="0" u="none" strike="noStrike" kern="1200" cap="none" spc="0" normalizeH="0" baseline="30000" noProof="0" dirty="0">
              <a:ln>
                <a:noFill/>
              </a:ln>
              <a:solidFill>
                <a:srgbClr val="FFFFFF"/>
              </a:solidFill>
              <a:effectLst/>
              <a:uLnTx/>
              <a:uFillTx/>
              <a:latin typeface="Calibri"/>
              <a:ea typeface="+mn-ea"/>
              <a:cs typeface="+mn-cs"/>
            </a:endParaRPr>
          </a:p>
        </p:txBody>
      </p:sp>
      <p:sp>
        <p:nvSpPr>
          <p:cNvPr id="16" name="Text Placeholder 3">
            <a:extLst>
              <a:ext uri="{FF2B5EF4-FFF2-40B4-BE49-F238E27FC236}">
                <a16:creationId xmlns:a16="http://schemas.microsoft.com/office/drawing/2014/main" xmlns="" id="{A09D98EE-4687-4615-9F0D-2822348D2CE2}"/>
              </a:ext>
            </a:extLst>
          </p:cNvPr>
          <p:cNvSpPr txBox="1">
            <a:spLocks/>
          </p:cNvSpPr>
          <p:nvPr/>
        </p:nvSpPr>
        <p:spPr>
          <a:xfrm>
            <a:off x="424501" y="5910864"/>
            <a:ext cx="11412601" cy="982218"/>
          </a:xfrm>
          <a:prstGeom prst="rect">
            <a:avLst/>
          </a:prstGeom>
        </p:spPr>
        <p:txBody>
          <a:bodyPr vert="horz" lIns="91440" tIns="45720" rIns="91440" bIns="45720" rtlCol="0" anchor="b">
            <a:noAutofit/>
          </a:bodyPr>
          <a:lstStyle>
            <a:defPPr rtl="0">
              <a:defRPr lang="ru-RU"/>
            </a:defPPr>
            <a:lvl1pPr indent="0" defTabSz="457200">
              <a:lnSpc>
                <a:spcPct val="95000"/>
              </a:lnSpc>
              <a:spcBef>
                <a:spcPts val="0"/>
              </a:spcBef>
              <a:buFont typeface="Arial"/>
              <a:buNone/>
              <a:defRPr sz="800" baseline="30000">
                <a:solidFill>
                  <a:srgbClr val="000000"/>
                </a:solidFill>
                <a:latin typeface="Calibri Light" panose="020F0302020204030204" pitchFamily="34" charset="0"/>
                <a:cs typeface="Calibri Light" panose="020F0302020204030204" pitchFamily="34" charset="0"/>
              </a:defRPr>
            </a:lvl1pPr>
            <a:lvl2pPr marL="519113" indent="-223838" defTabSz="457200">
              <a:lnSpc>
                <a:spcPct val="95000"/>
              </a:lnSpc>
              <a:spcBef>
                <a:spcPts val="600"/>
              </a:spcBef>
              <a:buFont typeface="Arial"/>
              <a:buChar char="–"/>
            </a:lvl2pPr>
            <a:lvl3pPr marL="862013" indent="-176213" defTabSz="457200">
              <a:lnSpc>
                <a:spcPct val="95000"/>
              </a:lnSpc>
              <a:spcBef>
                <a:spcPts val="600"/>
              </a:spcBef>
              <a:buFont typeface="Arial"/>
              <a:buChar char="•"/>
              <a:tabLst/>
              <a:defRPr sz="1600"/>
            </a:lvl3pPr>
            <a:lvl4pPr marL="1204913" indent="-176213" defTabSz="457200">
              <a:lnSpc>
                <a:spcPct val="95000"/>
              </a:lnSpc>
              <a:spcBef>
                <a:spcPts val="600"/>
              </a:spcBef>
              <a:buFont typeface="Arial"/>
              <a:buChar char="–"/>
              <a:defRPr sz="1400"/>
            </a:lvl4pPr>
            <a:lvl5pPr marL="1485900" indent="-166688" defTabSz="457200">
              <a:lnSpc>
                <a:spcPct val="95000"/>
              </a:lnSpc>
              <a:spcBef>
                <a:spcPts val="600"/>
              </a:spcBef>
              <a:buFont typeface="Arial"/>
              <a:buChar char="»"/>
              <a:defRPr sz="14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0" marR="0" lvl="0" indent="0" algn="l" defTabSz="457200" rtl="0" eaLnBrk="1" fontAlgn="auto" latinLnBrk="0" hangingPunct="1">
              <a:lnSpc>
                <a:spcPct val="95000"/>
              </a:lnSpc>
              <a:spcBef>
                <a:spcPts val="0"/>
              </a:spcBef>
              <a:spcAft>
                <a:spcPts val="0"/>
              </a:spcAft>
              <a:buClrTx/>
              <a:buSzTx/>
              <a:buFont typeface="Arial"/>
              <a:buNone/>
              <a:tabLst/>
              <a:defRPr/>
            </a:pPr>
            <a:r>
              <a:rPr kumimoji="0" lang="ru" sz="1070" b="0" i="0" u="none" strike="noStrike" kern="1200" cap="none" spc="0" normalizeH="0" baseline="30000" noProof="0" dirty="0">
                <a:ln>
                  <a:noFill/>
                </a:ln>
                <a:solidFill>
                  <a:srgbClr val="3F4444"/>
                </a:solidFill>
                <a:effectLst/>
                <a:uLnTx/>
                <a:uFillTx/>
                <a:latin typeface="Calibri Light" panose="020F0302020204030204" pitchFamily="34" charset="0"/>
                <a:ea typeface="+mn-ea"/>
                <a:cs typeface="Calibri Light" panose="020F0302020204030204" pitchFamily="34" charset="0"/>
              </a:rPr>
              <a:t>а</a:t>
            </a:r>
            <a:r>
              <a:rPr kumimoji="0" lang="ru" sz="1070" b="0" i="0" u="none" strike="noStrike" kern="1200" cap="none" spc="0" normalizeH="0" baseline="0" noProof="0" dirty="0">
                <a:ln>
                  <a:noFill/>
                </a:ln>
                <a:solidFill>
                  <a:srgbClr val="3F4444"/>
                </a:solidFill>
                <a:effectLst/>
                <a:uLnTx/>
                <a:uFillTx/>
                <a:latin typeface="Calibri Light" panose="020F0302020204030204" pitchFamily="34" charset="0"/>
                <a:ea typeface="+mn-ea"/>
                <a:cs typeface="Calibri Light" panose="020F0302020204030204" pitchFamily="34" charset="0"/>
              </a:rPr>
              <a:t>Основано на оценках метаанализа данных Центров по контролю и профилактике заболеваний из Национальных регистров пациентов с волчанкой, из реестра штата Джорджия по волчанке, по данным Мичиганской программы эпидемиологии и эпиднадзора за волчанкой, Калифорнийской программы эпиднадзора за волчанкой и Индийской службы здравоохранения</a:t>
            </a:r>
            <a:r>
              <a:rPr kumimoji="0" lang="ru" sz="1070" b="0" i="0" u="none" strike="noStrike" kern="1200" cap="none" spc="0" normalizeH="0" baseline="30000" noProof="0" dirty="0">
                <a:ln>
                  <a:noFill/>
                </a:ln>
                <a:solidFill>
                  <a:srgbClr val="3F4444"/>
                </a:solidFill>
                <a:effectLst/>
                <a:uLnTx/>
                <a:uFillTx/>
                <a:latin typeface="Calibri Light" panose="020F0302020204030204" pitchFamily="34" charset="0"/>
                <a:ea typeface="+mn-ea"/>
                <a:cs typeface="Calibri Light" panose="020F0302020204030204" pitchFamily="34" charset="0"/>
              </a:rPr>
              <a:t>1</a:t>
            </a:r>
            <a:r>
              <a:rPr kumimoji="0" lang="ru" sz="1070" b="0" i="0" u="none" strike="noStrike" kern="1200" cap="none" spc="0" normalizeH="0" baseline="0" noProof="0" dirty="0">
                <a:ln>
                  <a:noFill/>
                </a:ln>
                <a:solidFill>
                  <a:srgbClr val="3F4444"/>
                </a:solidFill>
                <a:effectLst/>
                <a:uLnTx/>
                <a:uFillTx/>
                <a:latin typeface="Calibri Light" panose="020F0302020204030204" pitchFamily="34" charset="0"/>
                <a:ea typeface="+mn-ea"/>
                <a:cs typeface="Calibri Light" panose="020F0302020204030204" pitchFamily="34" charset="0"/>
              </a:rPr>
              <a:t>.</a:t>
            </a:r>
            <a:endParaRPr kumimoji="0" lang="ru" sz="1430" b="0" i="0" u="none" strike="noStrike" kern="1200" cap="none" spc="0" normalizeH="0" baseline="30000" noProof="0" dirty="0">
              <a:ln>
                <a:noFill/>
              </a:ln>
              <a:solidFill>
                <a:srgbClr val="3F4444"/>
              </a:solidFill>
              <a:effectLst/>
              <a:uLnTx/>
              <a:uFillTx/>
              <a:latin typeface="Calibri Light" panose="020F0302020204030204" pitchFamily="34" charset="0"/>
              <a:ea typeface="+mn-ea"/>
              <a:cs typeface="Calibri Light" panose="020F0302020204030204" pitchFamily="34" charset="0"/>
            </a:endParaRPr>
          </a:p>
          <a:p>
            <a:pPr marL="0" marR="0" lvl="0" indent="0" algn="l" defTabSz="457200" rtl="0" eaLnBrk="1" fontAlgn="auto" latinLnBrk="0" hangingPunct="1">
              <a:lnSpc>
                <a:spcPct val="95000"/>
              </a:lnSpc>
              <a:spcBef>
                <a:spcPts val="0"/>
              </a:spcBef>
              <a:spcAft>
                <a:spcPts val="0"/>
              </a:spcAft>
              <a:buClrTx/>
              <a:buSzTx/>
              <a:buFont typeface="Arial"/>
              <a:buNone/>
              <a:tabLst/>
              <a:defRPr/>
            </a:pPr>
            <a:r>
              <a:rPr kumimoji="0" lang="ru" sz="1070" b="0" i="0" u="none" strike="noStrike" kern="1200" cap="none" spc="0" normalizeH="0" baseline="30000" noProof="0" dirty="0">
                <a:ln>
                  <a:noFill/>
                </a:ln>
                <a:solidFill>
                  <a:srgbClr val="3F4444"/>
                </a:solidFill>
                <a:effectLst/>
                <a:uLnTx/>
                <a:uFillTx/>
                <a:latin typeface="Calibri Light" panose="020F0302020204030204" pitchFamily="34" charset="0"/>
                <a:ea typeface="+mn-ea"/>
                <a:cs typeface="Calibri Light" panose="020F0302020204030204" pitchFamily="34" charset="0"/>
              </a:rPr>
              <a:t>b</a:t>
            </a:r>
            <a:r>
              <a:rPr kumimoji="0" lang="ru" sz="1070" b="0" i="0" u="none" strike="noStrike" kern="1200" cap="none" spc="0" normalizeH="0" baseline="0" noProof="0" dirty="0">
                <a:ln>
                  <a:noFill/>
                </a:ln>
                <a:solidFill>
                  <a:srgbClr val="3F4444"/>
                </a:solidFill>
                <a:effectLst/>
                <a:uLnTx/>
                <a:uFillTx/>
                <a:latin typeface="Calibri Light" panose="020F0302020204030204" pitchFamily="34" charset="0"/>
                <a:ea typeface="+mn-ea"/>
                <a:cs typeface="Calibri Light" panose="020F0302020204030204" pitchFamily="34" charset="0"/>
              </a:rPr>
              <a:t>Данные популяционного когортного исследования из Англии, базы данных по исследованиям в клинической практике (CPRD), cтатистики эпизодов в больницах и национального реестра свидетельств о смерти (с 1987 по 2012 гг.)</a:t>
            </a:r>
            <a:r>
              <a:rPr kumimoji="0" lang="ru" sz="1070" b="0" i="0" u="none" strike="noStrike" kern="1200" cap="none" spc="0" normalizeH="0" baseline="30000" noProof="0" dirty="0">
                <a:ln>
                  <a:noFill/>
                </a:ln>
                <a:solidFill>
                  <a:srgbClr val="3F4444"/>
                </a:solidFill>
                <a:effectLst/>
                <a:uLnTx/>
                <a:uFillTx/>
                <a:latin typeface="Calibri Light" panose="020F0302020204030204" pitchFamily="34" charset="0"/>
                <a:ea typeface="+mn-ea"/>
                <a:cs typeface="Calibri Light" panose="020F0302020204030204" pitchFamily="34" charset="0"/>
              </a:rPr>
              <a:t>4</a:t>
            </a:r>
            <a:r>
              <a:rPr kumimoji="0" lang="ru" sz="1070" b="0" i="0" u="none" strike="noStrike" kern="1200" cap="none" spc="0" normalizeH="0" baseline="0" noProof="0" dirty="0">
                <a:ln>
                  <a:noFill/>
                </a:ln>
                <a:solidFill>
                  <a:srgbClr val="3F4444"/>
                </a:solidFill>
                <a:effectLst/>
                <a:uLnTx/>
                <a:uFillTx/>
                <a:latin typeface="Calibri Light" panose="020F0302020204030204" pitchFamily="34" charset="0"/>
                <a:ea typeface="+mn-ea"/>
                <a:cs typeface="Calibri Light" panose="020F0302020204030204" pitchFamily="34" charset="0"/>
              </a:rPr>
              <a:t>.</a:t>
            </a:r>
            <a:endParaRPr kumimoji="0" lang="en-US" sz="1430" b="0" i="0" u="none" strike="noStrike" kern="1200" cap="none" spc="0" normalizeH="0" baseline="0" noProof="0" dirty="0">
              <a:ln>
                <a:noFill/>
              </a:ln>
              <a:solidFill>
                <a:srgbClr val="3F4444"/>
              </a:solidFill>
              <a:effectLst/>
              <a:uLnTx/>
              <a:uFillTx/>
              <a:latin typeface="Calibri Light" panose="020F0302020204030204" pitchFamily="34" charset="0"/>
              <a:ea typeface="+mn-ea"/>
              <a:cs typeface="Calibri Light" panose="020F0302020204030204" pitchFamily="34" charset="0"/>
            </a:endParaRPr>
          </a:p>
          <a:p>
            <a:pPr marL="0" marR="0" lvl="0" indent="0" algn="l" defTabSz="457200" rtl="0" eaLnBrk="1" fontAlgn="auto" latinLnBrk="0" hangingPunct="1">
              <a:lnSpc>
                <a:spcPct val="95000"/>
              </a:lnSpc>
              <a:spcBef>
                <a:spcPts val="0"/>
              </a:spcBef>
              <a:spcAft>
                <a:spcPts val="0"/>
              </a:spcAft>
              <a:buClrTx/>
              <a:buSzTx/>
              <a:buFont typeface="Arial"/>
              <a:buNone/>
              <a:tabLst/>
              <a:defRPr/>
            </a:pPr>
            <a:r>
              <a:rPr kumimoji="0" lang="ru" sz="1070" b="0" i="0" u="none" strike="noStrike" kern="1200" cap="none" spc="0" normalizeH="0" baseline="0" noProof="0" dirty="0">
                <a:ln>
                  <a:noFill/>
                </a:ln>
                <a:solidFill>
                  <a:srgbClr val="3F4444"/>
                </a:solidFill>
                <a:effectLst/>
                <a:uLnTx/>
                <a:uFillTx/>
                <a:latin typeface="Calibri Light" panose="020F0302020204030204" pitchFamily="34" charset="0"/>
                <a:ea typeface="+mn-ea"/>
                <a:cs typeface="Calibri Light" panose="020F0302020204030204" pitchFamily="34" charset="0"/>
              </a:rPr>
              <a:t>ДИ — доверительный интервал; ОР — отношение рисков; СКВ — системная красная волчанка.</a:t>
            </a:r>
          </a:p>
          <a:p>
            <a:pPr marL="0" marR="0" lvl="0" indent="0" algn="l" defTabSz="457200" rtl="0" eaLnBrk="1" fontAlgn="auto" latinLnBrk="0" hangingPunct="1">
              <a:lnSpc>
                <a:spcPct val="95000"/>
              </a:lnSpc>
              <a:spcBef>
                <a:spcPts val="0"/>
              </a:spcBef>
              <a:spcAft>
                <a:spcPts val="0"/>
              </a:spcAft>
              <a:buClrTx/>
              <a:buSzTx/>
              <a:buFont typeface="Arial"/>
              <a:buNone/>
              <a:tabLst/>
              <a:defRPr/>
            </a:pPr>
            <a:r>
              <a:rPr kumimoji="0" lang="ru" sz="1070" b="0" i="0" u="none" strike="noStrike" kern="1200" cap="none" spc="0" normalizeH="0" baseline="0" noProof="0" dirty="0">
                <a:ln>
                  <a:noFill/>
                </a:ln>
                <a:solidFill>
                  <a:srgbClr val="3F4444"/>
                </a:solidFill>
                <a:effectLst/>
                <a:uLnTx/>
                <a:uFillTx/>
                <a:latin typeface="Calibri Light" panose="020F0302020204030204" pitchFamily="34" charset="0"/>
                <a:ea typeface="+mn-ea"/>
                <a:cs typeface="Calibri Light" panose="020F0302020204030204" pitchFamily="34" charset="0"/>
              </a:rPr>
              <a:t>1. Izmirly PM, et al. </a:t>
            </a:r>
            <a:r>
              <a:rPr kumimoji="0" lang="ru" sz="1070" b="0" i="1" u="none" strike="noStrike" kern="1200" cap="none" spc="0" normalizeH="0" baseline="0" noProof="0" dirty="0">
                <a:ln>
                  <a:noFill/>
                </a:ln>
                <a:solidFill>
                  <a:srgbClr val="3F4444"/>
                </a:solidFill>
                <a:effectLst/>
                <a:uLnTx/>
                <a:uFillTx/>
                <a:latin typeface="Calibri Light" panose="020F0302020204030204" pitchFamily="34" charset="0"/>
                <a:ea typeface="+mn-ea"/>
                <a:cs typeface="Calibri Light" panose="020F0302020204030204" pitchFamily="34" charset="0"/>
              </a:rPr>
              <a:t>Arthritis Rheumatol</a:t>
            </a:r>
            <a:r>
              <a:rPr kumimoji="0" lang="ru" sz="1070" b="0" i="0" u="none" strike="noStrike" kern="1200" cap="none" spc="0" normalizeH="0" baseline="0" noProof="0" dirty="0">
                <a:ln>
                  <a:noFill/>
                </a:ln>
                <a:solidFill>
                  <a:srgbClr val="3F4444"/>
                </a:solidFill>
                <a:effectLst/>
                <a:uLnTx/>
                <a:uFillTx/>
                <a:latin typeface="Calibri Light" panose="020F0302020204030204" pitchFamily="34" charset="0"/>
                <a:ea typeface="+mn-ea"/>
                <a:cs typeface="Calibri Light" panose="020F0302020204030204" pitchFamily="34" charset="0"/>
              </a:rPr>
              <a:t>. 2021. doi:10.1002/art.41632. 2. Drenkard C, Simm  SS. </a:t>
            </a:r>
            <a:r>
              <a:rPr kumimoji="0" lang="ru" sz="1070" b="0" i="1" u="none" strike="noStrike" kern="1200" cap="none" spc="0" normalizeH="0" baseline="0" noProof="0" dirty="0">
                <a:ln>
                  <a:noFill/>
                </a:ln>
                <a:solidFill>
                  <a:srgbClr val="3F4444"/>
                </a:solidFill>
                <a:effectLst/>
                <a:uLnTx/>
                <a:uFillTx/>
                <a:latin typeface="Calibri Light" panose="020F0302020204030204" pitchFamily="34" charset="0"/>
                <a:ea typeface="+mn-ea"/>
                <a:cs typeface="Calibri Light" panose="020F0302020204030204" pitchFamily="34" charset="0"/>
              </a:rPr>
              <a:t>Curr Opin Rheumatol</a:t>
            </a:r>
            <a:r>
              <a:rPr kumimoji="0" lang="ru" sz="1070" b="0" i="0" u="none" strike="noStrike" kern="1200" cap="none" spc="0" normalizeH="0" baseline="0" noProof="0" dirty="0">
                <a:ln>
                  <a:noFill/>
                </a:ln>
                <a:solidFill>
                  <a:srgbClr val="3F4444"/>
                </a:solidFill>
                <a:effectLst/>
                <a:uLnTx/>
                <a:uFillTx/>
                <a:latin typeface="Calibri Light" panose="020F0302020204030204" pitchFamily="34" charset="0"/>
                <a:ea typeface="+mn-ea"/>
                <a:cs typeface="Calibri Light" panose="020F0302020204030204" pitchFamily="34" charset="0"/>
              </a:rPr>
              <a:t>. 2019;31:689–696. 3. Arnaud L, Tektonidou MG. </a:t>
            </a:r>
            <a:r>
              <a:rPr kumimoji="0" lang="ru" sz="1070" b="0" i="1" u="none" strike="noStrike" kern="1200" cap="none" spc="0" normalizeH="0" baseline="0" noProof="0" dirty="0">
                <a:ln>
                  <a:noFill/>
                </a:ln>
                <a:solidFill>
                  <a:srgbClr val="3F4444"/>
                </a:solidFill>
                <a:effectLst/>
                <a:uLnTx/>
                <a:uFillTx/>
                <a:latin typeface="Calibri Light" panose="020F0302020204030204" pitchFamily="34" charset="0"/>
                <a:ea typeface="+mn-ea"/>
                <a:cs typeface="Calibri Light" panose="020F0302020204030204" pitchFamily="34" charset="0"/>
              </a:rPr>
              <a:t>Rheumatology</a:t>
            </a:r>
            <a:r>
              <a:rPr kumimoji="0" lang="ru" sz="1070" b="0" i="0" u="none" strike="noStrike" kern="1200" cap="none" spc="0" normalizeH="0" baseline="0" noProof="0" dirty="0">
                <a:ln>
                  <a:noFill/>
                </a:ln>
                <a:solidFill>
                  <a:srgbClr val="3F4444"/>
                </a:solidFill>
                <a:effectLst/>
                <a:uLnTx/>
                <a:uFillTx/>
                <a:latin typeface="Calibri Light" panose="020F0302020204030204" pitchFamily="34" charset="0"/>
                <a:ea typeface="+mn-ea"/>
                <a:cs typeface="Calibri Light" panose="020F0302020204030204" pitchFamily="34" charset="0"/>
              </a:rPr>
              <a:t> </a:t>
            </a:r>
            <a:r>
              <a:rPr kumimoji="0" lang="ru" sz="1070" b="0" i="1" u="none" strike="noStrike" kern="1200" cap="none" spc="0" normalizeH="0" baseline="0" noProof="0" dirty="0">
                <a:ln>
                  <a:noFill/>
                </a:ln>
                <a:solidFill>
                  <a:srgbClr val="3F4444"/>
                </a:solidFill>
                <a:effectLst/>
                <a:uLnTx/>
                <a:uFillTx/>
                <a:latin typeface="Calibri Light" panose="020F0302020204030204" pitchFamily="34" charset="0"/>
                <a:ea typeface="+mn-ea"/>
                <a:cs typeface="Calibri Light" panose="020F0302020204030204" pitchFamily="34" charset="0"/>
              </a:rPr>
              <a:t> (Oxford). </a:t>
            </a:r>
            <a:r>
              <a:rPr kumimoji="0" lang="ru" sz="1070" b="0" i="0" u="none" strike="noStrike" kern="1200" cap="none" spc="0" normalizeH="0" baseline="0" noProof="0" dirty="0">
                <a:ln>
                  <a:noFill/>
                </a:ln>
                <a:solidFill>
                  <a:srgbClr val="3F4444"/>
                </a:solidFill>
                <a:effectLst/>
                <a:uLnTx/>
                <a:uFillTx/>
                <a:latin typeface="Calibri Light" panose="020F0302020204030204" pitchFamily="34" charset="0"/>
                <a:ea typeface="+mn-ea"/>
                <a:cs typeface="Calibri Light" panose="020F0302020204030204" pitchFamily="34" charset="0"/>
              </a:rPr>
              <a:t>2020;59(suppl5):v29-v38. 4</a:t>
            </a:r>
            <a:r>
              <a:rPr kumimoji="0" lang="ru" sz="1070" b="0" i="0" u="none" strike="noStrike" kern="1200" cap="none" spc="0" normalizeH="0" baseline="0" noProof="0" dirty="0">
                <a:ln>
                  <a:noFill/>
                </a:ln>
                <a:solidFill>
                  <a:srgbClr val="D0006F"/>
                </a:solidFill>
                <a:effectLst/>
                <a:uLnTx/>
                <a:uFillTx/>
                <a:latin typeface="Calibri Light" panose="020F0302020204030204" pitchFamily="34" charset="0"/>
                <a:ea typeface="+mn-ea"/>
                <a:cs typeface="Calibri Light" panose="020F0302020204030204" pitchFamily="34" charset="0"/>
              </a:rPr>
              <a:t>. </a:t>
            </a:r>
            <a:r>
              <a:rPr kumimoji="0" lang="ru" sz="1070" b="0" i="0" u="none" strike="noStrike" kern="1200" cap="none" spc="0" normalizeH="0" baseline="0" noProof="0" dirty="0">
                <a:ln>
                  <a:noFill/>
                </a:ln>
                <a:solidFill>
                  <a:srgbClr val="3F4444"/>
                </a:solidFill>
                <a:effectLst/>
                <a:uLnTx/>
                <a:uFillTx/>
                <a:latin typeface="Calibri Light" panose="020F0302020204030204" pitchFamily="34" charset="0"/>
                <a:ea typeface="+mn-ea"/>
                <a:cs typeface="Calibri Light" panose="020F0302020204030204" pitchFamily="34" charset="0"/>
              </a:rPr>
              <a:t>Bultink IEM, et al</a:t>
            </a:r>
            <a:r>
              <a:rPr kumimoji="0" lang="ru" sz="1070" b="0" i="1" u="none" strike="noStrike" kern="1200" cap="none" spc="0" normalizeH="0" baseline="0" noProof="0" dirty="0">
                <a:ln>
                  <a:noFill/>
                </a:ln>
                <a:solidFill>
                  <a:srgbClr val="3F4444"/>
                </a:solidFill>
                <a:effectLst/>
                <a:uLnTx/>
                <a:uFillTx/>
                <a:latin typeface="Calibri Light" panose="020F0302020204030204" pitchFamily="34" charset="0"/>
                <a:ea typeface="+mn-ea"/>
                <a:cs typeface="Calibri Light" panose="020F0302020204030204" pitchFamily="34" charset="0"/>
              </a:rPr>
              <a:t>. Rheumatology (Oxford). </a:t>
            </a:r>
            <a:r>
              <a:rPr kumimoji="0" lang="ru" sz="800" b="0" i="0" u="none" strike="noStrike" kern="1200" cap="none" spc="0" normalizeH="0" baseline="0" noProof="0" dirty="0">
                <a:ln>
                  <a:noFill/>
                </a:ln>
                <a:solidFill>
                  <a:srgbClr val="3F4444"/>
                </a:solidFill>
                <a:effectLst/>
                <a:uLnTx/>
                <a:uFillTx/>
                <a:latin typeface="Calibri Light" panose="020F0302020204030204" pitchFamily="34" charset="0"/>
                <a:ea typeface="+mn-ea"/>
                <a:cs typeface="Calibri Light" panose="020F0302020204030204" pitchFamily="34" charset="0"/>
              </a:rPr>
              <a:t>2021;60(1):207-216.</a:t>
            </a:r>
          </a:p>
        </p:txBody>
      </p:sp>
      <p:sp>
        <p:nvSpPr>
          <p:cNvPr id="17" name="Title 5">
            <a:extLst>
              <a:ext uri="{FF2B5EF4-FFF2-40B4-BE49-F238E27FC236}">
                <a16:creationId xmlns:a16="http://schemas.microsoft.com/office/drawing/2014/main" xmlns="" id="{C6171DA7-6A85-46C6-9B19-F04531504A7D}"/>
              </a:ext>
            </a:extLst>
          </p:cNvPr>
          <p:cNvSpPr txBox="1">
            <a:spLocks/>
          </p:cNvSpPr>
          <p:nvPr/>
        </p:nvSpPr>
        <p:spPr>
          <a:xfrm>
            <a:off x="-126460" y="19109"/>
            <a:ext cx="10418325" cy="1132078"/>
          </a:xfrm>
          <a:prstGeom prst="rect">
            <a:avLst/>
          </a:prstGeom>
        </p:spPr>
        <p:txBody>
          <a:bodyPr vert="horz"/>
          <a:lstStyle>
            <a:defPPr>
              <a:defRPr lang="en-US"/>
            </a:defPPr>
            <a:lvl1pPr algn="ctr">
              <a:spcBef>
                <a:spcPct val="0"/>
              </a:spcBef>
              <a:buNone/>
              <a:defRPr sz="3200" b="1" i="0">
                <a:solidFill>
                  <a:srgbClr val="5E2D5F"/>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ru" dirty="0"/>
              <a:t>Заболеваемость и смертность при СКВ  в зависимости от пола, возраста</a:t>
            </a:r>
          </a:p>
        </p:txBody>
      </p:sp>
      <p:sp>
        <p:nvSpPr>
          <p:cNvPr id="18" name="Slide Number Placeholder 33">
            <a:extLst>
              <a:ext uri="{FF2B5EF4-FFF2-40B4-BE49-F238E27FC236}">
                <a16:creationId xmlns:a16="http://schemas.microsoft.com/office/drawing/2014/main" xmlns="" id="{5CFA3040-788D-434C-9224-EE3398F4E677}"/>
              </a:ext>
            </a:extLst>
          </p:cNvPr>
          <p:cNvSpPr txBox="1">
            <a:spLocks/>
          </p:cNvSpPr>
          <p:nvPr/>
        </p:nvSpPr>
        <p:spPr>
          <a:xfrm>
            <a:off x="1" y="6425397"/>
            <a:ext cx="424561" cy="243205"/>
          </a:xfrm>
          <a:prstGeom prst="rect">
            <a:avLst/>
          </a:prstGeom>
        </p:spPr>
        <p:txBody>
          <a:bodyPr rtlCol="0"/>
          <a:lstStyle>
            <a:defPPr rtl="0">
              <a:defRPr lang="ru-RU"/>
            </a:defPPr>
            <a:lvl1pPr defTabSz="457200">
              <a:defRPr sz="800" b="1">
                <a:solidFill>
                  <a:srgbClr val="000000"/>
                </a:solidFill>
                <a:latin typeface="Arial" pitchFamily="34" charset="0"/>
                <a:cs typeface="Arial" pitchFamily="34" charset="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Tx/>
              <a:buSzTx/>
              <a:buFontTx/>
              <a:buNone/>
              <a:tabLst/>
              <a:defRPr/>
            </a:pPr>
            <a:fld id="{3C4F54F3-C349-4609-AFEE-01462D5C7942}" type="slidenum">
              <a:rPr kumimoji="0" lang="en-GB" sz="1070" b="1" i="0" u="none" strike="noStrike" kern="1200" cap="none" spc="0" normalizeH="0" baseline="0" noProof="0" smtClean="0">
                <a:ln>
                  <a:noFill/>
                </a:ln>
                <a:solidFill>
                  <a:srgbClr val="3F4444"/>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12</a:t>
            </a:fld>
            <a:endParaRPr kumimoji="0" lang="en-GB" sz="1070" b="1" i="0" u="none" strike="noStrike" kern="1200" cap="none" spc="0" normalizeH="0" baseline="0" noProof="0" dirty="0">
              <a:ln>
                <a:noFill/>
              </a:ln>
              <a:solidFill>
                <a:srgbClr val="3F4444"/>
              </a:solidFill>
              <a:effectLst/>
              <a:uLnTx/>
              <a:uFillTx/>
              <a:latin typeface="Arial" pitchFamily="34" charset="0"/>
              <a:ea typeface="+mn-ea"/>
              <a:cs typeface="Arial" pitchFamily="34" charset="0"/>
            </a:endParaRPr>
          </a:p>
        </p:txBody>
      </p:sp>
      <p:sp>
        <p:nvSpPr>
          <p:cNvPr id="19" name="TextBox 18">
            <a:extLst>
              <a:ext uri="{FF2B5EF4-FFF2-40B4-BE49-F238E27FC236}">
                <a16:creationId xmlns:a16="http://schemas.microsoft.com/office/drawing/2014/main" xmlns="" id="{379E7F36-CC9A-4657-AADC-E1EC3D3C3DA0}"/>
              </a:ext>
            </a:extLst>
          </p:cNvPr>
          <p:cNvSpPr txBox="1"/>
          <p:nvPr/>
        </p:nvSpPr>
        <p:spPr>
          <a:xfrm>
            <a:off x="4914628" y="3414596"/>
            <a:ext cx="1063112" cy="297004"/>
          </a:xfrm>
          <a:prstGeom prst="rect">
            <a:avLst/>
          </a:prstGeom>
          <a:noFill/>
        </p:spPr>
        <p:txBody>
          <a:bodyPr wrap="none" rtlCol="0">
            <a:spAutoFit/>
          </a:bodyPr>
          <a:lstStyle>
            <a:defPPr rtl="0">
              <a:defRPr lang="ru-RU"/>
            </a:defPPr>
            <a:lvl1pPr defTabSz="457200">
              <a:buClr>
                <a:schemeClr val="accent1"/>
              </a:buClr>
              <a:defRPr sz="1000">
                <a:solidFill>
                  <a:schemeClr val="bg1"/>
                </a:solidFill>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
                <a:srgbClr val="830051"/>
              </a:buClr>
              <a:buSzTx/>
              <a:buFontTx/>
              <a:buNone/>
              <a:tabLst/>
              <a:defRPr/>
            </a:pPr>
            <a:r>
              <a:rPr kumimoji="0" lang="ru" sz="1330" b="0" i="0" u="none" strike="noStrike" kern="1200" cap="none" spc="0" normalizeH="0" baseline="0" noProof="0">
                <a:ln>
                  <a:noFill/>
                </a:ln>
                <a:solidFill>
                  <a:srgbClr val="FFFFFF"/>
                </a:solidFill>
                <a:effectLst/>
                <a:uLnTx/>
                <a:uFillTx/>
                <a:latin typeface="Calibri"/>
                <a:ea typeface="+mn-ea"/>
                <a:cs typeface="+mn-cs"/>
              </a:rPr>
              <a:t>(1,93; 12,32)</a:t>
            </a:r>
          </a:p>
        </p:txBody>
      </p:sp>
      <p:sp>
        <p:nvSpPr>
          <p:cNvPr id="20" name="TextBox 19">
            <a:extLst>
              <a:ext uri="{FF2B5EF4-FFF2-40B4-BE49-F238E27FC236}">
                <a16:creationId xmlns:a16="http://schemas.microsoft.com/office/drawing/2014/main" xmlns="" id="{907A61D8-73EB-4D2E-A4CD-CC8C4E98E1B1}"/>
              </a:ext>
            </a:extLst>
          </p:cNvPr>
          <p:cNvSpPr txBox="1"/>
          <p:nvPr/>
        </p:nvSpPr>
        <p:spPr>
          <a:xfrm>
            <a:off x="6683549" y="4189047"/>
            <a:ext cx="976549" cy="297004"/>
          </a:xfrm>
          <a:prstGeom prst="rect">
            <a:avLst/>
          </a:prstGeom>
          <a:noFill/>
        </p:spPr>
        <p:txBody>
          <a:bodyPr wrap="none" rtlCol="0">
            <a:spAutoFit/>
          </a:bodyPr>
          <a:lstStyle>
            <a:defPPr rtl="0">
              <a:defRPr lang="ru-RU"/>
            </a:defPPr>
            <a:lvl1pPr defTabSz="457200">
              <a:buClr>
                <a:schemeClr val="accent1"/>
              </a:buClr>
              <a:defRPr sz="1000">
                <a:solidFill>
                  <a:schemeClr val="bg1"/>
                </a:solidFill>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
                <a:srgbClr val="830051"/>
              </a:buClr>
              <a:buSzTx/>
              <a:buFontTx/>
              <a:buNone/>
              <a:tabLst/>
              <a:defRPr/>
            </a:pPr>
            <a:r>
              <a:rPr kumimoji="0" lang="ru" sz="1330" b="0" i="0" u="none" strike="noStrike" kern="1200" cap="none" spc="0" normalizeH="0" baseline="0" noProof="0">
                <a:ln>
                  <a:noFill/>
                </a:ln>
                <a:solidFill>
                  <a:srgbClr val="FFFFFF"/>
                </a:solidFill>
                <a:effectLst/>
                <a:uLnTx/>
                <a:uFillTx/>
                <a:latin typeface="Calibri"/>
                <a:ea typeface="+mn-ea"/>
                <a:cs typeface="+mn-cs"/>
              </a:rPr>
              <a:t>(1,83; 3,64)</a:t>
            </a:r>
          </a:p>
        </p:txBody>
      </p:sp>
      <p:sp>
        <p:nvSpPr>
          <p:cNvPr id="21" name="TextBox 20">
            <a:extLst>
              <a:ext uri="{FF2B5EF4-FFF2-40B4-BE49-F238E27FC236}">
                <a16:creationId xmlns:a16="http://schemas.microsoft.com/office/drawing/2014/main" xmlns="" id="{D4F23319-D284-40D6-B168-3A55DFEDE9B7}"/>
              </a:ext>
            </a:extLst>
          </p:cNvPr>
          <p:cNvSpPr txBox="1"/>
          <p:nvPr/>
        </p:nvSpPr>
        <p:spPr>
          <a:xfrm>
            <a:off x="8397845" y="4416003"/>
            <a:ext cx="976549" cy="297004"/>
          </a:xfrm>
          <a:prstGeom prst="rect">
            <a:avLst/>
          </a:prstGeom>
          <a:noFill/>
        </p:spPr>
        <p:txBody>
          <a:bodyPr wrap="none" rtlCol="0">
            <a:spAutoFit/>
          </a:bodyPr>
          <a:lstStyle>
            <a:defPPr rtl="0">
              <a:defRPr lang="ru-RU"/>
            </a:defPPr>
            <a:lvl1pPr defTabSz="457200">
              <a:buClr>
                <a:schemeClr val="accent1"/>
              </a:buClr>
              <a:defRPr sz="1000">
                <a:solidFill>
                  <a:schemeClr val="bg1"/>
                </a:solidFill>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
                <a:srgbClr val="830051"/>
              </a:buClr>
              <a:buSzTx/>
              <a:buFontTx/>
              <a:buNone/>
              <a:tabLst/>
              <a:defRPr/>
            </a:pPr>
            <a:r>
              <a:rPr kumimoji="0" lang="ru" sz="1330" b="0" i="0" u="none" strike="noStrike" kern="1200" cap="none" spc="0" normalizeH="0" baseline="0" noProof="0">
                <a:ln>
                  <a:noFill/>
                </a:ln>
                <a:solidFill>
                  <a:srgbClr val="FFFFFF"/>
                </a:solidFill>
                <a:effectLst/>
                <a:uLnTx/>
                <a:uFillTx/>
                <a:latin typeface="Calibri"/>
                <a:ea typeface="+mn-ea"/>
                <a:cs typeface="+mn-cs"/>
              </a:rPr>
              <a:t>(1,48; 2,19)</a:t>
            </a:r>
          </a:p>
        </p:txBody>
      </p:sp>
      <p:sp>
        <p:nvSpPr>
          <p:cNvPr id="22" name="TextBox 21">
            <a:extLst>
              <a:ext uri="{FF2B5EF4-FFF2-40B4-BE49-F238E27FC236}">
                <a16:creationId xmlns:a16="http://schemas.microsoft.com/office/drawing/2014/main" xmlns="" id="{CF06FB02-9F92-4E2B-BE2D-F135EF0333EC}"/>
              </a:ext>
            </a:extLst>
          </p:cNvPr>
          <p:cNvSpPr txBox="1"/>
          <p:nvPr/>
        </p:nvSpPr>
        <p:spPr>
          <a:xfrm>
            <a:off x="10139252" y="4656237"/>
            <a:ext cx="976549" cy="297004"/>
          </a:xfrm>
          <a:prstGeom prst="rect">
            <a:avLst/>
          </a:prstGeom>
          <a:noFill/>
        </p:spPr>
        <p:txBody>
          <a:bodyPr wrap="none" rtlCol="0">
            <a:spAutoFit/>
          </a:bodyPr>
          <a:lstStyle>
            <a:defPPr rtl="0">
              <a:defRPr lang="ru-RU"/>
            </a:defPPr>
            <a:lvl1pPr defTabSz="457200">
              <a:buClr>
                <a:schemeClr val="accent1"/>
              </a:buClr>
              <a:defRPr sz="1000">
                <a:solidFill>
                  <a:schemeClr val="bg1"/>
                </a:solidFill>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
                <a:srgbClr val="830051"/>
              </a:buClr>
              <a:buSzTx/>
              <a:buFontTx/>
              <a:buNone/>
              <a:tabLst/>
              <a:defRPr/>
            </a:pPr>
            <a:r>
              <a:rPr kumimoji="0" lang="ru" sz="1330" b="0" i="0" u="none" strike="noStrike" kern="1200" cap="none" spc="0" normalizeH="0" baseline="0" noProof="0">
                <a:ln>
                  <a:noFill/>
                </a:ln>
                <a:solidFill>
                  <a:srgbClr val="FFFFFF"/>
                </a:solidFill>
                <a:effectLst/>
                <a:uLnTx/>
                <a:uFillTx/>
                <a:latin typeface="Calibri"/>
                <a:ea typeface="+mn-ea"/>
                <a:cs typeface="+mn-cs"/>
              </a:rPr>
              <a:t>(0,79; 1,46)</a:t>
            </a:r>
          </a:p>
        </p:txBody>
      </p:sp>
    </p:spTree>
    <p:extLst>
      <p:ext uri="{BB962C8B-B14F-4D97-AF65-F5344CB8AC3E}">
        <p14:creationId xmlns:p14="http://schemas.microsoft.com/office/powerpoint/2010/main" val="2534920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Rectangle: Rounded Corners 166">
            <a:extLst>
              <a:ext uri="{FF2B5EF4-FFF2-40B4-BE49-F238E27FC236}">
                <a16:creationId xmlns:a16="http://schemas.microsoft.com/office/drawing/2014/main" xmlns="" id="{68ED5304-C6AD-DA40-B7DB-824CB281B70F}"/>
              </a:ext>
            </a:extLst>
          </p:cNvPr>
          <p:cNvSpPr/>
          <p:nvPr/>
        </p:nvSpPr>
        <p:spPr>
          <a:xfrm>
            <a:off x="1254369" y="1714612"/>
            <a:ext cx="4561215" cy="4470482"/>
          </a:xfrm>
          <a:prstGeom prst="roundRect">
            <a:avLst>
              <a:gd name="adj" fmla="val 0"/>
            </a:avLst>
          </a:prstGeom>
          <a:gradFill>
            <a:gsLst>
              <a:gs pos="0">
                <a:schemeClr val="accent5">
                  <a:lumMod val="40000"/>
                  <a:lumOff val="60000"/>
                  <a:alpha val="0"/>
                </a:schemeClr>
              </a:gs>
              <a:gs pos="100000">
                <a:schemeClr val="accent5">
                  <a:lumMod val="60000"/>
                  <a:lumOff val="40000"/>
                  <a:alpha val="70000"/>
                </a:schemeClr>
              </a:gs>
            </a:gsLst>
            <a:lin ang="0" scaled="1"/>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166"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A3B907"/>
              </a:solidFill>
              <a:effectLst/>
              <a:uLnTx/>
              <a:uFillTx/>
              <a:latin typeface="Arial Narrow"/>
              <a:ea typeface="+mn-ea"/>
              <a:cs typeface="+mn-cs"/>
            </a:endParaRPr>
          </a:p>
        </p:txBody>
      </p:sp>
      <p:sp>
        <p:nvSpPr>
          <p:cNvPr id="260" name="Rectangle: Rounded Corners 165">
            <a:extLst>
              <a:ext uri="{FF2B5EF4-FFF2-40B4-BE49-F238E27FC236}">
                <a16:creationId xmlns:a16="http://schemas.microsoft.com/office/drawing/2014/main" xmlns="" id="{2C9DE385-C575-C44C-97C3-8598417D1F03}"/>
              </a:ext>
            </a:extLst>
          </p:cNvPr>
          <p:cNvSpPr/>
          <p:nvPr/>
        </p:nvSpPr>
        <p:spPr>
          <a:xfrm>
            <a:off x="6030051" y="1714612"/>
            <a:ext cx="5508908" cy="4482207"/>
          </a:xfrm>
          <a:prstGeom prst="roundRect">
            <a:avLst>
              <a:gd name="adj" fmla="val 0"/>
            </a:avLst>
          </a:prstGeom>
          <a:gradFill>
            <a:gsLst>
              <a:gs pos="70000">
                <a:srgbClr val="DDEDFA"/>
              </a:gs>
              <a:gs pos="0">
                <a:schemeClr val="accent2">
                  <a:lumMod val="20000"/>
                  <a:lumOff val="80000"/>
                  <a:alpha val="70000"/>
                </a:schemeClr>
              </a:gs>
              <a:gs pos="95000">
                <a:schemeClr val="accent2">
                  <a:lumMod val="20000"/>
                  <a:lumOff val="80000"/>
                  <a:alpha val="0"/>
                </a:schemeClr>
              </a:gs>
            </a:gsLst>
            <a:lin ang="0" scaled="1"/>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166"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A3B907"/>
              </a:solidFill>
              <a:effectLst/>
              <a:uLnTx/>
              <a:uFillTx/>
              <a:latin typeface="Arial Narrow"/>
              <a:ea typeface="+mn-ea"/>
              <a:cs typeface="+mn-cs"/>
            </a:endParaRPr>
          </a:p>
        </p:txBody>
      </p:sp>
      <p:sp>
        <p:nvSpPr>
          <p:cNvPr id="266" name="Rectangle 265">
            <a:extLst>
              <a:ext uri="{FF2B5EF4-FFF2-40B4-BE49-F238E27FC236}">
                <a16:creationId xmlns:a16="http://schemas.microsoft.com/office/drawing/2014/main" xmlns="" id="{402AE7AD-82BE-9B49-8AC8-755ACEBE9066}"/>
              </a:ext>
            </a:extLst>
          </p:cNvPr>
          <p:cNvSpPr/>
          <p:nvPr/>
        </p:nvSpPr>
        <p:spPr>
          <a:xfrm>
            <a:off x="3828288" y="1702889"/>
            <a:ext cx="3572257" cy="4478302"/>
          </a:xfrm>
          <a:prstGeom prst="rect">
            <a:avLst/>
          </a:prstGeom>
          <a:gradFill>
            <a:gsLst>
              <a:gs pos="0">
                <a:schemeClr val="accent5">
                  <a:lumMod val="40000"/>
                  <a:lumOff val="60000"/>
                  <a:alpha val="0"/>
                </a:schemeClr>
              </a:gs>
              <a:gs pos="100000">
                <a:schemeClr val="accent5">
                  <a:lumMod val="60000"/>
                  <a:lumOff val="40000"/>
                  <a:alpha val="0"/>
                </a:schemeClr>
              </a:gs>
              <a:gs pos="30000">
                <a:srgbClr val="CCE5A6"/>
              </a:gs>
              <a:gs pos="60000">
                <a:srgbClr val="CCE5A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xmlns="" id="{12D6A28C-98D3-864C-A7DA-410D5D6BF393}"/>
              </a:ext>
            </a:extLst>
          </p:cNvPr>
          <p:cNvGrpSpPr/>
          <p:nvPr/>
        </p:nvGrpSpPr>
        <p:grpSpPr>
          <a:xfrm>
            <a:off x="1133856" y="2902634"/>
            <a:ext cx="10301241" cy="3212961"/>
            <a:chOff x="1133856" y="3109799"/>
            <a:chExt cx="10301241" cy="3406878"/>
          </a:xfrm>
        </p:grpSpPr>
        <p:sp>
          <p:nvSpPr>
            <p:cNvPr id="488" name="Rectangle: Rounded Corners 166">
              <a:extLst>
                <a:ext uri="{FF2B5EF4-FFF2-40B4-BE49-F238E27FC236}">
                  <a16:creationId xmlns:a16="http://schemas.microsoft.com/office/drawing/2014/main" xmlns="" id="{4BAC4FEE-19FC-8B4D-A340-118A26CC7EDA}"/>
                </a:ext>
              </a:extLst>
            </p:cNvPr>
            <p:cNvSpPr/>
            <p:nvPr/>
          </p:nvSpPr>
          <p:spPr>
            <a:xfrm>
              <a:off x="1133856" y="3109799"/>
              <a:ext cx="219456" cy="1479245"/>
            </a:xfrm>
            <a:prstGeom prst="roundRect">
              <a:avLst>
                <a:gd name="adj" fmla="val 0"/>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166"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A3B907"/>
                </a:solidFill>
                <a:effectLst/>
                <a:uLnTx/>
                <a:uFillTx/>
                <a:latin typeface="Arial Narrow"/>
                <a:ea typeface="+mn-ea"/>
                <a:cs typeface="+mn-cs"/>
              </a:endParaRPr>
            </a:p>
          </p:txBody>
        </p:sp>
        <p:sp>
          <p:nvSpPr>
            <p:cNvPr id="463" name="Rectangle: Rounded Corners 166">
              <a:extLst>
                <a:ext uri="{FF2B5EF4-FFF2-40B4-BE49-F238E27FC236}">
                  <a16:creationId xmlns:a16="http://schemas.microsoft.com/office/drawing/2014/main" xmlns="" id="{8E9FBC5C-C2B7-C242-BA1F-092E07C605A7}"/>
                </a:ext>
              </a:extLst>
            </p:cNvPr>
            <p:cNvSpPr/>
            <p:nvPr/>
          </p:nvSpPr>
          <p:spPr>
            <a:xfrm>
              <a:off x="11165466" y="3595514"/>
              <a:ext cx="269631" cy="2921163"/>
            </a:xfrm>
            <a:prstGeom prst="roundRect">
              <a:avLst>
                <a:gd name="adj" fmla="val 0"/>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166"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A3B907"/>
                </a:solidFill>
                <a:effectLst/>
                <a:uLnTx/>
                <a:uFillTx/>
                <a:latin typeface="Arial Narrow"/>
                <a:ea typeface="+mn-ea"/>
                <a:cs typeface="+mn-cs"/>
              </a:endParaRPr>
            </a:p>
          </p:txBody>
        </p:sp>
      </p:grpSp>
      <p:sp>
        <p:nvSpPr>
          <p:cNvPr id="489" name="Rectangle: Rounded Corners 166" hidden="1">
            <a:extLst>
              <a:ext uri="{FF2B5EF4-FFF2-40B4-BE49-F238E27FC236}">
                <a16:creationId xmlns:a16="http://schemas.microsoft.com/office/drawing/2014/main" xmlns="" id="{2A5E77D9-536B-1A43-8517-EEC18C63E780}"/>
              </a:ext>
            </a:extLst>
          </p:cNvPr>
          <p:cNvSpPr/>
          <p:nvPr/>
        </p:nvSpPr>
        <p:spPr>
          <a:xfrm flipH="1">
            <a:off x="10755923" y="1642987"/>
            <a:ext cx="1031631" cy="4947384"/>
          </a:xfrm>
          <a:prstGeom prst="roundRect">
            <a:avLst>
              <a:gd name="adj" fmla="val 0"/>
            </a:avLst>
          </a:prstGeom>
          <a:gradFill flip="none" rotWithShape="1">
            <a:gsLst>
              <a:gs pos="0">
                <a:schemeClr val="bg1"/>
              </a:gs>
              <a:gs pos="100000">
                <a:schemeClr val="bg1">
                  <a:shade val="100000"/>
                  <a:satMod val="115000"/>
                  <a:alpha val="0"/>
                </a:schemeClr>
              </a:gs>
            </a:gsLst>
            <a:lin ang="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166"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A3B907"/>
              </a:solidFill>
              <a:effectLst/>
              <a:uLnTx/>
              <a:uFillTx/>
              <a:latin typeface="Arial Narrow"/>
              <a:ea typeface="+mn-ea"/>
              <a:cs typeface="+mn-cs"/>
            </a:endParaRPr>
          </a:p>
        </p:txBody>
      </p:sp>
      <p:sp>
        <p:nvSpPr>
          <p:cNvPr id="2" name="Title 1">
            <a:extLst>
              <a:ext uri="{FF2B5EF4-FFF2-40B4-BE49-F238E27FC236}">
                <a16:creationId xmlns:a16="http://schemas.microsoft.com/office/drawing/2014/main" xmlns="" id="{CD050985-7C4D-4626-9DFE-A03123E853D7}"/>
              </a:ext>
            </a:extLst>
          </p:cNvPr>
          <p:cNvSpPr>
            <a:spLocks noGrp="1"/>
          </p:cNvSpPr>
          <p:nvPr>
            <p:ph type="title"/>
          </p:nvPr>
        </p:nvSpPr>
        <p:spPr>
          <a:xfrm>
            <a:off x="363037" y="404812"/>
            <a:ext cx="11420976" cy="393255"/>
          </a:xfrm>
        </p:spPr>
        <p:txBody>
          <a:bodyPr>
            <a:normAutofit/>
          </a:bodyPr>
          <a:lstStyle/>
          <a:p>
            <a:r>
              <a:rPr lang="ru-RU" sz="2400" b="1" dirty="0"/>
              <a:t>Иммунопатогенез системной красной волчанки, роль ИФН типа </a:t>
            </a:r>
            <a:r>
              <a:rPr lang="en-US" sz="2400" b="1" dirty="0"/>
              <a:t>I</a:t>
            </a:r>
            <a:r>
              <a:rPr lang="ru-RU" sz="2400" b="1" dirty="0"/>
              <a:t> </a:t>
            </a:r>
            <a:endParaRPr lang="en-US" sz="2400" dirty="0"/>
          </a:p>
        </p:txBody>
      </p:sp>
      <p:sp>
        <p:nvSpPr>
          <p:cNvPr id="3" name="Slide Number Placeholder 2">
            <a:extLst>
              <a:ext uri="{FF2B5EF4-FFF2-40B4-BE49-F238E27FC236}">
                <a16:creationId xmlns:a16="http://schemas.microsoft.com/office/drawing/2014/main" xmlns="" id="{B0B3455A-86B9-4FF5-9614-285EF6F90D5C}"/>
              </a:ext>
            </a:extLst>
          </p:cNvPr>
          <p:cNvSpPr>
            <a:spLocks noGrp="1"/>
          </p:cNvSpPr>
          <p:nvPr>
            <p:ph type="sldNum" sz="quarter" idx="12"/>
          </p:nvPr>
        </p:nvSpPr>
        <p:spPr/>
        <p:txBody>
          <a:bodyPr/>
          <a:lstStyle/>
          <a:p>
            <a:fld id="{CC7432E5-F8E0-41AE-9A6B-AD730338B005}" type="slidenum">
              <a:rPr lang="en-US" smtClean="0"/>
              <a:pPr/>
              <a:t>13</a:t>
            </a:fld>
            <a:endParaRPr lang="en-US" dirty="0"/>
          </a:p>
        </p:txBody>
      </p:sp>
      <p:sp>
        <p:nvSpPr>
          <p:cNvPr id="5" name="Text Placeholder 4">
            <a:extLst>
              <a:ext uri="{FF2B5EF4-FFF2-40B4-BE49-F238E27FC236}">
                <a16:creationId xmlns:a16="http://schemas.microsoft.com/office/drawing/2014/main" xmlns="" id="{60D45CAF-A18D-4055-B02C-AC19F7F801E2}"/>
              </a:ext>
            </a:extLst>
          </p:cNvPr>
          <p:cNvSpPr>
            <a:spLocks noGrp="1"/>
          </p:cNvSpPr>
          <p:nvPr>
            <p:ph type="body" sz="quarter" idx="13"/>
          </p:nvPr>
        </p:nvSpPr>
        <p:spPr>
          <a:xfrm>
            <a:off x="464250" y="6217733"/>
            <a:ext cx="11420180" cy="685581"/>
          </a:xfrm>
        </p:spPr>
        <p:txBody>
          <a:bodyPr anchor="ctr"/>
          <a:lstStyle/>
          <a:p>
            <a:r>
              <a:rPr lang="en-US" sz="700" dirty="0"/>
              <a:t>BAFF </a:t>
            </a:r>
            <a:r>
              <a:rPr lang="ru-RU" sz="700" dirty="0"/>
              <a:t>(</a:t>
            </a:r>
            <a:r>
              <a:rPr lang="en-US" sz="700" dirty="0"/>
              <a:t>B-cell activating factor</a:t>
            </a:r>
            <a:r>
              <a:rPr lang="ru-RU" sz="700" dirty="0"/>
              <a:t>) – фактор активации В-клеток</a:t>
            </a:r>
            <a:r>
              <a:rPr lang="en-US" sz="700" dirty="0"/>
              <a:t>; BAFFR </a:t>
            </a:r>
            <a:r>
              <a:rPr lang="ru-RU" sz="700" dirty="0"/>
              <a:t>(</a:t>
            </a:r>
            <a:r>
              <a:rPr lang="en-US" sz="700" dirty="0"/>
              <a:t>BAFF receptor</a:t>
            </a:r>
            <a:r>
              <a:rPr lang="ru-RU" sz="700" dirty="0"/>
              <a:t>) – ВА</a:t>
            </a:r>
            <a:r>
              <a:rPr lang="en-US" sz="700" dirty="0"/>
              <a:t>FF</a:t>
            </a:r>
            <a:r>
              <a:rPr lang="ru-RU" sz="700" dirty="0"/>
              <a:t> рецептор</a:t>
            </a:r>
            <a:r>
              <a:rPr lang="en-US" sz="700" dirty="0"/>
              <a:t>; CD (cluster of differentiation) – </a:t>
            </a:r>
            <a:r>
              <a:rPr lang="ru-RU" sz="700" dirty="0"/>
              <a:t>кластер дифференцировки</a:t>
            </a:r>
            <a:r>
              <a:rPr lang="en-US" sz="700" dirty="0"/>
              <a:t>; </a:t>
            </a:r>
            <a:r>
              <a:rPr lang="ru-RU" sz="700" dirty="0"/>
              <a:t>ДК – дендритная клетка</a:t>
            </a:r>
            <a:r>
              <a:rPr lang="en-US" sz="700" dirty="0"/>
              <a:t>; </a:t>
            </a:r>
            <a:r>
              <a:rPr lang="ru-RU" sz="700" dirty="0"/>
              <a:t>ИНФ – интерферон;</a:t>
            </a:r>
            <a:r>
              <a:rPr lang="en-US" sz="700" dirty="0"/>
              <a:t> </a:t>
            </a:r>
            <a:r>
              <a:rPr lang="ru-RU" sz="700" dirty="0"/>
              <a:t>ИЛ - </a:t>
            </a:r>
            <a:r>
              <a:rPr lang="ru-RU" sz="700" dirty="0" err="1"/>
              <a:t>интерлейкин</a:t>
            </a:r>
            <a:r>
              <a:rPr lang="en-US" sz="700" dirty="0"/>
              <a:t>; </a:t>
            </a:r>
            <a:r>
              <a:rPr lang="da-DK" sz="700" dirty="0"/>
              <a:t>MHC-II </a:t>
            </a:r>
            <a:r>
              <a:rPr lang="ru-RU" sz="700" dirty="0"/>
              <a:t>(</a:t>
            </a:r>
            <a:r>
              <a:rPr lang="da-DK" sz="700" dirty="0"/>
              <a:t>major histocompatibility </a:t>
            </a:r>
            <a:r>
              <a:rPr lang="da-DK" sz="700" dirty="0" err="1"/>
              <a:t>complex</a:t>
            </a:r>
            <a:r>
              <a:rPr lang="da-DK" sz="700" dirty="0"/>
              <a:t> II</a:t>
            </a:r>
            <a:r>
              <a:rPr lang="ru-RU" sz="700" dirty="0"/>
              <a:t>) – главный комплекс </a:t>
            </a:r>
            <a:r>
              <a:rPr lang="ru-RU" sz="700" dirty="0" err="1"/>
              <a:t>гистосовместимости</a:t>
            </a:r>
            <a:r>
              <a:rPr lang="ru-RU" sz="700" dirty="0"/>
              <a:t> класса </a:t>
            </a:r>
            <a:r>
              <a:rPr lang="en-US" sz="700" dirty="0"/>
              <a:t>II</a:t>
            </a:r>
            <a:r>
              <a:rPr lang="da-DK" sz="700" dirty="0"/>
              <a:t>; </a:t>
            </a:r>
            <a:r>
              <a:rPr lang="en-US" sz="700" dirty="0"/>
              <a:t>NET </a:t>
            </a:r>
            <a:r>
              <a:rPr lang="ru-RU" sz="700" dirty="0"/>
              <a:t>(</a:t>
            </a:r>
            <a:r>
              <a:rPr lang="en-US" sz="700" dirty="0"/>
              <a:t>neutrophil extracellular trap</a:t>
            </a:r>
            <a:r>
              <a:rPr lang="ru-RU" sz="700" dirty="0"/>
              <a:t>) – </a:t>
            </a:r>
            <a:r>
              <a:rPr lang="ru-RU" sz="700" dirty="0" err="1"/>
              <a:t>нейтрофильные</a:t>
            </a:r>
            <a:r>
              <a:rPr lang="ru-RU" sz="700" dirty="0"/>
              <a:t> внеклеточные ловушки</a:t>
            </a:r>
            <a:r>
              <a:rPr lang="en-US" sz="700" dirty="0"/>
              <a:t>; </a:t>
            </a:r>
            <a:r>
              <a:rPr lang="da-DK" sz="700" dirty="0"/>
              <a:t>TCR </a:t>
            </a:r>
            <a:r>
              <a:rPr lang="ru-RU" sz="700" dirty="0"/>
              <a:t>(</a:t>
            </a:r>
            <a:r>
              <a:rPr lang="da-DK" sz="700" dirty="0"/>
              <a:t>T </a:t>
            </a:r>
            <a:r>
              <a:rPr lang="da-DK" sz="700" dirty="0" err="1"/>
              <a:t>cell</a:t>
            </a:r>
            <a:r>
              <a:rPr lang="da-DK" sz="700" dirty="0"/>
              <a:t> receptor</a:t>
            </a:r>
            <a:r>
              <a:rPr lang="ru-RU" sz="700" dirty="0"/>
              <a:t>) – рецептор Т-клеток</a:t>
            </a:r>
            <a:r>
              <a:rPr lang="da-DK" sz="700" dirty="0"/>
              <a:t>; </a:t>
            </a:r>
            <a:r>
              <a:rPr lang="ru-RU" sz="700" dirty="0"/>
              <a:t>ФНО </a:t>
            </a:r>
            <a:r>
              <a:rPr lang="da-DK" sz="700" dirty="0"/>
              <a:t>-</a:t>
            </a:r>
            <a:r>
              <a:rPr lang="el-GR" sz="700" dirty="0"/>
              <a:t>α</a:t>
            </a:r>
            <a:r>
              <a:rPr lang="en-US" sz="700" dirty="0"/>
              <a:t> </a:t>
            </a:r>
            <a:r>
              <a:rPr lang="ru-RU" sz="700" dirty="0"/>
              <a:t>– фактор некроза опухоли альфа</a:t>
            </a:r>
            <a:r>
              <a:rPr lang="en-US" sz="700" dirty="0"/>
              <a:t>; </a:t>
            </a:r>
            <a:r>
              <a:rPr lang="ru-RU" sz="700" dirty="0"/>
              <a:t>УФ - ультрафиолет</a:t>
            </a:r>
            <a:endParaRPr lang="en-US" sz="700" dirty="0"/>
          </a:p>
          <a:p>
            <a:r>
              <a:rPr lang="en-US" sz="700" dirty="0"/>
              <a:t>1. </a:t>
            </a:r>
            <a:r>
              <a:rPr lang="en-GB" altLang="en-US" sz="700" dirty="0"/>
              <a:t>Kim J-M et al. </a:t>
            </a:r>
            <a:r>
              <a:rPr lang="en-GB" altLang="en-US" sz="700" i="1" dirty="0"/>
              <a:t>Int J Mol Sci. </a:t>
            </a:r>
            <a:r>
              <a:rPr lang="en-GB" altLang="en-US" sz="700" dirty="0"/>
              <a:t>2015;16(6):14158-14170. 2. </a:t>
            </a:r>
            <a:r>
              <a:rPr lang="en-US" sz="700" dirty="0"/>
              <a:t>Rönnblom L, Elkon KB. </a:t>
            </a:r>
            <a:r>
              <a:rPr lang="en-US" sz="700" i="1" dirty="0"/>
              <a:t>Nat Rev Rheumatol. </a:t>
            </a:r>
            <a:r>
              <a:rPr lang="en-US" sz="700" dirty="0"/>
              <a:t>2010;6(6):339-347. 3. Wahren-Herlenius M, D</a:t>
            </a:r>
            <a:r>
              <a:rPr lang="en-GB" sz="700" dirty="0"/>
              <a:t>ö</a:t>
            </a:r>
            <a:r>
              <a:rPr lang="en-US" sz="700" dirty="0"/>
              <a:t>rner T. </a:t>
            </a:r>
            <a:r>
              <a:rPr lang="en-US" sz="700" i="1" dirty="0"/>
              <a:t>Lancet. </a:t>
            </a:r>
            <a:r>
              <a:rPr lang="en-US" sz="700" dirty="0"/>
              <a:t>2013;382(9894):819-831. 4. Dennis GJ. </a:t>
            </a:r>
            <a:r>
              <a:rPr lang="en-US" sz="700" i="1" dirty="0"/>
              <a:t>Clin Pharmacol Ther. </a:t>
            </a:r>
            <a:r>
              <a:rPr lang="en-US" sz="700" dirty="0"/>
              <a:t>2012;91(1):143-149. </a:t>
            </a:r>
            <a:r>
              <a:rPr lang="ru-RU" sz="700" dirty="0"/>
              <a:t>5</a:t>
            </a:r>
            <a:r>
              <a:rPr lang="en-US" sz="700" dirty="0"/>
              <a:t>. Rönnblom L. </a:t>
            </a:r>
            <a:r>
              <a:rPr lang="en-US" sz="700" i="1" dirty="0"/>
              <a:t>Upsala J Med Sci. </a:t>
            </a:r>
            <a:r>
              <a:rPr lang="en-US" sz="700" dirty="0"/>
              <a:t>2011;116(4):227-237.</a:t>
            </a:r>
          </a:p>
        </p:txBody>
      </p:sp>
      <p:sp>
        <p:nvSpPr>
          <p:cNvPr id="174" name="TextBox 76">
            <a:extLst>
              <a:ext uri="{FF2B5EF4-FFF2-40B4-BE49-F238E27FC236}">
                <a16:creationId xmlns:a16="http://schemas.microsoft.com/office/drawing/2014/main" xmlns="" id="{690EACEE-9DD2-4CE0-8FB7-2610632F5962}"/>
              </a:ext>
            </a:extLst>
          </p:cNvPr>
          <p:cNvSpPr txBox="1"/>
          <p:nvPr/>
        </p:nvSpPr>
        <p:spPr>
          <a:xfrm>
            <a:off x="4704109" y="1217662"/>
            <a:ext cx="2175715" cy="181796"/>
          </a:xfrm>
          <a:prstGeom prst="rect">
            <a:avLst/>
          </a:prstGeom>
          <a:noFill/>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257175">
              <a:defRPr/>
            </a:pPr>
            <a:r>
              <a:rPr lang="ru-RU" sz="1600" b="1" cap="all" dirty="0">
                <a:solidFill>
                  <a:srgbClr val="5D7A57"/>
                </a:solidFill>
              </a:rPr>
              <a:t>Перекрест</a:t>
            </a:r>
            <a:endParaRPr lang="en-US" sz="1600" b="1" cap="all" dirty="0">
              <a:solidFill>
                <a:srgbClr val="5D7A57"/>
              </a:solidFill>
            </a:endParaRPr>
          </a:p>
        </p:txBody>
      </p:sp>
      <p:sp>
        <p:nvSpPr>
          <p:cNvPr id="175" name="TextBox 76">
            <a:extLst>
              <a:ext uri="{FF2B5EF4-FFF2-40B4-BE49-F238E27FC236}">
                <a16:creationId xmlns:a16="http://schemas.microsoft.com/office/drawing/2014/main" xmlns="" id="{77A15A2F-3A2E-4B19-ADFF-720394A27B32}"/>
              </a:ext>
            </a:extLst>
          </p:cNvPr>
          <p:cNvSpPr txBox="1"/>
          <p:nvPr/>
        </p:nvSpPr>
        <p:spPr>
          <a:xfrm>
            <a:off x="7400545" y="1142944"/>
            <a:ext cx="3108470" cy="338138"/>
          </a:xfrm>
          <a:prstGeom prst="rect">
            <a:avLst/>
          </a:prstGeom>
          <a:noFill/>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257175">
              <a:defRPr/>
            </a:pPr>
            <a:r>
              <a:rPr lang="ru-RU" sz="1600" b="1" cap="all" dirty="0">
                <a:solidFill>
                  <a:schemeClr val="accent2">
                    <a:lumMod val="75000"/>
                  </a:schemeClr>
                </a:solidFill>
              </a:rPr>
              <a:t>Приобретенный иммунитет</a:t>
            </a:r>
            <a:endParaRPr lang="en-US" sz="1600" b="1" cap="all" dirty="0">
              <a:solidFill>
                <a:schemeClr val="accent2">
                  <a:lumMod val="75000"/>
                </a:schemeClr>
              </a:solidFill>
            </a:endParaRPr>
          </a:p>
        </p:txBody>
      </p:sp>
      <p:sp>
        <p:nvSpPr>
          <p:cNvPr id="179" name="TextBox 178">
            <a:extLst>
              <a:ext uri="{FF2B5EF4-FFF2-40B4-BE49-F238E27FC236}">
                <a16:creationId xmlns:a16="http://schemas.microsoft.com/office/drawing/2014/main" xmlns="" id="{4CC36F9A-0F81-4E7B-9738-1A3837D746A6}"/>
              </a:ext>
            </a:extLst>
          </p:cNvPr>
          <p:cNvSpPr txBox="1"/>
          <p:nvPr/>
        </p:nvSpPr>
        <p:spPr>
          <a:xfrm>
            <a:off x="3213726" y="2041213"/>
            <a:ext cx="1011064" cy="769441"/>
          </a:xfrm>
          <a:prstGeom prst="rect">
            <a:avLst/>
          </a:prstGeom>
          <a:noFill/>
        </p:spPr>
        <p:txBody>
          <a:bodyPr wrap="square" rtlCol="0">
            <a:spAutoFit/>
          </a:bodyPr>
          <a:lstStyle/>
          <a:p>
            <a:pPr algn="ctr">
              <a:buClr>
                <a:schemeClr val="accent1"/>
              </a:buClr>
            </a:pPr>
            <a:r>
              <a:rPr lang="ru-RU" sz="1100" b="1" dirty="0"/>
              <a:t>Пул клеточных и ядерных антигенов</a:t>
            </a:r>
            <a:endParaRPr lang="en-US" sz="1100" b="1" dirty="0"/>
          </a:p>
        </p:txBody>
      </p:sp>
      <p:grpSp>
        <p:nvGrpSpPr>
          <p:cNvPr id="21" name="Group 20">
            <a:extLst>
              <a:ext uri="{FF2B5EF4-FFF2-40B4-BE49-F238E27FC236}">
                <a16:creationId xmlns:a16="http://schemas.microsoft.com/office/drawing/2014/main" xmlns="" id="{E5096390-CF6C-EA42-AC9A-257442017B05}"/>
              </a:ext>
            </a:extLst>
          </p:cNvPr>
          <p:cNvGrpSpPr/>
          <p:nvPr/>
        </p:nvGrpSpPr>
        <p:grpSpPr>
          <a:xfrm>
            <a:off x="1792536" y="3001847"/>
            <a:ext cx="1401071" cy="1313107"/>
            <a:chOff x="1440843" y="2150751"/>
            <a:chExt cx="1401071" cy="1313107"/>
          </a:xfrm>
        </p:grpSpPr>
        <p:pic>
          <p:nvPicPr>
            <p:cNvPr id="176" name="Picture 175">
              <a:extLst>
                <a:ext uri="{FF2B5EF4-FFF2-40B4-BE49-F238E27FC236}">
                  <a16:creationId xmlns:a16="http://schemas.microsoft.com/office/drawing/2014/main" xmlns="" id="{49363A8A-F04D-4BC9-8EBA-ACB7965E0D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3088" y="2711102"/>
              <a:ext cx="665016" cy="752756"/>
            </a:xfrm>
            <a:prstGeom prst="rect">
              <a:avLst/>
            </a:prstGeom>
          </p:spPr>
        </p:pic>
        <p:pic>
          <p:nvPicPr>
            <p:cNvPr id="177" name="Picture 176">
              <a:extLst>
                <a:ext uri="{FF2B5EF4-FFF2-40B4-BE49-F238E27FC236}">
                  <a16:creationId xmlns:a16="http://schemas.microsoft.com/office/drawing/2014/main" xmlns="" id="{3C67BBD9-3D5E-434C-94AE-939BB0DEBD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0843" y="2150751"/>
              <a:ext cx="639954" cy="587165"/>
            </a:xfrm>
            <a:prstGeom prst="rect">
              <a:avLst/>
            </a:prstGeom>
          </p:spPr>
        </p:pic>
        <p:sp>
          <p:nvSpPr>
            <p:cNvPr id="189" name="TextBox 188">
              <a:extLst>
                <a:ext uri="{FF2B5EF4-FFF2-40B4-BE49-F238E27FC236}">
                  <a16:creationId xmlns:a16="http://schemas.microsoft.com/office/drawing/2014/main" xmlns="" id="{86283527-0B7B-4552-84C5-C76C4C6023EE}"/>
                </a:ext>
              </a:extLst>
            </p:cNvPr>
            <p:cNvSpPr txBox="1"/>
            <p:nvPr/>
          </p:nvSpPr>
          <p:spPr>
            <a:xfrm>
              <a:off x="2037523" y="2355690"/>
              <a:ext cx="750402" cy="138497"/>
            </a:xfrm>
            <a:prstGeom prst="rect">
              <a:avLst/>
            </a:prstGeom>
            <a:noFill/>
          </p:spPr>
          <p:txBody>
            <a:bodyPr wrap="square" rtlCol="0" anchor="ctr" anchorCtr="0">
              <a:noAutofit/>
            </a:bodyPr>
            <a:lstStyle/>
            <a:p>
              <a:pPr algn="ctr" defTabSz="257175">
                <a:defRPr/>
              </a:pPr>
              <a:r>
                <a:rPr lang="ru-RU" sz="1000" b="1" dirty="0">
                  <a:solidFill>
                    <a:srgbClr val="000000"/>
                  </a:solidFill>
                </a:rPr>
                <a:t>Некроз</a:t>
              </a:r>
              <a:endParaRPr lang="en-US" sz="1000" b="1" dirty="0">
                <a:solidFill>
                  <a:srgbClr val="000000"/>
                </a:solidFill>
              </a:endParaRPr>
            </a:p>
          </p:txBody>
        </p:sp>
        <p:sp>
          <p:nvSpPr>
            <p:cNvPr id="190" name="TextBox 189">
              <a:extLst>
                <a:ext uri="{FF2B5EF4-FFF2-40B4-BE49-F238E27FC236}">
                  <a16:creationId xmlns:a16="http://schemas.microsoft.com/office/drawing/2014/main" xmlns="" id="{2F381F3C-B40D-439D-9BC1-A5E2AC9E1FBB}"/>
                </a:ext>
              </a:extLst>
            </p:cNvPr>
            <p:cNvSpPr txBox="1"/>
            <p:nvPr/>
          </p:nvSpPr>
          <p:spPr>
            <a:xfrm>
              <a:off x="1997910" y="2949558"/>
              <a:ext cx="844004" cy="247703"/>
            </a:xfrm>
            <a:prstGeom prst="rect">
              <a:avLst/>
            </a:prstGeom>
            <a:noFill/>
          </p:spPr>
          <p:txBody>
            <a:bodyPr wrap="square" rtlCol="0" anchor="ctr" anchorCtr="0">
              <a:noAutofit/>
            </a:bodyPr>
            <a:lstStyle/>
            <a:p>
              <a:pPr algn="ctr" defTabSz="257175">
                <a:defRPr/>
              </a:pPr>
              <a:r>
                <a:rPr lang="ru-RU" sz="1000" b="1" dirty="0" err="1">
                  <a:solidFill>
                    <a:srgbClr val="000000"/>
                  </a:solidFill>
                </a:rPr>
                <a:t>Апоптоз</a:t>
              </a:r>
              <a:r>
                <a:rPr lang="en-US" sz="1000" b="1" dirty="0">
                  <a:solidFill>
                    <a:srgbClr val="000000"/>
                  </a:solidFill>
                </a:rPr>
                <a:t>/</a:t>
              </a:r>
              <a:endParaRPr lang="ru-RU" sz="1000" b="1" dirty="0">
                <a:solidFill>
                  <a:srgbClr val="000000"/>
                </a:solidFill>
              </a:endParaRPr>
            </a:p>
            <a:p>
              <a:pPr algn="ctr" defTabSz="257175">
                <a:defRPr/>
              </a:pPr>
              <a:r>
                <a:rPr lang="ru-RU" sz="1000" b="1" dirty="0" err="1">
                  <a:solidFill>
                    <a:srgbClr val="000000"/>
                  </a:solidFill>
                </a:rPr>
                <a:t>нетоз</a:t>
              </a:r>
              <a:endParaRPr lang="en-US" sz="1000" b="1" dirty="0">
                <a:solidFill>
                  <a:srgbClr val="000000"/>
                </a:solidFill>
              </a:endParaRPr>
            </a:p>
          </p:txBody>
        </p:sp>
      </p:grpSp>
      <p:sp>
        <p:nvSpPr>
          <p:cNvPr id="229" name="TextBox 76">
            <a:extLst>
              <a:ext uri="{FF2B5EF4-FFF2-40B4-BE49-F238E27FC236}">
                <a16:creationId xmlns:a16="http://schemas.microsoft.com/office/drawing/2014/main" xmlns="" id="{517A1780-306D-48AD-BB50-4BC3CAEB3E7B}"/>
              </a:ext>
            </a:extLst>
          </p:cNvPr>
          <p:cNvSpPr txBox="1"/>
          <p:nvPr/>
        </p:nvSpPr>
        <p:spPr>
          <a:xfrm>
            <a:off x="1666809" y="1117805"/>
            <a:ext cx="2881536" cy="330181"/>
          </a:xfrm>
          <a:prstGeom prst="rect">
            <a:avLst/>
          </a:prstGeom>
          <a:noFill/>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257175">
              <a:defRPr/>
            </a:pPr>
            <a:r>
              <a:rPr lang="ru-RU" sz="1600" b="1" cap="all" dirty="0">
                <a:solidFill>
                  <a:schemeClr val="accent5">
                    <a:lumMod val="75000"/>
                  </a:schemeClr>
                </a:solidFill>
              </a:rPr>
              <a:t>Врожденный иммунитет</a:t>
            </a:r>
            <a:endParaRPr lang="en-US" sz="1600" b="1" cap="all" dirty="0">
              <a:solidFill>
                <a:schemeClr val="accent5">
                  <a:lumMod val="75000"/>
                </a:schemeClr>
              </a:solidFill>
            </a:endParaRPr>
          </a:p>
        </p:txBody>
      </p:sp>
      <p:grpSp>
        <p:nvGrpSpPr>
          <p:cNvPr id="46" name="Group 45">
            <a:extLst>
              <a:ext uri="{FF2B5EF4-FFF2-40B4-BE49-F238E27FC236}">
                <a16:creationId xmlns:a16="http://schemas.microsoft.com/office/drawing/2014/main" xmlns="" id="{20DBBF18-8D51-7E48-875C-22FF34F999B0}"/>
              </a:ext>
            </a:extLst>
          </p:cNvPr>
          <p:cNvGrpSpPr/>
          <p:nvPr/>
        </p:nvGrpSpPr>
        <p:grpSpPr>
          <a:xfrm>
            <a:off x="5293446" y="4069732"/>
            <a:ext cx="808227" cy="948155"/>
            <a:chOff x="4845269" y="3666418"/>
            <a:chExt cx="808227" cy="948155"/>
          </a:xfrm>
        </p:grpSpPr>
        <p:pic>
          <p:nvPicPr>
            <p:cNvPr id="262" name="Picture 261">
              <a:extLst>
                <a:ext uri="{FF2B5EF4-FFF2-40B4-BE49-F238E27FC236}">
                  <a16:creationId xmlns:a16="http://schemas.microsoft.com/office/drawing/2014/main" xmlns="" id="{11F49C05-EB4B-4D66-91E9-C5E5E6F9AC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953177">
              <a:off x="4837801" y="3684366"/>
              <a:ext cx="800143" cy="764247"/>
            </a:xfrm>
            <a:prstGeom prst="rect">
              <a:avLst/>
            </a:prstGeom>
          </p:spPr>
        </p:pic>
        <p:sp>
          <p:nvSpPr>
            <p:cNvPr id="264" name="TextBox 263">
              <a:extLst>
                <a:ext uri="{FF2B5EF4-FFF2-40B4-BE49-F238E27FC236}">
                  <a16:creationId xmlns:a16="http://schemas.microsoft.com/office/drawing/2014/main" xmlns="" id="{DFE149DF-77B6-4542-B0DD-9CB8B79617DB}"/>
                </a:ext>
              </a:extLst>
            </p:cNvPr>
            <p:cNvSpPr txBox="1"/>
            <p:nvPr/>
          </p:nvSpPr>
          <p:spPr>
            <a:xfrm>
              <a:off x="4845269" y="4363459"/>
              <a:ext cx="808227" cy="251114"/>
            </a:xfrm>
            <a:prstGeom prst="rect">
              <a:avLst/>
            </a:prstGeom>
            <a:noFill/>
          </p:spPr>
          <p:txBody>
            <a:bodyPr wrap="none" rtlCol="0"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000" b="1" kern="0" dirty="0">
                  <a:solidFill>
                    <a:sysClr val="windowText" lastClr="000000"/>
                  </a:solidFill>
                  <a:latin typeface="Arial" panose="020B0604020202020204"/>
                </a:rPr>
                <a:t>Миелоидные ДК</a:t>
              </a:r>
              <a:endParaRPr kumimoji="0" lang="en-US" sz="1000" b="1"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p:txBody>
        </p:sp>
      </p:grpSp>
      <p:grpSp>
        <p:nvGrpSpPr>
          <p:cNvPr id="50" name="Group 49">
            <a:extLst>
              <a:ext uri="{FF2B5EF4-FFF2-40B4-BE49-F238E27FC236}">
                <a16:creationId xmlns:a16="http://schemas.microsoft.com/office/drawing/2014/main" xmlns="" id="{4C819DCD-3B5B-C845-9F28-0E42B29327F9}"/>
              </a:ext>
            </a:extLst>
          </p:cNvPr>
          <p:cNvGrpSpPr/>
          <p:nvPr/>
        </p:nvGrpSpPr>
        <p:grpSpPr>
          <a:xfrm>
            <a:off x="4890213" y="4897136"/>
            <a:ext cx="1427463" cy="1013801"/>
            <a:chOff x="3938079" y="5065993"/>
            <a:chExt cx="1427463" cy="1013801"/>
          </a:xfrm>
        </p:grpSpPr>
        <p:grpSp>
          <p:nvGrpSpPr>
            <p:cNvPr id="49" name="Group 48">
              <a:extLst>
                <a:ext uri="{FF2B5EF4-FFF2-40B4-BE49-F238E27FC236}">
                  <a16:creationId xmlns:a16="http://schemas.microsoft.com/office/drawing/2014/main" xmlns="" id="{E658DB0F-21A0-2B4E-81BC-5AABEE8FD9DF}"/>
                </a:ext>
              </a:extLst>
            </p:cNvPr>
            <p:cNvGrpSpPr/>
            <p:nvPr/>
          </p:nvGrpSpPr>
          <p:grpSpPr>
            <a:xfrm>
              <a:off x="4212274" y="5065993"/>
              <a:ext cx="1067003" cy="774116"/>
              <a:chOff x="4505351" y="5148054"/>
              <a:chExt cx="1067003" cy="774116"/>
            </a:xfrm>
          </p:grpSpPr>
          <p:pic>
            <p:nvPicPr>
              <p:cNvPr id="263" name="Picture 262">
                <a:extLst>
                  <a:ext uri="{FF2B5EF4-FFF2-40B4-BE49-F238E27FC236}">
                    <a16:creationId xmlns:a16="http://schemas.microsoft.com/office/drawing/2014/main" xmlns="" id="{5DC686CC-9197-41B8-9F3B-724503DFF9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05351" y="5148054"/>
                <a:ext cx="774116" cy="774116"/>
              </a:xfrm>
              <a:prstGeom prst="rect">
                <a:avLst/>
              </a:prstGeom>
            </p:spPr>
          </p:pic>
          <p:pic>
            <p:nvPicPr>
              <p:cNvPr id="265" name="Picture 264">
                <a:extLst>
                  <a:ext uri="{FF2B5EF4-FFF2-40B4-BE49-F238E27FC236}">
                    <a16:creationId xmlns:a16="http://schemas.microsoft.com/office/drawing/2014/main" xmlns="" id="{D2A44B89-47DD-40A1-B26D-9B76C6AE1E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76292" y="5258281"/>
                <a:ext cx="696062" cy="621868"/>
              </a:xfrm>
              <a:prstGeom prst="rect">
                <a:avLst/>
              </a:prstGeom>
            </p:spPr>
          </p:pic>
        </p:grpSp>
        <p:sp>
          <p:nvSpPr>
            <p:cNvPr id="267" name="TextBox 266">
              <a:extLst>
                <a:ext uri="{FF2B5EF4-FFF2-40B4-BE49-F238E27FC236}">
                  <a16:creationId xmlns:a16="http://schemas.microsoft.com/office/drawing/2014/main" xmlns="" id="{39EF6DF5-90C2-419C-83F6-4FF21E3CB563}"/>
                </a:ext>
              </a:extLst>
            </p:cNvPr>
            <p:cNvSpPr txBox="1"/>
            <p:nvPr/>
          </p:nvSpPr>
          <p:spPr>
            <a:xfrm>
              <a:off x="3938079" y="5876911"/>
              <a:ext cx="1427463" cy="202883"/>
            </a:xfrm>
            <a:prstGeom prst="rect">
              <a:avLst/>
            </a:prstGeom>
            <a:noFill/>
          </p:spPr>
          <p:txBody>
            <a:bodyPr wrap="square" rtlCol="0" anchor="ctr" anchorCtr="0">
              <a:noAutofit/>
            </a:bodyPr>
            <a:lstStyle/>
            <a:p>
              <a:pPr algn="ctr" defTabSz="257175">
                <a:defRPr/>
              </a:pPr>
              <a:r>
                <a:rPr lang="ru-RU" sz="1000" b="1" dirty="0">
                  <a:solidFill>
                    <a:srgbClr val="000000"/>
                  </a:solidFill>
                </a:rPr>
                <a:t>Другие клетки врожденной иммунной системы</a:t>
              </a:r>
              <a:endParaRPr lang="en-US" sz="1000" b="1" dirty="0">
                <a:solidFill>
                  <a:srgbClr val="000000"/>
                </a:solidFill>
              </a:endParaRPr>
            </a:p>
          </p:txBody>
        </p:sp>
      </p:grpSp>
      <p:cxnSp>
        <p:nvCxnSpPr>
          <p:cNvPr id="323" name="Straight Arrow Connector 322">
            <a:extLst>
              <a:ext uri="{FF2B5EF4-FFF2-40B4-BE49-F238E27FC236}">
                <a16:creationId xmlns:a16="http://schemas.microsoft.com/office/drawing/2014/main" xmlns="" id="{71C02295-5094-4C2D-85DF-604B10DCB89D}"/>
              </a:ext>
            </a:extLst>
          </p:cNvPr>
          <p:cNvCxnSpPr>
            <a:cxnSpLocks/>
          </p:cNvCxnSpPr>
          <p:nvPr/>
        </p:nvCxnSpPr>
        <p:spPr>
          <a:xfrm>
            <a:off x="8792381" y="4634106"/>
            <a:ext cx="45449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xmlns="" id="{A65B4668-F24D-7B4A-9994-B2C6B2D849C8}"/>
              </a:ext>
            </a:extLst>
          </p:cNvPr>
          <p:cNvGrpSpPr/>
          <p:nvPr/>
        </p:nvGrpSpPr>
        <p:grpSpPr>
          <a:xfrm>
            <a:off x="6460733" y="5223244"/>
            <a:ext cx="1526994" cy="688194"/>
            <a:chOff x="5955211" y="5485364"/>
            <a:chExt cx="1526994" cy="688194"/>
          </a:xfrm>
        </p:grpSpPr>
        <p:grpSp>
          <p:nvGrpSpPr>
            <p:cNvPr id="217" name="Group 216">
              <a:extLst>
                <a:ext uri="{FF2B5EF4-FFF2-40B4-BE49-F238E27FC236}">
                  <a16:creationId xmlns:a16="http://schemas.microsoft.com/office/drawing/2014/main" xmlns="" id="{3A64A016-BB05-475D-A318-F9B50E513C66}"/>
                </a:ext>
              </a:extLst>
            </p:cNvPr>
            <p:cNvGrpSpPr/>
            <p:nvPr/>
          </p:nvGrpSpPr>
          <p:grpSpPr>
            <a:xfrm>
              <a:off x="6433017" y="5485364"/>
              <a:ext cx="199856" cy="203091"/>
              <a:chOff x="7065661" y="2309107"/>
              <a:chExt cx="297087" cy="322461"/>
            </a:xfrm>
            <a:solidFill>
              <a:schemeClr val="accent3"/>
            </a:solidFill>
          </p:grpSpPr>
          <p:sp>
            <p:nvSpPr>
              <p:cNvPr id="218" name="Oval 217">
                <a:extLst>
                  <a:ext uri="{FF2B5EF4-FFF2-40B4-BE49-F238E27FC236}">
                    <a16:creationId xmlns:a16="http://schemas.microsoft.com/office/drawing/2014/main" xmlns="" id="{2B45D059-A7C2-4A19-9BA4-AB15CF85B4F5}"/>
                  </a:ext>
                </a:extLst>
              </p:cNvPr>
              <p:cNvSpPr/>
              <p:nvPr/>
            </p:nvSpPr>
            <p:spPr>
              <a:xfrm rot="21000366">
                <a:off x="7100912" y="2333687"/>
                <a:ext cx="93024" cy="53584"/>
              </a:xfrm>
              <a:prstGeom prst="ellipse">
                <a:avLst/>
              </a:prstGeom>
              <a:solidFill>
                <a:schemeClr val="accent3">
                  <a:lumMod val="75000"/>
                </a:schemeClr>
              </a:solidFill>
              <a:ln w="3175" cap="flat" cmpd="sng" algn="ctr">
                <a:solidFill>
                  <a:schemeClr val="accent3"/>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Arial"/>
                  <a:ea typeface="+mn-ea"/>
                  <a:cs typeface="+mn-cs"/>
                </a:endParaRPr>
              </a:p>
            </p:txBody>
          </p:sp>
          <p:sp>
            <p:nvSpPr>
              <p:cNvPr id="226" name="Oval 225">
                <a:extLst>
                  <a:ext uri="{FF2B5EF4-FFF2-40B4-BE49-F238E27FC236}">
                    <a16:creationId xmlns:a16="http://schemas.microsoft.com/office/drawing/2014/main" xmlns="" id="{5C36D592-9612-487E-A913-8077152DB287}"/>
                  </a:ext>
                </a:extLst>
              </p:cNvPr>
              <p:cNvSpPr/>
              <p:nvPr/>
            </p:nvSpPr>
            <p:spPr>
              <a:xfrm rot="21000366">
                <a:off x="7269724" y="2547967"/>
                <a:ext cx="93024" cy="53584"/>
              </a:xfrm>
              <a:prstGeom prst="ellipse">
                <a:avLst/>
              </a:prstGeom>
              <a:solidFill>
                <a:schemeClr val="accent3">
                  <a:lumMod val="75000"/>
                </a:schemeClr>
              </a:solidFill>
              <a:ln w="3175" cap="flat" cmpd="sng" algn="ctr">
                <a:solidFill>
                  <a:schemeClr val="accent3"/>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Arial"/>
                  <a:ea typeface="+mn-ea"/>
                  <a:cs typeface="+mn-cs"/>
                </a:endParaRPr>
              </a:p>
            </p:txBody>
          </p:sp>
          <p:sp>
            <p:nvSpPr>
              <p:cNvPr id="227" name="Oval 226">
                <a:extLst>
                  <a:ext uri="{FF2B5EF4-FFF2-40B4-BE49-F238E27FC236}">
                    <a16:creationId xmlns:a16="http://schemas.microsoft.com/office/drawing/2014/main" xmlns="" id="{2EBBEE2D-8C85-42A5-BC63-001473818264}"/>
                  </a:ext>
                </a:extLst>
              </p:cNvPr>
              <p:cNvSpPr/>
              <p:nvPr/>
            </p:nvSpPr>
            <p:spPr>
              <a:xfrm rot="21000366">
                <a:off x="7269568" y="2309107"/>
                <a:ext cx="93024" cy="53584"/>
              </a:xfrm>
              <a:prstGeom prst="ellipse">
                <a:avLst/>
              </a:prstGeom>
              <a:solidFill>
                <a:schemeClr val="accent3">
                  <a:lumMod val="75000"/>
                </a:schemeClr>
              </a:solidFill>
              <a:ln w="3175" cap="flat" cmpd="sng" algn="ctr">
                <a:solidFill>
                  <a:schemeClr val="accent3"/>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Arial"/>
                  <a:ea typeface="+mn-ea"/>
                  <a:cs typeface="+mn-cs"/>
                </a:endParaRPr>
              </a:p>
            </p:txBody>
          </p:sp>
          <p:sp>
            <p:nvSpPr>
              <p:cNvPr id="228" name="Oval 227">
                <a:extLst>
                  <a:ext uri="{FF2B5EF4-FFF2-40B4-BE49-F238E27FC236}">
                    <a16:creationId xmlns:a16="http://schemas.microsoft.com/office/drawing/2014/main" xmlns="" id="{CCFD02D4-99BE-433B-B756-9FA86771B842}"/>
                  </a:ext>
                </a:extLst>
              </p:cNvPr>
              <p:cNvSpPr/>
              <p:nvPr/>
            </p:nvSpPr>
            <p:spPr>
              <a:xfrm rot="19161432">
                <a:off x="7065661" y="2577984"/>
                <a:ext cx="93024" cy="53584"/>
              </a:xfrm>
              <a:prstGeom prst="ellipse">
                <a:avLst/>
              </a:prstGeom>
              <a:solidFill>
                <a:schemeClr val="accent3">
                  <a:lumMod val="75000"/>
                </a:schemeClr>
              </a:solidFill>
              <a:ln w="3175" cap="flat" cmpd="sng" algn="ctr">
                <a:solidFill>
                  <a:schemeClr val="accent3"/>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Arial"/>
                  <a:ea typeface="+mn-ea"/>
                  <a:cs typeface="+mn-cs"/>
                </a:endParaRPr>
              </a:p>
            </p:txBody>
          </p:sp>
          <p:sp>
            <p:nvSpPr>
              <p:cNvPr id="230" name="Oval 229">
                <a:extLst>
                  <a:ext uri="{FF2B5EF4-FFF2-40B4-BE49-F238E27FC236}">
                    <a16:creationId xmlns:a16="http://schemas.microsoft.com/office/drawing/2014/main" xmlns="" id="{92952C83-7E64-4B3B-B22E-914D642C55F5}"/>
                  </a:ext>
                </a:extLst>
              </p:cNvPr>
              <p:cNvSpPr/>
              <p:nvPr/>
            </p:nvSpPr>
            <p:spPr>
              <a:xfrm rot="21000366">
                <a:off x="7211347" y="2441585"/>
                <a:ext cx="93024" cy="53584"/>
              </a:xfrm>
              <a:prstGeom prst="ellipse">
                <a:avLst/>
              </a:prstGeom>
              <a:solidFill>
                <a:schemeClr val="accent3">
                  <a:lumMod val="75000"/>
                </a:schemeClr>
              </a:solidFill>
              <a:ln w="3175" cap="flat" cmpd="sng" algn="ctr">
                <a:solidFill>
                  <a:schemeClr val="accent3"/>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Arial"/>
                  <a:ea typeface="+mn-ea"/>
                  <a:cs typeface="+mn-cs"/>
                </a:endParaRPr>
              </a:p>
            </p:txBody>
          </p:sp>
        </p:grpSp>
        <p:sp>
          <p:nvSpPr>
            <p:cNvPr id="231" name="TextBox 230">
              <a:extLst>
                <a:ext uri="{FF2B5EF4-FFF2-40B4-BE49-F238E27FC236}">
                  <a16:creationId xmlns:a16="http://schemas.microsoft.com/office/drawing/2014/main" xmlns="" id="{3E505070-EECD-455B-B56B-FD3014C62F60}"/>
                </a:ext>
              </a:extLst>
            </p:cNvPr>
            <p:cNvSpPr txBox="1"/>
            <p:nvPr/>
          </p:nvSpPr>
          <p:spPr>
            <a:xfrm>
              <a:off x="5955211" y="5852953"/>
              <a:ext cx="1526994" cy="320605"/>
            </a:xfrm>
            <a:prstGeom prst="rect">
              <a:avLst/>
            </a:prstGeom>
            <a:noFill/>
          </p:spPr>
          <p:txBody>
            <a:bodyPr wrap="square" lIns="0" rtlCol="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ru-RU" sz="1050" b="1" i="0" u="none" strike="noStrike" kern="0" cap="none" spc="0" normalizeH="0" baseline="0" noProof="0" dirty="0">
                  <a:ln>
                    <a:noFill/>
                  </a:ln>
                  <a:solidFill>
                    <a:srgbClr val="000000"/>
                  </a:solidFill>
                  <a:effectLst/>
                  <a:uLnTx/>
                  <a:uFillTx/>
                </a:rPr>
                <a:t>Дополнительные </a:t>
              </a:r>
              <a:r>
                <a:rPr kumimoji="0" lang="ru-RU" sz="1050" b="1" i="0" u="none" strike="noStrike" kern="0" cap="none" spc="0" normalizeH="0" baseline="0" noProof="0" dirty="0" err="1">
                  <a:ln>
                    <a:noFill/>
                  </a:ln>
                  <a:solidFill>
                    <a:srgbClr val="000000"/>
                  </a:solidFill>
                  <a:effectLst/>
                  <a:uLnTx/>
                  <a:uFillTx/>
                </a:rPr>
                <a:t>провоспалительные</a:t>
              </a:r>
              <a:r>
                <a:rPr kumimoji="0" lang="ru-RU" sz="1050" b="1" i="0" u="none" strike="noStrike" kern="0" cap="none" spc="0" normalizeH="0" baseline="0" noProof="0" dirty="0">
                  <a:ln>
                    <a:noFill/>
                  </a:ln>
                  <a:solidFill>
                    <a:srgbClr val="000000"/>
                  </a:solidFill>
                  <a:effectLst/>
                  <a:uLnTx/>
                  <a:uFillTx/>
                </a:rPr>
                <a:t> цитокины</a:t>
              </a:r>
              <a:endParaRPr kumimoji="0" lang="en-US" sz="1050" b="1" i="0" u="none" strike="noStrike" kern="0" cap="none" spc="0" normalizeH="0" baseline="0" noProof="0" dirty="0">
                <a:ln>
                  <a:noFill/>
                </a:ln>
                <a:solidFill>
                  <a:srgbClr val="000000"/>
                </a:solidFill>
                <a:effectLst/>
                <a:uLnTx/>
                <a:uFillTx/>
              </a:endParaRPr>
            </a:p>
          </p:txBody>
        </p:sp>
      </p:grpSp>
      <p:grpSp>
        <p:nvGrpSpPr>
          <p:cNvPr id="232" name="Group 231">
            <a:extLst>
              <a:ext uri="{FF2B5EF4-FFF2-40B4-BE49-F238E27FC236}">
                <a16:creationId xmlns:a16="http://schemas.microsoft.com/office/drawing/2014/main" xmlns="" id="{3F28265A-6CDB-4030-B9D4-1BB6CDAF9B62}"/>
              </a:ext>
            </a:extLst>
          </p:cNvPr>
          <p:cNvGrpSpPr/>
          <p:nvPr/>
        </p:nvGrpSpPr>
        <p:grpSpPr>
          <a:xfrm rot="16200000">
            <a:off x="7753987" y="2158034"/>
            <a:ext cx="2946410" cy="3040081"/>
            <a:chOff x="2032386" y="4965626"/>
            <a:chExt cx="2946410" cy="3040081"/>
          </a:xfrm>
        </p:grpSpPr>
        <p:grpSp>
          <p:nvGrpSpPr>
            <p:cNvPr id="233" name="Group 232">
              <a:extLst>
                <a:ext uri="{FF2B5EF4-FFF2-40B4-BE49-F238E27FC236}">
                  <a16:creationId xmlns:a16="http://schemas.microsoft.com/office/drawing/2014/main" xmlns="" id="{96283DD7-ACBE-4722-818E-1EDC05803D8A}"/>
                </a:ext>
              </a:extLst>
            </p:cNvPr>
            <p:cNvGrpSpPr/>
            <p:nvPr/>
          </p:nvGrpSpPr>
          <p:grpSpPr>
            <a:xfrm>
              <a:off x="2032386" y="4997912"/>
              <a:ext cx="2946410" cy="3007795"/>
              <a:chOff x="2004254" y="5066087"/>
              <a:chExt cx="2946410" cy="3007795"/>
            </a:xfrm>
          </p:grpSpPr>
          <p:pic>
            <p:nvPicPr>
              <p:cNvPr id="268" name="Picture 267">
                <a:extLst>
                  <a:ext uri="{FF2B5EF4-FFF2-40B4-BE49-F238E27FC236}">
                    <a16:creationId xmlns:a16="http://schemas.microsoft.com/office/drawing/2014/main" xmlns="" id="{0E27D35A-B60A-4B63-9070-7C489278880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95185" y="5485254"/>
                <a:ext cx="642618" cy="642618"/>
              </a:xfrm>
              <a:prstGeom prst="rect">
                <a:avLst/>
              </a:prstGeom>
            </p:spPr>
          </p:pic>
          <p:sp>
            <p:nvSpPr>
              <p:cNvPr id="285" name="TextBox 284">
                <a:extLst>
                  <a:ext uri="{FF2B5EF4-FFF2-40B4-BE49-F238E27FC236}">
                    <a16:creationId xmlns:a16="http://schemas.microsoft.com/office/drawing/2014/main" xmlns="" id="{46EA293B-5550-4FD0-A725-9887B841F39C}"/>
                  </a:ext>
                </a:extLst>
              </p:cNvPr>
              <p:cNvSpPr txBox="1"/>
              <p:nvPr/>
            </p:nvSpPr>
            <p:spPr>
              <a:xfrm rot="5400000">
                <a:off x="2559847" y="5278994"/>
                <a:ext cx="702765" cy="276952"/>
              </a:xfrm>
              <a:prstGeom prst="rect">
                <a:avLst/>
              </a:prstGeom>
              <a:noFill/>
            </p:spPr>
            <p:txBody>
              <a:bodyPr wrap="square" rtlCol="0" anchor="ctr" anchorCtr="0">
                <a:noAutofit/>
              </a:bodyPr>
              <a:lstStyle/>
              <a:p>
                <a:pPr algn="ctr" defTabSz="342900">
                  <a:defRPr/>
                </a:pPr>
                <a:r>
                  <a:rPr lang="en-US" sz="1000" b="1" dirty="0">
                    <a:solidFill>
                      <a:srgbClr val="000000"/>
                    </a:solidFill>
                    <a:latin typeface="Arial"/>
                  </a:rPr>
                  <a:t>BAFFR</a:t>
                </a:r>
              </a:p>
            </p:txBody>
          </p:sp>
          <p:sp>
            <p:nvSpPr>
              <p:cNvPr id="287" name="TextBox 286">
                <a:extLst>
                  <a:ext uri="{FF2B5EF4-FFF2-40B4-BE49-F238E27FC236}">
                    <a16:creationId xmlns:a16="http://schemas.microsoft.com/office/drawing/2014/main" xmlns="" id="{A9ABFE86-C5C5-4BB1-946E-10C775878429}"/>
                  </a:ext>
                </a:extLst>
              </p:cNvPr>
              <p:cNvSpPr txBox="1"/>
              <p:nvPr/>
            </p:nvSpPr>
            <p:spPr>
              <a:xfrm rot="5400000">
                <a:off x="1643112" y="5871785"/>
                <a:ext cx="913212" cy="190927"/>
              </a:xfrm>
              <a:prstGeom prst="rect">
                <a:avLst/>
              </a:prstGeom>
              <a:noFill/>
            </p:spPr>
            <p:txBody>
              <a:bodyPr wrap="square" rtlCol="0" anchor="ctr" anchorCtr="0">
                <a:noAutofit/>
              </a:bodyPr>
              <a:lstStyle/>
              <a:p>
                <a:pPr algn="ctr" defTabSz="342900">
                  <a:defRPr/>
                </a:pPr>
                <a:r>
                  <a:rPr lang="en-US" sz="1050" b="1" dirty="0">
                    <a:solidFill>
                      <a:srgbClr val="000000"/>
                    </a:solidFill>
                    <a:latin typeface="Arial"/>
                  </a:rPr>
                  <a:t>B</a:t>
                </a:r>
                <a:r>
                  <a:rPr lang="ru-RU" sz="1050" b="1" dirty="0">
                    <a:solidFill>
                      <a:srgbClr val="000000"/>
                    </a:solidFill>
                    <a:latin typeface="Arial"/>
                  </a:rPr>
                  <a:t>-клетка</a:t>
                </a:r>
                <a:endParaRPr lang="en-US" sz="1050" b="1" dirty="0">
                  <a:solidFill>
                    <a:srgbClr val="000000"/>
                  </a:solidFill>
                  <a:latin typeface="Arial"/>
                </a:endParaRPr>
              </a:p>
            </p:txBody>
          </p:sp>
          <p:sp>
            <p:nvSpPr>
              <p:cNvPr id="290" name="TextBox 289">
                <a:extLst>
                  <a:ext uri="{FF2B5EF4-FFF2-40B4-BE49-F238E27FC236}">
                    <a16:creationId xmlns:a16="http://schemas.microsoft.com/office/drawing/2014/main" xmlns="" id="{9A51DD26-261B-446F-85AF-406FA34EBD8C}"/>
                  </a:ext>
                </a:extLst>
              </p:cNvPr>
              <p:cNvSpPr txBox="1"/>
              <p:nvPr/>
            </p:nvSpPr>
            <p:spPr>
              <a:xfrm rot="5400000">
                <a:off x="2564968" y="6197790"/>
                <a:ext cx="737240" cy="125241"/>
              </a:xfrm>
              <a:prstGeom prst="rect">
                <a:avLst/>
              </a:prstGeom>
              <a:noFill/>
            </p:spPr>
            <p:txBody>
              <a:bodyPr wrap="square" rtlCol="0" anchor="ctr" anchorCtr="0">
                <a:noAutofit/>
              </a:bodyPr>
              <a:lstStyle/>
              <a:p>
                <a:pPr defTabSz="342900">
                  <a:defRPr/>
                </a:pPr>
                <a:r>
                  <a:rPr lang="en-US" sz="1000" b="1" dirty="0">
                    <a:solidFill>
                      <a:srgbClr val="000000"/>
                    </a:solidFill>
                    <a:latin typeface="Arial"/>
                  </a:rPr>
                  <a:t>MHC-II</a:t>
                </a:r>
              </a:p>
            </p:txBody>
          </p:sp>
          <p:sp>
            <p:nvSpPr>
              <p:cNvPr id="291" name="TextBox 290">
                <a:extLst>
                  <a:ext uri="{FF2B5EF4-FFF2-40B4-BE49-F238E27FC236}">
                    <a16:creationId xmlns:a16="http://schemas.microsoft.com/office/drawing/2014/main" xmlns="" id="{05D5E816-6664-449C-B238-FE7076CBD186}"/>
                  </a:ext>
                </a:extLst>
              </p:cNvPr>
              <p:cNvSpPr txBox="1"/>
              <p:nvPr/>
            </p:nvSpPr>
            <p:spPr>
              <a:xfrm rot="5400000">
                <a:off x="3733172" y="6059316"/>
                <a:ext cx="713478" cy="182015"/>
              </a:xfrm>
              <a:prstGeom prst="rect">
                <a:avLst/>
              </a:prstGeom>
              <a:noFill/>
            </p:spPr>
            <p:txBody>
              <a:bodyPr wrap="square" rtlCol="0" anchor="ctr" anchorCtr="0">
                <a:noAutofit/>
              </a:bodyPr>
              <a:lstStyle/>
              <a:p>
                <a:pPr defTabSz="342900">
                  <a:defRPr/>
                </a:pPr>
                <a:r>
                  <a:rPr lang="en-US" sz="1000" b="1" dirty="0">
                    <a:solidFill>
                      <a:srgbClr val="000000"/>
                    </a:solidFill>
                    <a:latin typeface="Arial"/>
                  </a:rPr>
                  <a:t>CD28</a:t>
                </a:r>
              </a:p>
            </p:txBody>
          </p:sp>
          <p:sp>
            <p:nvSpPr>
              <p:cNvPr id="294" name="TextBox 293">
                <a:extLst>
                  <a:ext uri="{FF2B5EF4-FFF2-40B4-BE49-F238E27FC236}">
                    <a16:creationId xmlns:a16="http://schemas.microsoft.com/office/drawing/2014/main" xmlns="" id="{1563A2BE-9E8C-40CF-A159-F5C99DC486D3}"/>
                  </a:ext>
                </a:extLst>
              </p:cNvPr>
              <p:cNvSpPr txBox="1"/>
              <p:nvPr/>
            </p:nvSpPr>
            <p:spPr>
              <a:xfrm rot="5400000">
                <a:off x="3259410" y="6429919"/>
                <a:ext cx="897910" cy="182402"/>
              </a:xfrm>
              <a:prstGeom prst="rect">
                <a:avLst/>
              </a:prstGeom>
              <a:noFill/>
            </p:spPr>
            <p:txBody>
              <a:bodyPr wrap="square" rtlCol="0" anchor="ctr" anchorCtr="0">
                <a:noAutofit/>
              </a:bodyPr>
              <a:lstStyle/>
              <a:p>
                <a:pPr defTabSz="342900">
                  <a:defRPr/>
                </a:pPr>
                <a:r>
                  <a:rPr lang="en-US" sz="1100" b="1" dirty="0">
                    <a:latin typeface="Arial"/>
                  </a:rPr>
                  <a:t>T</a:t>
                </a:r>
                <a:r>
                  <a:rPr lang="ru-RU" sz="1100" b="1" dirty="0">
                    <a:latin typeface="Arial"/>
                  </a:rPr>
                  <a:t>-клетка</a:t>
                </a:r>
                <a:endParaRPr lang="en-US" sz="1100" b="1" dirty="0">
                  <a:latin typeface="Arial"/>
                </a:endParaRPr>
              </a:p>
            </p:txBody>
          </p:sp>
          <p:pic>
            <p:nvPicPr>
              <p:cNvPr id="296" name="Picture 295">
                <a:extLst>
                  <a:ext uri="{FF2B5EF4-FFF2-40B4-BE49-F238E27FC236}">
                    <a16:creationId xmlns:a16="http://schemas.microsoft.com/office/drawing/2014/main" xmlns="" id="{CC34CFE3-6363-4CD0-BC13-5A5603A45C2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371104">
                <a:off x="2606046" y="5391947"/>
                <a:ext cx="188109" cy="246520"/>
              </a:xfrm>
              <a:prstGeom prst="rect">
                <a:avLst/>
              </a:prstGeom>
            </p:spPr>
          </p:pic>
          <p:pic>
            <p:nvPicPr>
              <p:cNvPr id="297" name="Picture 296">
                <a:extLst>
                  <a:ext uri="{FF2B5EF4-FFF2-40B4-BE49-F238E27FC236}">
                    <a16:creationId xmlns:a16="http://schemas.microsoft.com/office/drawing/2014/main" xmlns="" id="{D823E4FB-9CF7-45FD-9D4D-45FDF13648CF}"/>
                  </a:ext>
                </a:extLst>
              </p:cNvPr>
              <p:cNvPicPr>
                <a:picLocks noChangeAspect="1"/>
              </p:cNvPicPr>
              <p:nvPr/>
            </p:nvPicPr>
            <p:blipFill rotWithShape="1">
              <a:blip r:embed="rId10" cstate="print">
                <a:duotone>
                  <a:prstClr val="black"/>
                  <a:schemeClr val="tx2">
                    <a:tint val="45000"/>
                    <a:satMod val="400000"/>
                  </a:schemeClr>
                </a:duotone>
                <a:extLst>
                  <a:ext uri="{28A0092B-C50C-407E-A947-70E740481C1C}">
                    <a14:useLocalDpi xmlns:a14="http://schemas.microsoft.com/office/drawing/2010/main" val="0"/>
                  </a:ext>
                </a:extLst>
              </a:blip>
              <a:srcRect l="27407" t="16357" r="26292" b="14943"/>
              <a:stretch/>
            </p:blipFill>
            <p:spPr>
              <a:xfrm rot="5400000">
                <a:off x="2846428" y="5647831"/>
                <a:ext cx="184109" cy="358373"/>
              </a:xfrm>
              <a:prstGeom prst="rect">
                <a:avLst/>
              </a:prstGeom>
            </p:spPr>
          </p:pic>
          <p:pic>
            <p:nvPicPr>
              <p:cNvPr id="299" name="Picture 298">
                <a:extLst>
                  <a:ext uri="{FF2B5EF4-FFF2-40B4-BE49-F238E27FC236}">
                    <a16:creationId xmlns:a16="http://schemas.microsoft.com/office/drawing/2014/main" xmlns="" id="{9E87BA9F-9F36-45C0-BFC2-5C15AC178DE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08953" y="5490998"/>
                <a:ext cx="641711" cy="639925"/>
              </a:xfrm>
              <a:prstGeom prst="rect">
                <a:avLst/>
              </a:prstGeom>
            </p:spPr>
          </p:pic>
          <p:sp>
            <p:nvSpPr>
              <p:cNvPr id="316" name="TextBox 315">
                <a:extLst>
                  <a:ext uri="{FF2B5EF4-FFF2-40B4-BE49-F238E27FC236}">
                    <a16:creationId xmlns:a16="http://schemas.microsoft.com/office/drawing/2014/main" xmlns="" id="{5933B25F-1652-4EEC-A9A2-15BB4A57FFED}"/>
                  </a:ext>
                </a:extLst>
              </p:cNvPr>
              <p:cNvSpPr txBox="1"/>
              <p:nvPr/>
            </p:nvSpPr>
            <p:spPr>
              <a:xfrm rot="5400000">
                <a:off x="3653683" y="6951373"/>
                <a:ext cx="1997092" cy="247925"/>
              </a:xfrm>
              <a:prstGeom prst="rect">
                <a:avLst/>
              </a:prstGeom>
              <a:noFill/>
            </p:spPr>
            <p:txBody>
              <a:bodyPr wrap="square" rtlCol="0" anchor="ctr" anchorCtr="0">
                <a:noAutofit/>
              </a:bodyPr>
              <a:lstStyle/>
              <a:p>
                <a:pPr defTabSz="342900">
                  <a:defRPr/>
                </a:pPr>
                <a:r>
                  <a:rPr lang="ru-RU" sz="1100" b="1" dirty="0" err="1">
                    <a:latin typeface="Arial"/>
                  </a:rPr>
                  <a:t>Антигенпрезентирующая</a:t>
                </a:r>
                <a:r>
                  <a:rPr lang="ru-RU" sz="1100" b="1" dirty="0">
                    <a:latin typeface="Arial"/>
                  </a:rPr>
                  <a:t> клетка</a:t>
                </a:r>
                <a:endParaRPr lang="en-US" sz="1100" b="1" dirty="0">
                  <a:latin typeface="Arial"/>
                </a:endParaRPr>
              </a:p>
            </p:txBody>
          </p:sp>
          <p:pic>
            <p:nvPicPr>
              <p:cNvPr id="317" name="Picture 316">
                <a:extLst>
                  <a:ext uri="{FF2B5EF4-FFF2-40B4-BE49-F238E27FC236}">
                    <a16:creationId xmlns:a16="http://schemas.microsoft.com/office/drawing/2014/main" xmlns="" id="{2762C282-9569-4328-8F78-10435517668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3370285" y="5515981"/>
                <a:ext cx="630625" cy="628792"/>
              </a:xfrm>
              <a:prstGeom prst="rect">
                <a:avLst/>
              </a:prstGeom>
            </p:spPr>
          </p:pic>
          <p:pic>
            <p:nvPicPr>
              <p:cNvPr id="318" name="Picture 317">
                <a:extLst>
                  <a:ext uri="{FF2B5EF4-FFF2-40B4-BE49-F238E27FC236}">
                    <a16:creationId xmlns:a16="http://schemas.microsoft.com/office/drawing/2014/main" xmlns="" id="{8EBA0806-40B8-46D8-A0EA-B899FDBC74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3171269" y="5589545"/>
                <a:ext cx="313277" cy="448748"/>
              </a:xfrm>
              <a:prstGeom prst="rect">
                <a:avLst/>
              </a:prstGeom>
            </p:spPr>
          </p:pic>
        </p:grpSp>
        <p:pic>
          <p:nvPicPr>
            <p:cNvPr id="234" name="Picture 233">
              <a:extLst>
                <a:ext uri="{FF2B5EF4-FFF2-40B4-BE49-F238E27FC236}">
                  <a16:creationId xmlns:a16="http://schemas.microsoft.com/office/drawing/2014/main" xmlns="" id="{770F9462-AFC9-4541-8ABF-26D4FDF2C0F1}"/>
                </a:ext>
              </a:extLst>
            </p:cNvPr>
            <p:cNvPicPr>
              <a:picLocks noChangeAspect="1"/>
            </p:cNvPicPr>
            <p:nvPr/>
          </p:nvPicPr>
          <p:blipFill rotWithShape="1">
            <a:blip r:embed="rId14" cstate="print">
              <a:duotone>
                <a:prstClr val="black"/>
                <a:schemeClr val="accent6">
                  <a:tint val="45000"/>
                  <a:satMod val="400000"/>
                </a:schemeClr>
              </a:duotone>
              <a:extLst>
                <a:ext uri="{28A0092B-C50C-407E-A947-70E740481C1C}">
                  <a14:useLocalDpi xmlns:a14="http://schemas.microsoft.com/office/drawing/2010/main" val="0"/>
                </a:ext>
              </a:extLst>
            </a:blip>
            <a:srcRect l="15948" t="8452" r="14576" b="7960"/>
            <a:stretch/>
          </p:blipFill>
          <p:spPr>
            <a:xfrm rot="16200000">
              <a:off x="4278164" y="5588048"/>
              <a:ext cx="116345" cy="267318"/>
            </a:xfrm>
            <a:prstGeom prst="rect">
              <a:avLst/>
            </a:prstGeom>
          </p:spPr>
        </p:pic>
        <p:sp>
          <p:nvSpPr>
            <p:cNvPr id="241" name="TextBox 240">
              <a:extLst>
                <a:ext uri="{FF2B5EF4-FFF2-40B4-BE49-F238E27FC236}">
                  <a16:creationId xmlns:a16="http://schemas.microsoft.com/office/drawing/2014/main" xmlns="" id="{E37C6BD4-82AD-402E-A27F-C00EECDEDCC2}"/>
                </a:ext>
              </a:extLst>
            </p:cNvPr>
            <p:cNvSpPr txBox="1"/>
            <p:nvPr/>
          </p:nvSpPr>
          <p:spPr>
            <a:xfrm rot="5400000">
              <a:off x="3922520" y="5287297"/>
              <a:ext cx="772763" cy="129422"/>
            </a:xfrm>
            <a:prstGeom prst="rect">
              <a:avLst/>
            </a:prstGeom>
            <a:noFill/>
          </p:spPr>
          <p:txBody>
            <a:bodyPr wrap="square" rtlCol="0" anchor="ctr" anchorCtr="0">
              <a:noAutofit/>
            </a:bodyPr>
            <a:lstStyle>
              <a:defPPr>
                <a:defRPr lang="en-US"/>
              </a:defPPr>
              <a:lvl1pPr marR="0" lvl="0" indent="0" algn="ctr" defTabSz="457200" fontAlgn="auto">
                <a:lnSpc>
                  <a:spcPct val="100000"/>
                </a:lnSpc>
                <a:spcBef>
                  <a:spcPts val="0"/>
                </a:spcBef>
                <a:spcAft>
                  <a:spcPts val="0"/>
                </a:spcAft>
                <a:buClrTx/>
                <a:buSzTx/>
                <a:buFontTx/>
                <a:buNone/>
                <a:tabLst/>
                <a:defRPr kumimoji="0" sz="700" b="0" i="0" u="none" strike="noStrike" cap="none" spc="0" normalizeH="0" baseline="0">
                  <a:ln>
                    <a:noFill/>
                  </a:ln>
                  <a:solidFill>
                    <a:srgbClr val="000000"/>
                  </a:solidFill>
                  <a:effectLst/>
                  <a:uLnTx/>
                  <a:uFillTx/>
                  <a:latin typeface="Arial"/>
                </a:defRPr>
              </a:lvl1pPr>
            </a:lstStyle>
            <a:p>
              <a:pPr algn="r"/>
              <a:r>
                <a:rPr lang="en-US" sz="1000" b="1" dirty="0"/>
                <a:t>CD80/86</a:t>
              </a:r>
            </a:p>
          </p:txBody>
        </p:sp>
        <p:pic>
          <p:nvPicPr>
            <p:cNvPr id="257" name="Picture 256">
              <a:extLst>
                <a:ext uri="{FF2B5EF4-FFF2-40B4-BE49-F238E27FC236}">
                  <a16:creationId xmlns:a16="http://schemas.microsoft.com/office/drawing/2014/main" xmlns="" id="{234A16FA-2E11-4FB2-81AD-48B511BA950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400000">
              <a:off x="3948328" y="5529693"/>
              <a:ext cx="185910" cy="394623"/>
            </a:xfrm>
            <a:prstGeom prst="rect">
              <a:avLst/>
            </a:prstGeom>
          </p:spPr>
        </p:pic>
        <p:sp>
          <p:nvSpPr>
            <p:cNvPr id="261" name="TextBox 260">
              <a:extLst>
                <a:ext uri="{FF2B5EF4-FFF2-40B4-BE49-F238E27FC236}">
                  <a16:creationId xmlns:a16="http://schemas.microsoft.com/office/drawing/2014/main" xmlns="" id="{B8EB842F-2F3F-4B5F-A4F7-DE5CEDB482D1}"/>
                </a:ext>
              </a:extLst>
            </p:cNvPr>
            <p:cNvSpPr txBox="1"/>
            <p:nvPr/>
          </p:nvSpPr>
          <p:spPr>
            <a:xfrm rot="5400000">
              <a:off x="3101494" y="5961387"/>
              <a:ext cx="473347" cy="179334"/>
            </a:xfrm>
            <a:prstGeom prst="rect">
              <a:avLst/>
            </a:prstGeom>
            <a:noFill/>
          </p:spPr>
          <p:txBody>
            <a:bodyPr wrap="square" rtlCol="0" anchor="ctr" anchorCtr="0">
              <a:noAutofit/>
            </a:bodyPr>
            <a:lstStyle/>
            <a:p>
              <a:pPr algn="ctr" defTabSz="342900">
                <a:defRPr/>
              </a:pPr>
              <a:r>
                <a:rPr lang="en-US" sz="1000" b="1" dirty="0">
                  <a:solidFill>
                    <a:srgbClr val="000000"/>
                  </a:solidFill>
                  <a:latin typeface="Arial"/>
                </a:rPr>
                <a:t>TCR</a:t>
              </a:r>
            </a:p>
          </p:txBody>
        </p:sp>
      </p:grpSp>
      <p:grpSp>
        <p:nvGrpSpPr>
          <p:cNvPr id="16" name="Group 15">
            <a:extLst>
              <a:ext uri="{FF2B5EF4-FFF2-40B4-BE49-F238E27FC236}">
                <a16:creationId xmlns:a16="http://schemas.microsoft.com/office/drawing/2014/main" xmlns="" id="{53BAE7A3-F8D3-B14F-8BB1-DC6EF0E8860D}"/>
              </a:ext>
            </a:extLst>
          </p:cNvPr>
          <p:cNvGrpSpPr/>
          <p:nvPr/>
        </p:nvGrpSpPr>
        <p:grpSpPr>
          <a:xfrm>
            <a:off x="9268391" y="3574033"/>
            <a:ext cx="1187118" cy="1401186"/>
            <a:chOff x="9299106" y="3251981"/>
            <a:chExt cx="1237595" cy="1398952"/>
          </a:xfrm>
        </p:grpSpPr>
        <p:sp>
          <p:nvSpPr>
            <p:cNvPr id="319" name="TextBox 318">
              <a:extLst>
                <a:ext uri="{FF2B5EF4-FFF2-40B4-BE49-F238E27FC236}">
                  <a16:creationId xmlns:a16="http://schemas.microsoft.com/office/drawing/2014/main" xmlns="" id="{C1568EAC-F915-4EBC-A5F1-B3F466C02773}"/>
                </a:ext>
              </a:extLst>
            </p:cNvPr>
            <p:cNvSpPr txBox="1"/>
            <p:nvPr/>
          </p:nvSpPr>
          <p:spPr>
            <a:xfrm>
              <a:off x="9346975" y="3298231"/>
              <a:ext cx="1184342" cy="164822"/>
            </a:xfrm>
            <a:prstGeom prst="rect">
              <a:avLst/>
            </a:prstGeom>
            <a:noFill/>
          </p:spPr>
          <p:txBody>
            <a:bodyPr wrap="square" rtlCol="0" anchor="ctr" anchorCtr="0">
              <a:noAutofit/>
            </a:bodyPr>
            <a:lstStyle/>
            <a:p>
              <a:pPr defTabSz="342900">
                <a:defRPr/>
              </a:pPr>
              <a:r>
                <a:rPr lang="ru-RU" sz="1000" b="1" dirty="0" err="1">
                  <a:solidFill>
                    <a:srgbClr val="000000"/>
                  </a:solidFill>
                  <a:latin typeface="Arial"/>
                </a:rPr>
                <a:t>Аутоантитела</a:t>
              </a:r>
              <a:endParaRPr lang="en-US" sz="1000" b="1" dirty="0">
                <a:solidFill>
                  <a:srgbClr val="000000"/>
                </a:solidFill>
                <a:latin typeface="Arial"/>
              </a:endParaRPr>
            </a:p>
          </p:txBody>
        </p:sp>
        <p:grpSp>
          <p:nvGrpSpPr>
            <p:cNvPr id="324" name="Group 323">
              <a:extLst>
                <a:ext uri="{FF2B5EF4-FFF2-40B4-BE49-F238E27FC236}">
                  <a16:creationId xmlns:a16="http://schemas.microsoft.com/office/drawing/2014/main" xmlns="" id="{2D402246-472C-406D-93E1-D73AC15E8D88}"/>
                </a:ext>
              </a:extLst>
            </p:cNvPr>
            <p:cNvGrpSpPr/>
            <p:nvPr/>
          </p:nvGrpSpPr>
          <p:grpSpPr>
            <a:xfrm>
              <a:off x="9604509" y="3462427"/>
              <a:ext cx="561600" cy="477238"/>
              <a:chOff x="4495970" y="4790518"/>
              <a:chExt cx="561600" cy="477238"/>
            </a:xfrm>
          </p:grpSpPr>
          <p:pic>
            <p:nvPicPr>
              <p:cNvPr id="325" name="Picture 324">
                <a:extLst>
                  <a:ext uri="{FF2B5EF4-FFF2-40B4-BE49-F238E27FC236}">
                    <a16:creationId xmlns:a16="http://schemas.microsoft.com/office/drawing/2014/main" xmlns="" id="{149B8F12-AB48-463E-9819-C75788AF680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7505409">
                <a:off x="4675492" y="4920052"/>
                <a:ext cx="197368" cy="217751"/>
              </a:xfrm>
              <a:prstGeom prst="rect">
                <a:avLst/>
              </a:prstGeom>
            </p:spPr>
          </p:pic>
          <p:pic>
            <p:nvPicPr>
              <p:cNvPr id="326" name="Picture 325">
                <a:extLst>
                  <a:ext uri="{FF2B5EF4-FFF2-40B4-BE49-F238E27FC236}">
                    <a16:creationId xmlns:a16="http://schemas.microsoft.com/office/drawing/2014/main" xmlns="" id="{4E439919-C879-4178-A729-79BE8425890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9466566">
                <a:off x="4549704" y="5018774"/>
                <a:ext cx="225675" cy="248982"/>
              </a:xfrm>
              <a:prstGeom prst="rect">
                <a:avLst/>
              </a:prstGeom>
            </p:spPr>
          </p:pic>
          <p:grpSp>
            <p:nvGrpSpPr>
              <p:cNvPr id="327" name="Group 326">
                <a:extLst>
                  <a:ext uri="{FF2B5EF4-FFF2-40B4-BE49-F238E27FC236}">
                    <a16:creationId xmlns:a16="http://schemas.microsoft.com/office/drawing/2014/main" xmlns="" id="{7D9E2AAC-D995-429B-BEB3-312369DAB881}"/>
                  </a:ext>
                </a:extLst>
              </p:cNvPr>
              <p:cNvGrpSpPr/>
              <p:nvPr/>
            </p:nvGrpSpPr>
            <p:grpSpPr>
              <a:xfrm>
                <a:off x="4495970" y="4790518"/>
                <a:ext cx="561600" cy="448229"/>
                <a:chOff x="6817952" y="4730832"/>
                <a:chExt cx="557810" cy="443433"/>
              </a:xfrm>
            </p:grpSpPr>
            <p:pic>
              <p:nvPicPr>
                <p:cNvPr id="328" name="Picture 327">
                  <a:extLst>
                    <a:ext uri="{FF2B5EF4-FFF2-40B4-BE49-F238E27FC236}">
                      <a16:creationId xmlns:a16="http://schemas.microsoft.com/office/drawing/2014/main" xmlns="" id="{0C316AAC-BB02-4099-B589-409E8ADA561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3029970">
                  <a:off x="7157382" y="4953030"/>
                  <a:ext cx="200525" cy="221235"/>
                </a:xfrm>
                <a:prstGeom prst="rect">
                  <a:avLst/>
                </a:prstGeom>
              </p:spPr>
            </p:pic>
            <p:pic>
              <p:nvPicPr>
                <p:cNvPr id="329" name="Picture 328">
                  <a:extLst>
                    <a:ext uri="{FF2B5EF4-FFF2-40B4-BE49-F238E27FC236}">
                      <a16:creationId xmlns:a16="http://schemas.microsoft.com/office/drawing/2014/main" xmlns="" id="{386159F7-C312-4E25-9341-0D8DD4F9690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2043629">
                  <a:off x="6817952" y="4775799"/>
                  <a:ext cx="200525" cy="221235"/>
                </a:xfrm>
                <a:prstGeom prst="rect">
                  <a:avLst/>
                </a:prstGeom>
              </p:spPr>
            </p:pic>
            <p:pic>
              <p:nvPicPr>
                <p:cNvPr id="330" name="Picture 329">
                  <a:extLst>
                    <a:ext uri="{FF2B5EF4-FFF2-40B4-BE49-F238E27FC236}">
                      <a16:creationId xmlns:a16="http://schemas.microsoft.com/office/drawing/2014/main" xmlns="" id="{A300DE16-CEE5-47F2-97B9-4B99A36B0DA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8898047">
                  <a:off x="7012063" y="4720477"/>
                  <a:ext cx="200525" cy="221235"/>
                </a:xfrm>
                <a:prstGeom prst="rect">
                  <a:avLst/>
                </a:prstGeom>
              </p:spPr>
            </p:pic>
            <p:pic>
              <p:nvPicPr>
                <p:cNvPr id="331" name="Picture 330">
                  <a:extLst>
                    <a:ext uri="{FF2B5EF4-FFF2-40B4-BE49-F238E27FC236}">
                      <a16:creationId xmlns:a16="http://schemas.microsoft.com/office/drawing/2014/main" xmlns="" id="{D9348416-BCAF-4520-8FDB-9C64E0031C4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836190">
                  <a:off x="7175237" y="4806991"/>
                  <a:ext cx="200525" cy="221235"/>
                </a:xfrm>
                <a:prstGeom prst="rect">
                  <a:avLst/>
                </a:prstGeom>
              </p:spPr>
            </p:pic>
          </p:grpSp>
        </p:grpSp>
        <p:grpSp>
          <p:nvGrpSpPr>
            <p:cNvPr id="14" name="Group 13">
              <a:extLst>
                <a:ext uri="{FF2B5EF4-FFF2-40B4-BE49-F238E27FC236}">
                  <a16:creationId xmlns:a16="http://schemas.microsoft.com/office/drawing/2014/main" xmlns="" id="{D094CB8F-43CF-48CA-9F95-F0CA7BBECD4C}"/>
                </a:ext>
              </a:extLst>
            </p:cNvPr>
            <p:cNvGrpSpPr/>
            <p:nvPr/>
          </p:nvGrpSpPr>
          <p:grpSpPr>
            <a:xfrm>
              <a:off x="9464161" y="4081537"/>
              <a:ext cx="902491" cy="487539"/>
              <a:chOff x="10199921" y="4049204"/>
              <a:chExt cx="902491" cy="487539"/>
            </a:xfrm>
          </p:grpSpPr>
          <p:pic>
            <p:nvPicPr>
              <p:cNvPr id="334" name="Picture 333">
                <a:extLst>
                  <a:ext uri="{FF2B5EF4-FFF2-40B4-BE49-F238E27FC236}">
                    <a16:creationId xmlns:a16="http://schemas.microsoft.com/office/drawing/2014/main" xmlns="" id="{7155C858-82A7-47A3-93F6-A6FCC5E5759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73182"/>
              <a:stretch/>
            </p:blipFill>
            <p:spPr>
              <a:xfrm rot="19682896">
                <a:off x="10545284" y="4210501"/>
                <a:ext cx="323727" cy="51459"/>
              </a:xfrm>
              <a:prstGeom prst="rect">
                <a:avLst/>
              </a:prstGeom>
            </p:spPr>
          </p:pic>
          <p:pic>
            <p:nvPicPr>
              <p:cNvPr id="335" name="Picture 334">
                <a:extLst>
                  <a:ext uri="{FF2B5EF4-FFF2-40B4-BE49-F238E27FC236}">
                    <a16:creationId xmlns:a16="http://schemas.microsoft.com/office/drawing/2014/main" xmlns="" id="{C1D3A8C9-ED4E-4D95-A837-4E647A5AD5F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5639239" flipV="1">
                <a:off x="10454407" y="4097225"/>
                <a:ext cx="165763" cy="179492"/>
              </a:xfrm>
              <a:prstGeom prst="rect">
                <a:avLst/>
              </a:prstGeom>
            </p:spPr>
          </p:pic>
          <p:sp>
            <p:nvSpPr>
              <p:cNvPr id="336" name="Oval 335">
                <a:extLst>
                  <a:ext uri="{FF2B5EF4-FFF2-40B4-BE49-F238E27FC236}">
                    <a16:creationId xmlns:a16="http://schemas.microsoft.com/office/drawing/2014/main" xmlns="" id="{6632760F-605D-43FC-AEEF-F6D5AEE0C92F}"/>
                  </a:ext>
                </a:extLst>
              </p:cNvPr>
              <p:cNvSpPr/>
              <p:nvPr/>
            </p:nvSpPr>
            <p:spPr>
              <a:xfrm>
                <a:off x="10440721" y="4313175"/>
                <a:ext cx="45719" cy="42977"/>
              </a:xfrm>
              <a:prstGeom prst="ellipse">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7" name="Oval 336">
                <a:extLst>
                  <a:ext uri="{FF2B5EF4-FFF2-40B4-BE49-F238E27FC236}">
                    <a16:creationId xmlns:a16="http://schemas.microsoft.com/office/drawing/2014/main" xmlns="" id="{D490A003-7171-490A-BD5C-4B0F74F1E324}"/>
                  </a:ext>
                </a:extLst>
              </p:cNvPr>
              <p:cNvSpPr/>
              <p:nvPr/>
            </p:nvSpPr>
            <p:spPr>
              <a:xfrm>
                <a:off x="10654764" y="4049204"/>
                <a:ext cx="45719" cy="42977"/>
              </a:xfrm>
              <a:prstGeom prst="ellipse">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9" name="TextBox 338">
                <a:extLst>
                  <a:ext uri="{FF2B5EF4-FFF2-40B4-BE49-F238E27FC236}">
                    <a16:creationId xmlns:a16="http://schemas.microsoft.com/office/drawing/2014/main" xmlns="" id="{8DEFE10E-216F-4F39-810F-1BA463FDED12}"/>
                  </a:ext>
                </a:extLst>
              </p:cNvPr>
              <p:cNvSpPr txBox="1"/>
              <p:nvPr/>
            </p:nvSpPr>
            <p:spPr>
              <a:xfrm>
                <a:off x="10199921" y="4383100"/>
                <a:ext cx="902491" cy="153643"/>
              </a:xfrm>
              <a:prstGeom prst="rect">
                <a:avLst/>
              </a:prstGeom>
              <a:noFill/>
            </p:spPr>
            <p:txBody>
              <a:bodyPr wrap="none" lIns="0" tIns="0" rIns="0" bIns="0" rtlCol="0" anchor="ctr" anchorCtr="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ru-RU" sz="1000" b="1" i="0" u="none" strike="noStrike" kern="0" cap="none" spc="0" normalizeH="0" baseline="0" noProof="0" dirty="0" err="1">
                    <a:ln>
                      <a:noFill/>
                    </a:ln>
                    <a:solidFill>
                      <a:sysClr val="windowText" lastClr="000000"/>
                    </a:solidFill>
                    <a:effectLst/>
                    <a:uLnTx/>
                    <a:uFillTx/>
                    <a:latin typeface="Arial"/>
                    <a:ea typeface="+mn-ea"/>
                    <a:cs typeface="+mn-cs"/>
                  </a:rPr>
                  <a:t>Аутоантигены</a:t>
                </a:r>
                <a:endParaRPr kumimoji="0" lang="en-US" sz="1000" b="1" i="0" u="none" strike="noStrike" kern="0" cap="none" spc="0" normalizeH="0" baseline="0" noProof="0" dirty="0">
                  <a:ln>
                    <a:noFill/>
                  </a:ln>
                  <a:solidFill>
                    <a:sysClr val="windowText" lastClr="000000"/>
                  </a:solidFill>
                  <a:effectLst/>
                  <a:uLnTx/>
                  <a:uFillTx/>
                  <a:latin typeface="Arial"/>
                  <a:ea typeface="+mn-ea"/>
                  <a:cs typeface="+mn-cs"/>
                </a:endParaRPr>
              </a:p>
            </p:txBody>
          </p:sp>
        </p:grpSp>
        <p:sp>
          <p:nvSpPr>
            <p:cNvPr id="18" name="Rectangle 17">
              <a:extLst>
                <a:ext uri="{FF2B5EF4-FFF2-40B4-BE49-F238E27FC236}">
                  <a16:creationId xmlns:a16="http://schemas.microsoft.com/office/drawing/2014/main" xmlns="" id="{1FED6045-426D-4AD2-BDBA-262A5FDA0310}"/>
                </a:ext>
              </a:extLst>
            </p:cNvPr>
            <p:cNvSpPr/>
            <p:nvPr/>
          </p:nvSpPr>
          <p:spPr>
            <a:xfrm>
              <a:off x="9299106" y="3251981"/>
              <a:ext cx="1237595" cy="13989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a:extLst>
              <a:ext uri="{FF2B5EF4-FFF2-40B4-BE49-F238E27FC236}">
                <a16:creationId xmlns:a16="http://schemas.microsoft.com/office/drawing/2014/main" xmlns="" id="{E7AE52CA-A5D9-7C4C-896B-6B1561D01976}"/>
              </a:ext>
            </a:extLst>
          </p:cNvPr>
          <p:cNvGrpSpPr/>
          <p:nvPr/>
        </p:nvGrpSpPr>
        <p:grpSpPr>
          <a:xfrm rot="16200000">
            <a:off x="3218412" y="3393307"/>
            <a:ext cx="1005129" cy="380447"/>
            <a:chOff x="4596441" y="2527548"/>
            <a:chExt cx="1005129" cy="380447"/>
          </a:xfrm>
        </p:grpSpPr>
        <p:pic>
          <p:nvPicPr>
            <p:cNvPr id="758" name="Picture 757">
              <a:extLst>
                <a:ext uri="{FF2B5EF4-FFF2-40B4-BE49-F238E27FC236}">
                  <a16:creationId xmlns:a16="http://schemas.microsoft.com/office/drawing/2014/main" xmlns="" id="{C1263D59-8082-304E-BF9C-C17F24778CD6}"/>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73182"/>
            <a:stretch/>
          </p:blipFill>
          <p:spPr>
            <a:xfrm rot="19682896">
              <a:off x="5051280" y="2557083"/>
              <a:ext cx="323727" cy="51226"/>
            </a:xfrm>
            <a:prstGeom prst="rect">
              <a:avLst/>
            </a:prstGeom>
          </p:spPr>
        </p:pic>
        <p:pic>
          <p:nvPicPr>
            <p:cNvPr id="759" name="Picture 758">
              <a:extLst>
                <a:ext uri="{FF2B5EF4-FFF2-40B4-BE49-F238E27FC236}">
                  <a16:creationId xmlns:a16="http://schemas.microsoft.com/office/drawing/2014/main" xmlns="" id="{D3EE091F-9957-1A44-A487-11CA50C45B2E}"/>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73182"/>
            <a:stretch/>
          </p:blipFill>
          <p:spPr>
            <a:xfrm rot="19682896">
              <a:off x="4596441" y="2674822"/>
              <a:ext cx="323727" cy="51226"/>
            </a:xfrm>
            <a:prstGeom prst="rect">
              <a:avLst/>
            </a:prstGeom>
          </p:spPr>
        </p:pic>
        <p:pic>
          <p:nvPicPr>
            <p:cNvPr id="760" name="Picture 759">
              <a:extLst>
                <a:ext uri="{FF2B5EF4-FFF2-40B4-BE49-F238E27FC236}">
                  <a16:creationId xmlns:a16="http://schemas.microsoft.com/office/drawing/2014/main" xmlns="" id="{A6624EA8-038F-1D40-B8BE-C7175C3FE29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0381315" flipV="1">
              <a:off x="4868481" y="2740032"/>
              <a:ext cx="176339" cy="167963"/>
            </a:xfrm>
            <a:prstGeom prst="rect">
              <a:avLst/>
            </a:prstGeom>
          </p:spPr>
        </p:pic>
        <p:sp>
          <p:nvSpPr>
            <p:cNvPr id="761" name="Oval 760">
              <a:extLst>
                <a:ext uri="{FF2B5EF4-FFF2-40B4-BE49-F238E27FC236}">
                  <a16:creationId xmlns:a16="http://schemas.microsoft.com/office/drawing/2014/main" xmlns="" id="{B4455D58-8C48-AB4B-9FFC-2684B7210814}"/>
                </a:ext>
              </a:extLst>
            </p:cNvPr>
            <p:cNvSpPr/>
            <p:nvPr/>
          </p:nvSpPr>
          <p:spPr>
            <a:xfrm>
              <a:off x="4907629" y="2527548"/>
              <a:ext cx="45719" cy="42782"/>
            </a:xfrm>
            <a:prstGeom prst="ellipse">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2" name="Oval 761">
              <a:extLst>
                <a:ext uri="{FF2B5EF4-FFF2-40B4-BE49-F238E27FC236}">
                  <a16:creationId xmlns:a16="http://schemas.microsoft.com/office/drawing/2014/main" xmlns="" id="{07672B84-8FB5-DB4A-8DC8-B28B379DA954}"/>
                </a:ext>
              </a:extLst>
            </p:cNvPr>
            <p:cNvSpPr/>
            <p:nvPr/>
          </p:nvSpPr>
          <p:spPr>
            <a:xfrm>
              <a:off x="4831430" y="2715061"/>
              <a:ext cx="45719" cy="42782"/>
            </a:xfrm>
            <a:prstGeom prst="ellipse">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3" name="Oval 762">
              <a:extLst>
                <a:ext uri="{FF2B5EF4-FFF2-40B4-BE49-F238E27FC236}">
                  <a16:creationId xmlns:a16="http://schemas.microsoft.com/office/drawing/2014/main" xmlns="" id="{C661F729-E60D-3E45-909E-FECD7B0BD980}"/>
                </a:ext>
              </a:extLst>
            </p:cNvPr>
            <p:cNvSpPr/>
            <p:nvPr/>
          </p:nvSpPr>
          <p:spPr>
            <a:xfrm>
              <a:off x="5093410" y="2724838"/>
              <a:ext cx="45719" cy="42782"/>
            </a:xfrm>
            <a:prstGeom prst="ellipse">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64" name="Picture 763">
              <a:extLst>
                <a:ext uri="{FF2B5EF4-FFF2-40B4-BE49-F238E27FC236}">
                  <a16:creationId xmlns:a16="http://schemas.microsoft.com/office/drawing/2014/main" xmlns="" id="{7CE128B0-A7DC-5547-B7A6-628480185B2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5639239" flipV="1">
              <a:off x="5429317" y="2665017"/>
              <a:ext cx="165013" cy="179492"/>
            </a:xfrm>
            <a:prstGeom prst="rect">
              <a:avLst/>
            </a:prstGeom>
          </p:spPr>
        </p:pic>
        <p:pic>
          <p:nvPicPr>
            <p:cNvPr id="765" name="Picture 764">
              <a:extLst>
                <a:ext uri="{FF2B5EF4-FFF2-40B4-BE49-F238E27FC236}">
                  <a16:creationId xmlns:a16="http://schemas.microsoft.com/office/drawing/2014/main" xmlns="" id="{B1821EE2-C66C-3142-83A3-12DDEA7827F3}"/>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73182"/>
            <a:stretch/>
          </p:blipFill>
          <p:spPr>
            <a:xfrm rot="19682896">
              <a:off x="5043906" y="2763964"/>
              <a:ext cx="323727" cy="51226"/>
            </a:xfrm>
            <a:prstGeom prst="rect">
              <a:avLst/>
            </a:prstGeom>
          </p:spPr>
        </p:pic>
        <p:sp>
          <p:nvSpPr>
            <p:cNvPr id="766" name="Oval 765">
              <a:extLst>
                <a:ext uri="{FF2B5EF4-FFF2-40B4-BE49-F238E27FC236}">
                  <a16:creationId xmlns:a16="http://schemas.microsoft.com/office/drawing/2014/main" xmlns="" id="{5A825509-0F2F-EA4E-AE86-149875E5724B}"/>
                </a:ext>
              </a:extLst>
            </p:cNvPr>
            <p:cNvSpPr/>
            <p:nvPr/>
          </p:nvSpPr>
          <p:spPr>
            <a:xfrm>
              <a:off x="5411850" y="2577113"/>
              <a:ext cx="45719" cy="42782"/>
            </a:xfrm>
            <a:prstGeom prst="ellipse">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1" name="Oval 770">
              <a:extLst>
                <a:ext uri="{FF2B5EF4-FFF2-40B4-BE49-F238E27FC236}">
                  <a16:creationId xmlns:a16="http://schemas.microsoft.com/office/drawing/2014/main" xmlns="" id="{A32505C8-222A-8A4B-B87F-E3C8D8EFEEBF}"/>
                </a:ext>
              </a:extLst>
            </p:cNvPr>
            <p:cNvSpPr/>
            <p:nvPr/>
          </p:nvSpPr>
          <p:spPr>
            <a:xfrm>
              <a:off x="4657259" y="2626883"/>
              <a:ext cx="45719" cy="42782"/>
            </a:xfrm>
            <a:prstGeom prst="ellipse">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773" name="Straight Connector 772">
            <a:extLst>
              <a:ext uri="{FF2B5EF4-FFF2-40B4-BE49-F238E27FC236}">
                <a16:creationId xmlns:a16="http://schemas.microsoft.com/office/drawing/2014/main" xmlns="" id="{46E0A92B-9723-CB48-92F5-250AEDBC2BB8}"/>
              </a:ext>
            </a:extLst>
          </p:cNvPr>
          <p:cNvCxnSpPr/>
          <p:nvPr/>
        </p:nvCxnSpPr>
        <p:spPr>
          <a:xfrm>
            <a:off x="3123057" y="3611881"/>
            <a:ext cx="254000" cy="0"/>
          </a:xfrm>
          <a:prstGeom prst="line">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68" name="Picture 167">
            <a:extLst>
              <a:ext uri="{FF2B5EF4-FFF2-40B4-BE49-F238E27FC236}">
                <a16:creationId xmlns:a16="http://schemas.microsoft.com/office/drawing/2014/main" xmlns="" id="{1A93E488-7601-46B0-8E79-3AE33F282E70}"/>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069672" y="2410381"/>
            <a:ext cx="1198162" cy="1082628"/>
          </a:xfrm>
          <a:prstGeom prst="rect">
            <a:avLst/>
          </a:prstGeom>
        </p:spPr>
      </p:pic>
      <p:sp>
        <p:nvSpPr>
          <p:cNvPr id="169" name="TextBox 76">
            <a:extLst>
              <a:ext uri="{FF2B5EF4-FFF2-40B4-BE49-F238E27FC236}">
                <a16:creationId xmlns:a16="http://schemas.microsoft.com/office/drawing/2014/main" xmlns="" id="{369FF30A-0271-4563-9E5F-A24509F6B346}"/>
              </a:ext>
            </a:extLst>
          </p:cNvPr>
          <p:cNvSpPr txBox="1"/>
          <p:nvPr/>
        </p:nvSpPr>
        <p:spPr>
          <a:xfrm>
            <a:off x="4852216" y="2359600"/>
            <a:ext cx="1732469" cy="164643"/>
          </a:xfrm>
          <a:prstGeom prst="rect">
            <a:avLst/>
          </a:prstGeom>
          <a:noFill/>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57175">
              <a:defRPr/>
            </a:pPr>
            <a:r>
              <a:rPr lang="ru-RU" sz="1100" b="1" dirty="0" err="1">
                <a:solidFill>
                  <a:srgbClr val="000000"/>
                </a:solidFill>
              </a:rPr>
              <a:t>Плазмоцитоидные</a:t>
            </a:r>
            <a:r>
              <a:rPr lang="ru-RU" sz="1100" b="1" dirty="0">
                <a:solidFill>
                  <a:srgbClr val="000000"/>
                </a:solidFill>
              </a:rPr>
              <a:t> ДК</a:t>
            </a:r>
            <a:endParaRPr lang="en-US" sz="1100" b="1" dirty="0">
              <a:solidFill>
                <a:srgbClr val="000000"/>
              </a:solidFill>
            </a:endParaRPr>
          </a:p>
        </p:txBody>
      </p:sp>
      <p:grpSp>
        <p:nvGrpSpPr>
          <p:cNvPr id="7" name="Group 6">
            <a:extLst>
              <a:ext uri="{FF2B5EF4-FFF2-40B4-BE49-F238E27FC236}">
                <a16:creationId xmlns:a16="http://schemas.microsoft.com/office/drawing/2014/main" xmlns="" id="{DFB24635-7C33-9646-8154-63B5AF3218D7}"/>
              </a:ext>
            </a:extLst>
          </p:cNvPr>
          <p:cNvGrpSpPr/>
          <p:nvPr/>
        </p:nvGrpSpPr>
        <p:grpSpPr>
          <a:xfrm>
            <a:off x="5907795" y="2837427"/>
            <a:ext cx="765486" cy="451931"/>
            <a:chOff x="5586775" y="2155289"/>
            <a:chExt cx="910067" cy="361964"/>
          </a:xfrm>
        </p:grpSpPr>
        <p:sp>
          <p:nvSpPr>
            <p:cNvPr id="250" name="TextBox 249">
              <a:extLst>
                <a:ext uri="{FF2B5EF4-FFF2-40B4-BE49-F238E27FC236}">
                  <a16:creationId xmlns:a16="http://schemas.microsoft.com/office/drawing/2014/main" xmlns="" id="{1FBFAEE7-6F51-4A2C-83D1-38E9F9C84724}"/>
                </a:ext>
              </a:extLst>
            </p:cNvPr>
            <p:cNvSpPr txBox="1">
              <a:spLocks/>
            </p:cNvSpPr>
            <p:nvPr/>
          </p:nvSpPr>
          <p:spPr>
            <a:xfrm>
              <a:off x="5586775" y="2246096"/>
              <a:ext cx="910067" cy="271157"/>
            </a:xfrm>
            <a:prstGeom prst="rect">
              <a:avLst/>
            </a:prstGeom>
            <a:noFill/>
          </p:spPr>
          <p:txBody>
            <a:bodyPr wrap="square" lIns="0" tIns="0" rIns="0" bIns="0" rtlCol="0" anchor="ctr" anchorCtr="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100" b="1" kern="0" dirty="0">
                  <a:solidFill>
                    <a:srgbClr val="FF0000"/>
                  </a:solidFill>
                  <a:effectLst>
                    <a:glow rad="38100">
                      <a:srgbClr val="FFFFFF">
                        <a:alpha val="0"/>
                      </a:srgbClr>
                    </a:glow>
                  </a:effectLst>
                  <a:latin typeface="+mj-lt"/>
                </a:rPr>
                <a:t>ИНФ</a:t>
              </a:r>
              <a:endParaRPr lang="en-US" sz="1100" b="1" kern="0" dirty="0">
                <a:solidFill>
                  <a:srgbClr val="FF0000"/>
                </a:solidFill>
                <a:effectLst>
                  <a:glow rad="38100">
                    <a:srgbClr val="FFFFFF">
                      <a:alpha val="0"/>
                    </a:srgbClr>
                  </a:glow>
                </a:effectLst>
                <a:latin typeface="+mj-lt"/>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ru-RU" sz="1100" b="1" kern="0" dirty="0">
                  <a:solidFill>
                    <a:srgbClr val="FF0000"/>
                  </a:solidFill>
                  <a:effectLst>
                    <a:glow rad="38100">
                      <a:srgbClr val="FFFFFF">
                        <a:alpha val="0"/>
                      </a:srgbClr>
                    </a:glow>
                  </a:effectLst>
                  <a:latin typeface="+mj-lt"/>
                </a:rPr>
                <a:t> типа </a:t>
              </a:r>
              <a:r>
                <a:rPr lang="en-US" sz="1100" b="1" kern="0" dirty="0">
                  <a:solidFill>
                    <a:srgbClr val="FF0000"/>
                  </a:solidFill>
                  <a:effectLst>
                    <a:glow rad="38100">
                      <a:srgbClr val="FFFFFF">
                        <a:alpha val="0"/>
                      </a:srgbClr>
                    </a:glow>
                  </a:effectLst>
                  <a:latin typeface="+mj-lt"/>
                </a:rPr>
                <a:t>I</a:t>
              </a:r>
              <a:endParaRPr kumimoji="0" lang="en-US" sz="1100" b="1" i="0" u="none" strike="noStrike" kern="0" cap="none" spc="0" normalizeH="0" baseline="0" noProof="0" dirty="0">
                <a:ln>
                  <a:noFill/>
                </a:ln>
                <a:solidFill>
                  <a:srgbClr val="FF0000"/>
                </a:solidFill>
                <a:effectLst>
                  <a:glow rad="38100">
                    <a:srgbClr val="FFFFFF">
                      <a:alpha val="0"/>
                    </a:srgbClr>
                  </a:glow>
                </a:effectLst>
                <a:uLnTx/>
                <a:uFillTx/>
                <a:latin typeface="+mj-lt"/>
                <a:ea typeface="+mn-ea"/>
                <a:cs typeface="+mn-cs"/>
              </a:endParaRPr>
            </a:p>
          </p:txBody>
        </p:sp>
        <p:cxnSp>
          <p:nvCxnSpPr>
            <p:cNvPr id="258" name="Straight Arrow Connector 257">
              <a:extLst>
                <a:ext uri="{FF2B5EF4-FFF2-40B4-BE49-F238E27FC236}">
                  <a16:creationId xmlns:a16="http://schemas.microsoft.com/office/drawing/2014/main" xmlns="" id="{76692ED3-03C0-40B0-848F-840B213DD593}"/>
                </a:ext>
              </a:extLst>
            </p:cNvPr>
            <p:cNvCxnSpPr>
              <a:cxnSpLocks/>
            </p:cNvCxnSpPr>
            <p:nvPr/>
          </p:nvCxnSpPr>
          <p:spPr>
            <a:xfrm>
              <a:off x="5894173" y="2155289"/>
              <a:ext cx="418994" cy="7332"/>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778" name="TextBox 777">
            <a:extLst>
              <a:ext uri="{FF2B5EF4-FFF2-40B4-BE49-F238E27FC236}">
                <a16:creationId xmlns:a16="http://schemas.microsoft.com/office/drawing/2014/main" xmlns="" id="{759F5D28-73EE-2F4F-A94E-667BBB696582}"/>
              </a:ext>
            </a:extLst>
          </p:cNvPr>
          <p:cNvSpPr txBox="1">
            <a:spLocks/>
          </p:cNvSpPr>
          <p:nvPr/>
        </p:nvSpPr>
        <p:spPr>
          <a:xfrm>
            <a:off x="5225880" y="3336473"/>
            <a:ext cx="910067" cy="169277"/>
          </a:xfrm>
          <a:prstGeom prst="rect">
            <a:avLst/>
          </a:prstGeom>
          <a:noFill/>
        </p:spPr>
        <p:txBody>
          <a:bodyPr wrap="square" lIns="0" tIns="0" rIns="0" bIns="0" rtlCol="0" anchor="ctr" anchorCtr="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ru-RU" sz="1100" b="1" i="0" u="none" strike="noStrike" kern="0" cap="none" spc="0" normalizeH="0" baseline="0" noProof="0" dirty="0">
                <a:ln>
                  <a:noFill/>
                </a:ln>
                <a:solidFill>
                  <a:srgbClr val="FF0000"/>
                </a:solidFill>
                <a:effectLst>
                  <a:glow rad="38100">
                    <a:srgbClr val="FFFFFF">
                      <a:alpha val="0"/>
                    </a:srgbClr>
                  </a:glow>
                </a:effectLst>
                <a:uLnTx/>
                <a:uFillTx/>
                <a:latin typeface="+mj-lt"/>
                <a:ea typeface="+mn-ea"/>
                <a:cs typeface="+mn-cs"/>
              </a:rPr>
              <a:t>ИНФ типа </a:t>
            </a:r>
            <a:r>
              <a:rPr kumimoji="0" lang="en-US" sz="1100" b="1" i="0" u="none" strike="noStrike" kern="0" cap="none" spc="0" normalizeH="0" baseline="0" noProof="0" dirty="0">
                <a:ln>
                  <a:noFill/>
                </a:ln>
                <a:solidFill>
                  <a:srgbClr val="FF0000"/>
                </a:solidFill>
                <a:effectLst>
                  <a:glow rad="38100">
                    <a:srgbClr val="FFFFFF">
                      <a:alpha val="0"/>
                    </a:srgbClr>
                  </a:glow>
                </a:effectLst>
                <a:uLnTx/>
                <a:uFillTx/>
                <a:latin typeface="+mj-lt"/>
                <a:ea typeface="+mn-ea"/>
                <a:cs typeface="+mn-cs"/>
              </a:rPr>
              <a:t>I</a:t>
            </a:r>
          </a:p>
        </p:txBody>
      </p:sp>
      <p:cxnSp>
        <p:nvCxnSpPr>
          <p:cNvPr id="779" name="Straight Arrow Connector 778">
            <a:extLst>
              <a:ext uri="{FF2B5EF4-FFF2-40B4-BE49-F238E27FC236}">
                <a16:creationId xmlns:a16="http://schemas.microsoft.com/office/drawing/2014/main" xmlns="" id="{C96AFB61-BDE7-784A-BE4D-338AB8DC74C7}"/>
              </a:ext>
            </a:extLst>
          </p:cNvPr>
          <p:cNvCxnSpPr>
            <a:cxnSpLocks/>
          </p:cNvCxnSpPr>
          <p:nvPr/>
        </p:nvCxnSpPr>
        <p:spPr>
          <a:xfrm>
            <a:off x="5680914" y="3538820"/>
            <a:ext cx="0" cy="423180"/>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xmlns="" id="{C1C55763-2D34-B546-98ED-92243C204D94}"/>
              </a:ext>
            </a:extLst>
          </p:cNvPr>
          <p:cNvGrpSpPr/>
          <p:nvPr/>
        </p:nvGrpSpPr>
        <p:grpSpPr>
          <a:xfrm>
            <a:off x="3451881" y="2884064"/>
            <a:ext cx="530582" cy="1383735"/>
            <a:chOff x="3189536" y="3158387"/>
            <a:chExt cx="574431" cy="870860"/>
          </a:xfrm>
        </p:grpSpPr>
        <p:sp>
          <p:nvSpPr>
            <p:cNvPr id="770" name="Rectangle 769">
              <a:extLst>
                <a:ext uri="{FF2B5EF4-FFF2-40B4-BE49-F238E27FC236}">
                  <a16:creationId xmlns:a16="http://schemas.microsoft.com/office/drawing/2014/main" xmlns="" id="{53C8BDC3-D990-3F42-B44F-248695C44D6A}"/>
                </a:ext>
              </a:extLst>
            </p:cNvPr>
            <p:cNvSpPr/>
            <p:nvPr/>
          </p:nvSpPr>
          <p:spPr>
            <a:xfrm>
              <a:off x="3189536" y="3269700"/>
              <a:ext cx="574431" cy="759547"/>
            </a:xfrm>
            <a:prstGeom prst="rec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780" name="Straight Connector 779">
              <a:extLst>
                <a:ext uri="{FF2B5EF4-FFF2-40B4-BE49-F238E27FC236}">
                  <a16:creationId xmlns:a16="http://schemas.microsoft.com/office/drawing/2014/main" xmlns="" id="{FFBC4154-434F-2948-89A8-5E233143F991}"/>
                </a:ext>
              </a:extLst>
            </p:cNvPr>
            <p:cNvCxnSpPr>
              <a:cxnSpLocks/>
            </p:cNvCxnSpPr>
            <p:nvPr/>
          </p:nvCxnSpPr>
          <p:spPr>
            <a:xfrm>
              <a:off x="3457906" y="3158387"/>
              <a:ext cx="0" cy="148741"/>
            </a:xfrm>
            <a:prstGeom prst="line">
              <a:avLst/>
            </a:prstGeom>
          </p:spPr>
          <p:style>
            <a:lnRef idx="1">
              <a:schemeClr val="accent1"/>
            </a:lnRef>
            <a:fillRef idx="0">
              <a:schemeClr val="accent1"/>
            </a:fillRef>
            <a:effectRef idx="0">
              <a:schemeClr val="accent1"/>
            </a:effectRef>
            <a:fontRef idx="minor">
              <a:schemeClr val="tx1"/>
            </a:fontRef>
          </p:style>
        </p:cxnSp>
      </p:grpSp>
      <p:sp>
        <p:nvSpPr>
          <p:cNvPr id="781" name="TextBox 780">
            <a:extLst>
              <a:ext uri="{FF2B5EF4-FFF2-40B4-BE49-F238E27FC236}">
                <a16:creationId xmlns:a16="http://schemas.microsoft.com/office/drawing/2014/main" xmlns="" id="{3A0DF183-0E04-4945-8427-693BAE1A56AE}"/>
              </a:ext>
            </a:extLst>
          </p:cNvPr>
          <p:cNvSpPr txBox="1"/>
          <p:nvPr/>
        </p:nvSpPr>
        <p:spPr>
          <a:xfrm rot="16200000">
            <a:off x="2877897" y="3328893"/>
            <a:ext cx="2910008" cy="430887"/>
          </a:xfrm>
          <a:prstGeom prst="rect">
            <a:avLst/>
          </a:prstGeom>
          <a:noFill/>
        </p:spPr>
        <p:txBody>
          <a:bodyPr wrap="square" rtlCol="0">
            <a:spAutoFit/>
          </a:bodyPr>
          <a:lstStyle/>
          <a:p>
            <a:pPr algn="ctr">
              <a:buClr>
                <a:schemeClr val="accent1"/>
              </a:buClr>
            </a:pPr>
            <a:r>
              <a:rPr lang="ru-RU" sz="1100" b="1" cap="all" dirty="0">
                <a:solidFill>
                  <a:schemeClr val="accent1"/>
                </a:solidFill>
              </a:rPr>
              <a:t>Фагоцитоз клеточных остатков дендритными клетками</a:t>
            </a:r>
            <a:endParaRPr lang="en-US" sz="1100" b="1" cap="all" dirty="0">
              <a:solidFill>
                <a:schemeClr val="accent1"/>
              </a:solidFill>
            </a:endParaRPr>
          </a:p>
        </p:txBody>
      </p:sp>
      <p:sp>
        <p:nvSpPr>
          <p:cNvPr id="44" name="Freeform 43">
            <a:extLst>
              <a:ext uri="{FF2B5EF4-FFF2-40B4-BE49-F238E27FC236}">
                <a16:creationId xmlns:a16="http://schemas.microsoft.com/office/drawing/2014/main" xmlns="" id="{8E16898B-F045-574D-8381-7E6727AF495E}"/>
              </a:ext>
            </a:extLst>
          </p:cNvPr>
          <p:cNvSpPr/>
          <p:nvPr/>
        </p:nvSpPr>
        <p:spPr>
          <a:xfrm>
            <a:off x="4557401" y="3181605"/>
            <a:ext cx="412008" cy="664328"/>
          </a:xfrm>
          <a:custGeom>
            <a:avLst/>
            <a:gdLst>
              <a:gd name="connsiteX0" fmla="*/ 0 w 1025525"/>
              <a:gd name="connsiteY0" fmla="*/ 638175 h 850900"/>
              <a:gd name="connsiteX1" fmla="*/ 600075 w 1025525"/>
              <a:gd name="connsiteY1" fmla="*/ 641350 h 850900"/>
              <a:gd name="connsiteX2" fmla="*/ 600075 w 1025525"/>
              <a:gd name="connsiteY2" fmla="*/ 850900 h 850900"/>
              <a:gd name="connsiteX3" fmla="*/ 1025525 w 1025525"/>
              <a:gd name="connsiteY3" fmla="*/ 425450 h 850900"/>
              <a:gd name="connsiteX4" fmla="*/ 600075 w 1025525"/>
              <a:gd name="connsiteY4" fmla="*/ 0 h 850900"/>
              <a:gd name="connsiteX5" fmla="*/ 568325 w 1025525"/>
              <a:gd name="connsiteY5" fmla="*/ 0 h 850900"/>
              <a:gd name="connsiteX6" fmla="*/ 568325 w 1025525"/>
              <a:gd name="connsiteY6" fmla="*/ 212725 h 850900"/>
              <a:gd name="connsiteX7" fmla="*/ 3175 w 1025525"/>
              <a:gd name="connsiteY7" fmla="*/ 212725 h 850900"/>
              <a:gd name="connsiteX8" fmla="*/ 3175 w 1025525"/>
              <a:gd name="connsiteY8" fmla="*/ 257175 h 850900"/>
              <a:gd name="connsiteX0" fmla="*/ 0 w 1025525"/>
              <a:gd name="connsiteY0" fmla="*/ 638175 h 850900"/>
              <a:gd name="connsiteX1" fmla="*/ 600075 w 1025525"/>
              <a:gd name="connsiteY1" fmla="*/ 641350 h 850900"/>
              <a:gd name="connsiteX2" fmla="*/ 600075 w 1025525"/>
              <a:gd name="connsiteY2" fmla="*/ 850900 h 850900"/>
              <a:gd name="connsiteX3" fmla="*/ 1025525 w 1025525"/>
              <a:gd name="connsiteY3" fmla="*/ 425450 h 850900"/>
              <a:gd name="connsiteX4" fmla="*/ 600075 w 1025525"/>
              <a:gd name="connsiteY4" fmla="*/ 0 h 850900"/>
              <a:gd name="connsiteX5" fmla="*/ 568325 w 1025525"/>
              <a:gd name="connsiteY5" fmla="*/ 212725 h 850900"/>
              <a:gd name="connsiteX6" fmla="*/ 3175 w 1025525"/>
              <a:gd name="connsiteY6" fmla="*/ 212725 h 850900"/>
              <a:gd name="connsiteX7" fmla="*/ 3175 w 1025525"/>
              <a:gd name="connsiteY7" fmla="*/ 257175 h 850900"/>
              <a:gd name="connsiteX0" fmla="*/ 0 w 1025525"/>
              <a:gd name="connsiteY0" fmla="*/ 638175 h 850900"/>
              <a:gd name="connsiteX1" fmla="*/ 600075 w 1025525"/>
              <a:gd name="connsiteY1" fmla="*/ 641350 h 850900"/>
              <a:gd name="connsiteX2" fmla="*/ 600075 w 1025525"/>
              <a:gd name="connsiteY2" fmla="*/ 850900 h 850900"/>
              <a:gd name="connsiteX3" fmla="*/ 1025525 w 1025525"/>
              <a:gd name="connsiteY3" fmla="*/ 425450 h 850900"/>
              <a:gd name="connsiteX4" fmla="*/ 600075 w 1025525"/>
              <a:gd name="connsiteY4" fmla="*/ 0 h 850900"/>
              <a:gd name="connsiteX5" fmla="*/ 596900 w 1025525"/>
              <a:gd name="connsiteY5" fmla="*/ 212725 h 850900"/>
              <a:gd name="connsiteX6" fmla="*/ 3175 w 1025525"/>
              <a:gd name="connsiteY6" fmla="*/ 212725 h 850900"/>
              <a:gd name="connsiteX7" fmla="*/ 3175 w 1025525"/>
              <a:gd name="connsiteY7" fmla="*/ 257175 h 850900"/>
              <a:gd name="connsiteX0" fmla="*/ 0 w 1025525"/>
              <a:gd name="connsiteY0" fmla="*/ 638175 h 850900"/>
              <a:gd name="connsiteX1" fmla="*/ 600075 w 1025525"/>
              <a:gd name="connsiteY1" fmla="*/ 641350 h 850900"/>
              <a:gd name="connsiteX2" fmla="*/ 600075 w 1025525"/>
              <a:gd name="connsiteY2" fmla="*/ 850900 h 850900"/>
              <a:gd name="connsiteX3" fmla="*/ 1025525 w 1025525"/>
              <a:gd name="connsiteY3" fmla="*/ 425450 h 850900"/>
              <a:gd name="connsiteX4" fmla="*/ 600075 w 1025525"/>
              <a:gd name="connsiteY4" fmla="*/ 0 h 850900"/>
              <a:gd name="connsiteX5" fmla="*/ 596900 w 1025525"/>
              <a:gd name="connsiteY5" fmla="*/ 212725 h 850900"/>
              <a:gd name="connsiteX6" fmla="*/ 3175 w 1025525"/>
              <a:gd name="connsiteY6" fmla="*/ 212725 h 850900"/>
              <a:gd name="connsiteX0" fmla="*/ 179826 w 1205351"/>
              <a:gd name="connsiteY0" fmla="*/ 638175 h 850900"/>
              <a:gd name="connsiteX1" fmla="*/ 779901 w 1205351"/>
              <a:gd name="connsiteY1" fmla="*/ 641350 h 850900"/>
              <a:gd name="connsiteX2" fmla="*/ 779901 w 1205351"/>
              <a:gd name="connsiteY2" fmla="*/ 850900 h 850900"/>
              <a:gd name="connsiteX3" fmla="*/ 1205351 w 1205351"/>
              <a:gd name="connsiteY3" fmla="*/ 425450 h 850900"/>
              <a:gd name="connsiteX4" fmla="*/ 779901 w 1205351"/>
              <a:gd name="connsiteY4" fmla="*/ 0 h 850900"/>
              <a:gd name="connsiteX5" fmla="*/ 776726 w 1205351"/>
              <a:gd name="connsiteY5" fmla="*/ 212725 h 850900"/>
              <a:gd name="connsiteX6" fmla="*/ 0 w 1205351"/>
              <a:gd name="connsiteY6" fmla="*/ 216792 h 850900"/>
              <a:gd name="connsiteX0" fmla="*/ 0 w 1241060"/>
              <a:gd name="connsiteY0" fmla="*/ 638175 h 850900"/>
              <a:gd name="connsiteX1" fmla="*/ 815610 w 1241060"/>
              <a:gd name="connsiteY1" fmla="*/ 641350 h 850900"/>
              <a:gd name="connsiteX2" fmla="*/ 815610 w 1241060"/>
              <a:gd name="connsiteY2" fmla="*/ 850900 h 850900"/>
              <a:gd name="connsiteX3" fmla="*/ 1241060 w 1241060"/>
              <a:gd name="connsiteY3" fmla="*/ 425450 h 850900"/>
              <a:gd name="connsiteX4" fmla="*/ 815610 w 1241060"/>
              <a:gd name="connsiteY4" fmla="*/ 0 h 850900"/>
              <a:gd name="connsiteX5" fmla="*/ 812435 w 1241060"/>
              <a:gd name="connsiteY5" fmla="*/ 212725 h 850900"/>
              <a:gd name="connsiteX6" fmla="*/ 35709 w 1241060"/>
              <a:gd name="connsiteY6" fmla="*/ 216792 h 850900"/>
              <a:gd name="connsiteX0" fmla="*/ 0 w 1220727"/>
              <a:gd name="connsiteY0" fmla="*/ 642242 h 850900"/>
              <a:gd name="connsiteX1" fmla="*/ 795277 w 1220727"/>
              <a:gd name="connsiteY1" fmla="*/ 641350 h 850900"/>
              <a:gd name="connsiteX2" fmla="*/ 795277 w 1220727"/>
              <a:gd name="connsiteY2" fmla="*/ 850900 h 850900"/>
              <a:gd name="connsiteX3" fmla="*/ 1220727 w 1220727"/>
              <a:gd name="connsiteY3" fmla="*/ 425450 h 850900"/>
              <a:gd name="connsiteX4" fmla="*/ 795277 w 1220727"/>
              <a:gd name="connsiteY4" fmla="*/ 0 h 850900"/>
              <a:gd name="connsiteX5" fmla="*/ 792102 w 1220727"/>
              <a:gd name="connsiteY5" fmla="*/ 212725 h 850900"/>
              <a:gd name="connsiteX6" fmla="*/ 15376 w 1220727"/>
              <a:gd name="connsiteY6" fmla="*/ 216792 h 850900"/>
              <a:gd name="connsiteX0" fmla="*/ 0 w 1220727"/>
              <a:gd name="connsiteY0" fmla="*/ 642242 h 850900"/>
              <a:gd name="connsiteX1" fmla="*/ 795277 w 1220727"/>
              <a:gd name="connsiteY1" fmla="*/ 641350 h 850900"/>
              <a:gd name="connsiteX2" fmla="*/ 795277 w 1220727"/>
              <a:gd name="connsiteY2" fmla="*/ 850900 h 850900"/>
              <a:gd name="connsiteX3" fmla="*/ 1220727 w 1220727"/>
              <a:gd name="connsiteY3" fmla="*/ 425450 h 850900"/>
              <a:gd name="connsiteX4" fmla="*/ 795277 w 1220727"/>
              <a:gd name="connsiteY4" fmla="*/ 0 h 850900"/>
              <a:gd name="connsiteX5" fmla="*/ 792102 w 1220727"/>
              <a:gd name="connsiteY5" fmla="*/ 212725 h 850900"/>
              <a:gd name="connsiteX6" fmla="*/ 11310 w 1220727"/>
              <a:gd name="connsiteY6" fmla="*/ 216792 h 850900"/>
              <a:gd name="connsiteX0" fmla="*/ 0 w 1220727"/>
              <a:gd name="connsiteY0" fmla="*/ 642242 h 850900"/>
              <a:gd name="connsiteX1" fmla="*/ 795277 w 1220727"/>
              <a:gd name="connsiteY1" fmla="*/ 641350 h 850900"/>
              <a:gd name="connsiteX2" fmla="*/ 795277 w 1220727"/>
              <a:gd name="connsiteY2" fmla="*/ 850900 h 850900"/>
              <a:gd name="connsiteX3" fmla="*/ 1220727 w 1220727"/>
              <a:gd name="connsiteY3" fmla="*/ 425450 h 850900"/>
              <a:gd name="connsiteX4" fmla="*/ 795277 w 1220727"/>
              <a:gd name="connsiteY4" fmla="*/ 0 h 850900"/>
              <a:gd name="connsiteX5" fmla="*/ 792102 w 1220727"/>
              <a:gd name="connsiteY5" fmla="*/ 212725 h 850900"/>
              <a:gd name="connsiteX6" fmla="*/ 627972 w 1220727"/>
              <a:gd name="connsiteY6" fmla="*/ 216792 h 850900"/>
              <a:gd name="connsiteX0" fmla="*/ 11529 w 592755"/>
              <a:gd name="connsiteY0" fmla="*/ 638175 h 850900"/>
              <a:gd name="connsiteX1" fmla="*/ 167305 w 592755"/>
              <a:gd name="connsiteY1" fmla="*/ 641350 h 850900"/>
              <a:gd name="connsiteX2" fmla="*/ 167305 w 592755"/>
              <a:gd name="connsiteY2" fmla="*/ 850900 h 850900"/>
              <a:gd name="connsiteX3" fmla="*/ 592755 w 592755"/>
              <a:gd name="connsiteY3" fmla="*/ 425450 h 850900"/>
              <a:gd name="connsiteX4" fmla="*/ 167305 w 592755"/>
              <a:gd name="connsiteY4" fmla="*/ 0 h 850900"/>
              <a:gd name="connsiteX5" fmla="*/ 164130 w 592755"/>
              <a:gd name="connsiteY5" fmla="*/ 212725 h 850900"/>
              <a:gd name="connsiteX6" fmla="*/ 0 w 592755"/>
              <a:gd name="connsiteY6" fmla="*/ 216792 h 85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755" h="850900">
                <a:moveTo>
                  <a:pt x="11529" y="638175"/>
                </a:moveTo>
                <a:lnTo>
                  <a:pt x="167305" y="641350"/>
                </a:lnTo>
                <a:lnTo>
                  <a:pt x="167305" y="850900"/>
                </a:lnTo>
                <a:lnTo>
                  <a:pt x="592755" y="425450"/>
                </a:lnTo>
                <a:lnTo>
                  <a:pt x="167305" y="0"/>
                </a:lnTo>
                <a:cubicBezTo>
                  <a:pt x="166247" y="70908"/>
                  <a:pt x="165188" y="141817"/>
                  <a:pt x="164130" y="212725"/>
                </a:cubicBezTo>
                <a:lnTo>
                  <a:pt x="0" y="216792"/>
                </a:lnTo>
              </a:path>
            </a:pathLst>
          </a:custGeom>
          <a:solidFill>
            <a:schemeClr val="accent1"/>
          </a:solidFill>
          <a:ln w="19050">
            <a:noFill/>
          </a:ln>
          <a:effectLst>
            <a:outerShdw blurRad="63500" dist="635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90" name="Rectangle: Rounded Corners 166">
            <a:extLst>
              <a:ext uri="{FF2B5EF4-FFF2-40B4-BE49-F238E27FC236}">
                <a16:creationId xmlns:a16="http://schemas.microsoft.com/office/drawing/2014/main" xmlns="" id="{5D3A6357-1C13-E849-BF21-6F9AD933BEED}"/>
              </a:ext>
            </a:extLst>
          </p:cNvPr>
          <p:cNvSpPr/>
          <p:nvPr/>
        </p:nvSpPr>
        <p:spPr>
          <a:xfrm>
            <a:off x="1230493" y="1690944"/>
            <a:ext cx="10048085" cy="4470481"/>
          </a:xfrm>
          <a:prstGeom prst="roundRect">
            <a:avLst/>
          </a:prstGeom>
          <a:noFill/>
          <a:ln w="28575">
            <a:solidFill>
              <a:schemeClr val="tx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166"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A3B907"/>
              </a:solidFill>
              <a:effectLst/>
              <a:uLnTx/>
              <a:uFillTx/>
              <a:latin typeface="Arial Narrow"/>
              <a:ea typeface="+mn-ea"/>
              <a:cs typeface="+mn-cs"/>
            </a:endParaRPr>
          </a:p>
        </p:txBody>
      </p:sp>
      <p:sp>
        <p:nvSpPr>
          <p:cNvPr id="784" name="TextBox 783">
            <a:extLst>
              <a:ext uri="{FF2B5EF4-FFF2-40B4-BE49-F238E27FC236}">
                <a16:creationId xmlns:a16="http://schemas.microsoft.com/office/drawing/2014/main" xmlns="" id="{18A513F9-6949-F448-8E3C-803BB10BDFD3}"/>
              </a:ext>
            </a:extLst>
          </p:cNvPr>
          <p:cNvSpPr txBox="1"/>
          <p:nvPr/>
        </p:nvSpPr>
        <p:spPr>
          <a:xfrm rot="16200000">
            <a:off x="6637229" y="3298745"/>
            <a:ext cx="1768648" cy="461665"/>
          </a:xfrm>
          <a:prstGeom prst="rect">
            <a:avLst/>
          </a:prstGeom>
          <a:noFill/>
        </p:spPr>
        <p:txBody>
          <a:bodyPr wrap="square" rtlCol="0">
            <a:spAutoFit/>
          </a:bodyPr>
          <a:lstStyle/>
          <a:p>
            <a:pPr algn="ctr">
              <a:buClr>
                <a:schemeClr val="accent1"/>
              </a:buClr>
            </a:pPr>
            <a:r>
              <a:rPr lang="ru-RU" sz="1200" b="1" cap="all" dirty="0">
                <a:solidFill>
                  <a:schemeClr val="accent1"/>
                </a:solidFill>
              </a:rPr>
              <a:t>Продукция цитокинов</a:t>
            </a:r>
            <a:endParaRPr lang="en-US" sz="1200" b="1" cap="all" dirty="0">
              <a:solidFill>
                <a:schemeClr val="accent1"/>
              </a:solidFill>
            </a:endParaRPr>
          </a:p>
        </p:txBody>
      </p:sp>
      <p:sp>
        <p:nvSpPr>
          <p:cNvPr id="289" name="Freeform 288">
            <a:extLst>
              <a:ext uri="{FF2B5EF4-FFF2-40B4-BE49-F238E27FC236}">
                <a16:creationId xmlns:a16="http://schemas.microsoft.com/office/drawing/2014/main" xmlns="" id="{0CA37A08-2E3B-1A48-A8C5-B5EED4EB64F7}"/>
              </a:ext>
            </a:extLst>
          </p:cNvPr>
          <p:cNvSpPr/>
          <p:nvPr/>
        </p:nvSpPr>
        <p:spPr>
          <a:xfrm>
            <a:off x="7732591" y="3180086"/>
            <a:ext cx="412008" cy="664328"/>
          </a:xfrm>
          <a:custGeom>
            <a:avLst/>
            <a:gdLst>
              <a:gd name="connsiteX0" fmla="*/ 0 w 1025525"/>
              <a:gd name="connsiteY0" fmla="*/ 638175 h 850900"/>
              <a:gd name="connsiteX1" fmla="*/ 600075 w 1025525"/>
              <a:gd name="connsiteY1" fmla="*/ 641350 h 850900"/>
              <a:gd name="connsiteX2" fmla="*/ 600075 w 1025525"/>
              <a:gd name="connsiteY2" fmla="*/ 850900 h 850900"/>
              <a:gd name="connsiteX3" fmla="*/ 1025525 w 1025525"/>
              <a:gd name="connsiteY3" fmla="*/ 425450 h 850900"/>
              <a:gd name="connsiteX4" fmla="*/ 600075 w 1025525"/>
              <a:gd name="connsiteY4" fmla="*/ 0 h 850900"/>
              <a:gd name="connsiteX5" fmla="*/ 568325 w 1025525"/>
              <a:gd name="connsiteY5" fmla="*/ 0 h 850900"/>
              <a:gd name="connsiteX6" fmla="*/ 568325 w 1025525"/>
              <a:gd name="connsiteY6" fmla="*/ 212725 h 850900"/>
              <a:gd name="connsiteX7" fmla="*/ 3175 w 1025525"/>
              <a:gd name="connsiteY7" fmla="*/ 212725 h 850900"/>
              <a:gd name="connsiteX8" fmla="*/ 3175 w 1025525"/>
              <a:gd name="connsiteY8" fmla="*/ 257175 h 850900"/>
              <a:gd name="connsiteX0" fmla="*/ 0 w 1025525"/>
              <a:gd name="connsiteY0" fmla="*/ 638175 h 850900"/>
              <a:gd name="connsiteX1" fmla="*/ 600075 w 1025525"/>
              <a:gd name="connsiteY1" fmla="*/ 641350 h 850900"/>
              <a:gd name="connsiteX2" fmla="*/ 600075 w 1025525"/>
              <a:gd name="connsiteY2" fmla="*/ 850900 h 850900"/>
              <a:gd name="connsiteX3" fmla="*/ 1025525 w 1025525"/>
              <a:gd name="connsiteY3" fmla="*/ 425450 h 850900"/>
              <a:gd name="connsiteX4" fmla="*/ 600075 w 1025525"/>
              <a:gd name="connsiteY4" fmla="*/ 0 h 850900"/>
              <a:gd name="connsiteX5" fmla="*/ 568325 w 1025525"/>
              <a:gd name="connsiteY5" fmla="*/ 212725 h 850900"/>
              <a:gd name="connsiteX6" fmla="*/ 3175 w 1025525"/>
              <a:gd name="connsiteY6" fmla="*/ 212725 h 850900"/>
              <a:gd name="connsiteX7" fmla="*/ 3175 w 1025525"/>
              <a:gd name="connsiteY7" fmla="*/ 257175 h 850900"/>
              <a:gd name="connsiteX0" fmla="*/ 0 w 1025525"/>
              <a:gd name="connsiteY0" fmla="*/ 638175 h 850900"/>
              <a:gd name="connsiteX1" fmla="*/ 600075 w 1025525"/>
              <a:gd name="connsiteY1" fmla="*/ 641350 h 850900"/>
              <a:gd name="connsiteX2" fmla="*/ 600075 w 1025525"/>
              <a:gd name="connsiteY2" fmla="*/ 850900 h 850900"/>
              <a:gd name="connsiteX3" fmla="*/ 1025525 w 1025525"/>
              <a:gd name="connsiteY3" fmla="*/ 425450 h 850900"/>
              <a:gd name="connsiteX4" fmla="*/ 600075 w 1025525"/>
              <a:gd name="connsiteY4" fmla="*/ 0 h 850900"/>
              <a:gd name="connsiteX5" fmla="*/ 596900 w 1025525"/>
              <a:gd name="connsiteY5" fmla="*/ 212725 h 850900"/>
              <a:gd name="connsiteX6" fmla="*/ 3175 w 1025525"/>
              <a:gd name="connsiteY6" fmla="*/ 212725 h 850900"/>
              <a:gd name="connsiteX7" fmla="*/ 3175 w 1025525"/>
              <a:gd name="connsiteY7" fmla="*/ 257175 h 850900"/>
              <a:gd name="connsiteX0" fmla="*/ 0 w 1025525"/>
              <a:gd name="connsiteY0" fmla="*/ 638175 h 850900"/>
              <a:gd name="connsiteX1" fmla="*/ 600075 w 1025525"/>
              <a:gd name="connsiteY1" fmla="*/ 641350 h 850900"/>
              <a:gd name="connsiteX2" fmla="*/ 600075 w 1025525"/>
              <a:gd name="connsiteY2" fmla="*/ 850900 h 850900"/>
              <a:gd name="connsiteX3" fmla="*/ 1025525 w 1025525"/>
              <a:gd name="connsiteY3" fmla="*/ 425450 h 850900"/>
              <a:gd name="connsiteX4" fmla="*/ 600075 w 1025525"/>
              <a:gd name="connsiteY4" fmla="*/ 0 h 850900"/>
              <a:gd name="connsiteX5" fmla="*/ 596900 w 1025525"/>
              <a:gd name="connsiteY5" fmla="*/ 212725 h 850900"/>
              <a:gd name="connsiteX6" fmla="*/ 3175 w 1025525"/>
              <a:gd name="connsiteY6" fmla="*/ 212725 h 850900"/>
              <a:gd name="connsiteX0" fmla="*/ 179826 w 1205351"/>
              <a:gd name="connsiteY0" fmla="*/ 638175 h 850900"/>
              <a:gd name="connsiteX1" fmla="*/ 779901 w 1205351"/>
              <a:gd name="connsiteY1" fmla="*/ 641350 h 850900"/>
              <a:gd name="connsiteX2" fmla="*/ 779901 w 1205351"/>
              <a:gd name="connsiteY2" fmla="*/ 850900 h 850900"/>
              <a:gd name="connsiteX3" fmla="*/ 1205351 w 1205351"/>
              <a:gd name="connsiteY3" fmla="*/ 425450 h 850900"/>
              <a:gd name="connsiteX4" fmla="*/ 779901 w 1205351"/>
              <a:gd name="connsiteY4" fmla="*/ 0 h 850900"/>
              <a:gd name="connsiteX5" fmla="*/ 776726 w 1205351"/>
              <a:gd name="connsiteY5" fmla="*/ 212725 h 850900"/>
              <a:gd name="connsiteX6" fmla="*/ 0 w 1205351"/>
              <a:gd name="connsiteY6" fmla="*/ 216792 h 850900"/>
              <a:gd name="connsiteX0" fmla="*/ 0 w 1241060"/>
              <a:gd name="connsiteY0" fmla="*/ 638175 h 850900"/>
              <a:gd name="connsiteX1" fmla="*/ 815610 w 1241060"/>
              <a:gd name="connsiteY1" fmla="*/ 641350 h 850900"/>
              <a:gd name="connsiteX2" fmla="*/ 815610 w 1241060"/>
              <a:gd name="connsiteY2" fmla="*/ 850900 h 850900"/>
              <a:gd name="connsiteX3" fmla="*/ 1241060 w 1241060"/>
              <a:gd name="connsiteY3" fmla="*/ 425450 h 850900"/>
              <a:gd name="connsiteX4" fmla="*/ 815610 w 1241060"/>
              <a:gd name="connsiteY4" fmla="*/ 0 h 850900"/>
              <a:gd name="connsiteX5" fmla="*/ 812435 w 1241060"/>
              <a:gd name="connsiteY5" fmla="*/ 212725 h 850900"/>
              <a:gd name="connsiteX6" fmla="*/ 35709 w 1241060"/>
              <a:gd name="connsiteY6" fmla="*/ 216792 h 850900"/>
              <a:gd name="connsiteX0" fmla="*/ 0 w 1220727"/>
              <a:gd name="connsiteY0" fmla="*/ 642242 h 850900"/>
              <a:gd name="connsiteX1" fmla="*/ 795277 w 1220727"/>
              <a:gd name="connsiteY1" fmla="*/ 641350 h 850900"/>
              <a:gd name="connsiteX2" fmla="*/ 795277 w 1220727"/>
              <a:gd name="connsiteY2" fmla="*/ 850900 h 850900"/>
              <a:gd name="connsiteX3" fmla="*/ 1220727 w 1220727"/>
              <a:gd name="connsiteY3" fmla="*/ 425450 h 850900"/>
              <a:gd name="connsiteX4" fmla="*/ 795277 w 1220727"/>
              <a:gd name="connsiteY4" fmla="*/ 0 h 850900"/>
              <a:gd name="connsiteX5" fmla="*/ 792102 w 1220727"/>
              <a:gd name="connsiteY5" fmla="*/ 212725 h 850900"/>
              <a:gd name="connsiteX6" fmla="*/ 15376 w 1220727"/>
              <a:gd name="connsiteY6" fmla="*/ 216792 h 850900"/>
              <a:gd name="connsiteX0" fmla="*/ 0 w 1220727"/>
              <a:gd name="connsiteY0" fmla="*/ 642242 h 850900"/>
              <a:gd name="connsiteX1" fmla="*/ 795277 w 1220727"/>
              <a:gd name="connsiteY1" fmla="*/ 641350 h 850900"/>
              <a:gd name="connsiteX2" fmla="*/ 795277 w 1220727"/>
              <a:gd name="connsiteY2" fmla="*/ 850900 h 850900"/>
              <a:gd name="connsiteX3" fmla="*/ 1220727 w 1220727"/>
              <a:gd name="connsiteY3" fmla="*/ 425450 h 850900"/>
              <a:gd name="connsiteX4" fmla="*/ 795277 w 1220727"/>
              <a:gd name="connsiteY4" fmla="*/ 0 h 850900"/>
              <a:gd name="connsiteX5" fmla="*/ 792102 w 1220727"/>
              <a:gd name="connsiteY5" fmla="*/ 212725 h 850900"/>
              <a:gd name="connsiteX6" fmla="*/ 11310 w 1220727"/>
              <a:gd name="connsiteY6" fmla="*/ 216792 h 850900"/>
              <a:gd name="connsiteX0" fmla="*/ 0 w 1220727"/>
              <a:gd name="connsiteY0" fmla="*/ 642242 h 850900"/>
              <a:gd name="connsiteX1" fmla="*/ 795277 w 1220727"/>
              <a:gd name="connsiteY1" fmla="*/ 641350 h 850900"/>
              <a:gd name="connsiteX2" fmla="*/ 795277 w 1220727"/>
              <a:gd name="connsiteY2" fmla="*/ 850900 h 850900"/>
              <a:gd name="connsiteX3" fmla="*/ 1220727 w 1220727"/>
              <a:gd name="connsiteY3" fmla="*/ 425450 h 850900"/>
              <a:gd name="connsiteX4" fmla="*/ 795277 w 1220727"/>
              <a:gd name="connsiteY4" fmla="*/ 0 h 850900"/>
              <a:gd name="connsiteX5" fmla="*/ 792102 w 1220727"/>
              <a:gd name="connsiteY5" fmla="*/ 212725 h 850900"/>
              <a:gd name="connsiteX6" fmla="*/ 627972 w 1220727"/>
              <a:gd name="connsiteY6" fmla="*/ 216792 h 850900"/>
              <a:gd name="connsiteX0" fmla="*/ 11529 w 592755"/>
              <a:gd name="connsiteY0" fmla="*/ 638175 h 850900"/>
              <a:gd name="connsiteX1" fmla="*/ 167305 w 592755"/>
              <a:gd name="connsiteY1" fmla="*/ 641350 h 850900"/>
              <a:gd name="connsiteX2" fmla="*/ 167305 w 592755"/>
              <a:gd name="connsiteY2" fmla="*/ 850900 h 850900"/>
              <a:gd name="connsiteX3" fmla="*/ 592755 w 592755"/>
              <a:gd name="connsiteY3" fmla="*/ 425450 h 850900"/>
              <a:gd name="connsiteX4" fmla="*/ 167305 w 592755"/>
              <a:gd name="connsiteY4" fmla="*/ 0 h 850900"/>
              <a:gd name="connsiteX5" fmla="*/ 164130 w 592755"/>
              <a:gd name="connsiteY5" fmla="*/ 212725 h 850900"/>
              <a:gd name="connsiteX6" fmla="*/ 0 w 592755"/>
              <a:gd name="connsiteY6" fmla="*/ 216792 h 85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755" h="850900">
                <a:moveTo>
                  <a:pt x="11529" y="638175"/>
                </a:moveTo>
                <a:lnTo>
                  <a:pt x="167305" y="641350"/>
                </a:lnTo>
                <a:lnTo>
                  <a:pt x="167305" y="850900"/>
                </a:lnTo>
                <a:lnTo>
                  <a:pt x="592755" y="425450"/>
                </a:lnTo>
                <a:lnTo>
                  <a:pt x="167305" y="0"/>
                </a:lnTo>
                <a:cubicBezTo>
                  <a:pt x="166247" y="70908"/>
                  <a:pt x="165188" y="141817"/>
                  <a:pt x="164130" y="212725"/>
                </a:cubicBezTo>
                <a:lnTo>
                  <a:pt x="0" y="216792"/>
                </a:lnTo>
              </a:path>
            </a:pathLst>
          </a:custGeom>
          <a:solidFill>
            <a:schemeClr val="accent1"/>
          </a:solidFill>
          <a:ln w="19050">
            <a:noFill/>
          </a:ln>
          <a:effectLst>
            <a:outerShdw blurRad="63500" dist="635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4" name="Rectangle: Rounded Corners 166">
            <a:extLst>
              <a:ext uri="{FF2B5EF4-FFF2-40B4-BE49-F238E27FC236}">
                <a16:creationId xmlns:a16="http://schemas.microsoft.com/office/drawing/2014/main" xmlns="" id="{CAA11352-6582-E344-9D1B-42C7301FA60C}"/>
              </a:ext>
            </a:extLst>
          </p:cNvPr>
          <p:cNvSpPr/>
          <p:nvPr/>
        </p:nvSpPr>
        <p:spPr>
          <a:xfrm>
            <a:off x="1143000" y="2890520"/>
            <a:ext cx="269631" cy="1427480"/>
          </a:xfrm>
          <a:prstGeom prst="roundRect">
            <a:avLst>
              <a:gd name="adj" fmla="val 0"/>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166"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A3B907"/>
              </a:solidFill>
              <a:effectLst/>
              <a:uLnTx/>
              <a:uFillTx/>
              <a:latin typeface="Arial Narrow"/>
              <a:ea typeface="+mn-ea"/>
              <a:cs typeface="+mn-cs"/>
            </a:endParaRPr>
          </a:p>
        </p:txBody>
      </p:sp>
      <p:grpSp>
        <p:nvGrpSpPr>
          <p:cNvPr id="12" name="Group 11">
            <a:extLst>
              <a:ext uri="{FF2B5EF4-FFF2-40B4-BE49-F238E27FC236}">
                <a16:creationId xmlns:a16="http://schemas.microsoft.com/office/drawing/2014/main" xmlns="" id="{9AF3E134-22A1-E848-8957-F0686BF12C76}"/>
              </a:ext>
            </a:extLst>
          </p:cNvPr>
          <p:cNvGrpSpPr/>
          <p:nvPr/>
        </p:nvGrpSpPr>
        <p:grpSpPr>
          <a:xfrm>
            <a:off x="928285" y="3036419"/>
            <a:ext cx="762088" cy="1278533"/>
            <a:chOff x="1901299" y="2125030"/>
            <a:chExt cx="762088" cy="1094333"/>
          </a:xfrm>
        </p:grpSpPr>
        <p:sp>
          <p:nvSpPr>
            <p:cNvPr id="180" name="TextBox 179">
              <a:extLst>
                <a:ext uri="{FF2B5EF4-FFF2-40B4-BE49-F238E27FC236}">
                  <a16:creationId xmlns:a16="http://schemas.microsoft.com/office/drawing/2014/main" xmlns="" id="{C1755A2D-2435-4669-8EA9-098FFE789A1D}"/>
                </a:ext>
              </a:extLst>
            </p:cNvPr>
            <p:cNvSpPr txBox="1"/>
            <p:nvPr/>
          </p:nvSpPr>
          <p:spPr>
            <a:xfrm>
              <a:off x="1939169" y="2125030"/>
              <a:ext cx="690775" cy="247281"/>
            </a:xfrm>
            <a:prstGeom prst="rect">
              <a:avLst/>
            </a:prstGeom>
            <a:noFill/>
          </p:spPr>
          <p:txBody>
            <a:bodyPr wrap="square" rtlCol="0" anchor="ctr" anchorCtr="0">
              <a:noAutofit/>
            </a:bodyPr>
            <a:lstStyle/>
            <a:p>
              <a:pPr algn="ctr" defTabSz="257175">
                <a:defRPr/>
              </a:pPr>
              <a:r>
                <a:rPr lang="ru-RU" sz="800" b="1" dirty="0">
                  <a:solidFill>
                    <a:srgbClr val="000000"/>
                  </a:solidFill>
                </a:rPr>
                <a:t>Вирусы</a:t>
              </a:r>
              <a:endParaRPr lang="en-US" sz="800" b="1" dirty="0">
                <a:solidFill>
                  <a:srgbClr val="000000"/>
                </a:solidFill>
              </a:endParaRPr>
            </a:p>
          </p:txBody>
        </p:sp>
        <p:sp>
          <p:nvSpPr>
            <p:cNvPr id="181" name="Sun 180">
              <a:extLst>
                <a:ext uri="{FF2B5EF4-FFF2-40B4-BE49-F238E27FC236}">
                  <a16:creationId xmlns:a16="http://schemas.microsoft.com/office/drawing/2014/main" xmlns="" id="{8F2A1F34-9812-4FC7-A336-DCB1D69242A4}"/>
                </a:ext>
              </a:extLst>
            </p:cNvPr>
            <p:cNvSpPr/>
            <p:nvPr/>
          </p:nvSpPr>
          <p:spPr>
            <a:xfrm>
              <a:off x="2103323" y="2870470"/>
              <a:ext cx="364249" cy="348893"/>
            </a:xfrm>
            <a:prstGeom prst="sun">
              <a:avLst/>
            </a:prstGeom>
            <a:solidFill>
              <a:srgbClr val="FFFF00"/>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lang="en-US" sz="1050" dirty="0">
                <a:solidFill>
                  <a:srgbClr val="FFFFFF"/>
                </a:solidFill>
              </a:endParaRPr>
            </a:p>
          </p:txBody>
        </p:sp>
        <p:grpSp>
          <p:nvGrpSpPr>
            <p:cNvPr id="4" name="Group 3">
              <a:extLst>
                <a:ext uri="{FF2B5EF4-FFF2-40B4-BE49-F238E27FC236}">
                  <a16:creationId xmlns:a16="http://schemas.microsoft.com/office/drawing/2014/main" xmlns="" id="{424737A4-A60A-3A4D-B11B-077BEFFA105C}"/>
                </a:ext>
              </a:extLst>
            </p:cNvPr>
            <p:cNvGrpSpPr/>
            <p:nvPr/>
          </p:nvGrpSpPr>
          <p:grpSpPr>
            <a:xfrm>
              <a:off x="2117150" y="2440193"/>
              <a:ext cx="313777" cy="137763"/>
              <a:chOff x="2138239" y="2459375"/>
              <a:chExt cx="313777" cy="137763"/>
            </a:xfrm>
          </p:grpSpPr>
          <p:sp>
            <p:nvSpPr>
              <p:cNvPr id="182" name="Oval 181">
                <a:extLst>
                  <a:ext uri="{FF2B5EF4-FFF2-40B4-BE49-F238E27FC236}">
                    <a16:creationId xmlns:a16="http://schemas.microsoft.com/office/drawing/2014/main" xmlns="" id="{5A0CE31E-3BF8-4341-81EF-1591D1C79157}"/>
                  </a:ext>
                </a:extLst>
              </p:cNvPr>
              <p:cNvSpPr/>
              <p:nvPr/>
            </p:nvSpPr>
            <p:spPr>
              <a:xfrm rot="21000366">
                <a:off x="2138239" y="2474869"/>
                <a:ext cx="91901" cy="50706"/>
              </a:xfrm>
              <a:prstGeom prst="ellipse">
                <a:avLst/>
              </a:prstGeom>
              <a:solidFill>
                <a:srgbClr val="7D171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lang="en-US" sz="1050" dirty="0">
                  <a:solidFill>
                    <a:srgbClr val="FFFFFF"/>
                  </a:solidFill>
                </a:endParaRPr>
              </a:p>
            </p:txBody>
          </p:sp>
          <p:sp>
            <p:nvSpPr>
              <p:cNvPr id="183" name="Oval 182">
                <a:extLst>
                  <a:ext uri="{FF2B5EF4-FFF2-40B4-BE49-F238E27FC236}">
                    <a16:creationId xmlns:a16="http://schemas.microsoft.com/office/drawing/2014/main" xmlns="" id="{721DAE82-1530-493C-BBD1-924CDA15F8B1}"/>
                  </a:ext>
                </a:extLst>
              </p:cNvPr>
              <p:cNvSpPr/>
              <p:nvPr/>
            </p:nvSpPr>
            <p:spPr>
              <a:xfrm rot="21000366">
                <a:off x="2261755" y="2459375"/>
                <a:ext cx="91901" cy="50706"/>
              </a:xfrm>
              <a:prstGeom prst="ellipse">
                <a:avLst/>
              </a:prstGeom>
              <a:solidFill>
                <a:srgbClr val="7D171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lang="en-US" sz="1050" dirty="0">
                  <a:solidFill>
                    <a:srgbClr val="FFFFFF"/>
                  </a:solidFill>
                </a:endParaRPr>
              </a:p>
            </p:txBody>
          </p:sp>
          <p:sp>
            <p:nvSpPr>
              <p:cNvPr id="184" name="Oval 183">
                <a:extLst>
                  <a:ext uri="{FF2B5EF4-FFF2-40B4-BE49-F238E27FC236}">
                    <a16:creationId xmlns:a16="http://schemas.microsoft.com/office/drawing/2014/main" xmlns="" id="{276AB0E6-46BE-4259-9349-AFF842355204}"/>
                  </a:ext>
                </a:extLst>
              </p:cNvPr>
              <p:cNvSpPr/>
              <p:nvPr/>
            </p:nvSpPr>
            <p:spPr>
              <a:xfrm rot="21000366">
                <a:off x="2360115" y="2500222"/>
                <a:ext cx="91901" cy="50706"/>
              </a:xfrm>
              <a:prstGeom prst="ellipse">
                <a:avLst/>
              </a:prstGeom>
              <a:solidFill>
                <a:srgbClr val="7D171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lang="en-US" sz="1050" dirty="0">
                  <a:solidFill>
                    <a:srgbClr val="FFFFFF"/>
                  </a:solidFill>
                </a:endParaRPr>
              </a:p>
            </p:txBody>
          </p:sp>
          <p:sp>
            <p:nvSpPr>
              <p:cNvPr id="185" name="Oval 184">
                <a:extLst>
                  <a:ext uri="{FF2B5EF4-FFF2-40B4-BE49-F238E27FC236}">
                    <a16:creationId xmlns:a16="http://schemas.microsoft.com/office/drawing/2014/main" xmlns="" id="{FEB3ADEA-4FAC-4FCF-B66C-D41A408DE619}"/>
                  </a:ext>
                </a:extLst>
              </p:cNvPr>
              <p:cNvSpPr/>
              <p:nvPr/>
            </p:nvSpPr>
            <p:spPr>
              <a:xfrm rot="19161432">
                <a:off x="2238387" y="2546432"/>
                <a:ext cx="91901" cy="50706"/>
              </a:xfrm>
              <a:prstGeom prst="ellipse">
                <a:avLst/>
              </a:prstGeom>
              <a:solidFill>
                <a:srgbClr val="7D171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lang="en-US" sz="1050" dirty="0">
                  <a:solidFill>
                    <a:srgbClr val="FFFFFF"/>
                  </a:solidFill>
                </a:endParaRPr>
              </a:p>
            </p:txBody>
          </p:sp>
        </p:grpSp>
        <p:sp>
          <p:nvSpPr>
            <p:cNvPr id="186" name="TextBox 185">
              <a:extLst>
                <a:ext uri="{FF2B5EF4-FFF2-40B4-BE49-F238E27FC236}">
                  <a16:creationId xmlns:a16="http://schemas.microsoft.com/office/drawing/2014/main" xmlns="" id="{DCDA1F9F-7F79-49EA-92D3-F7A13385B7DA}"/>
                </a:ext>
              </a:extLst>
            </p:cNvPr>
            <p:cNvSpPr txBox="1"/>
            <p:nvPr/>
          </p:nvSpPr>
          <p:spPr>
            <a:xfrm>
              <a:off x="1901299" y="2617040"/>
              <a:ext cx="762088" cy="216229"/>
            </a:xfrm>
            <a:prstGeom prst="rect">
              <a:avLst/>
            </a:prstGeom>
            <a:noFill/>
          </p:spPr>
          <p:txBody>
            <a:bodyPr wrap="square" rtlCol="0" anchor="ctr" anchorCtr="0">
              <a:noAutofit/>
            </a:bodyPr>
            <a:lstStyle/>
            <a:p>
              <a:pPr algn="ctr" defTabSz="257175">
                <a:defRPr/>
              </a:pPr>
              <a:r>
                <a:rPr lang="ru-RU" sz="800" b="1" dirty="0">
                  <a:solidFill>
                    <a:srgbClr val="000000"/>
                  </a:solidFill>
                </a:rPr>
                <a:t>УФ-излучение</a:t>
              </a:r>
              <a:endParaRPr lang="en-US" sz="800" b="1" dirty="0">
                <a:solidFill>
                  <a:srgbClr val="000000"/>
                </a:solidFill>
              </a:endParaRPr>
            </a:p>
          </p:txBody>
        </p:sp>
      </p:grpSp>
      <p:sp>
        <p:nvSpPr>
          <p:cNvPr id="490" name="TextBox 489">
            <a:extLst>
              <a:ext uri="{FF2B5EF4-FFF2-40B4-BE49-F238E27FC236}">
                <a16:creationId xmlns:a16="http://schemas.microsoft.com/office/drawing/2014/main" xmlns="" id="{37C7A08C-F21E-DB48-8AA4-BA76D6E4E718}"/>
              </a:ext>
            </a:extLst>
          </p:cNvPr>
          <p:cNvSpPr txBox="1"/>
          <p:nvPr/>
        </p:nvSpPr>
        <p:spPr>
          <a:xfrm rot="16200000">
            <a:off x="-664384" y="3473772"/>
            <a:ext cx="2362619" cy="307777"/>
          </a:xfrm>
          <a:prstGeom prst="rect">
            <a:avLst/>
          </a:prstGeom>
          <a:noFill/>
        </p:spPr>
        <p:txBody>
          <a:bodyPr wrap="square" rtlCol="0">
            <a:spAutoFit/>
          </a:bodyPr>
          <a:lstStyle/>
          <a:p>
            <a:pPr algn="ctr">
              <a:buClr>
                <a:schemeClr val="accent1"/>
              </a:buClr>
            </a:pPr>
            <a:r>
              <a:rPr lang="ru-RU" sz="1400" b="1" cap="all" dirty="0"/>
              <a:t>Повреждение клеток</a:t>
            </a:r>
            <a:endParaRPr lang="en-US" sz="1400" b="1" cap="all" dirty="0"/>
          </a:p>
        </p:txBody>
      </p:sp>
      <p:sp>
        <p:nvSpPr>
          <p:cNvPr id="755" name="TextBox 754">
            <a:extLst>
              <a:ext uri="{FF2B5EF4-FFF2-40B4-BE49-F238E27FC236}">
                <a16:creationId xmlns:a16="http://schemas.microsoft.com/office/drawing/2014/main" xmlns="" id="{B245ED0F-22D9-394E-A808-16AFF3004DE0}"/>
              </a:ext>
            </a:extLst>
          </p:cNvPr>
          <p:cNvSpPr txBox="1"/>
          <p:nvPr/>
        </p:nvSpPr>
        <p:spPr>
          <a:xfrm rot="16200000">
            <a:off x="-444214" y="3485509"/>
            <a:ext cx="2474736" cy="276999"/>
          </a:xfrm>
          <a:prstGeom prst="rect">
            <a:avLst/>
          </a:prstGeom>
          <a:noFill/>
        </p:spPr>
        <p:txBody>
          <a:bodyPr wrap="square" rtlCol="0">
            <a:spAutoFit/>
          </a:bodyPr>
          <a:lstStyle/>
          <a:p>
            <a:pPr algn="ctr">
              <a:buClr>
                <a:schemeClr val="accent1"/>
              </a:buClr>
            </a:pPr>
            <a:r>
              <a:rPr lang="ru-RU" sz="1200" b="1" dirty="0"/>
              <a:t>Факторы окружающей среды</a:t>
            </a:r>
            <a:endParaRPr lang="en-US" sz="1200" b="1" dirty="0"/>
          </a:p>
        </p:txBody>
      </p:sp>
      <p:cxnSp>
        <p:nvCxnSpPr>
          <p:cNvPr id="23" name="Straight Connector 22">
            <a:extLst>
              <a:ext uri="{FF2B5EF4-FFF2-40B4-BE49-F238E27FC236}">
                <a16:creationId xmlns:a16="http://schemas.microsoft.com/office/drawing/2014/main" xmlns="" id="{FED7DC50-7B82-F543-AC70-B208DD4941F7}"/>
              </a:ext>
            </a:extLst>
          </p:cNvPr>
          <p:cNvCxnSpPr/>
          <p:nvPr/>
        </p:nvCxnSpPr>
        <p:spPr>
          <a:xfrm>
            <a:off x="1603593" y="3611881"/>
            <a:ext cx="254000" cy="0"/>
          </a:xfrm>
          <a:prstGeom prst="line">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xmlns="" id="{624AB235-F92D-0F44-B321-3CEDE9BC8DCE}"/>
              </a:ext>
            </a:extLst>
          </p:cNvPr>
          <p:cNvSpPr/>
          <p:nvPr/>
        </p:nvSpPr>
        <p:spPr>
          <a:xfrm>
            <a:off x="1008186" y="3031589"/>
            <a:ext cx="574431" cy="1252976"/>
          </a:xfrm>
          <a:prstGeom prst="rec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776" name="Straight Connector 775">
            <a:extLst>
              <a:ext uri="{FF2B5EF4-FFF2-40B4-BE49-F238E27FC236}">
                <a16:creationId xmlns:a16="http://schemas.microsoft.com/office/drawing/2014/main" xmlns="" id="{CC68ED8F-3982-6B44-92DB-AFEAFCD747ED}"/>
              </a:ext>
            </a:extLst>
          </p:cNvPr>
          <p:cNvCxnSpPr>
            <a:cxnSpLocks/>
          </p:cNvCxnSpPr>
          <p:nvPr/>
        </p:nvCxnSpPr>
        <p:spPr>
          <a:xfrm flipH="1">
            <a:off x="900080" y="3618230"/>
            <a:ext cx="113253"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667" name="Group 666">
            <a:extLst>
              <a:ext uri="{FF2B5EF4-FFF2-40B4-BE49-F238E27FC236}">
                <a16:creationId xmlns:a16="http://schemas.microsoft.com/office/drawing/2014/main" xmlns="" id="{0C025B6A-D22E-4D4D-8675-688BF0A6F6BE}"/>
              </a:ext>
            </a:extLst>
          </p:cNvPr>
          <p:cNvGrpSpPr/>
          <p:nvPr/>
        </p:nvGrpSpPr>
        <p:grpSpPr>
          <a:xfrm rot="1009410">
            <a:off x="11591578" y="5240149"/>
            <a:ext cx="606191" cy="801301"/>
            <a:chOff x="7604533" y="5781849"/>
            <a:chExt cx="631998" cy="801301"/>
          </a:xfrm>
        </p:grpSpPr>
        <p:sp>
          <p:nvSpPr>
            <p:cNvPr id="668" name="Freeform 50">
              <a:extLst>
                <a:ext uri="{FF2B5EF4-FFF2-40B4-BE49-F238E27FC236}">
                  <a16:creationId xmlns:a16="http://schemas.microsoft.com/office/drawing/2014/main" xmlns="" id="{77A996AA-BEC1-AE46-B7FA-90A2B8766524}"/>
                </a:ext>
              </a:extLst>
            </p:cNvPr>
            <p:cNvSpPr>
              <a:spLocks/>
            </p:cNvSpPr>
            <p:nvPr/>
          </p:nvSpPr>
          <p:spPr bwMode="auto">
            <a:xfrm rot="4729212">
              <a:off x="7864988" y="5833581"/>
              <a:ext cx="423275" cy="319811"/>
            </a:xfrm>
            <a:custGeom>
              <a:avLst/>
              <a:gdLst>
                <a:gd name="T0" fmla="*/ 20 w 129"/>
                <a:gd name="T1" fmla="*/ 9 h 92"/>
                <a:gd name="T2" fmla="*/ 45 w 129"/>
                <a:gd name="T3" fmla="*/ 2 h 92"/>
                <a:gd name="T4" fmla="*/ 67 w 129"/>
                <a:gd name="T5" fmla="*/ 1 h 92"/>
                <a:gd name="T6" fmla="*/ 86 w 129"/>
                <a:gd name="T7" fmla="*/ 1 h 92"/>
                <a:gd name="T8" fmla="*/ 115 w 129"/>
                <a:gd name="T9" fmla="*/ 31 h 92"/>
                <a:gd name="T10" fmla="*/ 125 w 129"/>
                <a:gd name="T11" fmla="*/ 50 h 92"/>
                <a:gd name="T12" fmla="*/ 128 w 129"/>
                <a:gd name="T13" fmla="*/ 59 h 92"/>
                <a:gd name="T14" fmla="*/ 123 w 129"/>
                <a:gd name="T15" fmla="*/ 67 h 92"/>
                <a:gd name="T16" fmla="*/ 116 w 129"/>
                <a:gd name="T17" fmla="*/ 78 h 92"/>
                <a:gd name="T18" fmla="*/ 109 w 129"/>
                <a:gd name="T19" fmla="*/ 91 h 92"/>
                <a:gd name="T20" fmla="*/ 100 w 129"/>
                <a:gd name="T21" fmla="*/ 91 h 92"/>
                <a:gd name="T22" fmla="*/ 93 w 129"/>
                <a:gd name="T23" fmla="*/ 91 h 92"/>
                <a:gd name="T24" fmla="*/ 78 w 129"/>
                <a:gd name="T25" fmla="*/ 91 h 92"/>
                <a:gd name="T26" fmla="*/ 56 w 129"/>
                <a:gd name="T27" fmla="*/ 91 h 92"/>
                <a:gd name="T28" fmla="*/ 44 w 129"/>
                <a:gd name="T29" fmla="*/ 91 h 92"/>
                <a:gd name="T30" fmla="*/ 36 w 129"/>
                <a:gd name="T31" fmla="*/ 81 h 92"/>
                <a:gd name="T32" fmla="*/ 26 w 129"/>
                <a:gd name="T33" fmla="*/ 65 h 92"/>
                <a:gd name="T34" fmla="*/ 5 w 129"/>
                <a:gd name="T35" fmla="*/ 32 h 92"/>
                <a:gd name="T36" fmla="*/ 0 w 129"/>
                <a:gd name="T37" fmla="*/ 25 h 92"/>
                <a:gd name="T38" fmla="*/ 4 w 129"/>
                <a:gd name="T39" fmla="*/ 18 h 92"/>
                <a:gd name="T40" fmla="*/ 12 w 129"/>
                <a:gd name="T41" fmla="*/ 12 h 92"/>
                <a:gd name="T42" fmla="*/ 20 w 129"/>
                <a:gd name="T43" fmla="*/ 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9" h="92">
                  <a:moveTo>
                    <a:pt x="20" y="9"/>
                  </a:moveTo>
                  <a:cubicBezTo>
                    <a:pt x="28" y="6"/>
                    <a:pt x="37" y="4"/>
                    <a:pt x="45" y="2"/>
                  </a:cubicBezTo>
                  <a:cubicBezTo>
                    <a:pt x="52" y="0"/>
                    <a:pt x="60" y="1"/>
                    <a:pt x="67" y="1"/>
                  </a:cubicBezTo>
                  <a:cubicBezTo>
                    <a:pt x="73" y="1"/>
                    <a:pt x="80" y="1"/>
                    <a:pt x="86" y="1"/>
                  </a:cubicBezTo>
                  <a:cubicBezTo>
                    <a:pt x="102" y="1"/>
                    <a:pt x="108" y="19"/>
                    <a:pt x="115" y="31"/>
                  </a:cubicBezTo>
                  <a:cubicBezTo>
                    <a:pt x="118" y="37"/>
                    <a:pt x="122" y="44"/>
                    <a:pt x="125" y="50"/>
                  </a:cubicBezTo>
                  <a:cubicBezTo>
                    <a:pt x="127" y="53"/>
                    <a:pt x="129" y="55"/>
                    <a:pt x="128" y="59"/>
                  </a:cubicBezTo>
                  <a:cubicBezTo>
                    <a:pt x="128" y="62"/>
                    <a:pt x="125" y="65"/>
                    <a:pt x="123" y="67"/>
                  </a:cubicBezTo>
                  <a:cubicBezTo>
                    <a:pt x="121" y="71"/>
                    <a:pt x="118" y="74"/>
                    <a:pt x="116" y="78"/>
                  </a:cubicBezTo>
                  <a:cubicBezTo>
                    <a:pt x="114" y="82"/>
                    <a:pt x="113" y="89"/>
                    <a:pt x="109" y="91"/>
                  </a:cubicBezTo>
                  <a:cubicBezTo>
                    <a:pt x="107" y="92"/>
                    <a:pt x="102" y="91"/>
                    <a:pt x="100" y="91"/>
                  </a:cubicBezTo>
                  <a:cubicBezTo>
                    <a:pt x="98" y="91"/>
                    <a:pt x="96" y="91"/>
                    <a:pt x="93" y="91"/>
                  </a:cubicBezTo>
                  <a:cubicBezTo>
                    <a:pt x="88" y="91"/>
                    <a:pt x="83" y="91"/>
                    <a:pt x="78" y="91"/>
                  </a:cubicBezTo>
                  <a:cubicBezTo>
                    <a:pt x="71" y="91"/>
                    <a:pt x="63" y="91"/>
                    <a:pt x="56" y="91"/>
                  </a:cubicBezTo>
                  <a:cubicBezTo>
                    <a:pt x="53" y="91"/>
                    <a:pt x="48" y="92"/>
                    <a:pt x="44" y="91"/>
                  </a:cubicBezTo>
                  <a:cubicBezTo>
                    <a:pt x="40" y="89"/>
                    <a:pt x="39" y="84"/>
                    <a:pt x="36" y="81"/>
                  </a:cubicBezTo>
                  <a:cubicBezTo>
                    <a:pt x="33" y="76"/>
                    <a:pt x="30" y="70"/>
                    <a:pt x="26" y="65"/>
                  </a:cubicBezTo>
                  <a:cubicBezTo>
                    <a:pt x="19" y="54"/>
                    <a:pt x="12" y="43"/>
                    <a:pt x="5" y="32"/>
                  </a:cubicBezTo>
                  <a:cubicBezTo>
                    <a:pt x="3" y="30"/>
                    <a:pt x="2" y="27"/>
                    <a:pt x="0" y="25"/>
                  </a:cubicBezTo>
                  <a:cubicBezTo>
                    <a:pt x="0" y="24"/>
                    <a:pt x="4" y="19"/>
                    <a:pt x="4" y="18"/>
                  </a:cubicBezTo>
                  <a:cubicBezTo>
                    <a:pt x="6" y="15"/>
                    <a:pt x="9" y="14"/>
                    <a:pt x="12" y="12"/>
                  </a:cubicBezTo>
                  <a:cubicBezTo>
                    <a:pt x="14" y="11"/>
                    <a:pt x="17" y="10"/>
                    <a:pt x="20" y="9"/>
                  </a:cubicBezTo>
                  <a:close/>
                </a:path>
              </a:pathLst>
            </a:custGeom>
            <a:solidFill>
              <a:srgbClr val="F6EBC9"/>
            </a:solidFill>
            <a:ln w="12700" cap="flat">
              <a:solidFill>
                <a:srgbClr val="A49E9E"/>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GB" sz="1600" kern="0" dirty="0">
                <a:solidFill>
                  <a:sysClr val="windowText" lastClr="000000"/>
                </a:solidFill>
              </a:endParaRPr>
            </a:p>
          </p:txBody>
        </p:sp>
        <p:sp>
          <p:nvSpPr>
            <p:cNvPr id="670" name="Freeform 67">
              <a:extLst>
                <a:ext uri="{FF2B5EF4-FFF2-40B4-BE49-F238E27FC236}">
                  <a16:creationId xmlns:a16="http://schemas.microsoft.com/office/drawing/2014/main" xmlns="" id="{AAAF479D-4A73-A845-AAE3-36054BA79121}"/>
                </a:ext>
              </a:extLst>
            </p:cNvPr>
            <p:cNvSpPr>
              <a:spLocks/>
            </p:cNvSpPr>
            <p:nvPr/>
          </p:nvSpPr>
          <p:spPr bwMode="auto">
            <a:xfrm>
              <a:off x="8017771" y="5900353"/>
              <a:ext cx="173792" cy="216728"/>
            </a:xfrm>
            <a:custGeom>
              <a:avLst/>
              <a:gdLst>
                <a:gd name="T0" fmla="*/ 44 w 51"/>
                <a:gd name="T1" fmla="*/ 25 h 65"/>
                <a:gd name="T2" fmla="*/ 37 w 51"/>
                <a:gd name="T3" fmla="*/ 61 h 65"/>
                <a:gd name="T4" fmla="*/ 6 w 51"/>
                <a:gd name="T5" fmla="*/ 40 h 65"/>
                <a:gd name="T6" fmla="*/ 14 w 51"/>
                <a:gd name="T7" fmla="*/ 5 h 65"/>
                <a:gd name="T8" fmla="*/ 44 w 51"/>
                <a:gd name="T9" fmla="*/ 25 h 65"/>
              </a:gdLst>
              <a:ahLst/>
              <a:cxnLst>
                <a:cxn ang="0">
                  <a:pos x="T0" y="T1"/>
                </a:cxn>
                <a:cxn ang="0">
                  <a:pos x="T2" y="T3"/>
                </a:cxn>
                <a:cxn ang="0">
                  <a:pos x="T4" y="T5"/>
                </a:cxn>
                <a:cxn ang="0">
                  <a:pos x="T6" y="T7"/>
                </a:cxn>
                <a:cxn ang="0">
                  <a:pos x="T8" y="T9"/>
                </a:cxn>
              </a:cxnLst>
              <a:rect l="0" t="0" r="r" b="b"/>
              <a:pathLst>
                <a:path w="51" h="65">
                  <a:moveTo>
                    <a:pt x="44" y="25"/>
                  </a:moveTo>
                  <a:cubicBezTo>
                    <a:pt x="51" y="40"/>
                    <a:pt x="47" y="56"/>
                    <a:pt x="37" y="61"/>
                  </a:cubicBezTo>
                  <a:cubicBezTo>
                    <a:pt x="26" y="65"/>
                    <a:pt x="12" y="56"/>
                    <a:pt x="6" y="40"/>
                  </a:cubicBezTo>
                  <a:cubicBezTo>
                    <a:pt x="0" y="25"/>
                    <a:pt x="3" y="9"/>
                    <a:pt x="14" y="5"/>
                  </a:cubicBezTo>
                  <a:cubicBezTo>
                    <a:pt x="24" y="0"/>
                    <a:pt x="38" y="9"/>
                    <a:pt x="44" y="25"/>
                  </a:cubicBezTo>
                  <a:close/>
                </a:path>
              </a:pathLst>
            </a:custGeom>
            <a:solidFill>
              <a:srgbClr val="E69D98"/>
            </a:solidFill>
            <a:ln w="12700" cap="flat">
              <a:solidFill>
                <a:srgbClr val="A49E9E"/>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GB" sz="1600" kern="0" dirty="0">
                <a:solidFill>
                  <a:sysClr val="windowText" lastClr="000000"/>
                </a:solidFill>
              </a:endParaRPr>
            </a:p>
          </p:txBody>
        </p:sp>
        <p:sp>
          <p:nvSpPr>
            <p:cNvPr id="672" name="Freeform 50">
              <a:extLst>
                <a:ext uri="{FF2B5EF4-FFF2-40B4-BE49-F238E27FC236}">
                  <a16:creationId xmlns:a16="http://schemas.microsoft.com/office/drawing/2014/main" xmlns="" id="{13080C93-E235-3B45-9A90-1EC8102CB307}"/>
                </a:ext>
              </a:extLst>
            </p:cNvPr>
            <p:cNvSpPr>
              <a:spLocks/>
            </p:cNvSpPr>
            <p:nvPr/>
          </p:nvSpPr>
          <p:spPr bwMode="auto">
            <a:xfrm rot="4729212">
              <a:off x="7619024" y="6242432"/>
              <a:ext cx="326227" cy="355209"/>
            </a:xfrm>
            <a:custGeom>
              <a:avLst/>
              <a:gdLst>
                <a:gd name="T0" fmla="*/ 20 w 129"/>
                <a:gd name="T1" fmla="*/ 9 h 92"/>
                <a:gd name="T2" fmla="*/ 45 w 129"/>
                <a:gd name="T3" fmla="*/ 2 h 92"/>
                <a:gd name="T4" fmla="*/ 67 w 129"/>
                <a:gd name="T5" fmla="*/ 1 h 92"/>
                <a:gd name="T6" fmla="*/ 86 w 129"/>
                <a:gd name="T7" fmla="*/ 1 h 92"/>
                <a:gd name="T8" fmla="*/ 115 w 129"/>
                <a:gd name="T9" fmla="*/ 31 h 92"/>
                <a:gd name="T10" fmla="*/ 125 w 129"/>
                <a:gd name="T11" fmla="*/ 50 h 92"/>
                <a:gd name="T12" fmla="*/ 128 w 129"/>
                <a:gd name="T13" fmla="*/ 59 h 92"/>
                <a:gd name="T14" fmla="*/ 123 w 129"/>
                <a:gd name="T15" fmla="*/ 67 h 92"/>
                <a:gd name="T16" fmla="*/ 116 w 129"/>
                <a:gd name="T17" fmla="*/ 78 h 92"/>
                <a:gd name="T18" fmla="*/ 109 w 129"/>
                <a:gd name="T19" fmla="*/ 91 h 92"/>
                <a:gd name="T20" fmla="*/ 100 w 129"/>
                <a:gd name="T21" fmla="*/ 91 h 92"/>
                <a:gd name="T22" fmla="*/ 93 w 129"/>
                <a:gd name="T23" fmla="*/ 91 h 92"/>
                <a:gd name="T24" fmla="*/ 78 w 129"/>
                <a:gd name="T25" fmla="*/ 91 h 92"/>
                <a:gd name="T26" fmla="*/ 56 w 129"/>
                <a:gd name="T27" fmla="*/ 91 h 92"/>
                <a:gd name="T28" fmla="*/ 44 w 129"/>
                <a:gd name="T29" fmla="*/ 91 h 92"/>
                <a:gd name="T30" fmla="*/ 36 w 129"/>
                <a:gd name="T31" fmla="*/ 81 h 92"/>
                <a:gd name="T32" fmla="*/ 26 w 129"/>
                <a:gd name="T33" fmla="*/ 65 h 92"/>
                <a:gd name="T34" fmla="*/ 5 w 129"/>
                <a:gd name="T35" fmla="*/ 32 h 92"/>
                <a:gd name="T36" fmla="*/ 0 w 129"/>
                <a:gd name="T37" fmla="*/ 25 h 92"/>
                <a:gd name="T38" fmla="*/ 4 w 129"/>
                <a:gd name="T39" fmla="*/ 18 h 92"/>
                <a:gd name="T40" fmla="*/ 12 w 129"/>
                <a:gd name="T41" fmla="*/ 12 h 92"/>
                <a:gd name="T42" fmla="*/ 20 w 129"/>
                <a:gd name="T43" fmla="*/ 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9" h="92">
                  <a:moveTo>
                    <a:pt x="20" y="9"/>
                  </a:moveTo>
                  <a:cubicBezTo>
                    <a:pt x="28" y="6"/>
                    <a:pt x="37" y="4"/>
                    <a:pt x="45" y="2"/>
                  </a:cubicBezTo>
                  <a:cubicBezTo>
                    <a:pt x="52" y="0"/>
                    <a:pt x="60" y="1"/>
                    <a:pt x="67" y="1"/>
                  </a:cubicBezTo>
                  <a:cubicBezTo>
                    <a:pt x="73" y="1"/>
                    <a:pt x="80" y="1"/>
                    <a:pt x="86" y="1"/>
                  </a:cubicBezTo>
                  <a:cubicBezTo>
                    <a:pt x="102" y="1"/>
                    <a:pt x="108" y="19"/>
                    <a:pt x="115" y="31"/>
                  </a:cubicBezTo>
                  <a:cubicBezTo>
                    <a:pt x="118" y="37"/>
                    <a:pt x="122" y="44"/>
                    <a:pt x="125" y="50"/>
                  </a:cubicBezTo>
                  <a:cubicBezTo>
                    <a:pt x="127" y="53"/>
                    <a:pt x="129" y="55"/>
                    <a:pt x="128" y="59"/>
                  </a:cubicBezTo>
                  <a:cubicBezTo>
                    <a:pt x="128" y="62"/>
                    <a:pt x="125" y="65"/>
                    <a:pt x="123" y="67"/>
                  </a:cubicBezTo>
                  <a:cubicBezTo>
                    <a:pt x="121" y="71"/>
                    <a:pt x="118" y="74"/>
                    <a:pt x="116" y="78"/>
                  </a:cubicBezTo>
                  <a:cubicBezTo>
                    <a:pt x="114" y="82"/>
                    <a:pt x="113" y="89"/>
                    <a:pt x="109" y="91"/>
                  </a:cubicBezTo>
                  <a:cubicBezTo>
                    <a:pt x="107" y="92"/>
                    <a:pt x="102" y="91"/>
                    <a:pt x="100" y="91"/>
                  </a:cubicBezTo>
                  <a:cubicBezTo>
                    <a:pt x="98" y="91"/>
                    <a:pt x="96" y="91"/>
                    <a:pt x="93" y="91"/>
                  </a:cubicBezTo>
                  <a:cubicBezTo>
                    <a:pt x="88" y="91"/>
                    <a:pt x="83" y="91"/>
                    <a:pt x="78" y="91"/>
                  </a:cubicBezTo>
                  <a:cubicBezTo>
                    <a:pt x="71" y="91"/>
                    <a:pt x="63" y="91"/>
                    <a:pt x="56" y="91"/>
                  </a:cubicBezTo>
                  <a:cubicBezTo>
                    <a:pt x="53" y="91"/>
                    <a:pt x="48" y="92"/>
                    <a:pt x="44" y="91"/>
                  </a:cubicBezTo>
                  <a:cubicBezTo>
                    <a:pt x="40" y="89"/>
                    <a:pt x="39" y="84"/>
                    <a:pt x="36" y="81"/>
                  </a:cubicBezTo>
                  <a:cubicBezTo>
                    <a:pt x="33" y="76"/>
                    <a:pt x="30" y="70"/>
                    <a:pt x="26" y="65"/>
                  </a:cubicBezTo>
                  <a:cubicBezTo>
                    <a:pt x="19" y="54"/>
                    <a:pt x="12" y="43"/>
                    <a:pt x="5" y="32"/>
                  </a:cubicBezTo>
                  <a:cubicBezTo>
                    <a:pt x="3" y="30"/>
                    <a:pt x="2" y="27"/>
                    <a:pt x="0" y="25"/>
                  </a:cubicBezTo>
                  <a:cubicBezTo>
                    <a:pt x="0" y="24"/>
                    <a:pt x="4" y="19"/>
                    <a:pt x="4" y="18"/>
                  </a:cubicBezTo>
                  <a:cubicBezTo>
                    <a:pt x="6" y="15"/>
                    <a:pt x="9" y="14"/>
                    <a:pt x="12" y="12"/>
                  </a:cubicBezTo>
                  <a:cubicBezTo>
                    <a:pt x="14" y="11"/>
                    <a:pt x="17" y="10"/>
                    <a:pt x="20" y="9"/>
                  </a:cubicBezTo>
                  <a:close/>
                </a:path>
              </a:pathLst>
            </a:custGeom>
            <a:solidFill>
              <a:srgbClr val="F6EBC9"/>
            </a:solidFill>
            <a:ln w="12700" cap="flat">
              <a:solidFill>
                <a:srgbClr val="A49E9E"/>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GB" sz="1600" kern="0" dirty="0">
                <a:solidFill>
                  <a:sysClr val="windowText" lastClr="000000"/>
                </a:solidFill>
              </a:endParaRPr>
            </a:p>
          </p:txBody>
        </p:sp>
        <p:sp>
          <p:nvSpPr>
            <p:cNvPr id="673" name="Freeform 67">
              <a:extLst>
                <a:ext uri="{FF2B5EF4-FFF2-40B4-BE49-F238E27FC236}">
                  <a16:creationId xmlns:a16="http://schemas.microsoft.com/office/drawing/2014/main" xmlns="" id="{52AB68A8-2104-9F47-9A53-20C1BE712D57}"/>
                </a:ext>
              </a:extLst>
            </p:cNvPr>
            <p:cNvSpPr>
              <a:spLocks/>
            </p:cNvSpPr>
            <p:nvPr/>
          </p:nvSpPr>
          <p:spPr bwMode="auto">
            <a:xfrm>
              <a:off x="7704844" y="6316919"/>
              <a:ext cx="173792" cy="216728"/>
            </a:xfrm>
            <a:custGeom>
              <a:avLst/>
              <a:gdLst>
                <a:gd name="T0" fmla="*/ 44 w 51"/>
                <a:gd name="T1" fmla="*/ 25 h 65"/>
                <a:gd name="T2" fmla="*/ 37 w 51"/>
                <a:gd name="T3" fmla="*/ 61 h 65"/>
                <a:gd name="T4" fmla="*/ 6 w 51"/>
                <a:gd name="T5" fmla="*/ 40 h 65"/>
                <a:gd name="T6" fmla="*/ 14 w 51"/>
                <a:gd name="T7" fmla="*/ 5 h 65"/>
                <a:gd name="T8" fmla="*/ 44 w 51"/>
                <a:gd name="T9" fmla="*/ 25 h 65"/>
              </a:gdLst>
              <a:ahLst/>
              <a:cxnLst>
                <a:cxn ang="0">
                  <a:pos x="T0" y="T1"/>
                </a:cxn>
                <a:cxn ang="0">
                  <a:pos x="T2" y="T3"/>
                </a:cxn>
                <a:cxn ang="0">
                  <a:pos x="T4" y="T5"/>
                </a:cxn>
                <a:cxn ang="0">
                  <a:pos x="T6" y="T7"/>
                </a:cxn>
                <a:cxn ang="0">
                  <a:pos x="T8" y="T9"/>
                </a:cxn>
              </a:cxnLst>
              <a:rect l="0" t="0" r="r" b="b"/>
              <a:pathLst>
                <a:path w="51" h="65">
                  <a:moveTo>
                    <a:pt x="44" y="25"/>
                  </a:moveTo>
                  <a:cubicBezTo>
                    <a:pt x="51" y="40"/>
                    <a:pt x="47" y="56"/>
                    <a:pt x="37" y="61"/>
                  </a:cubicBezTo>
                  <a:cubicBezTo>
                    <a:pt x="26" y="65"/>
                    <a:pt x="12" y="56"/>
                    <a:pt x="6" y="40"/>
                  </a:cubicBezTo>
                  <a:cubicBezTo>
                    <a:pt x="0" y="25"/>
                    <a:pt x="3" y="9"/>
                    <a:pt x="14" y="5"/>
                  </a:cubicBezTo>
                  <a:cubicBezTo>
                    <a:pt x="24" y="0"/>
                    <a:pt x="38" y="9"/>
                    <a:pt x="44" y="25"/>
                  </a:cubicBezTo>
                  <a:close/>
                </a:path>
              </a:pathLst>
            </a:custGeom>
            <a:solidFill>
              <a:srgbClr val="E69D98"/>
            </a:solidFill>
            <a:ln w="12700" cap="flat">
              <a:solidFill>
                <a:srgbClr val="A49E9E"/>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GB" sz="1600" kern="0" dirty="0">
                <a:solidFill>
                  <a:sysClr val="windowText" lastClr="000000"/>
                </a:solidFill>
              </a:endParaRPr>
            </a:p>
          </p:txBody>
        </p:sp>
      </p:grpSp>
      <p:grpSp>
        <p:nvGrpSpPr>
          <p:cNvPr id="27" name="Group 26">
            <a:extLst>
              <a:ext uri="{FF2B5EF4-FFF2-40B4-BE49-F238E27FC236}">
                <a16:creationId xmlns:a16="http://schemas.microsoft.com/office/drawing/2014/main" xmlns="" id="{C1B5A3C2-12F3-1245-BD28-A08890229950}"/>
              </a:ext>
            </a:extLst>
          </p:cNvPr>
          <p:cNvGrpSpPr/>
          <p:nvPr/>
        </p:nvGrpSpPr>
        <p:grpSpPr>
          <a:xfrm>
            <a:off x="1110428" y="5434060"/>
            <a:ext cx="7815499" cy="815708"/>
            <a:chOff x="1082322" y="5819554"/>
            <a:chExt cx="7815499" cy="815708"/>
          </a:xfrm>
        </p:grpSpPr>
        <p:sp>
          <p:nvSpPr>
            <p:cNvPr id="679" name="Freeform 678">
              <a:extLst>
                <a:ext uri="{FF2B5EF4-FFF2-40B4-BE49-F238E27FC236}">
                  <a16:creationId xmlns:a16="http://schemas.microsoft.com/office/drawing/2014/main" xmlns="" id="{3C253E10-CEB4-0746-BF7A-6872D85C9418}"/>
                </a:ext>
              </a:extLst>
            </p:cNvPr>
            <p:cNvSpPr/>
            <p:nvPr/>
          </p:nvSpPr>
          <p:spPr>
            <a:xfrm>
              <a:off x="1082322" y="5819554"/>
              <a:ext cx="1680274" cy="814746"/>
            </a:xfrm>
            <a:custGeom>
              <a:avLst/>
              <a:gdLst>
                <a:gd name="connsiteX0" fmla="*/ 0 w 6685399"/>
                <a:gd name="connsiteY0" fmla="*/ 0 h 890955"/>
                <a:gd name="connsiteX1" fmla="*/ 6685399 w 6685399"/>
                <a:gd name="connsiteY1" fmla="*/ 0 h 890955"/>
                <a:gd name="connsiteX2" fmla="*/ 6685399 w 6685399"/>
                <a:gd name="connsiteY2" fmla="*/ 78139 h 890955"/>
                <a:gd name="connsiteX3" fmla="*/ 5872583 w 6685399"/>
                <a:gd name="connsiteY3" fmla="*/ 890955 h 890955"/>
                <a:gd name="connsiteX4" fmla="*/ 812816 w 6685399"/>
                <a:gd name="connsiteY4" fmla="*/ 890955 h 890955"/>
                <a:gd name="connsiteX5" fmla="*/ 0 w 6685399"/>
                <a:gd name="connsiteY5" fmla="*/ 78139 h 890955"/>
                <a:gd name="connsiteX0" fmla="*/ 0 w 6685399"/>
                <a:gd name="connsiteY0" fmla="*/ 0 h 890955"/>
                <a:gd name="connsiteX1" fmla="*/ 6685399 w 6685399"/>
                <a:gd name="connsiteY1" fmla="*/ 0 h 890955"/>
                <a:gd name="connsiteX2" fmla="*/ 6685399 w 6685399"/>
                <a:gd name="connsiteY2" fmla="*/ 78139 h 890955"/>
                <a:gd name="connsiteX3" fmla="*/ 5872583 w 6685399"/>
                <a:gd name="connsiteY3" fmla="*/ 890955 h 890955"/>
                <a:gd name="connsiteX4" fmla="*/ 812816 w 6685399"/>
                <a:gd name="connsiteY4" fmla="*/ 890955 h 890955"/>
                <a:gd name="connsiteX5" fmla="*/ 0 w 6685399"/>
                <a:gd name="connsiteY5" fmla="*/ 78139 h 890955"/>
                <a:gd name="connsiteX6" fmla="*/ 91440 w 6685399"/>
                <a:gd name="connsiteY6" fmla="*/ 91440 h 890955"/>
                <a:gd name="connsiteX0" fmla="*/ 6685399 w 6685399"/>
                <a:gd name="connsiteY0" fmla="*/ 0 h 890955"/>
                <a:gd name="connsiteX1" fmla="*/ 6685399 w 6685399"/>
                <a:gd name="connsiteY1" fmla="*/ 78139 h 890955"/>
                <a:gd name="connsiteX2" fmla="*/ 5872583 w 6685399"/>
                <a:gd name="connsiteY2" fmla="*/ 890955 h 890955"/>
                <a:gd name="connsiteX3" fmla="*/ 812816 w 6685399"/>
                <a:gd name="connsiteY3" fmla="*/ 890955 h 890955"/>
                <a:gd name="connsiteX4" fmla="*/ 0 w 6685399"/>
                <a:gd name="connsiteY4" fmla="*/ 78139 h 890955"/>
                <a:gd name="connsiteX5" fmla="*/ 91440 w 6685399"/>
                <a:gd name="connsiteY5" fmla="*/ 91440 h 890955"/>
                <a:gd name="connsiteX0" fmla="*/ 6685399 w 6685399"/>
                <a:gd name="connsiteY0" fmla="*/ 8911 h 821727"/>
                <a:gd name="connsiteX1" fmla="*/ 5872583 w 6685399"/>
                <a:gd name="connsiteY1" fmla="*/ 821727 h 821727"/>
                <a:gd name="connsiteX2" fmla="*/ 812816 w 6685399"/>
                <a:gd name="connsiteY2" fmla="*/ 821727 h 821727"/>
                <a:gd name="connsiteX3" fmla="*/ 0 w 6685399"/>
                <a:gd name="connsiteY3" fmla="*/ 8911 h 821727"/>
                <a:gd name="connsiteX4" fmla="*/ 91440 w 6685399"/>
                <a:gd name="connsiteY4" fmla="*/ 22212 h 821727"/>
                <a:gd name="connsiteX0" fmla="*/ 5872583 w 5872583"/>
                <a:gd name="connsiteY0" fmla="*/ 821727 h 821727"/>
                <a:gd name="connsiteX1" fmla="*/ 812816 w 5872583"/>
                <a:gd name="connsiteY1" fmla="*/ 821727 h 821727"/>
                <a:gd name="connsiteX2" fmla="*/ 0 w 5872583"/>
                <a:gd name="connsiteY2" fmla="*/ 8911 h 821727"/>
                <a:gd name="connsiteX3" fmla="*/ 91440 w 5872583"/>
                <a:gd name="connsiteY3" fmla="*/ 22212 h 821727"/>
                <a:gd name="connsiteX0" fmla="*/ 5872583 w 5872583"/>
                <a:gd name="connsiteY0" fmla="*/ 812816 h 812816"/>
                <a:gd name="connsiteX1" fmla="*/ 812816 w 5872583"/>
                <a:gd name="connsiteY1" fmla="*/ 812816 h 812816"/>
                <a:gd name="connsiteX2" fmla="*/ 0 w 5872583"/>
                <a:gd name="connsiteY2" fmla="*/ 0 h 812816"/>
                <a:gd name="connsiteX0" fmla="*/ 8088245 w 8088245"/>
                <a:gd name="connsiteY0" fmla="*/ 824539 h 824539"/>
                <a:gd name="connsiteX1" fmla="*/ 812816 w 8088245"/>
                <a:gd name="connsiteY1" fmla="*/ 812816 h 824539"/>
                <a:gd name="connsiteX2" fmla="*/ 0 w 8088245"/>
                <a:gd name="connsiteY2" fmla="*/ 0 h 824539"/>
                <a:gd name="connsiteX0" fmla="*/ 2449445 w 2449445"/>
                <a:gd name="connsiteY0" fmla="*/ 836262 h 836262"/>
                <a:gd name="connsiteX1" fmla="*/ 812816 w 2449445"/>
                <a:gd name="connsiteY1" fmla="*/ 812816 h 836262"/>
                <a:gd name="connsiteX2" fmla="*/ 0 w 2449445"/>
                <a:gd name="connsiteY2" fmla="*/ 0 h 836262"/>
                <a:gd name="connsiteX0" fmla="*/ 1687445 w 1687445"/>
                <a:gd name="connsiteY0" fmla="*/ 836262 h 836262"/>
                <a:gd name="connsiteX1" fmla="*/ 812816 w 1687445"/>
                <a:gd name="connsiteY1" fmla="*/ 812816 h 836262"/>
                <a:gd name="connsiteX2" fmla="*/ 0 w 1687445"/>
                <a:gd name="connsiteY2" fmla="*/ 0 h 836262"/>
                <a:gd name="connsiteX0" fmla="*/ 1680274 w 1680274"/>
                <a:gd name="connsiteY0" fmla="*/ 821918 h 821918"/>
                <a:gd name="connsiteX1" fmla="*/ 812816 w 1680274"/>
                <a:gd name="connsiteY1" fmla="*/ 812816 h 821918"/>
                <a:gd name="connsiteX2" fmla="*/ 0 w 1680274"/>
                <a:gd name="connsiteY2" fmla="*/ 0 h 821918"/>
                <a:gd name="connsiteX0" fmla="*/ 1680274 w 1680274"/>
                <a:gd name="connsiteY0" fmla="*/ 818332 h 818332"/>
                <a:gd name="connsiteX1" fmla="*/ 812816 w 1680274"/>
                <a:gd name="connsiteY1" fmla="*/ 812816 h 818332"/>
                <a:gd name="connsiteX2" fmla="*/ 0 w 1680274"/>
                <a:gd name="connsiteY2" fmla="*/ 0 h 818332"/>
                <a:gd name="connsiteX0" fmla="*/ 1680274 w 1680274"/>
                <a:gd name="connsiteY0" fmla="*/ 814746 h 814746"/>
                <a:gd name="connsiteX1" fmla="*/ 812816 w 1680274"/>
                <a:gd name="connsiteY1" fmla="*/ 812816 h 814746"/>
                <a:gd name="connsiteX2" fmla="*/ 0 w 1680274"/>
                <a:gd name="connsiteY2" fmla="*/ 0 h 814746"/>
              </a:gdLst>
              <a:ahLst/>
              <a:cxnLst>
                <a:cxn ang="0">
                  <a:pos x="connsiteX0" y="connsiteY0"/>
                </a:cxn>
                <a:cxn ang="0">
                  <a:pos x="connsiteX1" y="connsiteY1"/>
                </a:cxn>
                <a:cxn ang="0">
                  <a:pos x="connsiteX2" y="connsiteY2"/>
                </a:cxn>
              </a:cxnLst>
              <a:rect l="l" t="t" r="r" b="b"/>
              <a:pathLst>
                <a:path w="1680274" h="814746">
                  <a:moveTo>
                    <a:pt x="1680274" y="814746"/>
                  </a:moveTo>
                  <a:lnTo>
                    <a:pt x="812816" y="812816"/>
                  </a:lnTo>
                  <a:cubicBezTo>
                    <a:pt x="363910" y="812816"/>
                    <a:pt x="0" y="448906"/>
                    <a:pt x="0" y="0"/>
                  </a:cubicBezTo>
                </a:path>
              </a:pathLst>
            </a:custGeom>
            <a:noFill/>
            <a:ln w="19050">
              <a:solidFill>
                <a:schemeClr val="accent1"/>
              </a:solidFill>
              <a:prstDash val="solid"/>
              <a:headEnd type="none" w="med"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166"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A3B907"/>
                </a:solidFill>
                <a:effectLst/>
                <a:uLnTx/>
                <a:uFillTx/>
                <a:latin typeface="Arial Narrow"/>
                <a:ea typeface="+mn-ea"/>
                <a:cs typeface="+mn-cs"/>
              </a:endParaRPr>
            </a:p>
          </p:txBody>
        </p:sp>
        <p:grpSp>
          <p:nvGrpSpPr>
            <p:cNvPr id="26" name="Group 25">
              <a:extLst>
                <a:ext uri="{FF2B5EF4-FFF2-40B4-BE49-F238E27FC236}">
                  <a16:creationId xmlns:a16="http://schemas.microsoft.com/office/drawing/2014/main" xmlns="" id="{A96EEEF7-F948-0344-A4F1-A62F9CDD0E1A}"/>
                </a:ext>
              </a:extLst>
            </p:cNvPr>
            <p:cNvGrpSpPr/>
            <p:nvPr/>
          </p:nvGrpSpPr>
          <p:grpSpPr>
            <a:xfrm>
              <a:off x="2954219" y="6635262"/>
              <a:ext cx="5943602" cy="0"/>
              <a:chOff x="2954217" y="6635262"/>
              <a:chExt cx="5369168" cy="0"/>
            </a:xfrm>
          </p:grpSpPr>
          <p:cxnSp>
            <p:nvCxnSpPr>
              <p:cNvPr id="25" name="Straight Connector 24">
                <a:extLst>
                  <a:ext uri="{FF2B5EF4-FFF2-40B4-BE49-F238E27FC236}">
                    <a16:creationId xmlns:a16="http://schemas.microsoft.com/office/drawing/2014/main" xmlns="" id="{066987FA-F4A0-954C-ABAF-1D07359E2186}"/>
                  </a:ext>
                </a:extLst>
              </p:cNvPr>
              <p:cNvCxnSpPr/>
              <p:nvPr/>
            </p:nvCxnSpPr>
            <p:spPr>
              <a:xfrm flipH="1">
                <a:off x="2954217" y="6635262"/>
                <a:ext cx="1641230" cy="0"/>
              </a:xfrm>
              <a:prstGeom prst="line">
                <a:avLst/>
              </a:prstGeom>
              <a:noFill/>
              <a:ln w="19050">
                <a:solidFill>
                  <a:schemeClr val="accent1"/>
                </a:solidFill>
                <a:prstDash val="solid"/>
                <a:headEnd type="none" w="med" len="med"/>
                <a:tailEnd type="triangle" w="lg" len="med"/>
              </a:ln>
            </p:spPr>
            <p:style>
              <a:lnRef idx="2">
                <a:schemeClr val="accent1">
                  <a:shade val="50000"/>
                </a:schemeClr>
              </a:lnRef>
              <a:fillRef idx="1">
                <a:schemeClr val="accent1"/>
              </a:fillRef>
              <a:effectRef idx="0">
                <a:schemeClr val="accent1"/>
              </a:effectRef>
              <a:fontRef idx="minor">
                <a:schemeClr val="lt1"/>
              </a:fontRef>
            </p:style>
          </p:cxnSp>
          <p:cxnSp>
            <p:nvCxnSpPr>
              <p:cNvPr id="684" name="Straight Connector 683">
                <a:extLst>
                  <a:ext uri="{FF2B5EF4-FFF2-40B4-BE49-F238E27FC236}">
                    <a16:creationId xmlns:a16="http://schemas.microsoft.com/office/drawing/2014/main" xmlns="" id="{5BBDBA97-EE35-8247-8A37-FC35B421A982}"/>
                  </a:ext>
                </a:extLst>
              </p:cNvPr>
              <p:cNvCxnSpPr/>
              <p:nvPr/>
            </p:nvCxnSpPr>
            <p:spPr>
              <a:xfrm flipH="1">
                <a:off x="4853355" y="6635262"/>
                <a:ext cx="1641230" cy="0"/>
              </a:xfrm>
              <a:prstGeom prst="line">
                <a:avLst/>
              </a:prstGeom>
              <a:noFill/>
              <a:ln w="19050">
                <a:solidFill>
                  <a:schemeClr val="accent1"/>
                </a:solidFill>
                <a:prstDash val="solid"/>
                <a:headEnd type="none" w="med" len="med"/>
                <a:tailEnd type="triangle" w="lg" len="med"/>
              </a:ln>
            </p:spPr>
            <p:style>
              <a:lnRef idx="2">
                <a:schemeClr val="accent1">
                  <a:shade val="50000"/>
                </a:schemeClr>
              </a:lnRef>
              <a:fillRef idx="1">
                <a:schemeClr val="accent1"/>
              </a:fillRef>
              <a:effectRef idx="0">
                <a:schemeClr val="accent1"/>
              </a:effectRef>
              <a:fontRef idx="minor">
                <a:schemeClr val="lt1"/>
              </a:fontRef>
            </p:style>
          </p:cxnSp>
          <p:cxnSp>
            <p:nvCxnSpPr>
              <p:cNvPr id="685" name="Straight Connector 684">
                <a:extLst>
                  <a:ext uri="{FF2B5EF4-FFF2-40B4-BE49-F238E27FC236}">
                    <a16:creationId xmlns:a16="http://schemas.microsoft.com/office/drawing/2014/main" xmlns="" id="{D4AD02E7-40D5-EA48-B05E-00F349E14A04}"/>
                  </a:ext>
                </a:extLst>
              </p:cNvPr>
              <p:cNvCxnSpPr/>
              <p:nvPr/>
            </p:nvCxnSpPr>
            <p:spPr>
              <a:xfrm flipH="1">
                <a:off x="6682155" y="6635262"/>
                <a:ext cx="1641230" cy="0"/>
              </a:xfrm>
              <a:prstGeom prst="line">
                <a:avLst/>
              </a:prstGeom>
              <a:noFill/>
              <a:ln w="19050">
                <a:solidFill>
                  <a:schemeClr val="accent1"/>
                </a:solidFill>
                <a:prstDash val="solid"/>
                <a:headEnd type="none" w="med" len="med"/>
                <a:tailEnd type="triangle" w="lg" len="med"/>
              </a:ln>
            </p:spPr>
            <p:style>
              <a:lnRef idx="2">
                <a:schemeClr val="accent1">
                  <a:shade val="50000"/>
                </a:schemeClr>
              </a:lnRef>
              <a:fillRef idx="1">
                <a:schemeClr val="accent1"/>
              </a:fillRef>
              <a:effectRef idx="0">
                <a:schemeClr val="accent1"/>
              </a:effectRef>
              <a:fontRef idx="minor">
                <a:schemeClr val="lt1"/>
              </a:fontRef>
            </p:style>
          </p:cxnSp>
        </p:grpSp>
      </p:grpSp>
      <p:grpSp>
        <p:nvGrpSpPr>
          <p:cNvPr id="686" name="Group 685">
            <a:extLst>
              <a:ext uri="{FF2B5EF4-FFF2-40B4-BE49-F238E27FC236}">
                <a16:creationId xmlns:a16="http://schemas.microsoft.com/office/drawing/2014/main" xmlns="" id="{DD75FC9D-AA26-9D48-9FF6-FE03D00EFCCA}"/>
              </a:ext>
            </a:extLst>
          </p:cNvPr>
          <p:cNvGrpSpPr/>
          <p:nvPr/>
        </p:nvGrpSpPr>
        <p:grpSpPr>
          <a:xfrm flipH="1" flipV="1">
            <a:off x="1009648" y="1308407"/>
            <a:ext cx="10467199" cy="1805197"/>
            <a:chOff x="1070646" y="4846585"/>
            <a:chExt cx="10467199" cy="1805197"/>
          </a:xfrm>
        </p:grpSpPr>
        <p:sp>
          <p:nvSpPr>
            <p:cNvPr id="687" name="Freeform 686">
              <a:extLst>
                <a:ext uri="{FF2B5EF4-FFF2-40B4-BE49-F238E27FC236}">
                  <a16:creationId xmlns:a16="http://schemas.microsoft.com/office/drawing/2014/main" xmlns="" id="{6BE09ADA-1060-1543-A768-0D07A2CEDAAE}"/>
                </a:ext>
              </a:extLst>
            </p:cNvPr>
            <p:cNvSpPr/>
            <p:nvPr/>
          </p:nvSpPr>
          <p:spPr>
            <a:xfrm>
              <a:off x="1082322" y="5819554"/>
              <a:ext cx="812816" cy="812816"/>
            </a:xfrm>
            <a:custGeom>
              <a:avLst/>
              <a:gdLst>
                <a:gd name="connsiteX0" fmla="*/ 0 w 6685399"/>
                <a:gd name="connsiteY0" fmla="*/ 0 h 890955"/>
                <a:gd name="connsiteX1" fmla="*/ 6685399 w 6685399"/>
                <a:gd name="connsiteY1" fmla="*/ 0 h 890955"/>
                <a:gd name="connsiteX2" fmla="*/ 6685399 w 6685399"/>
                <a:gd name="connsiteY2" fmla="*/ 78139 h 890955"/>
                <a:gd name="connsiteX3" fmla="*/ 5872583 w 6685399"/>
                <a:gd name="connsiteY3" fmla="*/ 890955 h 890955"/>
                <a:gd name="connsiteX4" fmla="*/ 812816 w 6685399"/>
                <a:gd name="connsiteY4" fmla="*/ 890955 h 890955"/>
                <a:gd name="connsiteX5" fmla="*/ 0 w 6685399"/>
                <a:gd name="connsiteY5" fmla="*/ 78139 h 890955"/>
                <a:gd name="connsiteX0" fmla="*/ 0 w 6685399"/>
                <a:gd name="connsiteY0" fmla="*/ 0 h 890955"/>
                <a:gd name="connsiteX1" fmla="*/ 6685399 w 6685399"/>
                <a:gd name="connsiteY1" fmla="*/ 0 h 890955"/>
                <a:gd name="connsiteX2" fmla="*/ 6685399 w 6685399"/>
                <a:gd name="connsiteY2" fmla="*/ 78139 h 890955"/>
                <a:gd name="connsiteX3" fmla="*/ 5872583 w 6685399"/>
                <a:gd name="connsiteY3" fmla="*/ 890955 h 890955"/>
                <a:gd name="connsiteX4" fmla="*/ 812816 w 6685399"/>
                <a:gd name="connsiteY4" fmla="*/ 890955 h 890955"/>
                <a:gd name="connsiteX5" fmla="*/ 0 w 6685399"/>
                <a:gd name="connsiteY5" fmla="*/ 78139 h 890955"/>
                <a:gd name="connsiteX6" fmla="*/ 91440 w 6685399"/>
                <a:gd name="connsiteY6" fmla="*/ 91440 h 890955"/>
                <a:gd name="connsiteX0" fmla="*/ 6685399 w 6685399"/>
                <a:gd name="connsiteY0" fmla="*/ 0 h 890955"/>
                <a:gd name="connsiteX1" fmla="*/ 6685399 w 6685399"/>
                <a:gd name="connsiteY1" fmla="*/ 78139 h 890955"/>
                <a:gd name="connsiteX2" fmla="*/ 5872583 w 6685399"/>
                <a:gd name="connsiteY2" fmla="*/ 890955 h 890955"/>
                <a:gd name="connsiteX3" fmla="*/ 812816 w 6685399"/>
                <a:gd name="connsiteY3" fmla="*/ 890955 h 890955"/>
                <a:gd name="connsiteX4" fmla="*/ 0 w 6685399"/>
                <a:gd name="connsiteY4" fmla="*/ 78139 h 890955"/>
                <a:gd name="connsiteX5" fmla="*/ 91440 w 6685399"/>
                <a:gd name="connsiteY5" fmla="*/ 91440 h 890955"/>
                <a:gd name="connsiteX0" fmla="*/ 6685399 w 6685399"/>
                <a:gd name="connsiteY0" fmla="*/ 8911 h 821727"/>
                <a:gd name="connsiteX1" fmla="*/ 5872583 w 6685399"/>
                <a:gd name="connsiteY1" fmla="*/ 821727 h 821727"/>
                <a:gd name="connsiteX2" fmla="*/ 812816 w 6685399"/>
                <a:gd name="connsiteY2" fmla="*/ 821727 h 821727"/>
                <a:gd name="connsiteX3" fmla="*/ 0 w 6685399"/>
                <a:gd name="connsiteY3" fmla="*/ 8911 h 821727"/>
                <a:gd name="connsiteX4" fmla="*/ 91440 w 6685399"/>
                <a:gd name="connsiteY4" fmla="*/ 22212 h 821727"/>
                <a:gd name="connsiteX0" fmla="*/ 5872583 w 5872583"/>
                <a:gd name="connsiteY0" fmla="*/ 821727 h 821727"/>
                <a:gd name="connsiteX1" fmla="*/ 812816 w 5872583"/>
                <a:gd name="connsiteY1" fmla="*/ 821727 h 821727"/>
                <a:gd name="connsiteX2" fmla="*/ 0 w 5872583"/>
                <a:gd name="connsiteY2" fmla="*/ 8911 h 821727"/>
                <a:gd name="connsiteX3" fmla="*/ 91440 w 5872583"/>
                <a:gd name="connsiteY3" fmla="*/ 22212 h 821727"/>
                <a:gd name="connsiteX0" fmla="*/ 5872583 w 5872583"/>
                <a:gd name="connsiteY0" fmla="*/ 812816 h 812816"/>
                <a:gd name="connsiteX1" fmla="*/ 812816 w 5872583"/>
                <a:gd name="connsiteY1" fmla="*/ 812816 h 812816"/>
                <a:gd name="connsiteX2" fmla="*/ 0 w 5872583"/>
                <a:gd name="connsiteY2" fmla="*/ 0 h 812816"/>
                <a:gd name="connsiteX0" fmla="*/ 8088245 w 8088245"/>
                <a:gd name="connsiteY0" fmla="*/ 824539 h 824539"/>
                <a:gd name="connsiteX1" fmla="*/ 812816 w 8088245"/>
                <a:gd name="connsiteY1" fmla="*/ 812816 h 824539"/>
                <a:gd name="connsiteX2" fmla="*/ 0 w 8088245"/>
                <a:gd name="connsiteY2" fmla="*/ 0 h 824539"/>
                <a:gd name="connsiteX0" fmla="*/ 2449445 w 2449445"/>
                <a:gd name="connsiteY0" fmla="*/ 836262 h 836262"/>
                <a:gd name="connsiteX1" fmla="*/ 812816 w 2449445"/>
                <a:gd name="connsiteY1" fmla="*/ 812816 h 836262"/>
                <a:gd name="connsiteX2" fmla="*/ 0 w 2449445"/>
                <a:gd name="connsiteY2" fmla="*/ 0 h 836262"/>
                <a:gd name="connsiteX0" fmla="*/ 1687445 w 1687445"/>
                <a:gd name="connsiteY0" fmla="*/ 836262 h 836262"/>
                <a:gd name="connsiteX1" fmla="*/ 812816 w 1687445"/>
                <a:gd name="connsiteY1" fmla="*/ 812816 h 836262"/>
                <a:gd name="connsiteX2" fmla="*/ 0 w 1687445"/>
                <a:gd name="connsiteY2" fmla="*/ 0 h 836262"/>
                <a:gd name="connsiteX0" fmla="*/ 1680274 w 1680274"/>
                <a:gd name="connsiteY0" fmla="*/ 821918 h 821918"/>
                <a:gd name="connsiteX1" fmla="*/ 812816 w 1680274"/>
                <a:gd name="connsiteY1" fmla="*/ 812816 h 821918"/>
                <a:gd name="connsiteX2" fmla="*/ 0 w 1680274"/>
                <a:gd name="connsiteY2" fmla="*/ 0 h 821918"/>
                <a:gd name="connsiteX0" fmla="*/ 1680274 w 1680274"/>
                <a:gd name="connsiteY0" fmla="*/ 818332 h 818332"/>
                <a:gd name="connsiteX1" fmla="*/ 812816 w 1680274"/>
                <a:gd name="connsiteY1" fmla="*/ 812816 h 818332"/>
                <a:gd name="connsiteX2" fmla="*/ 0 w 1680274"/>
                <a:gd name="connsiteY2" fmla="*/ 0 h 818332"/>
                <a:gd name="connsiteX0" fmla="*/ 1680274 w 1680274"/>
                <a:gd name="connsiteY0" fmla="*/ 814746 h 814746"/>
                <a:gd name="connsiteX1" fmla="*/ 812816 w 1680274"/>
                <a:gd name="connsiteY1" fmla="*/ 812816 h 814746"/>
                <a:gd name="connsiteX2" fmla="*/ 0 w 1680274"/>
                <a:gd name="connsiteY2" fmla="*/ 0 h 814746"/>
                <a:gd name="connsiteX0" fmla="*/ 812816 w 812816"/>
                <a:gd name="connsiteY0" fmla="*/ 812816 h 812816"/>
                <a:gd name="connsiteX1" fmla="*/ 0 w 812816"/>
                <a:gd name="connsiteY1" fmla="*/ 0 h 812816"/>
              </a:gdLst>
              <a:ahLst/>
              <a:cxnLst>
                <a:cxn ang="0">
                  <a:pos x="connsiteX0" y="connsiteY0"/>
                </a:cxn>
                <a:cxn ang="0">
                  <a:pos x="connsiteX1" y="connsiteY1"/>
                </a:cxn>
              </a:cxnLst>
              <a:rect l="l" t="t" r="r" b="b"/>
              <a:pathLst>
                <a:path w="812816" h="812816">
                  <a:moveTo>
                    <a:pt x="812816" y="812816"/>
                  </a:moveTo>
                  <a:cubicBezTo>
                    <a:pt x="363910" y="812816"/>
                    <a:pt x="0" y="448906"/>
                    <a:pt x="0" y="0"/>
                  </a:cubicBezTo>
                </a:path>
              </a:pathLst>
            </a:custGeom>
            <a:noFill/>
            <a:ln w="19050">
              <a:solidFill>
                <a:schemeClr val="accent1"/>
              </a:solidFill>
              <a:prstDash val="solid"/>
              <a:headEnd type="none" w="med"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166"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A3B907"/>
                </a:solidFill>
                <a:effectLst/>
                <a:uLnTx/>
                <a:uFillTx/>
                <a:latin typeface="Arial Narrow"/>
                <a:ea typeface="+mn-ea"/>
                <a:cs typeface="+mn-cs"/>
              </a:endParaRPr>
            </a:p>
          </p:txBody>
        </p:sp>
        <p:grpSp>
          <p:nvGrpSpPr>
            <p:cNvPr id="688" name="Group 687">
              <a:extLst>
                <a:ext uri="{FF2B5EF4-FFF2-40B4-BE49-F238E27FC236}">
                  <a16:creationId xmlns:a16="http://schemas.microsoft.com/office/drawing/2014/main" xmlns="" id="{2B15BCB7-EE7B-6A43-B5FE-147E3A176DAC}"/>
                </a:ext>
              </a:extLst>
            </p:cNvPr>
            <p:cNvGrpSpPr/>
            <p:nvPr/>
          </p:nvGrpSpPr>
          <p:grpSpPr>
            <a:xfrm>
              <a:off x="1070646" y="4846585"/>
              <a:ext cx="7023110" cy="1805197"/>
              <a:chOff x="1252688" y="4846585"/>
              <a:chExt cx="6344349" cy="1805197"/>
            </a:xfrm>
          </p:grpSpPr>
          <p:cxnSp>
            <p:nvCxnSpPr>
              <p:cNvPr id="690" name="Straight Connector 689">
                <a:extLst>
                  <a:ext uri="{FF2B5EF4-FFF2-40B4-BE49-F238E27FC236}">
                    <a16:creationId xmlns:a16="http://schemas.microsoft.com/office/drawing/2014/main" xmlns="" id="{494AF10A-220E-5842-B8A9-C5E9A158CDE8}"/>
                  </a:ext>
                </a:extLst>
              </p:cNvPr>
              <p:cNvCxnSpPr>
                <a:cxnSpLocks/>
              </p:cNvCxnSpPr>
              <p:nvPr/>
            </p:nvCxnSpPr>
            <p:spPr>
              <a:xfrm flipH="1" flipV="1">
                <a:off x="5030040" y="6635262"/>
                <a:ext cx="701528" cy="0"/>
              </a:xfrm>
              <a:prstGeom prst="line">
                <a:avLst/>
              </a:prstGeom>
              <a:noFill/>
              <a:ln w="19050">
                <a:solidFill>
                  <a:schemeClr val="accent1"/>
                </a:solidFill>
                <a:prstDash val="solid"/>
                <a:headEnd type="none" w="med" len="med"/>
                <a:tailEnd type="triangle" w="lg" len="med"/>
              </a:ln>
            </p:spPr>
            <p:style>
              <a:lnRef idx="2">
                <a:schemeClr val="accent1">
                  <a:shade val="50000"/>
                </a:schemeClr>
              </a:lnRef>
              <a:fillRef idx="1">
                <a:schemeClr val="accent1"/>
              </a:fillRef>
              <a:effectRef idx="0">
                <a:schemeClr val="accent1"/>
              </a:effectRef>
              <a:fontRef idx="minor">
                <a:schemeClr val="lt1"/>
              </a:fontRef>
            </p:style>
          </p:cxnSp>
          <p:cxnSp>
            <p:nvCxnSpPr>
              <p:cNvPr id="691" name="Straight Connector 690">
                <a:extLst>
                  <a:ext uri="{FF2B5EF4-FFF2-40B4-BE49-F238E27FC236}">
                    <a16:creationId xmlns:a16="http://schemas.microsoft.com/office/drawing/2014/main" xmlns="" id="{1359BF34-35D5-DA42-AE33-3A4407B076DC}"/>
                  </a:ext>
                </a:extLst>
              </p:cNvPr>
              <p:cNvCxnSpPr>
                <a:cxnSpLocks/>
              </p:cNvCxnSpPr>
              <p:nvPr/>
            </p:nvCxnSpPr>
            <p:spPr>
              <a:xfrm flipH="1" flipV="1">
                <a:off x="7028340" y="6651782"/>
                <a:ext cx="568697" cy="0"/>
              </a:xfrm>
              <a:prstGeom prst="line">
                <a:avLst/>
              </a:prstGeom>
              <a:noFill/>
              <a:ln w="19050">
                <a:solidFill>
                  <a:schemeClr val="accent1"/>
                </a:solidFill>
                <a:prstDash val="solid"/>
                <a:headEnd type="none" w="med" len="med"/>
                <a:tailEnd type="triangle" w="lg" len="med"/>
              </a:ln>
            </p:spPr>
            <p:style>
              <a:lnRef idx="2">
                <a:schemeClr val="accent1">
                  <a:shade val="50000"/>
                </a:schemeClr>
              </a:lnRef>
              <a:fillRef idx="1">
                <a:schemeClr val="accent1"/>
              </a:fillRef>
              <a:effectRef idx="0">
                <a:schemeClr val="accent1"/>
              </a:effectRef>
              <a:fontRef idx="minor">
                <a:schemeClr val="lt1"/>
              </a:fontRef>
            </p:style>
          </p:cxnSp>
          <p:cxnSp>
            <p:nvCxnSpPr>
              <p:cNvPr id="693" name="Straight Connector 692">
                <a:extLst>
                  <a:ext uri="{FF2B5EF4-FFF2-40B4-BE49-F238E27FC236}">
                    <a16:creationId xmlns:a16="http://schemas.microsoft.com/office/drawing/2014/main" xmlns="" id="{D7BEA371-3306-4740-841B-41C3529CFD6A}"/>
                  </a:ext>
                </a:extLst>
              </p:cNvPr>
              <p:cNvCxnSpPr>
                <a:cxnSpLocks/>
              </p:cNvCxnSpPr>
              <p:nvPr/>
            </p:nvCxnSpPr>
            <p:spPr>
              <a:xfrm rot="5400000" flipH="1" flipV="1">
                <a:off x="818979" y="5280294"/>
                <a:ext cx="867418" cy="0"/>
              </a:xfrm>
              <a:prstGeom prst="line">
                <a:avLst/>
              </a:prstGeom>
              <a:noFill/>
              <a:ln w="19050">
                <a:solidFill>
                  <a:schemeClr val="accent1"/>
                </a:solidFill>
                <a:prstDash val="solid"/>
                <a:headEnd type="none" w="med" len="med"/>
                <a:tailEnd type="triangle" w="lg" len="med"/>
              </a:ln>
            </p:spPr>
            <p:style>
              <a:lnRef idx="2">
                <a:schemeClr val="accent1">
                  <a:shade val="50000"/>
                </a:schemeClr>
              </a:lnRef>
              <a:fillRef idx="1">
                <a:schemeClr val="accent1"/>
              </a:fillRef>
              <a:effectRef idx="0">
                <a:schemeClr val="accent1"/>
              </a:effectRef>
              <a:fontRef idx="minor">
                <a:schemeClr val="lt1"/>
              </a:fontRef>
            </p:style>
          </p:cxnSp>
        </p:grpSp>
        <p:sp>
          <p:nvSpPr>
            <p:cNvPr id="692" name="Freeform 691">
              <a:extLst>
                <a:ext uri="{FF2B5EF4-FFF2-40B4-BE49-F238E27FC236}">
                  <a16:creationId xmlns:a16="http://schemas.microsoft.com/office/drawing/2014/main" xmlns="" id="{A7F75403-DBA3-FF4A-A350-FF388234199C}"/>
                </a:ext>
              </a:extLst>
            </p:cNvPr>
            <p:cNvSpPr/>
            <p:nvPr/>
          </p:nvSpPr>
          <p:spPr>
            <a:xfrm rot="16200000">
              <a:off x="10773889" y="5858888"/>
              <a:ext cx="802285" cy="725626"/>
            </a:xfrm>
            <a:custGeom>
              <a:avLst/>
              <a:gdLst>
                <a:gd name="connsiteX0" fmla="*/ 0 w 6685399"/>
                <a:gd name="connsiteY0" fmla="*/ 0 h 890955"/>
                <a:gd name="connsiteX1" fmla="*/ 6685399 w 6685399"/>
                <a:gd name="connsiteY1" fmla="*/ 0 h 890955"/>
                <a:gd name="connsiteX2" fmla="*/ 6685399 w 6685399"/>
                <a:gd name="connsiteY2" fmla="*/ 78139 h 890955"/>
                <a:gd name="connsiteX3" fmla="*/ 5872583 w 6685399"/>
                <a:gd name="connsiteY3" fmla="*/ 890955 h 890955"/>
                <a:gd name="connsiteX4" fmla="*/ 812816 w 6685399"/>
                <a:gd name="connsiteY4" fmla="*/ 890955 h 890955"/>
                <a:gd name="connsiteX5" fmla="*/ 0 w 6685399"/>
                <a:gd name="connsiteY5" fmla="*/ 78139 h 890955"/>
                <a:gd name="connsiteX0" fmla="*/ 0 w 6685399"/>
                <a:gd name="connsiteY0" fmla="*/ 0 h 890955"/>
                <a:gd name="connsiteX1" fmla="*/ 6685399 w 6685399"/>
                <a:gd name="connsiteY1" fmla="*/ 0 h 890955"/>
                <a:gd name="connsiteX2" fmla="*/ 6685399 w 6685399"/>
                <a:gd name="connsiteY2" fmla="*/ 78139 h 890955"/>
                <a:gd name="connsiteX3" fmla="*/ 5872583 w 6685399"/>
                <a:gd name="connsiteY3" fmla="*/ 890955 h 890955"/>
                <a:gd name="connsiteX4" fmla="*/ 812816 w 6685399"/>
                <a:gd name="connsiteY4" fmla="*/ 890955 h 890955"/>
                <a:gd name="connsiteX5" fmla="*/ 0 w 6685399"/>
                <a:gd name="connsiteY5" fmla="*/ 78139 h 890955"/>
                <a:gd name="connsiteX6" fmla="*/ 91440 w 6685399"/>
                <a:gd name="connsiteY6" fmla="*/ 91440 h 890955"/>
                <a:gd name="connsiteX0" fmla="*/ 6685399 w 6685399"/>
                <a:gd name="connsiteY0" fmla="*/ 0 h 890955"/>
                <a:gd name="connsiteX1" fmla="*/ 6685399 w 6685399"/>
                <a:gd name="connsiteY1" fmla="*/ 78139 h 890955"/>
                <a:gd name="connsiteX2" fmla="*/ 5872583 w 6685399"/>
                <a:gd name="connsiteY2" fmla="*/ 890955 h 890955"/>
                <a:gd name="connsiteX3" fmla="*/ 812816 w 6685399"/>
                <a:gd name="connsiteY3" fmla="*/ 890955 h 890955"/>
                <a:gd name="connsiteX4" fmla="*/ 0 w 6685399"/>
                <a:gd name="connsiteY4" fmla="*/ 78139 h 890955"/>
                <a:gd name="connsiteX5" fmla="*/ 91440 w 6685399"/>
                <a:gd name="connsiteY5" fmla="*/ 91440 h 890955"/>
                <a:gd name="connsiteX0" fmla="*/ 6685399 w 6685399"/>
                <a:gd name="connsiteY0" fmla="*/ 8911 h 821727"/>
                <a:gd name="connsiteX1" fmla="*/ 5872583 w 6685399"/>
                <a:gd name="connsiteY1" fmla="*/ 821727 h 821727"/>
                <a:gd name="connsiteX2" fmla="*/ 812816 w 6685399"/>
                <a:gd name="connsiteY2" fmla="*/ 821727 h 821727"/>
                <a:gd name="connsiteX3" fmla="*/ 0 w 6685399"/>
                <a:gd name="connsiteY3" fmla="*/ 8911 h 821727"/>
                <a:gd name="connsiteX4" fmla="*/ 91440 w 6685399"/>
                <a:gd name="connsiteY4" fmla="*/ 22212 h 821727"/>
                <a:gd name="connsiteX0" fmla="*/ 5872583 w 5872583"/>
                <a:gd name="connsiteY0" fmla="*/ 821727 h 821727"/>
                <a:gd name="connsiteX1" fmla="*/ 812816 w 5872583"/>
                <a:gd name="connsiteY1" fmla="*/ 821727 h 821727"/>
                <a:gd name="connsiteX2" fmla="*/ 0 w 5872583"/>
                <a:gd name="connsiteY2" fmla="*/ 8911 h 821727"/>
                <a:gd name="connsiteX3" fmla="*/ 91440 w 5872583"/>
                <a:gd name="connsiteY3" fmla="*/ 22212 h 821727"/>
                <a:gd name="connsiteX0" fmla="*/ 5872583 w 5872583"/>
                <a:gd name="connsiteY0" fmla="*/ 812816 h 812816"/>
                <a:gd name="connsiteX1" fmla="*/ 812816 w 5872583"/>
                <a:gd name="connsiteY1" fmla="*/ 812816 h 812816"/>
                <a:gd name="connsiteX2" fmla="*/ 0 w 5872583"/>
                <a:gd name="connsiteY2" fmla="*/ 0 h 812816"/>
                <a:gd name="connsiteX0" fmla="*/ 8088245 w 8088245"/>
                <a:gd name="connsiteY0" fmla="*/ 824539 h 824539"/>
                <a:gd name="connsiteX1" fmla="*/ 812816 w 8088245"/>
                <a:gd name="connsiteY1" fmla="*/ 812816 h 824539"/>
                <a:gd name="connsiteX2" fmla="*/ 0 w 8088245"/>
                <a:gd name="connsiteY2" fmla="*/ 0 h 824539"/>
                <a:gd name="connsiteX0" fmla="*/ 2449445 w 2449445"/>
                <a:gd name="connsiteY0" fmla="*/ 836262 h 836262"/>
                <a:gd name="connsiteX1" fmla="*/ 812816 w 2449445"/>
                <a:gd name="connsiteY1" fmla="*/ 812816 h 836262"/>
                <a:gd name="connsiteX2" fmla="*/ 0 w 2449445"/>
                <a:gd name="connsiteY2" fmla="*/ 0 h 836262"/>
                <a:gd name="connsiteX0" fmla="*/ 1687445 w 1687445"/>
                <a:gd name="connsiteY0" fmla="*/ 836262 h 836262"/>
                <a:gd name="connsiteX1" fmla="*/ 812816 w 1687445"/>
                <a:gd name="connsiteY1" fmla="*/ 812816 h 836262"/>
                <a:gd name="connsiteX2" fmla="*/ 0 w 1687445"/>
                <a:gd name="connsiteY2" fmla="*/ 0 h 836262"/>
                <a:gd name="connsiteX0" fmla="*/ 1680274 w 1680274"/>
                <a:gd name="connsiteY0" fmla="*/ 821918 h 821918"/>
                <a:gd name="connsiteX1" fmla="*/ 812816 w 1680274"/>
                <a:gd name="connsiteY1" fmla="*/ 812816 h 821918"/>
                <a:gd name="connsiteX2" fmla="*/ 0 w 1680274"/>
                <a:gd name="connsiteY2" fmla="*/ 0 h 821918"/>
                <a:gd name="connsiteX0" fmla="*/ 1680274 w 1680274"/>
                <a:gd name="connsiteY0" fmla="*/ 818332 h 818332"/>
                <a:gd name="connsiteX1" fmla="*/ 812816 w 1680274"/>
                <a:gd name="connsiteY1" fmla="*/ 812816 h 818332"/>
                <a:gd name="connsiteX2" fmla="*/ 0 w 1680274"/>
                <a:gd name="connsiteY2" fmla="*/ 0 h 818332"/>
                <a:gd name="connsiteX0" fmla="*/ 1680274 w 1680274"/>
                <a:gd name="connsiteY0" fmla="*/ 814746 h 814746"/>
                <a:gd name="connsiteX1" fmla="*/ 812816 w 1680274"/>
                <a:gd name="connsiteY1" fmla="*/ 812816 h 814746"/>
                <a:gd name="connsiteX2" fmla="*/ 0 w 1680274"/>
                <a:gd name="connsiteY2" fmla="*/ 0 h 814746"/>
                <a:gd name="connsiteX0" fmla="*/ 812816 w 812816"/>
                <a:gd name="connsiteY0" fmla="*/ 812816 h 812816"/>
                <a:gd name="connsiteX1" fmla="*/ 0 w 812816"/>
                <a:gd name="connsiteY1" fmla="*/ 0 h 812816"/>
              </a:gdLst>
              <a:ahLst/>
              <a:cxnLst>
                <a:cxn ang="0">
                  <a:pos x="connsiteX0" y="connsiteY0"/>
                </a:cxn>
                <a:cxn ang="0">
                  <a:pos x="connsiteX1" y="connsiteY1"/>
                </a:cxn>
              </a:cxnLst>
              <a:rect l="l" t="t" r="r" b="b"/>
              <a:pathLst>
                <a:path w="812816" h="812816">
                  <a:moveTo>
                    <a:pt x="812816" y="812816"/>
                  </a:moveTo>
                  <a:cubicBezTo>
                    <a:pt x="363910" y="812816"/>
                    <a:pt x="0" y="448906"/>
                    <a:pt x="0" y="0"/>
                  </a:cubicBezTo>
                </a:path>
              </a:pathLst>
            </a:custGeom>
            <a:noFill/>
            <a:ln w="19050">
              <a:solidFill>
                <a:schemeClr val="accent1"/>
              </a:solidFill>
              <a:prstDash val="solid"/>
              <a:headEnd type="none" w="med"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166"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A3B907"/>
                </a:solidFill>
                <a:effectLst/>
                <a:uLnTx/>
                <a:uFillTx/>
                <a:latin typeface="Arial Narrow"/>
                <a:ea typeface="+mn-ea"/>
                <a:cs typeface="+mn-cs"/>
              </a:endParaRPr>
            </a:p>
          </p:txBody>
        </p:sp>
      </p:grpSp>
      <p:cxnSp>
        <p:nvCxnSpPr>
          <p:cNvPr id="785" name="Straight Connector 784">
            <a:extLst>
              <a:ext uri="{FF2B5EF4-FFF2-40B4-BE49-F238E27FC236}">
                <a16:creationId xmlns:a16="http://schemas.microsoft.com/office/drawing/2014/main" xmlns="" id="{FA3A00C5-C573-C54A-B14F-7512C757483E}"/>
              </a:ext>
            </a:extLst>
          </p:cNvPr>
          <p:cNvCxnSpPr>
            <a:cxnSpLocks/>
          </p:cNvCxnSpPr>
          <p:nvPr/>
        </p:nvCxnSpPr>
        <p:spPr>
          <a:xfrm>
            <a:off x="6193473" y="5321459"/>
            <a:ext cx="573020" cy="0"/>
          </a:xfrm>
          <a:prstGeom prst="line">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xmlns="" id="{494FE6A4-4B8A-2E40-9CF7-AD38A0BFF130}"/>
              </a:ext>
            </a:extLst>
          </p:cNvPr>
          <p:cNvCxnSpPr>
            <a:cxnSpLocks/>
          </p:cNvCxnSpPr>
          <p:nvPr/>
        </p:nvCxnSpPr>
        <p:spPr>
          <a:xfrm>
            <a:off x="6047233" y="4498848"/>
            <a:ext cx="719253" cy="0"/>
          </a:xfrm>
          <a:prstGeom prst="line">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4" name="Rectangle: Rounded Corners 166">
            <a:extLst>
              <a:ext uri="{FF2B5EF4-FFF2-40B4-BE49-F238E27FC236}">
                <a16:creationId xmlns:a16="http://schemas.microsoft.com/office/drawing/2014/main" xmlns="" id="{C9F9171D-6F7C-6C44-B1E9-010497D8FFF2}"/>
              </a:ext>
            </a:extLst>
          </p:cNvPr>
          <p:cNvSpPr/>
          <p:nvPr/>
        </p:nvSpPr>
        <p:spPr>
          <a:xfrm>
            <a:off x="11165466" y="3360702"/>
            <a:ext cx="269631" cy="2754892"/>
          </a:xfrm>
          <a:prstGeom prst="roundRect">
            <a:avLst>
              <a:gd name="adj" fmla="val 0"/>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166"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A3B907"/>
              </a:solidFill>
              <a:effectLst/>
              <a:uLnTx/>
              <a:uFillTx/>
              <a:latin typeface="Arial Narrow"/>
              <a:ea typeface="+mn-ea"/>
              <a:cs typeface="+mn-cs"/>
            </a:endParaRPr>
          </a:p>
        </p:txBody>
      </p:sp>
      <p:grpSp>
        <p:nvGrpSpPr>
          <p:cNvPr id="9" name="Group 8">
            <a:extLst>
              <a:ext uri="{FF2B5EF4-FFF2-40B4-BE49-F238E27FC236}">
                <a16:creationId xmlns:a16="http://schemas.microsoft.com/office/drawing/2014/main" xmlns="" id="{AAC809BD-B62C-1240-8AB9-FB9941C5CA6D}"/>
              </a:ext>
            </a:extLst>
          </p:cNvPr>
          <p:cNvGrpSpPr/>
          <p:nvPr/>
        </p:nvGrpSpPr>
        <p:grpSpPr>
          <a:xfrm>
            <a:off x="9477270" y="5311554"/>
            <a:ext cx="2730797" cy="997162"/>
            <a:chOff x="9477270" y="5585874"/>
            <a:chExt cx="2730797" cy="997162"/>
          </a:xfrm>
        </p:grpSpPr>
        <p:grpSp>
          <p:nvGrpSpPr>
            <p:cNvPr id="636" name="Group 635">
              <a:extLst>
                <a:ext uri="{FF2B5EF4-FFF2-40B4-BE49-F238E27FC236}">
                  <a16:creationId xmlns:a16="http://schemas.microsoft.com/office/drawing/2014/main" xmlns="" id="{8D9507F5-D702-8143-A157-FF22917E369C}"/>
                </a:ext>
              </a:extLst>
            </p:cNvPr>
            <p:cNvGrpSpPr/>
            <p:nvPr/>
          </p:nvGrpSpPr>
          <p:grpSpPr>
            <a:xfrm rot="923840">
              <a:off x="9477270" y="6030562"/>
              <a:ext cx="1236752" cy="552474"/>
              <a:chOff x="8209811" y="5780104"/>
              <a:chExt cx="1236752" cy="552474"/>
            </a:xfrm>
          </p:grpSpPr>
          <p:sp>
            <p:nvSpPr>
              <p:cNvPr id="637" name="Freeform 50">
                <a:extLst>
                  <a:ext uri="{FF2B5EF4-FFF2-40B4-BE49-F238E27FC236}">
                    <a16:creationId xmlns:a16="http://schemas.microsoft.com/office/drawing/2014/main" xmlns="" id="{020421BF-2968-0A4A-BDD9-17F9BC8C7B18}"/>
                  </a:ext>
                </a:extLst>
              </p:cNvPr>
              <p:cNvSpPr>
                <a:spLocks/>
              </p:cNvSpPr>
              <p:nvPr/>
            </p:nvSpPr>
            <p:spPr bwMode="auto">
              <a:xfrm>
                <a:off x="9005268" y="5780104"/>
                <a:ext cx="441295" cy="306753"/>
              </a:xfrm>
              <a:custGeom>
                <a:avLst/>
                <a:gdLst>
                  <a:gd name="T0" fmla="*/ 20 w 129"/>
                  <a:gd name="T1" fmla="*/ 9 h 92"/>
                  <a:gd name="T2" fmla="*/ 45 w 129"/>
                  <a:gd name="T3" fmla="*/ 2 h 92"/>
                  <a:gd name="T4" fmla="*/ 67 w 129"/>
                  <a:gd name="T5" fmla="*/ 1 h 92"/>
                  <a:gd name="T6" fmla="*/ 86 w 129"/>
                  <a:gd name="T7" fmla="*/ 1 h 92"/>
                  <a:gd name="T8" fmla="*/ 115 w 129"/>
                  <a:gd name="T9" fmla="*/ 31 h 92"/>
                  <a:gd name="T10" fmla="*/ 125 w 129"/>
                  <a:gd name="T11" fmla="*/ 50 h 92"/>
                  <a:gd name="T12" fmla="*/ 128 w 129"/>
                  <a:gd name="T13" fmla="*/ 59 h 92"/>
                  <a:gd name="T14" fmla="*/ 123 w 129"/>
                  <a:gd name="T15" fmla="*/ 67 h 92"/>
                  <a:gd name="T16" fmla="*/ 116 w 129"/>
                  <a:gd name="T17" fmla="*/ 78 h 92"/>
                  <a:gd name="T18" fmla="*/ 109 w 129"/>
                  <a:gd name="T19" fmla="*/ 91 h 92"/>
                  <a:gd name="T20" fmla="*/ 100 w 129"/>
                  <a:gd name="T21" fmla="*/ 91 h 92"/>
                  <a:gd name="T22" fmla="*/ 93 w 129"/>
                  <a:gd name="T23" fmla="*/ 91 h 92"/>
                  <a:gd name="T24" fmla="*/ 78 w 129"/>
                  <a:gd name="T25" fmla="*/ 91 h 92"/>
                  <a:gd name="T26" fmla="*/ 56 w 129"/>
                  <a:gd name="T27" fmla="*/ 91 h 92"/>
                  <a:gd name="T28" fmla="*/ 44 w 129"/>
                  <a:gd name="T29" fmla="*/ 91 h 92"/>
                  <a:gd name="T30" fmla="*/ 36 w 129"/>
                  <a:gd name="T31" fmla="*/ 81 h 92"/>
                  <a:gd name="T32" fmla="*/ 26 w 129"/>
                  <a:gd name="T33" fmla="*/ 65 h 92"/>
                  <a:gd name="T34" fmla="*/ 5 w 129"/>
                  <a:gd name="T35" fmla="*/ 32 h 92"/>
                  <a:gd name="T36" fmla="*/ 0 w 129"/>
                  <a:gd name="T37" fmla="*/ 25 h 92"/>
                  <a:gd name="T38" fmla="*/ 4 w 129"/>
                  <a:gd name="T39" fmla="*/ 18 h 92"/>
                  <a:gd name="T40" fmla="*/ 12 w 129"/>
                  <a:gd name="T41" fmla="*/ 12 h 92"/>
                  <a:gd name="T42" fmla="*/ 20 w 129"/>
                  <a:gd name="T43" fmla="*/ 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9" h="92">
                    <a:moveTo>
                      <a:pt x="20" y="9"/>
                    </a:moveTo>
                    <a:cubicBezTo>
                      <a:pt x="28" y="6"/>
                      <a:pt x="37" y="4"/>
                      <a:pt x="45" y="2"/>
                    </a:cubicBezTo>
                    <a:cubicBezTo>
                      <a:pt x="52" y="0"/>
                      <a:pt x="60" y="1"/>
                      <a:pt x="67" y="1"/>
                    </a:cubicBezTo>
                    <a:cubicBezTo>
                      <a:pt x="73" y="1"/>
                      <a:pt x="80" y="1"/>
                      <a:pt x="86" y="1"/>
                    </a:cubicBezTo>
                    <a:cubicBezTo>
                      <a:pt x="102" y="1"/>
                      <a:pt x="108" y="19"/>
                      <a:pt x="115" y="31"/>
                    </a:cubicBezTo>
                    <a:cubicBezTo>
                      <a:pt x="118" y="37"/>
                      <a:pt x="122" y="44"/>
                      <a:pt x="125" y="50"/>
                    </a:cubicBezTo>
                    <a:cubicBezTo>
                      <a:pt x="127" y="53"/>
                      <a:pt x="129" y="55"/>
                      <a:pt x="128" y="59"/>
                    </a:cubicBezTo>
                    <a:cubicBezTo>
                      <a:pt x="128" y="62"/>
                      <a:pt x="125" y="65"/>
                      <a:pt x="123" y="67"/>
                    </a:cubicBezTo>
                    <a:cubicBezTo>
                      <a:pt x="121" y="71"/>
                      <a:pt x="118" y="74"/>
                      <a:pt x="116" y="78"/>
                    </a:cubicBezTo>
                    <a:cubicBezTo>
                      <a:pt x="114" y="82"/>
                      <a:pt x="113" y="89"/>
                      <a:pt x="109" y="91"/>
                    </a:cubicBezTo>
                    <a:cubicBezTo>
                      <a:pt x="107" y="92"/>
                      <a:pt x="102" y="91"/>
                      <a:pt x="100" y="91"/>
                    </a:cubicBezTo>
                    <a:cubicBezTo>
                      <a:pt x="98" y="91"/>
                      <a:pt x="96" y="91"/>
                      <a:pt x="93" y="91"/>
                    </a:cubicBezTo>
                    <a:cubicBezTo>
                      <a:pt x="88" y="91"/>
                      <a:pt x="83" y="91"/>
                      <a:pt x="78" y="91"/>
                    </a:cubicBezTo>
                    <a:cubicBezTo>
                      <a:pt x="71" y="91"/>
                      <a:pt x="63" y="91"/>
                      <a:pt x="56" y="91"/>
                    </a:cubicBezTo>
                    <a:cubicBezTo>
                      <a:pt x="53" y="91"/>
                      <a:pt x="48" y="92"/>
                      <a:pt x="44" y="91"/>
                    </a:cubicBezTo>
                    <a:cubicBezTo>
                      <a:pt x="40" y="89"/>
                      <a:pt x="39" y="84"/>
                      <a:pt x="36" y="81"/>
                    </a:cubicBezTo>
                    <a:cubicBezTo>
                      <a:pt x="33" y="76"/>
                      <a:pt x="30" y="70"/>
                      <a:pt x="26" y="65"/>
                    </a:cubicBezTo>
                    <a:cubicBezTo>
                      <a:pt x="19" y="54"/>
                      <a:pt x="12" y="43"/>
                      <a:pt x="5" y="32"/>
                    </a:cubicBezTo>
                    <a:cubicBezTo>
                      <a:pt x="3" y="30"/>
                      <a:pt x="2" y="27"/>
                      <a:pt x="0" y="25"/>
                    </a:cubicBezTo>
                    <a:cubicBezTo>
                      <a:pt x="0" y="24"/>
                      <a:pt x="4" y="19"/>
                      <a:pt x="4" y="18"/>
                    </a:cubicBezTo>
                    <a:cubicBezTo>
                      <a:pt x="6" y="15"/>
                      <a:pt x="9" y="14"/>
                      <a:pt x="12" y="12"/>
                    </a:cubicBezTo>
                    <a:cubicBezTo>
                      <a:pt x="14" y="11"/>
                      <a:pt x="17" y="10"/>
                      <a:pt x="20" y="9"/>
                    </a:cubicBezTo>
                    <a:close/>
                  </a:path>
                </a:pathLst>
              </a:custGeom>
              <a:solidFill>
                <a:srgbClr val="F6EBC9"/>
              </a:solidFill>
              <a:ln w="12700" cap="flat">
                <a:solidFill>
                  <a:srgbClr val="A49E9E"/>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GB" sz="1600" kern="0" dirty="0">
                  <a:solidFill>
                    <a:sysClr val="windowText" lastClr="000000"/>
                  </a:solidFill>
                </a:endParaRPr>
              </a:p>
            </p:txBody>
          </p:sp>
          <p:sp>
            <p:nvSpPr>
              <p:cNvPr id="638" name="Freeform 51">
                <a:extLst>
                  <a:ext uri="{FF2B5EF4-FFF2-40B4-BE49-F238E27FC236}">
                    <a16:creationId xmlns:a16="http://schemas.microsoft.com/office/drawing/2014/main" xmlns="" id="{D115110E-3375-FB4C-9A32-F6E3BC7E432D}"/>
                  </a:ext>
                </a:extLst>
              </p:cNvPr>
              <p:cNvSpPr>
                <a:spLocks/>
              </p:cNvSpPr>
              <p:nvPr/>
            </p:nvSpPr>
            <p:spPr bwMode="auto">
              <a:xfrm>
                <a:off x="8647560" y="5830189"/>
                <a:ext cx="495818" cy="421786"/>
              </a:xfrm>
              <a:custGeom>
                <a:avLst/>
                <a:gdLst>
                  <a:gd name="T0" fmla="*/ 22 w 145"/>
                  <a:gd name="T1" fmla="*/ 121 h 126"/>
                  <a:gd name="T2" fmla="*/ 18 w 145"/>
                  <a:gd name="T3" fmla="*/ 116 h 126"/>
                  <a:gd name="T4" fmla="*/ 15 w 145"/>
                  <a:gd name="T5" fmla="*/ 110 h 126"/>
                  <a:gd name="T6" fmla="*/ 8 w 145"/>
                  <a:gd name="T7" fmla="*/ 98 h 126"/>
                  <a:gd name="T8" fmla="*/ 1 w 145"/>
                  <a:gd name="T9" fmla="*/ 66 h 126"/>
                  <a:gd name="T10" fmla="*/ 1 w 145"/>
                  <a:gd name="T11" fmla="*/ 51 h 126"/>
                  <a:gd name="T12" fmla="*/ 2 w 145"/>
                  <a:gd name="T13" fmla="*/ 40 h 126"/>
                  <a:gd name="T14" fmla="*/ 15 w 145"/>
                  <a:gd name="T15" fmla="*/ 34 h 126"/>
                  <a:gd name="T16" fmla="*/ 27 w 145"/>
                  <a:gd name="T17" fmla="*/ 28 h 126"/>
                  <a:gd name="T18" fmla="*/ 50 w 145"/>
                  <a:gd name="T19" fmla="*/ 16 h 126"/>
                  <a:gd name="T20" fmla="*/ 54 w 145"/>
                  <a:gd name="T21" fmla="*/ 14 h 126"/>
                  <a:gd name="T22" fmla="*/ 80 w 145"/>
                  <a:gd name="T23" fmla="*/ 2 h 126"/>
                  <a:gd name="T24" fmla="*/ 88 w 145"/>
                  <a:gd name="T25" fmla="*/ 0 h 126"/>
                  <a:gd name="T26" fmla="*/ 100 w 145"/>
                  <a:gd name="T27" fmla="*/ 6 h 126"/>
                  <a:gd name="T28" fmla="*/ 120 w 145"/>
                  <a:gd name="T29" fmla="*/ 36 h 126"/>
                  <a:gd name="T30" fmla="*/ 132 w 145"/>
                  <a:gd name="T31" fmla="*/ 55 h 126"/>
                  <a:gd name="T32" fmla="*/ 142 w 145"/>
                  <a:gd name="T33" fmla="*/ 68 h 126"/>
                  <a:gd name="T34" fmla="*/ 130 w 145"/>
                  <a:gd name="T35" fmla="*/ 78 h 126"/>
                  <a:gd name="T36" fmla="*/ 121 w 145"/>
                  <a:gd name="T37" fmla="*/ 81 h 126"/>
                  <a:gd name="T38" fmla="*/ 98 w 145"/>
                  <a:gd name="T39" fmla="*/ 92 h 126"/>
                  <a:gd name="T40" fmla="*/ 49 w 145"/>
                  <a:gd name="T41" fmla="*/ 115 h 126"/>
                  <a:gd name="T42" fmla="*/ 33 w 145"/>
                  <a:gd name="T43" fmla="*/ 123 h 126"/>
                  <a:gd name="T44" fmla="*/ 22 w 145"/>
                  <a:gd name="T45" fmla="*/ 12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5" h="126">
                    <a:moveTo>
                      <a:pt x="22" y="121"/>
                    </a:moveTo>
                    <a:cubicBezTo>
                      <a:pt x="20" y="120"/>
                      <a:pt x="19" y="118"/>
                      <a:pt x="18" y="116"/>
                    </a:cubicBezTo>
                    <a:cubicBezTo>
                      <a:pt x="17" y="114"/>
                      <a:pt x="16" y="112"/>
                      <a:pt x="15" y="110"/>
                    </a:cubicBezTo>
                    <a:cubicBezTo>
                      <a:pt x="12" y="106"/>
                      <a:pt x="10" y="102"/>
                      <a:pt x="8" y="98"/>
                    </a:cubicBezTo>
                    <a:cubicBezTo>
                      <a:pt x="4" y="88"/>
                      <a:pt x="2" y="77"/>
                      <a:pt x="1" y="66"/>
                    </a:cubicBezTo>
                    <a:cubicBezTo>
                      <a:pt x="1" y="61"/>
                      <a:pt x="1" y="56"/>
                      <a:pt x="1" y="51"/>
                    </a:cubicBezTo>
                    <a:cubicBezTo>
                      <a:pt x="1" y="48"/>
                      <a:pt x="0" y="42"/>
                      <a:pt x="2" y="40"/>
                    </a:cubicBezTo>
                    <a:cubicBezTo>
                      <a:pt x="5" y="37"/>
                      <a:pt x="11" y="36"/>
                      <a:pt x="15" y="34"/>
                    </a:cubicBezTo>
                    <a:cubicBezTo>
                      <a:pt x="19" y="32"/>
                      <a:pt x="23" y="30"/>
                      <a:pt x="27" y="28"/>
                    </a:cubicBezTo>
                    <a:cubicBezTo>
                      <a:pt x="34" y="24"/>
                      <a:pt x="42" y="20"/>
                      <a:pt x="50" y="16"/>
                    </a:cubicBezTo>
                    <a:cubicBezTo>
                      <a:pt x="51" y="16"/>
                      <a:pt x="53" y="15"/>
                      <a:pt x="54" y="14"/>
                    </a:cubicBezTo>
                    <a:cubicBezTo>
                      <a:pt x="63" y="10"/>
                      <a:pt x="71" y="5"/>
                      <a:pt x="80" y="2"/>
                    </a:cubicBezTo>
                    <a:cubicBezTo>
                      <a:pt x="83" y="1"/>
                      <a:pt x="86" y="0"/>
                      <a:pt x="88" y="0"/>
                    </a:cubicBezTo>
                    <a:cubicBezTo>
                      <a:pt x="93" y="0"/>
                      <a:pt x="97" y="2"/>
                      <a:pt x="100" y="6"/>
                    </a:cubicBezTo>
                    <a:cubicBezTo>
                      <a:pt x="108" y="14"/>
                      <a:pt x="114" y="26"/>
                      <a:pt x="120" y="36"/>
                    </a:cubicBezTo>
                    <a:cubicBezTo>
                      <a:pt x="124" y="42"/>
                      <a:pt x="128" y="48"/>
                      <a:pt x="132" y="55"/>
                    </a:cubicBezTo>
                    <a:cubicBezTo>
                      <a:pt x="135" y="59"/>
                      <a:pt x="140" y="63"/>
                      <a:pt x="142" y="68"/>
                    </a:cubicBezTo>
                    <a:cubicBezTo>
                      <a:pt x="145" y="75"/>
                      <a:pt x="134" y="76"/>
                      <a:pt x="130" y="78"/>
                    </a:cubicBezTo>
                    <a:cubicBezTo>
                      <a:pt x="127" y="79"/>
                      <a:pt x="124" y="80"/>
                      <a:pt x="121" y="81"/>
                    </a:cubicBezTo>
                    <a:cubicBezTo>
                      <a:pt x="114" y="85"/>
                      <a:pt x="106" y="89"/>
                      <a:pt x="98" y="92"/>
                    </a:cubicBezTo>
                    <a:cubicBezTo>
                      <a:pt x="82" y="100"/>
                      <a:pt x="65" y="107"/>
                      <a:pt x="49" y="115"/>
                    </a:cubicBezTo>
                    <a:cubicBezTo>
                      <a:pt x="43" y="117"/>
                      <a:pt x="38" y="120"/>
                      <a:pt x="33" y="123"/>
                    </a:cubicBezTo>
                    <a:cubicBezTo>
                      <a:pt x="29" y="126"/>
                      <a:pt x="25" y="124"/>
                      <a:pt x="22" y="121"/>
                    </a:cubicBezTo>
                    <a:close/>
                  </a:path>
                </a:pathLst>
              </a:custGeom>
              <a:solidFill>
                <a:srgbClr val="F6EBC9"/>
              </a:solidFill>
              <a:ln w="12700" cap="flat">
                <a:solidFill>
                  <a:srgbClr val="A49E9E"/>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GB" sz="1600" kern="0" dirty="0">
                  <a:solidFill>
                    <a:sysClr val="windowText" lastClr="000000"/>
                  </a:solidFill>
                </a:endParaRPr>
              </a:p>
            </p:txBody>
          </p:sp>
          <p:sp>
            <p:nvSpPr>
              <p:cNvPr id="639" name="Freeform 55">
                <a:extLst>
                  <a:ext uri="{FF2B5EF4-FFF2-40B4-BE49-F238E27FC236}">
                    <a16:creationId xmlns:a16="http://schemas.microsoft.com/office/drawing/2014/main" xmlns="" id="{142F8D6B-DD30-0246-96A7-68EB46C8D53C}"/>
                  </a:ext>
                </a:extLst>
              </p:cNvPr>
              <p:cNvSpPr>
                <a:spLocks/>
              </p:cNvSpPr>
              <p:nvPr/>
            </p:nvSpPr>
            <p:spPr bwMode="auto">
              <a:xfrm>
                <a:off x="8209811" y="5944135"/>
                <a:ext cx="489002" cy="388443"/>
              </a:xfrm>
              <a:custGeom>
                <a:avLst/>
                <a:gdLst>
                  <a:gd name="T0" fmla="*/ 18 w 143"/>
                  <a:gd name="T1" fmla="*/ 28 h 116"/>
                  <a:gd name="T2" fmla="*/ 20 w 143"/>
                  <a:gd name="T3" fmla="*/ 27 h 116"/>
                  <a:gd name="T4" fmla="*/ 56 w 143"/>
                  <a:gd name="T5" fmla="*/ 14 h 116"/>
                  <a:gd name="T6" fmla="*/ 75 w 143"/>
                  <a:gd name="T7" fmla="*/ 7 h 116"/>
                  <a:gd name="T8" fmla="*/ 92 w 143"/>
                  <a:gd name="T9" fmla="*/ 1 h 116"/>
                  <a:gd name="T10" fmla="*/ 117 w 143"/>
                  <a:gd name="T11" fmla="*/ 3 h 116"/>
                  <a:gd name="T12" fmla="*/ 128 w 143"/>
                  <a:gd name="T13" fmla="*/ 3 h 116"/>
                  <a:gd name="T14" fmla="*/ 132 w 143"/>
                  <a:gd name="T15" fmla="*/ 8 h 116"/>
                  <a:gd name="T16" fmla="*/ 140 w 143"/>
                  <a:gd name="T17" fmla="*/ 48 h 116"/>
                  <a:gd name="T18" fmla="*/ 141 w 143"/>
                  <a:gd name="T19" fmla="*/ 69 h 116"/>
                  <a:gd name="T20" fmla="*/ 139 w 143"/>
                  <a:gd name="T21" fmla="*/ 83 h 116"/>
                  <a:gd name="T22" fmla="*/ 124 w 143"/>
                  <a:gd name="T23" fmla="*/ 89 h 116"/>
                  <a:gd name="T24" fmla="*/ 100 w 143"/>
                  <a:gd name="T25" fmla="*/ 97 h 116"/>
                  <a:gd name="T26" fmla="*/ 70 w 143"/>
                  <a:gd name="T27" fmla="*/ 106 h 116"/>
                  <a:gd name="T28" fmla="*/ 56 w 143"/>
                  <a:gd name="T29" fmla="*/ 111 h 116"/>
                  <a:gd name="T30" fmla="*/ 43 w 143"/>
                  <a:gd name="T31" fmla="*/ 115 h 116"/>
                  <a:gd name="T32" fmla="*/ 24 w 143"/>
                  <a:gd name="T33" fmla="*/ 113 h 116"/>
                  <a:gd name="T34" fmla="*/ 13 w 143"/>
                  <a:gd name="T35" fmla="*/ 104 h 116"/>
                  <a:gd name="T36" fmla="*/ 4 w 143"/>
                  <a:gd name="T37" fmla="*/ 83 h 116"/>
                  <a:gd name="T38" fmla="*/ 2 w 143"/>
                  <a:gd name="T39" fmla="*/ 53 h 116"/>
                  <a:gd name="T40" fmla="*/ 1 w 143"/>
                  <a:gd name="T41" fmla="*/ 40 h 116"/>
                  <a:gd name="T42" fmla="*/ 9 w 143"/>
                  <a:gd name="T43" fmla="*/ 34 h 116"/>
                  <a:gd name="T44" fmla="*/ 18 w 143"/>
                  <a:gd name="T45" fmla="*/ 2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3" h="116">
                    <a:moveTo>
                      <a:pt x="18" y="28"/>
                    </a:moveTo>
                    <a:cubicBezTo>
                      <a:pt x="18" y="28"/>
                      <a:pt x="19" y="28"/>
                      <a:pt x="20" y="27"/>
                    </a:cubicBezTo>
                    <a:cubicBezTo>
                      <a:pt x="31" y="22"/>
                      <a:pt x="44" y="18"/>
                      <a:pt x="56" y="14"/>
                    </a:cubicBezTo>
                    <a:cubicBezTo>
                      <a:pt x="62" y="12"/>
                      <a:pt x="68" y="9"/>
                      <a:pt x="75" y="7"/>
                    </a:cubicBezTo>
                    <a:cubicBezTo>
                      <a:pt x="80" y="5"/>
                      <a:pt x="86" y="1"/>
                      <a:pt x="92" y="1"/>
                    </a:cubicBezTo>
                    <a:cubicBezTo>
                      <a:pt x="100" y="0"/>
                      <a:pt x="109" y="2"/>
                      <a:pt x="117" y="3"/>
                    </a:cubicBezTo>
                    <a:cubicBezTo>
                      <a:pt x="120" y="3"/>
                      <a:pt x="124" y="3"/>
                      <a:pt x="128" y="3"/>
                    </a:cubicBezTo>
                    <a:cubicBezTo>
                      <a:pt x="131" y="4"/>
                      <a:pt x="131" y="5"/>
                      <a:pt x="132" y="8"/>
                    </a:cubicBezTo>
                    <a:cubicBezTo>
                      <a:pt x="136" y="21"/>
                      <a:pt x="140" y="35"/>
                      <a:pt x="140" y="48"/>
                    </a:cubicBezTo>
                    <a:cubicBezTo>
                      <a:pt x="140" y="55"/>
                      <a:pt x="141" y="62"/>
                      <a:pt x="141" y="69"/>
                    </a:cubicBezTo>
                    <a:cubicBezTo>
                      <a:pt x="141" y="73"/>
                      <a:pt x="143" y="80"/>
                      <a:pt x="139" y="83"/>
                    </a:cubicBezTo>
                    <a:cubicBezTo>
                      <a:pt x="136" y="87"/>
                      <a:pt x="128" y="87"/>
                      <a:pt x="124" y="89"/>
                    </a:cubicBezTo>
                    <a:cubicBezTo>
                      <a:pt x="116" y="92"/>
                      <a:pt x="108" y="94"/>
                      <a:pt x="100" y="97"/>
                    </a:cubicBezTo>
                    <a:cubicBezTo>
                      <a:pt x="90" y="100"/>
                      <a:pt x="80" y="103"/>
                      <a:pt x="70" y="106"/>
                    </a:cubicBezTo>
                    <a:cubicBezTo>
                      <a:pt x="65" y="108"/>
                      <a:pt x="61" y="109"/>
                      <a:pt x="56" y="111"/>
                    </a:cubicBezTo>
                    <a:cubicBezTo>
                      <a:pt x="52" y="113"/>
                      <a:pt x="47" y="115"/>
                      <a:pt x="43" y="115"/>
                    </a:cubicBezTo>
                    <a:cubicBezTo>
                      <a:pt x="37" y="116"/>
                      <a:pt x="30" y="113"/>
                      <a:pt x="24" y="113"/>
                    </a:cubicBezTo>
                    <a:cubicBezTo>
                      <a:pt x="19" y="112"/>
                      <a:pt x="16" y="108"/>
                      <a:pt x="13" y="104"/>
                    </a:cubicBezTo>
                    <a:cubicBezTo>
                      <a:pt x="8" y="97"/>
                      <a:pt x="4" y="92"/>
                      <a:pt x="4" y="83"/>
                    </a:cubicBezTo>
                    <a:cubicBezTo>
                      <a:pt x="3" y="73"/>
                      <a:pt x="2" y="63"/>
                      <a:pt x="2" y="53"/>
                    </a:cubicBezTo>
                    <a:cubicBezTo>
                      <a:pt x="1" y="50"/>
                      <a:pt x="0" y="43"/>
                      <a:pt x="1" y="40"/>
                    </a:cubicBezTo>
                    <a:cubicBezTo>
                      <a:pt x="3" y="37"/>
                      <a:pt x="7" y="36"/>
                      <a:pt x="9" y="34"/>
                    </a:cubicBezTo>
                    <a:cubicBezTo>
                      <a:pt x="12" y="32"/>
                      <a:pt x="15" y="30"/>
                      <a:pt x="18" y="28"/>
                    </a:cubicBezTo>
                    <a:close/>
                  </a:path>
                </a:pathLst>
              </a:custGeom>
              <a:solidFill>
                <a:srgbClr val="F6EBC9"/>
              </a:solidFill>
              <a:ln w="12700" cap="flat">
                <a:solidFill>
                  <a:srgbClr val="A49E9E"/>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GB" sz="1600" kern="0" dirty="0">
                  <a:solidFill>
                    <a:sysClr val="windowText" lastClr="000000"/>
                  </a:solidFill>
                </a:endParaRPr>
              </a:p>
            </p:txBody>
          </p:sp>
          <p:sp>
            <p:nvSpPr>
              <p:cNvPr id="640" name="Freeform 63">
                <a:extLst>
                  <a:ext uri="{FF2B5EF4-FFF2-40B4-BE49-F238E27FC236}">
                    <a16:creationId xmlns:a16="http://schemas.microsoft.com/office/drawing/2014/main" xmlns="" id="{C09BAAF1-F3D4-5D40-91FC-4DE3B5B0D937}"/>
                  </a:ext>
                </a:extLst>
              </p:cNvPr>
              <p:cNvSpPr>
                <a:spLocks/>
              </p:cNvSpPr>
              <p:nvPr/>
            </p:nvSpPr>
            <p:spPr bwMode="auto">
              <a:xfrm>
                <a:off x="8739566" y="5940220"/>
                <a:ext cx="160161" cy="206725"/>
              </a:xfrm>
              <a:custGeom>
                <a:avLst/>
                <a:gdLst>
                  <a:gd name="T0" fmla="*/ 46 w 47"/>
                  <a:gd name="T1" fmla="*/ 29 h 62"/>
                  <a:gd name="T2" fmla="*/ 26 w 47"/>
                  <a:gd name="T3" fmla="*/ 61 h 62"/>
                  <a:gd name="T4" fmla="*/ 1 w 47"/>
                  <a:gd name="T5" fmla="*/ 33 h 62"/>
                  <a:gd name="T6" fmla="*/ 21 w 47"/>
                  <a:gd name="T7" fmla="*/ 1 h 62"/>
                  <a:gd name="T8" fmla="*/ 46 w 47"/>
                  <a:gd name="T9" fmla="*/ 29 h 62"/>
                </a:gdLst>
                <a:ahLst/>
                <a:cxnLst>
                  <a:cxn ang="0">
                    <a:pos x="T0" y="T1"/>
                  </a:cxn>
                  <a:cxn ang="0">
                    <a:pos x="T2" y="T3"/>
                  </a:cxn>
                  <a:cxn ang="0">
                    <a:pos x="T4" y="T5"/>
                  </a:cxn>
                  <a:cxn ang="0">
                    <a:pos x="T6" y="T7"/>
                  </a:cxn>
                  <a:cxn ang="0">
                    <a:pos x="T8" y="T9"/>
                  </a:cxn>
                </a:cxnLst>
                <a:rect l="0" t="0" r="r" b="b"/>
                <a:pathLst>
                  <a:path w="47" h="62">
                    <a:moveTo>
                      <a:pt x="46" y="29"/>
                    </a:moveTo>
                    <a:cubicBezTo>
                      <a:pt x="47" y="46"/>
                      <a:pt x="38" y="60"/>
                      <a:pt x="26" y="61"/>
                    </a:cubicBezTo>
                    <a:cubicBezTo>
                      <a:pt x="14" y="62"/>
                      <a:pt x="3" y="50"/>
                      <a:pt x="1" y="33"/>
                    </a:cubicBezTo>
                    <a:cubicBezTo>
                      <a:pt x="0" y="16"/>
                      <a:pt x="9" y="2"/>
                      <a:pt x="21" y="1"/>
                    </a:cubicBezTo>
                    <a:cubicBezTo>
                      <a:pt x="33" y="0"/>
                      <a:pt x="44" y="13"/>
                      <a:pt x="46" y="29"/>
                    </a:cubicBezTo>
                    <a:close/>
                  </a:path>
                </a:pathLst>
              </a:custGeom>
              <a:solidFill>
                <a:srgbClr val="E69D98"/>
              </a:solidFill>
              <a:ln w="12700" cap="flat">
                <a:solidFill>
                  <a:srgbClr val="A49E9E"/>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GB" sz="1600" kern="0" dirty="0">
                  <a:solidFill>
                    <a:sysClr val="windowText" lastClr="000000"/>
                  </a:solidFill>
                </a:endParaRPr>
              </a:p>
            </p:txBody>
          </p:sp>
          <p:sp>
            <p:nvSpPr>
              <p:cNvPr id="641" name="Freeform 67">
                <a:extLst>
                  <a:ext uri="{FF2B5EF4-FFF2-40B4-BE49-F238E27FC236}">
                    <a16:creationId xmlns:a16="http://schemas.microsoft.com/office/drawing/2014/main" xmlns="" id="{155F3C78-993D-A146-8187-7B1D042670CE}"/>
                  </a:ext>
                </a:extLst>
              </p:cNvPr>
              <p:cNvSpPr>
                <a:spLocks/>
              </p:cNvSpPr>
              <p:nvPr/>
            </p:nvSpPr>
            <p:spPr bwMode="auto">
              <a:xfrm>
                <a:off x="9156910" y="5830119"/>
                <a:ext cx="173792" cy="216728"/>
              </a:xfrm>
              <a:custGeom>
                <a:avLst/>
                <a:gdLst>
                  <a:gd name="T0" fmla="*/ 44 w 51"/>
                  <a:gd name="T1" fmla="*/ 25 h 65"/>
                  <a:gd name="T2" fmla="*/ 37 w 51"/>
                  <a:gd name="T3" fmla="*/ 61 h 65"/>
                  <a:gd name="T4" fmla="*/ 6 w 51"/>
                  <a:gd name="T5" fmla="*/ 40 h 65"/>
                  <a:gd name="T6" fmla="*/ 14 w 51"/>
                  <a:gd name="T7" fmla="*/ 5 h 65"/>
                  <a:gd name="T8" fmla="*/ 44 w 51"/>
                  <a:gd name="T9" fmla="*/ 25 h 65"/>
                </a:gdLst>
                <a:ahLst/>
                <a:cxnLst>
                  <a:cxn ang="0">
                    <a:pos x="T0" y="T1"/>
                  </a:cxn>
                  <a:cxn ang="0">
                    <a:pos x="T2" y="T3"/>
                  </a:cxn>
                  <a:cxn ang="0">
                    <a:pos x="T4" y="T5"/>
                  </a:cxn>
                  <a:cxn ang="0">
                    <a:pos x="T6" y="T7"/>
                  </a:cxn>
                  <a:cxn ang="0">
                    <a:pos x="T8" y="T9"/>
                  </a:cxn>
                </a:cxnLst>
                <a:rect l="0" t="0" r="r" b="b"/>
                <a:pathLst>
                  <a:path w="51" h="65">
                    <a:moveTo>
                      <a:pt x="44" y="25"/>
                    </a:moveTo>
                    <a:cubicBezTo>
                      <a:pt x="51" y="40"/>
                      <a:pt x="47" y="56"/>
                      <a:pt x="37" y="61"/>
                    </a:cubicBezTo>
                    <a:cubicBezTo>
                      <a:pt x="26" y="65"/>
                      <a:pt x="12" y="56"/>
                      <a:pt x="6" y="40"/>
                    </a:cubicBezTo>
                    <a:cubicBezTo>
                      <a:pt x="0" y="25"/>
                      <a:pt x="3" y="9"/>
                      <a:pt x="14" y="5"/>
                    </a:cubicBezTo>
                    <a:cubicBezTo>
                      <a:pt x="24" y="0"/>
                      <a:pt x="38" y="9"/>
                      <a:pt x="44" y="25"/>
                    </a:cubicBezTo>
                    <a:close/>
                  </a:path>
                </a:pathLst>
              </a:custGeom>
              <a:solidFill>
                <a:srgbClr val="E69D98"/>
              </a:solidFill>
              <a:ln w="12700" cap="flat">
                <a:solidFill>
                  <a:srgbClr val="A49E9E"/>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GB" sz="1600" kern="0" dirty="0">
                  <a:solidFill>
                    <a:sysClr val="windowText" lastClr="000000"/>
                  </a:solidFill>
                </a:endParaRPr>
              </a:p>
            </p:txBody>
          </p:sp>
          <p:sp>
            <p:nvSpPr>
              <p:cNvPr id="642" name="Freeform 94">
                <a:extLst>
                  <a:ext uri="{FF2B5EF4-FFF2-40B4-BE49-F238E27FC236}">
                    <a16:creationId xmlns:a16="http://schemas.microsoft.com/office/drawing/2014/main" xmlns="" id="{980FF9CF-88D0-EC48-84FC-BAA36CC28CF9}"/>
                  </a:ext>
                </a:extLst>
              </p:cNvPr>
              <p:cNvSpPr>
                <a:spLocks/>
              </p:cNvSpPr>
              <p:nvPr/>
            </p:nvSpPr>
            <p:spPr bwMode="auto">
              <a:xfrm>
                <a:off x="8398935" y="6024159"/>
                <a:ext cx="173792" cy="176716"/>
              </a:xfrm>
              <a:custGeom>
                <a:avLst/>
                <a:gdLst>
                  <a:gd name="T0" fmla="*/ 49 w 51"/>
                  <a:gd name="T1" fmla="*/ 24 h 53"/>
                  <a:gd name="T2" fmla="*/ 27 w 51"/>
                  <a:gd name="T3" fmla="*/ 52 h 53"/>
                  <a:gd name="T4" fmla="*/ 1 w 51"/>
                  <a:gd name="T5" fmla="*/ 28 h 53"/>
                  <a:gd name="T6" fmla="*/ 23 w 51"/>
                  <a:gd name="T7" fmla="*/ 1 h 53"/>
                  <a:gd name="T8" fmla="*/ 49 w 51"/>
                  <a:gd name="T9" fmla="*/ 24 h 53"/>
                </a:gdLst>
                <a:ahLst/>
                <a:cxnLst>
                  <a:cxn ang="0">
                    <a:pos x="T0" y="T1"/>
                  </a:cxn>
                  <a:cxn ang="0">
                    <a:pos x="T2" y="T3"/>
                  </a:cxn>
                  <a:cxn ang="0">
                    <a:pos x="T4" y="T5"/>
                  </a:cxn>
                  <a:cxn ang="0">
                    <a:pos x="T6" y="T7"/>
                  </a:cxn>
                  <a:cxn ang="0">
                    <a:pos x="T8" y="T9"/>
                  </a:cxn>
                </a:cxnLst>
                <a:rect l="0" t="0" r="r" b="b"/>
                <a:pathLst>
                  <a:path w="51" h="53">
                    <a:moveTo>
                      <a:pt x="49" y="24"/>
                    </a:moveTo>
                    <a:cubicBezTo>
                      <a:pt x="51" y="38"/>
                      <a:pt x="41" y="50"/>
                      <a:pt x="27" y="52"/>
                    </a:cubicBezTo>
                    <a:cubicBezTo>
                      <a:pt x="14" y="53"/>
                      <a:pt x="2" y="42"/>
                      <a:pt x="1" y="28"/>
                    </a:cubicBezTo>
                    <a:cubicBezTo>
                      <a:pt x="0" y="14"/>
                      <a:pt x="10" y="2"/>
                      <a:pt x="23" y="1"/>
                    </a:cubicBezTo>
                    <a:cubicBezTo>
                      <a:pt x="37" y="0"/>
                      <a:pt x="48" y="10"/>
                      <a:pt x="49" y="24"/>
                    </a:cubicBezTo>
                    <a:close/>
                  </a:path>
                </a:pathLst>
              </a:custGeom>
              <a:solidFill>
                <a:srgbClr val="E69D98"/>
              </a:solidFill>
              <a:ln w="12700" cap="flat">
                <a:solidFill>
                  <a:srgbClr val="A49E9E"/>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GB" sz="1600" kern="0" dirty="0">
                  <a:solidFill>
                    <a:sysClr val="windowText" lastClr="000000"/>
                  </a:solidFill>
                </a:endParaRPr>
              </a:p>
            </p:txBody>
          </p:sp>
        </p:grpSp>
        <p:grpSp>
          <p:nvGrpSpPr>
            <p:cNvPr id="643" name="Group 642">
              <a:extLst>
                <a:ext uri="{FF2B5EF4-FFF2-40B4-BE49-F238E27FC236}">
                  <a16:creationId xmlns:a16="http://schemas.microsoft.com/office/drawing/2014/main" xmlns="" id="{A03CFC61-926D-454B-B4A6-99CF34CD2319}"/>
                </a:ext>
              </a:extLst>
            </p:cNvPr>
            <p:cNvGrpSpPr/>
            <p:nvPr/>
          </p:nvGrpSpPr>
          <p:grpSpPr>
            <a:xfrm rot="4765539">
              <a:off x="10786481" y="5740730"/>
              <a:ext cx="525841" cy="980699"/>
              <a:chOff x="9111793" y="1971817"/>
              <a:chExt cx="785470" cy="1847185"/>
            </a:xfrm>
          </p:grpSpPr>
          <p:sp>
            <p:nvSpPr>
              <p:cNvPr id="644" name="Freeform 21">
                <a:extLst>
                  <a:ext uri="{FF2B5EF4-FFF2-40B4-BE49-F238E27FC236}">
                    <a16:creationId xmlns:a16="http://schemas.microsoft.com/office/drawing/2014/main" xmlns="" id="{33A90F57-2BAB-B84B-A603-4B36AC638809}"/>
                  </a:ext>
                </a:extLst>
              </p:cNvPr>
              <p:cNvSpPr>
                <a:spLocks/>
              </p:cNvSpPr>
              <p:nvPr/>
            </p:nvSpPr>
            <p:spPr bwMode="auto">
              <a:xfrm>
                <a:off x="9370778" y="1971817"/>
                <a:ext cx="209573" cy="490138"/>
              </a:xfrm>
              <a:custGeom>
                <a:avLst/>
                <a:gdLst>
                  <a:gd name="T0" fmla="*/ 44 w 61"/>
                  <a:gd name="T1" fmla="*/ 137 h 147"/>
                  <a:gd name="T2" fmla="*/ 44 w 61"/>
                  <a:gd name="T3" fmla="*/ 126 h 147"/>
                  <a:gd name="T4" fmla="*/ 45 w 61"/>
                  <a:gd name="T5" fmla="*/ 112 h 147"/>
                  <a:gd name="T6" fmla="*/ 46 w 61"/>
                  <a:gd name="T7" fmla="*/ 94 h 147"/>
                  <a:gd name="T8" fmla="*/ 54 w 61"/>
                  <a:gd name="T9" fmla="*/ 62 h 147"/>
                  <a:gd name="T10" fmla="*/ 60 w 61"/>
                  <a:gd name="T11" fmla="*/ 51 h 147"/>
                  <a:gd name="T12" fmla="*/ 59 w 61"/>
                  <a:gd name="T13" fmla="*/ 39 h 147"/>
                  <a:gd name="T14" fmla="*/ 47 w 61"/>
                  <a:gd name="T15" fmla="*/ 13 h 147"/>
                  <a:gd name="T16" fmla="*/ 31 w 61"/>
                  <a:gd name="T17" fmla="*/ 4 h 147"/>
                  <a:gd name="T18" fmla="*/ 25 w 61"/>
                  <a:gd name="T19" fmla="*/ 13 h 147"/>
                  <a:gd name="T20" fmla="*/ 16 w 61"/>
                  <a:gd name="T21" fmla="*/ 29 h 147"/>
                  <a:gd name="T22" fmla="*/ 3 w 61"/>
                  <a:gd name="T23" fmla="*/ 33 h 147"/>
                  <a:gd name="T24" fmla="*/ 5 w 61"/>
                  <a:gd name="T25" fmla="*/ 41 h 147"/>
                  <a:gd name="T26" fmla="*/ 11 w 61"/>
                  <a:gd name="T27" fmla="*/ 58 h 147"/>
                  <a:gd name="T28" fmla="*/ 10 w 61"/>
                  <a:gd name="T29" fmla="*/ 66 h 147"/>
                  <a:gd name="T30" fmla="*/ 7 w 61"/>
                  <a:gd name="T31" fmla="*/ 73 h 147"/>
                  <a:gd name="T32" fmla="*/ 14 w 61"/>
                  <a:gd name="T33" fmla="*/ 79 h 147"/>
                  <a:gd name="T34" fmla="*/ 27 w 61"/>
                  <a:gd name="T35" fmla="*/ 116 h 147"/>
                  <a:gd name="T36" fmla="*/ 17 w 61"/>
                  <a:gd name="T37" fmla="*/ 127 h 147"/>
                  <a:gd name="T38" fmla="*/ 16 w 61"/>
                  <a:gd name="T39" fmla="*/ 143 h 147"/>
                  <a:gd name="T40" fmla="*/ 34 w 61"/>
                  <a:gd name="T41" fmla="*/ 146 h 147"/>
                  <a:gd name="T42" fmla="*/ 43 w 61"/>
                  <a:gd name="T43" fmla="*/ 142 h 147"/>
                  <a:gd name="T44" fmla="*/ 44 w 61"/>
                  <a:gd name="T45" fmla="*/ 13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 h="147">
                    <a:moveTo>
                      <a:pt x="44" y="137"/>
                    </a:moveTo>
                    <a:cubicBezTo>
                      <a:pt x="45" y="133"/>
                      <a:pt x="44" y="130"/>
                      <a:pt x="44" y="126"/>
                    </a:cubicBezTo>
                    <a:cubicBezTo>
                      <a:pt x="45" y="122"/>
                      <a:pt x="45" y="117"/>
                      <a:pt x="45" y="112"/>
                    </a:cubicBezTo>
                    <a:cubicBezTo>
                      <a:pt x="46" y="106"/>
                      <a:pt x="45" y="99"/>
                      <a:pt x="46" y="94"/>
                    </a:cubicBezTo>
                    <a:cubicBezTo>
                      <a:pt x="46" y="94"/>
                      <a:pt x="54" y="62"/>
                      <a:pt x="54" y="62"/>
                    </a:cubicBezTo>
                    <a:cubicBezTo>
                      <a:pt x="55" y="58"/>
                      <a:pt x="59" y="54"/>
                      <a:pt x="60" y="51"/>
                    </a:cubicBezTo>
                    <a:cubicBezTo>
                      <a:pt x="61" y="46"/>
                      <a:pt x="61" y="43"/>
                      <a:pt x="59" y="39"/>
                    </a:cubicBezTo>
                    <a:cubicBezTo>
                      <a:pt x="56" y="30"/>
                      <a:pt x="53" y="20"/>
                      <a:pt x="47" y="13"/>
                    </a:cubicBezTo>
                    <a:cubicBezTo>
                      <a:pt x="42" y="8"/>
                      <a:pt x="40" y="0"/>
                      <a:pt x="31" y="4"/>
                    </a:cubicBezTo>
                    <a:cubicBezTo>
                      <a:pt x="27" y="6"/>
                      <a:pt x="27" y="10"/>
                      <a:pt x="25" y="13"/>
                    </a:cubicBezTo>
                    <a:cubicBezTo>
                      <a:pt x="23" y="19"/>
                      <a:pt x="20" y="24"/>
                      <a:pt x="16" y="29"/>
                    </a:cubicBezTo>
                    <a:cubicBezTo>
                      <a:pt x="12" y="30"/>
                      <a:pt x="7" y="31"/>
                      <a:pt x="3" y="33"/>
                    </a:cubicBezTo>
                    <a:cubicBezTo>
                      <a:pt x="0" y="35"/>
                      <a:pt x="2" y="38"/>
                      <a:pt x="5" y="41"/>
                    </a:cubicBezTo>
                    <a:cubicBezTo>
                      <a:pt x="9" y="45"/>
                      <a:pt x="11" y="51"/>
                      <a:pt x="11" y="58"/>
                    </a:cubicBezTo>
                    <a:cubicBezTo>
                      <a:pt x="11" y="60"/>
                      <a:pt x="10" y="63"/>
                      <a:pt x="10" y="66"/>
                    </a:cubicBezTo>
                    <a:cubicBezTo>
                      <a:pt x="9" y="68"/>
                      <a:pt x="7" y="71"/>
                      <a:pt x="7" y="73"/>
                    </a:cubicBezTo>
                    <a:cubicBezTo>
                      <a:pt x="8" y="75"/>
                      <a:pt x="13" y="78"/>
                      <a:pt x="14" y="79"/>
                    </a:cubicBezTo>
                    <a:cubicBezTo>
                      <a:pt x="24" y="88"/>
                      <a:pt x="28" y="104"/>
                      <a:pt x="27" y="116"/>
                    </a:cubicBezTo>
                    <a:cubicBezTo>
                      <a:pt x="26" y="122"/>
                      <a:pt x="20" y="123"/>
                      <a:pt x="17" y="127"/>
                    </a:cubicBezTo>
                    <a:cubicBezTo>
                      <a:pt x="13" y="130"/>
                      <a:pt x="12" y="140"/>
                      <a:pt x="16" y="143"/>
                    </a:cubicBezTo>
                    <a:cubicBezTo>
                      <a:pt x="20" y="145"/>
                      <a:pt x="29" y="145"/>
                      <a:pt x="34" y="146"/>
                    </a:cubicBezTo>
                    <a:cubicBezTo>
                      <a:pt x="38" y="146"/>
                      <a:pt x="41" y="147"/>
                      <a:pt x="43" y="142"/>
                    </a:cubicBezTo>
                    <a:cubicBezTo>
                      <a:pt x="44" y="141"/>
                      <a:pt x="44" y="139"/>
                      <a:pt x="44" y="137"/>
                    </a:cubicBezTo>
                    <a:close/>
                  </a:path>
                </a:pathLst>
              </a:custGeom>
              <a:solidFill>
                <a:srgbClr val="F5996E"/>
              </a:solidFill>
              <a:ln w="12700" cap="flat">
                <a:solidFill>
                  <a:srgbClr val="A96E67"/>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GB" sz="1600" kern="0" dirty="0">
                  <a:solidFill>
                    <a:sysClr val="windowText" lastClr="000000"/>
                  </a:solidFill>
                </a:endParaRPr>
              </a:p>
            </p:txBody>
          </p:sp>
          <p:sp>
            <p:nvSpPr>
              <p:cNvPr id="645" name="Freeform 25">
                <a:extLst>
                  <a:ext uri="{FF2B5EF4-FFF2-40B4-BE49-F238E27FC236}">
                    <a16:creationId xmlns:a16="http://schemas.microsoft.com/office/drawing/2014/main" xmlns="" id="{1F488E40-AD8A-FC48-8826-4D43F5C2B231}"/>
                  </a:ext>
                </a:extLst>
              </p:cNvPr>
              <p:cNvSpPr>
                <a:spLocks/>
              </p:cNvSpPr>
              <p:nvPr/>
            </p:nvSpPr>
            <p:spPr bwMode="auto">
              <a:xfrm>
                <a:off x="9679172" y="2960428"/>
                <a:ext cx="218091" cy="478468"/>
              </a:xfrm>
              <a:custGeom>
                <a:avLst/>
                <a:gdLst>
                  <a:gd name="T0" fmla="*/ 64 w 64"/>
                  <a:gd name="T1" fmla="*/ 45 h 143"/>
                  <a:gd name="T2" fmla="*/ 64 w 64"/>
                  <a:gd name="T3" fmla="*/ 52 h 143"/>
                  <a:gd name="T4" fmla="*/ 59 w 64"/>
                  <a:gd name="T5" fmla="*/ 73 h 143"/>
                  <a:gd name="T6" fmla="*/ 52 w 64"/>
                  <a:gd name="T7" fmla="*/ 109 h 143"/>
                  <a:gd name="T8" fmla="*/ 49 w 64"/>
                  <a:gd name="T9" fmla="*/ 125 h 143"/>
                  <a:gd name="T10" fmla="*/ 45 w 64"/>
                  <a:gd name="T11" fmla="*/ 138 h 143"/>
                  <a:gd name="T12" fmla="*/ 31 w 64"/>
                  <a:gd name="T13" fmla="*/ 140 h 143"/>
                  <a:gd name="T14" fmla="*/ 16 w 64"/>
                  <a:gd name="T15" fmla="*/ 126 h 143"/>
                  <a:gd name="T16" fmla="*/ 8 w 64"/>
                  <a:gd name="T17" fmla="*/ 113 h 143"/>
                  <a:gd name="T18" fmla="*/ 2 w 64"/>
                  <a:gd name="T19" fmla="*/ 100 h 143"/>
                  <a:gd name="T20" fmla="*/ 9 w 64"/>
                  <a:gd name="T21" fmla="*/ 94 h 143"/>
                  <a:gd name="T22" fmla="*/ 7 w 64"/>
                  <a:gd name="T23" fmla="*/ 67 h 143"/>
                  <a:gd name="T24" fmla="*/ 14 w 64"/>
                  <a:gd name="T25" fmla="*/ 38 h 143"/>
                  <a:gd name="T26" fmla="*/ 19 w 64"/>
                  <a:gd name="T27" fmla="*/ 26 h 143"/>
                  <a:gd name="T28" fmla="*/ 35 w 64"/>
                  <a:gd name="T29" fmla="*/ 27 h 143"/>
                  <a:gd name="T30" fmla="*/ 27 w 64"/>
                  <a:gd name="T31" fmla="*/ 11 h 143"/>
                  <a:gd name="T32" fmla="*/ 34 w 64"/>
                  <a:gd name="T33" fmla="*/ 1 h 143"/>
                  <a:gd name="T34" fmla="*/ 54 w 64"/>
                  <a:gd name="T35" fmla="*/ 15 h 143"/>
                  <a:gd name="T36" fmla="*/ 64 w 64"/>
                  <a:gd name="T37" fmla="*/ 4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3">
                    <a:moveTo>
                      <a:pt x="64" y="45"/>
                    </a:moveTo>
                    <a:cubicBezTo>
                      <a:pt x="64" y="47"/>
                      <a:pt x="64" y="49"/>
                      <a:pt x="64" y="52"/>
                    </a:cubicBezTo>
                    <a:cubicBezTo>
                      <a:pt x="62" y="59"/>
                      <a:pt x="61" y="66"/>
                      <a:pt x="59" y="73"/>
                    </a:cubicBezTo>
                    <a:cubicBezTo>
                      <a:pt x="57" y="85"/>
                      <a:pt x="54" y="97"/>
                      <a:pt x="52" y="109"/>
                    </a:cubicBezTo>
                    <a:cubicBezTo>
                      <a:pt x="51" y="115"/>
                      <a:pt x="50" y="120"/>
                      <a:pt x="49" y="125"/>
                    </a:cubicBezTo>
                    <a:cubicBezTo>
                      <a:pt x="48" y="129"/>
                      <a:pt x="48" y="135"/>
                      <a:pt x="45" y="138"/>
                    </a:cubicBezTo>
                    <a:cubicBezTo>
                      <a:pt x="40" y="143"/>
                      <a:pt x="37" y="141"/>
                      <a:pt x="31" y="140"/>
                    </a:cubicBezTo>
                    <a:cubicBezTo>
                      <a:pt x="23" y="139"/>
                      <a:pt x="20" y="132"/>
                      <a:pt x="16" y="126"/>
                    </a:cubicBezTo>
                    <a:cubicBezTo>
                      <a:pt x="14" y="122"/>
                      <a:pt x="11" y="118"/>
                      <a:pt x="8" y="113"/>
                    </a:cubicBezTo>
                    <a:cubicBezTo>
                      <a:pt x="7" y="111"/>
                      <a:pt x="0" y="103"/>
                      <a:pt x="2" y="100"/>
                    </a:cubicBezTo>
                    <a:cubicBezTo>
                      <a:pt x="3" y="99"/>
                      <a:pt x="10" y="96"/>
                      <a:pt x="9" y="94"/>
                    </a:cubicBezTo>
                    <a:cubicBezTo>
                      <a:pt x="8" y="85"/>
                      <a:pt x="6" y="77"/>
                      <a:pt x="7" y="67"/>
                    </a:cubicBezTo>
                    <a:cubicBezTo>
                      <a:pt x="8" y="57"/>
                      <a:pt x="11" y="48"/>
                      <a:pt x="14" y="38"/>
                    </a:cubicBezTo>
                    <a:cubicBezTo>
                      <a:pt x="15" y="36"/>
                      <a:pt x="17" y="28"/>
                      <a:pt x="19" y="26"/>
                    </a:cubicBezTo>
                    <a:cubicBezTo>
                      <a:pt x="21" y="25"/>
                      <a:pt x="34" y="26"/>
                      <a:pt x="35" y="27"/>
                    </a:cubicBezTo>
                    <a:cubicBezTo>
                      <a:pt x="32" y="22"/>
                      <a:pt x="29" y="17"/>
                      <a:pt x="27" y="11"/>
                    </a:cubicBezTo>
                    <a:cubicBezTo>
                      <a:pt x="25" y="4"/>
                      <a:pt x="26" y="0"/>
                      <a:pt x="34" y="1"/>
                    </a:cubicBezTo>
                    <a:cubicBezTo>
                      <a:pt x="44" y="2"/>
                      <a:pt x="49" y="7"/>
                      <a:pt x="54" y="15"/>
                    </a:cubicBezTo>
                    <a:cubicBezTo>
                      <a:pt x="59" y="24"/>
                      <a:pt x="64" y="34"/>
                      <a:pt x="64" y="45"/>
                    </a:cubicBezTo>
                    <a:close/>
                  </a:path>
                </a:pathLst>
              </a:custGeom>
              <a:solidFill>
                <a:srgbClr val="F5996E"/>
              </a:solidFill>
              <a:ln w="12700" cap="flat">
                <a:solidFill>
                  <a:srgbClr val="A96E67"/>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GB" sz="1600" kern="0" dirty="0">
                  <a:solidFill>
                    <a:sysClr val="windowText" lastClr="000000"/>
                  </a:solidFill>
                </a:endParaRPr>
              </a:p>
            </p:txBody>
          </p:sp>
          <p:sp>
            <p:nvSpPr>
              <p:cNvPr id="646" name="Freeform 26">
                <a:extLst>
                  <a:ext uri="{FF2B5EF4-FFF2-40B4-BE49-F238E27FC236}">
                    <a16:creationId xmlns:a16="http://schemas.microsoft.com/office/drawing/2014/main" xmlns="" id="{FCBFEA74-B442-534B-A2CF-B470C559F906}"/>
                  </a:ext>
                </a:extLst>
              </p:cNvPr>
              <p:cNvSpPr>
                <a:spLocks/>
              </p:cNvSpPr>
              <p:nvPr/>
            </p:nvSpPr>
            <p:spPr bwMode="auto">
              <a:xfrm>
                <a:off x="9285586" y="2987102"/>
                <a:ext cx="236834" cy="391777"/>
              </a:xfrm>
              <a:custGeom>
                <a:avLst/>
                <a:gdLst>
                  <a:gd name="T0" fmla="*/ 26 w 69"/>
                  <a:gd name="T1" fmla="*/ 21 h 117"/>
                  <a:gd name="T2" fmla="*/ 28 w 69"/>
                  <a:gd name="T3" fmla="*/ 6 h 117"/>
                  <a:gd name="T4" fmla="*/ 42 w 69"/>
                  <a:gd name="T5" fmla="*/ 1 h 117"/>
                  <a:gd name="T6" fmla="*/ 56 w 69"/>
                  <a:gd name="T7" fmla="*/ 14 h 117"/>
                  <a:gd name="T8" fmla="*/ 66 w 69"/>
                  <a:gd name="T9" fmla="*/ 34 h 117"/>
                  <a:gd name="T10" fmla="*/ 68 w 69"/>
                  <a:gd name="T11" fmla="*/ 54 h 117"/>
                  <a:gd name="T12" fmla="*/ 65 w 69"/>
                  <a:gd name="T13" fmla="*/ 71 h 117"/>
                  <a:gd name="T14" fmla="*/ 55 w 69"/>
                  <a:gd name="T15" fmla="*/ 84 h 117"/>
                  <a:gd name="T16" fmla="*/ 42 w 69"/>
                  <a:gd name="T17" fmla="*/ 98 h 117"/>
                  <a:gd name="T18" fmla="*/ 38 w 69"/>
                  <a:gd name="T19" fmla="*/ 114 h 117"/>
                  <a:gd name="T20" fmla="*/ 27 w 69"/>
                  <a:gd name="T21" fmla="*/ 117 h 117"/>
                  <a:gd name="T22" fmla="*/ 18 w 69"/>
                  <a:gd name="T23" fmla="*/ 107 h 117"/>
                  <a:gd name="T24" fmla="*/ 18 w 69"/>
                  <a:gd name="T25" fmla="*/ 92 h 117"/>
                  <a:gd name="T26" fmla="*/ 18 w 69"/>
                  <a:gd name="T27" fmla="*/ 87 h 117"/>
                  <a:gd name="T28" fmla="*/ 8 w 69"/>
                  <a:gd name="T29" fmla="*/ 86 h 117"/>
                  <a:gd name="T30" fmla="*/ 1 w 69"/>
                  <a:gd name="T31" fmla="*/ 84 h 117"/>
                  <a:gd name="T32" fmla="*/ 1 w 69"/>
                  <a:gd name="T33" fmla="*/ 73 h 117"/>
                  <a:gd name="T34" fmla="*/ 12 w 69"/>
                  <a:gd name="T35" fmla="*/ 65 h 117"/>
                  <a:gd name="T36" fmla="*/ 22 w 69"/>
                  <a:gd name="T37" fmla="*/ 59 h 117"/>
                  <a:gd name="T38" fmla="*/ 29 w 69"/>
                  <a:gd name="T39" fmla="*/ 59 h 117"/>
                  <a:gd name="T40" fmla="*/ 26 w 69"/>
                  <a:gd name="T41" fmla="*/ 2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 h="117">
                    <a:moveTo>
                      <a:pt x="26" y="21"/>
                    </a:moveTo>
                    <a:cubicBezTo>
                      <a:pt x="25" y="16"/>
                      <a:pt x="24" y="9"/>
                      <a:pt x="28" y="6"/>
                    </a:cubicBezTo>
                    <a:cubicBezTo>
                      <a:pt x="30" y="4"/>
                      <a:pt x="38" y="0"/>
                      <a:pt x="42" y="1"/>
                    </a:cubicBezTo>
                    <a:cubicBezTo>
                      <a:pt x="46" y="2"/>
                      <a:pt x="53" y="10"/>
                      <a:pt x="56" y="14"/>
                    </a:cubicBezTo>
                    <a:cubicBezTo>
                      <a:pt x="61" y="20"/>
                      <a:pt x="64" y="27"/>
                      <a:pt x="66" y="34"/>
                    </a:cubicBezTo>
                    <a:cubicBezTo>
                      <a:pt x="67" y="41"/>
                      <a:pt x="67" y="47"/>
                      <a:pt x="68" y="54"/>
                    </a:cubicBezTo>
                    <a:cubicBezTo>
                      <a:pt x="68" y="60"/>
                      <a:pt x="69" y="66"/>
                      <a:pt x="65" y="71"/>
                    </a:cubicBezTo>
                    <a:cubicBezTo>
                      <a:pt x="63" y="76"/>
                      <a:pt x="58" y="80"/>
                      <a:pt x="55" y="84"/>
                    </a:cubicBezTo>
                    <a:cubicBezTo>
                      <a:pt x="51" y="89"/>
                      <a:pt x="46" y="92"/>
                      <a:pt x="42" y="98"/>
                    </a:cubicBezTo>
                    <a:cubicBezTo>
                      <a:pt x="39" y="103"/>
                      <a:pt x="42" y="110"/>
                      <a:pt x="38" y="114"/>
                    </a:cubicBezTo>
                    <a:cubicBezTo>
                      <a:pt x="36" y="116"/>
                      <a:pt x="30" y="116"/>
                      <a:pt x="27" y="117"/>
                    </a:cubicBezTo>
                    <a:cubicBezTo>
                      <a:pt x="21" y="117"/>
                      <a:pt x="18" y="113"/>
                      <a:pt x="18" y="107"/>
                    </a:cubicBezTo>
                    <a:cubicBezTo>
                      <a:pt x="18" y="102"/>
                      <a:pt x="18" y="97"/>
                      <a:pt x="18" y="92"/>
                    </a:cubicBezTo>
                    <a:cubicBezTo>
                      <a:pt x="18" y="91"/>
                      <a:pt x="18" y="88"/>
                      <a:pt x="18" y="87"/>
                    </a:cubicBezTo>
                    <a:cubicBezTo>
                      <a:pt x="16" y="85"/>
                      <a:pt x="10" y="86"/>
                      <a:pt x="8" y="86"/>
                    </a:cubicBezTo>
                    <a:cubicBezTo>
                      <a:pt x="5" y="86"/>
                      <a:pt x="3" y="86"/>
                      <a:pt x="1" y="84"/>
                    </a:cubicBezTo>
                    <a:cubicBezTo>
                      <a:pt x="0" y="81"/>
                      <a:pt x="0" y="75"/>
                      <a:pt x="1" y="73"/>
                    </a:cubicBezTo>
                    <a:cubicBezTo>
                      <a:pt x="3" y="70"/>
                      <a:pt x="9" y="65"/>
                      <a:pt x="12" y="65"/>
                    </a:cubicBezTo>
                    <a:cubicBezTo>
                      <a:pt x="22" y="59"/>
                      <a:pt x="22" y="59"/>
                      <a:pt x="22" y="59"/>
                    </a:cubicBezTo>
                    <a:cubicBezTo>
                      <a:pt x="29" y="59"/>
                      <a:pt x="29" y="59"/>
                      <a:pt x="29" y="59"/>
                    </a:cubicBezTo>
                    <a:cubicBezTo>
                      <a:pt x="29" y="59"/>
                      <a:pt x="26" y="21"/>
                      <a:pt x="26" y="21"/>
                    </a:cubicBezTo>
                    <a:close/>
                  </a:path>
                </a:pathLst>
              </a:custGeom>
              <a:solidFill>
                <a:srgbClr val="F5996E"/>
              </a:solidFill>
              <a:ln w="12700" cap="flat">
                <a:solidFill>
                  <a:srgbClr val="A96E67"/>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GB" sz="1600" kern="0" dirty="0">
                  <a:solidFill>
                    <a:sysClr val="windowText" lastClr="000000"/>
                  </a:solidFill>
                </a:endParaRPr>
              </a:p>
            </p:txBody>
          </p:sp>
          <p:sp>
            <p:nvSpPr>
              <p:cNvPr id="647" name="Freeform 27">
                <a:extLst>
                  <a:ext uri="{FF2B5EF4-FFF2-40B4-BE49-F238E27FC236}">
                    <a16:creationId xmlns:a16="http://schemas.microsoft.com/office/drawing/2014/main" xmlns="" id="{8D71A06F-1DE4-114B-ADAE-2DC902246E2C}"/>
                  </a:ext>
                </a:extLst>
              </p:cNvPr>
              <p:cNvSpPr>
                <a:spLocks/>
              </p:cNvSpPr>
              <p:nvPr/>
            </p:nvSpPr>
            <p:spPr bwMode="auto">
              <a:xfrm>
                <a:off x="9408261" y="3275516"/>
                <a:ext cx="417441" cy="513478"/>
              </a:xfrm>
              <a:custGeom>
                <a:avLst/>
                <a:gdLst>
                  <a:gd name="T0" fmla="*/ 61 w 122"/>
                  <a:gd name="T1" fmla="*/ 9 h 154"/>
                  <a:gd name="T2" fmla="*/ 106 w 122"/>
                  <a:gd name="T3" fmla="*/ 50 h 154"/>
                  <a:gd name="T4" fmla="*/ 119 w 122"/>
                  <a:gd name="T5" fmla="*/ 71 h 154"/>
                  <a:gd name="T6" fmla="*/ 110 w 122"/>
                  <a:gd name="T7" fmla="*/ 139 h 154"/>
                  <a:gd name="T8" fmla="*/ 103 w 122"/>
                  <a:gd name="T9" fmla="*/ 148 h 154"/>
                  <a:gd name="T10" fmla="*/ 83 w 122"/>
                  <a:gd name="T11" fmla="*/ 151 h 154"/>
                  <a:gd name="T12" fmla="*/ 69 w 122"/>
                  <a:gd name="T13" fmla="*/ 151 h 154"/>
                  <a:gd name="T14" fmla="*/ 60 w 122"/>
                  <a:gd name="T15" fmla="*/ 143 h 154"/>
                  <a:gd name="T16" fmla="*/ 38 w 122"/>
                  <a:gd name="T17" fmla="*/ 125 h 154"/>
                  <a:gd name="T18" fmla="*/ 33 w 122"/>
                  <a:gd name="T19" fmla="*/ 121 h 154"/>
                  <a:gd name="T20" fmla="*/ 21 w 122"/>
                  <a:gd name="T21" fmla="*/ 96 h 154"/>
                  <a:gd name="T22" fmla="*/ 10 w 122"/>
                  <a:gd name="T23" fmla="*/ 85 h 154"/>
                  <a:gd name="T24" fmla="*/ 16 w 122"/>
                  <a:gd name="T25" fmla="*/ 65 h 154"/>
                  <a:gd name="T26" fmla="*/ 13 w 122"/>
                  <a:gd name="T27" fmla="*/ 47 h 154"/>
                  <a:gd name="T28" fmla="*/ 0 w 122"/>
                  <a:gd name="T29" fmla="*/ 37 h 154"/>
                  <a:gd name="T30" fmla="*/ 17 w 122"/>
                  <a:gd name="T31" fmla="*/ 28 h 154"/>
                  <a:gd name="T32" fmla="*/ 21 w 122"/>
                  <a:gd name="T33" fmla="*/ 7 h 154"/>
                  <a:gd name="T34" fmla="*/ 28 w 122"/>
                  <a:gd name="T35" fmla="*/ 11 h 154"/>
                  <a:gd name="T36" fmla="*/ 35 w 122"/>
                  <a:gd name="T37" fmla="*/ 13 h 154"/>
                  <a:gd name="T38" fmla="*/ 48 w 122"/>
                  <a:gd name="T39" fmla="*/ 0 h 154"/>
                  <a:gd name="T40" fmla="*/ 61 w 122"/>
                  <a:gd name="T41" fmla="*/ 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2" h="154">
                    <a:moveTo>
                      <a:pt x="61" y="9"/>
                    </a:moveTo>
                    <a:cubicBezTo>
                      <a:pt x="61" y="9"/>
                      <a:pt x="105" y="50"/>
                      <a:pt x="106" y="50"/>
                    </a:cubicBezTo>
                    <a:cubicBezTo>
                      <a:pt x="111" y="55"/>
                      <a:pt x="118" y="63"/>
                      <a:pt x="119" y="71"/>
                    </a:cubicBezTo>
                    <a:cubicBezTo>
                      <a:pt x="122" y="93"/>
                      <a:pt x="116" y="117"/>
                      <a:pt x="110" y="139"/>
                    </a:cubicBezTo>
                    <a:cubicBezTo>
                      <a:pt x="109" y="143"/>
                      <a:pt x="108" y="146"/>
                      <a:pt x="103" y="148"/>
                    </a:cubicBezTo>
                    <a:cubicBezTo>
                      <a:pt x="96" y="150"/>
                      <a:pt x="90" y="150"/>
                      <a:pt x="83" y="151"/>
                    </a:cubicBezTo>
                    <a:cubicBezTo>
                      <a:pt x="78" y="152"/>
                      <a:pt x="74" y="154"/>
                      <a:pt x="69" y="151"/>
                    </a:cubicBezTo>
                    <a:cubicBezTo>
                      <a:pt x="66" y="148"/>
                      <a:pt x="63" y="146"/>
                      <a:pt x="60" y="143"/>
                    </a:cubicBezTo>
                    <a:cubicBezTo>
                      <a:pt x="53" y="137"/>
                      <a:pt x="45" y="131"/>
                      <a:pt x="38" y="125"/>
                    </a:cubicBezTo>
                    <a:cubicBezTo>
                      <a:pt x="36" y="124"/>
                      <a:pt x="34" y="123"/>
                      <a:pt x="33" y="121"/>
                    </a:cubicBezTo>
                    <a:cubicBezTo>
                      <a:pt x="29" y="113"/>
                      <a:pt x="27" y="103"/>
                      <a:pt x="21" y="96"/>
                    </a:cubicBezTo>
                    <a:cubicBezTo>
                      <a:pt x="18" y="92"/>
                      <a:pt x="13" y="89"/>
                      <a:pt x="10" y="85"/>
                    </a:cubicBezTo>
                    <a:cubicBezTo>
                      <a:pt x="4" y="78"/>
                      <a:pt x="14" y="71"/>
                      <a:pt x="16" y="65"/>
                    </a:cubicBezTo>
                    <a:cubicBezTo>
                      <a:pt x="19" y="60"/>
                      <a:pt x="16" y="52"/>
                      <a:pt x="13" y="47"/>
                    </a:cubicBezTo>
                    <a:cubicBezTo>
                      <a:pt x="9" y="42"/>
                      <a:pt x="4" y="39"/>
                      <a:pt x="0" y="37"/>
                    </a:cubicBezTo>
                    <a:cubicBezTo>
                      <a:pt x="2" y="38"/>
                      <a:pt x="15" y="29"/>
                      <a:pt x="17" y="28"/>
                    </a:cubicBezTo>
                    <a:cubicBezTo>
                      <a:pt x="23" y="22"/>
                      <a:pt x="19" y="13"/>
                      <a:pt x="21" y="7"/>
                    </a:cubicBezTo>
                    <a:cubicBezTo>
                      <a:pt x="21" y="7"/>
                      <a:pt x="27" y="11"/>
                      <a:pt x="28" y="11"/>
                    </a:cubicBezTo>
                    <a:cubicBezTo>
                      <a:pt x="30" y="13"/>
                      <a:pt x="32" y="14"/>
                      <a:pt x="35" y="13"/>
                    </a:cubicBezTo>
                    <a:cubicBezTo>
                      <a:pt x="41" y="10"/>
                      <a:pt x="42" y="1"/>
                      <a:pt x="48" y="0"/>
                    </a:cubicBezTo>
                    <a:cubicBezTo>
                      <a:pt x="51" y="0"/>
                      <a:pt x="59" y="7"/>
                      <a:pt x="61" y="9"/>
                    </a:cubicBezTo>
                    <a:close/>
                  </a:path>
                </a:pathLst>
              </a:custGeom>
              <a:solidFill>
                <a:srgbClr val="F5996E"/>
              </a:solidFill>
              <a:ln w="12700" cap="flat">
                <a:solidFill>
                  <a:srgbClr val="A96E67"/>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GB" sz="1600" kern="0" dirty="0">
                  <a:solidFill>
                    <a:sysClr val="windowText" lastClr="000000"/>
                  </a:solidFill>
                </a:endParaRPr>
              </a:p>
            </p:txBody>
          </p:sp>
          <p:sp>
            <p:nvSpPr>
              <p:cNvPr id="648" name="Freeform 28">
                <a:extLst>
                  <a:ext uri="{FF2B5EF4-FFF2-40B4-BE49-F238E27FC236}">
                    <a16:creationId xmlns:a16="http://schemas.microsoft.com/office/drawing/2014/main" xmlns="" id="{2159DF2C-9061-9F45-A44F-DF419430B319}"/>
                  </a:ext>
                </a:extLst>
              </p:cNvPr>
              <p:cNvSpPr>
                <a:spLocks/>
              </p:cNvSpPr>
              <p:nvPr/>
            </p:nvSpPr>
            <p:spPr bwMode="auto">
              <a:xfrm>
                <a:off x="9111793" y="3338867"/>
                <a:ext cx="333952" cy="480135"/>
              </a:xfrm>
              <a:custGeom>
                <a:avLst/>
                <a:gdLst>
                  <a:gd name="T0" fmla="*/ 0 w 98"/>
                  <a:gd name="T1" fmla="*/ 76 h 144"/>
                  <a:gd name="T2" fmla="*/ 2 w 98"/>
                  <a:gd name="T3" fmla="*/ 51 h 144"/>
                  <a:gd name="T4" fmla="*/ 18 w 98"/>
                  <a:gd name="T5" fmla="*/ 2 h 144"/>
                  <a:gd name="T6" fmla="*/ 27 w 98"/>
                  <a:gd name="T7" fmla="*/ 7 h 144"/>
                  <a:gd name="T8" fmla="*/ 33 w 98"/>
                  <a:gd name="T9" fmla="*/ 7 h 144"/>
                  <a:gd name="T10" fmla="*/ 42 w 98"/>
                  <a:gd name="T11" fmla="*/ 0 h 144"/>
                  <a:gd name="T12" fmla="*/ 44 w 98"/>
                  <a:gd name="T13" fmla="*/ 14 h 144"/>
                  <a:gd name="T14" fmla="*/ 57 w 98"/>
                  <a:gd name="T15" fmla="*/ 12 h 144"/>
                  <a:gd name="T16" fmla="*/ 67 w 98"/>
                  <a:gd name="T17" fmla="*/ 12 h 144"/>
                  <a:gd name="T18" fmla="*/ 70 w 98"/>
                  <a:gd name="T19" fmla="*/ 22 h 144"/>
                  <a:gd name="T20" fmla="*/ 73 w 98"/>
                  <a:gd name="T21" fmla="*/ 30 h 144"/>
                  <a:gd name="T22" fmla="*/ 80 w 98"/>
                  <a:gd name="T23" fmla="*/ 35 h 144"/>
                  <a:gd name="T24" fmla="*/ 84 w 98"/>
                  <a:gd name="T25" fmla="*/ 39 h 144"/>
                  <a:gd name="T26" fmla="*/ 84 w 98"/>
                  <a:gd name="T27" fmla="*/ 55 h 144"/>
                  <a:gd name="T28" fmla="*/ 85 w 98"/>
                  <a:gd name="T29" fmla="*/ 69 h 144"/>
                  <a:gd name="T30" fmla="*/ 89 w 98"/>
                  <a:gd name="T31" fmla="*/ 79 h 144"/>
                  <a:gd name="T32" fmla="*/ 92 w 98"/>
                  <a:gd name="T33" fmla="*/ 86 h 144"/>
                  <a:gd name="T34" fmla="*/ 97 w 98"/>
                  <a:gd name="T35" fmla="*/ 98 h 144"/>
                  <a:gd name="T36" fmla="*/ 95 w 98"/>
                  <a:gd name="T37" fmla="*/ 111 h 144"/>
                  <a:gd name="T38" fmla="*/ 88 w 98"/>
                  <a:gd name="T39" fmla="*/ 120 h 144"/>
                  <a:gd name="T40" fmla="*/ 73 w 98"/>
                  <a:gd name="T41" fmla="*/ 140 h 144"/>
                  <a:gd name="T42" fmla="*/ 69 w 98"/>
                  <a:gd name="T43" fmla="*/ 144 h 144"/>
                  <a:gd name="T44" fmla="*/ 27 w 98"/>
                  <a:gd name="T45" fmla="*/ 100 h 144"/>
                  <a:gd name="T46" fmla="*/ 0 w 98"/>
                  <a:gd name="T47" fmla="*/ 7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8" h="144">
                    <a:moveTo>
                      <a:pt x="0" y="76"/>
                    </a:moveTo>
                    <a:cubicBezTo>
                      <a:pt x="2" y="51"/>
                      <a:pt x="2" y="51"/>
                      <a:pt x="2" y="51"/>
                    </a:cubicBezTo>
                    <a:cubicBezTo>
                      <a:pt x="7" y="35"/>
                      <a:pt x="12" y="18"/>
                      <a:pt x="18" y="2"/>
                    </a:cubicBezTo>
                    <a:cubicBezTo>
                      <a:pt x="21" y="3"/>
                      <a:pt x="25" y="4"/>
                      <a:pt x="27" y="7"/>
                    </a:cubicBezTo>
                    <a:cubicBezTo>
                      <a:pt x="29" y="9"/>
                      <a:pt x="31" y="9"/>
                      <a:pt x="33" y="7"/>
                    </a:cubicBezTo>
                    <a:cubicBezTo>
                      <a:pt x="35" y="5"/>
                      <a:pt x="38" y="1"/>
                      <a:pt x="42" y="0"/>
                    </a:cubicBezTo>
                    <a:cubicBezTo>
                      <a:pt x="43" y="0"/>
                      <a:pt x="44" y="13"/>
                      <a:pt x="44" y="14"/>
                    </a:cubicBezTo>
                    <a:cubicBezTo>
                      <a:pt x="47" y="18"/>
                      <a:pt x="54" y="14"/>
                      <a:pt x="57" y="12"/>
                    </a:cubicBezTo>
                    <a:cubicBezTo>
                      <a:pt x="62" y="10"/>
                      <a:pt x="64" y="7"/>
                      <a:pt x="67" y="12"/>
                    </a:cubicBezTo>
                    <a:cubicBezTo>
                      <a:pt x="69" y="15"/>
                      <a:pt x="70" y="18"/>
                      <a:pt x="70" y="22"/>
                    </a:cubicBezTo>
                    <a:cubicBezTo>
                      <a:pt x="70" y="26"/>
                      <a:pt x="70" y="27"/>
                      <a:pt x="73" y="30"/>
                    </a:cubicBezTo>
                    <a:cubicBezTo>
                      <a:pt x="75" y="31"/>
                      <a:pt x="77" y="34"/>
                      <a:pt x="80" y="35"/>
                    </a:cubicBezTo>
                    <a:cubicBezTo>
                      <a:pt x="83" y="36"/>
                      <a:pt x="83" y="36"/>
                      <a:pt x="84" y="39"/>
                    </a:cubicBezTo>
                    <a:cubicBezTo>
                      <a:pt x="86" y="45"/>
                      <a:pt x="85" y="50"/>
                      <a:pt x="84" y="55"/>
                    </a:cubicBezTo>
                    <a:cubicBezTo>
                      <a:pt x="83" y="59"/>
                      <a:pt x="83" y="64"/>
                      <a:pt x="85" y="69"/>
                    </a:cubicBezTo>
                    <a:cubicBezTo>
                      <a:pt x="86" y="72"/>
                      <a:pt x="88" y="75"/>
                      <a:pt x="89" y="79"/>
                    </a:cubicBezTo>
                    <a:cubicBezTo>
                      <a:pt x="90" y="81"/>
                      <a:pt x="90" y="84"/>
                      <a:pt x="92" y="86"/>
                    </a:cubicBezTo>
                    <a:cubicBezTo>
                      <a:pt x="94" y="89"/>
                      <a:pt x="96" y="94"/>
                      <a:pt x="97" y="98"/>
                    </a:cubicBezTo>
                    <a:cubicBezTo>
                      <a:pt x="98" y="103"/>
                      <a:pt x="98" y="107"/>
                      <a:pt x="95" y="111"/>
                    </a:cubicBezTo>
                    <a:cubicBezTo>
                      <a:pt x="92" y="114"/>
                      <a:pt x="90" y="117"/>
                      <a:pt x="88" y="120"/>
                    </a:cubicBezTo>
                    <a:cubicBezTo>
                      <a:pt x="83" y="127"/>
                      <a:pt x="78" y="133"/>
                      <a:pt x="73" y="140"/>
                    </a:cubicBezTo>
                    <a:cubicBezTo>
                      <a:pt x="72" y="141"/>
                      <a:pt x="71" y="143"/>
                      <a:pt x="69" y="144"/>
                    </a:cubicBezTo>
                    <a:cubicBezTo>
                      <a:pt x="27" y="100"/>
                      <a:pt x="27" y="100"/>
                      <a:pt x="27" y="100"/>
                    </a:cubicBezTo>
                    <a:lnTo>
                      <a:pt x="0" y="76"/>
                    </a:lnTo>
                    <a:close/>
                  </a:path>
                </a:pathLst>
              </a:custGeom>
              <a:solidFill>
                <a:srgbClr val="F5996E"/>
              </a:solidFill>
              <a:ln w="12700" cap="flat">
                <a:solidFill>
                  <a:srgbClr val="A96E67"/>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GB" sz="1600" kern="0" dirty="0">
                  <a:solidFill>
                    <a:sysClr val="windowText" lastClr="000000"/>
                  </a:solidFill>
                </a:endParaRPr>
              </a:p>
            </p:txBody>
          </p:sp>
          <p:sp>
            <p:nvSpPr>
              <p:cNvPr id="649" name="Freeform 71">
                <a:extLst>
                  <a:ext uri="{FF2B5EF4-FFF2-40B4-BE49-F238E27FC236}">
                    <a16:creationId xmlns:a16="http://schemas.microsoft.com/office/drawing/2014/main" xmlns="" id="{23B4C10E-76AD-4545-9723-9BB256FF70D0}"/>
                  </a:ext>
                </a:extLst>
              </p:cNvPr>
              <p:cNvSpPr>
                <a:spLocks/>
              </p:cNvSpPr>
              <p:nvPr/>
            </p:nvSpPr>
            <p:spPr bwMode="auto">
              <a:xfrm>
                <a:off x="9207209" y="3438895"/>
                <a:ext cx="146530" cy="200056"/>
              </a:xfrm>
              <a:custGeom>
                <a:avLst/>
                <a:gdLst>
                  <a:gd name="T0" fmla="*/ 35 w 43"/>
                  <a:gd name="T1" fmla="*/ 23 h 60"/>
                  <a:gd name="T2" fmla="*/ 35 w 43"/>
                  <a:gd name="T3" fmla="*/ 56 h 60"/>
                  <a:gd name="T4" fmla="*/ 7 w 43"/>
                  <a:gd name="T5" fmla="*/ 38 h 60"/>
                  <a:gd name="T6" fmla="*/ 7 w 43"/>
                  <a:gd name="T7" fmla="*/ 4 h 60"/>
                  <a:gd name="T8" fmla="*/ 35 w 43"/>
                  <a:gd name="T9" fmla="*/ 23 h 60"/>
                </a:gdLst>
                <a:ahLst/>
                <a:cxnLst>
                  <a:cxn ang="0">
                    <a:pos x="T0" y="T1"/>
                  </a:cxn>
                  <a:cxn ang="0">
                    <a:pos x="T2" y="T3"/>
                  </a:cxn>
                  <a:cxn ang="0">
                    <a:pos x="T4" y="T5"/>
                  </a:cxn>
                  <a:cxn ang="0">
                    <a:pos x="T6" y="T7"/>
                  </a:cxn>
                  <a:cxn ang="0">
                    <a:pos x="T8" y="T9"/>
                  </a:cxn>
                </a:cxnLst>
                <a:rect l="0" t="0" r="r" b="b"/>
                <a:pathLst>
                  <a:path w="43" h="60">
                    <a:moveTo>
                      <a:pt x="35" y="23"/>
                    </a:moveTo>
                    <a:cubicBezTo>
                      <a:pt x="43" y="37"/>
                      <a:pt x="43" y="52"/>
                      <a:pt x="35" y="56"/>
                    </a:cubicBezTo>
                    <a:cubicBezTo>
                      <a:pt x="27" y="60"/>
                      <a:pt x="15" y="52"/>
                      <a:pt x="7" y="38"/>
                    </a:cubicBezTo>
                    <a:cubicBezTo>
                      <a:pt x="0" y="23"/>
                      <a:pt x="0" y="8"/>
                      <a:pt x="7" y="4"/>
                    </a:cubicBezTo>
                    <a:cubicBezTo>
                      <a:pt x="15" y="0"/>
                      <a:pt x="27" y="9"/>
                      <a:pt x="35" y="23"/>
                    </a:cubicBezTo>
                    <a:close/>
                  </a:path>
                </a:pathLst>
              </a:custGeom>
              <a:solidFill>
                <a:srgbClr val="D4644B"/>
              </a:solidFill>
              <a:ln w="12700" cap="flat">
                <a:solidFill>
                  <a:srgbClr val="AF5D47"/>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GB" sz="1600" kern="0" dirty="0">
                  <a:solidFill>
                    <a:sysClr val="windowText" lastClr="000000"/>
                  </a:solidFill>
                </a:endParaRPr>
              </a:p>
            </p:txBody>
          </p:sp>
          <p:sp>
            <p:nvSpPr>
              <p:cNvPr id="650" name="Freeform 107">
                <a:extLst>
                  <a:ext uri="{FF2B5EF4-FFF2-40B4-BE49-F238E27FC236}">
                    <a16:creationId xmlns:a16="http://schemas.microsoft.com/office/drawing/2014/main" xmlns="" id="{09D3B3C4-6FBA-2940-BA27-1FE83DEC403E}"/>
                  </a:ext>
                </a:extLst>
              </p:cNvPr>
              <p:cNvSpPr>
                <a:spLocks/>
              </p:cNvSpPr>
              <p:nvPr/>
            </p:nvSpPr>
            <p:spPr bwMode="auto">
              <a:xfrm>
                <a:off x="9295809" y="2441949"/>
                <a:ext cx="201053" cy="225064"/>
              </a:xfrm>
              <a:custGeom>
                <a:avLst/>
                <a:gdLst>
                  <a:gd name="T0" fmla="*/ 3 w 59"/>
                  <a:gd name="T1" fmla="*/ 66 h 67"/>
                  <a:gd name="T2" fmla="*/ 3 w 59"/>
                  <a:gd name="T3" fmla="*/ 51 h 67"/>
                  <a:gd name="T4" fmla="*/ 3 w 59"/>
                  <a:gd name="T5" fmla="*/ 41 h 67"/>
                  <a:gd name="T6" fmla="*/ 5 w 59"/>
                  <a:gd name="T7" fmla="*/ 31 h 67"/>
                  <a:gd name="T8" fmla="*/ 7 w 59"/>
                  <a:gd name="T9" fmla="*/ 23 h 67"/>
                  <a:gd name="T10" fmla="*/ 9 w 59"/>
                  <a:gd name="T11" fmla="*/ 15 h 67"/>
                  <a:gd name="T12" fmla="*/ 15 w 59"/>
                  <a:gd name="T13" fmla="*/ 12 h 67"/>
                  <a:gd name="T14" fmla="*/ 21 w 59"/>
                  <a:gd name="T15" fmla="*/ 8 h 67"/>
                  <a:gd name="T16" fmla="*/ 30 w 59"/>
                  <a:gd name="T17" fmla="*/ 3 h 67"/>
                  <a:gd name="T18" fmla="*/ 36 w 59"/>
                  <a:gd name="T19" fmla="*/ 4 h 67"/>
                  <a:gd name="T20" fmla="*/ 42 w 59"/>
                  <a:gd name="T21" fmla="*/ 10 h 67"/>
                  <a:gd name="T22" fmla="*/ 50 w 59"/>
                  <a:gd name="T23" fmla="*/ 15 h 67"/>
                  <a:gd name="T24" fmla="*/ 54 w 59"/>
                  <a:gd name="T25" fmla="*/ 20 h 67"/>
                  <a:gd name="T26" fmla="*/ 55 w 59"/>
                  <a:gd name="T27" fmla="*/ 29 h 67"/>
                  <a:gd name="T28" fmla="*/ 52 w 59"/>
                  <a:gd name="T29" fmla="*/ 33 h 67"/>
                  <a:gd name="T30" fmla="*/ 46 w 59"/>
                  <a:gd name="T31" fmla="*/ 33 h 67"/>
                  <a:gd name="T32" fmla="*/ 30 w 59"/>
                  <a:gd name="T33" fmla="*/ 33 h 67"/>
                  <a:gd name="T34" fmla="*/ 30 w 59"/>
                  <a:gd name="T35" fmla="*/ 40 h 67"/>
                  <a:gd name="T36" fmla="*/ 23 w 59"/>
                  <a:gd name="T37" fmla="*/ 43 h 67"/>
                  <a:gd name="T38" fmla="*/ 19 w 59"/>
                  <a:gd name="T39" fmla="*/ 52 h 67"/>
                  <a:gd name="T40" fmla="*/ 16 w 59"/>
                  <a:gd name="T41" fmla="*/ 61 h 67"/>
                  <a:gd name="T42" fmla="*/ 13 w 59"/>
                  <a:gd name="T43" fmla="*/ 66 h 67"/>
                  <a:gd name="T44" fmla="*/ 4 w 59"/>
                  <a:gd name="T45" fmla="*/ 66 h 67"/>
                  <a:gd name="T46" fmla="*/ 3 w 59"/>
                  <a:gd name="T47" fmla="*/ 6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67">
                    <a:moveTo>
                      <a:pt x="3" y="66"/>
                    </a:moveTo>
                    <a:cubicBezTo>
                      <a:pt x="0" y="64"/>
                      <a:pt x="3" y="53"/>
                      <a:pt x="3" y="51"/>
                    </a:cubicBezTo>
                    <a:cubicBezTo>
                      <a:pt x="3" y="48"/>
                      <a:pt x="2" y="44"/>
                      <a:pt x="3" y="41"/>
                    </a:cubicBezTo>
                    <a:cubicBezTo>
                      <a:pt x="4" y="37"/>
                      <a:pt x="5" y="34"/>
                      <a:pt x="5" y="31"/>
                    </a:cubicBezTo>
                    <a:cubicBezTo>
                      <a:pt x="6" y="28"/>
                      <a:pt x="7" y="25"/>
                      <a:pt x="7" y="23"/>
                    </a:cubicBezTo>
                    <a:cubicBezTo>
                      <a:pt x="8" y="20"/>
                      <a:pt x="8" y="17"/>
                      <a:pt x="9" y="15"/>
                    </a:cubicBezTo>
                    <a:cubicBezTo>
                      <a:pt x="10" y="14"/>
                      <a:pt x="13" y="13"/>
                      <a:pt x="15" y="12"/>
                    </a:cubicBezTo>
                    <a:cubicBezTo>
                      <a:pt x="17" y="11"/>
                      <a:pt x="19" y="10"/>
                      <a:pt x="21" y="8"/>
                    </a:cubicBezTo>
                    <a:cubicBezTo>
                      <a:pt x="24" y="7"/>
                      <a:pt x="27" y="4"/>
                      <a:pt x="30" y="3"/>
                    </a:cubicBezTo>
                    <a:cubicBezTo>
                      <a:pt x="33" y="1"/>
                      <a:pt x="34" y="0"/>
                      <a:pt x="36" y="4"/>
                    </a:cubicBezTo>
                    <a:cubicBezTo>
                      <a:pt x="37" y="6"/>
                      <a:pt x="39" y="9"/>
                      <a:pt x="42" y="10"/>
                    </a:cubicBezTo>
                    <a:cubicBezTo>
                      <a:pt x="44" y="12"/>
                      <a:pt x="48" y="13"/>
                      <a:pt x="50" y="15"/>
                    </a:cubicBezTo>
                    <a:cubicBezTo>
                      <a:pt x="51" y="17"/>
                      <a:pt x="53" y="18"/>
                      <a:pt x="54" y="20"/>
                    </a:cubicBezTo>
                    <a:cubicBezTo>
                      <a:pt x="59" y="23"/>
                      <a:pt x="57" y="25"/>
                      <a:pt x="55" y="29"/>
                    </a:cubicBezTo>
                    <a:cubicBezTo>
                      <a:pt x="54" y="30"/>
                      <a:pt x="53" y="32"/>
                      <a:pt x="52" y="33"/>
                    </a:cubicBezTo>
                    <a:cubicBezTo>
                      <a:pt x="50" y="34"/>
                      <a:pt x="48" y="33"/>
                      <a:pt x="46" y="33"/>
                    </a:cubicBezTo>
                    <a:cubicBezTo>
                      <a:pt x="41" y="33"/>
                      <a:pt x="35" y="33"/>
                      <a:pt x="30" y="33"/>
                    </a:cubicBezTo>
                    <a:cubicBezTo>
                      <a:pt x="31" y="35"/>
                      <a:pt x="31" y="38"/>
                      <a:pt x="30" y="40"/>
                    </a:cubicBezTo>
                    <a:cubicBezTo>
                      <a:pt x="29" y="42"/>
                      <a:pt x="25" y="42"/>
                      <a:pt x="23" y="43"/>
                    </a:cubicBezTo>
                    <a:cubicBezTo>
                      <a:pt x="19" y="44"/>
                      <a:pt x="20" y="49"/>
                      <a:pt x="19" y="52"/>
                    </a:cubicBezTo>
                    <a:cubicBezTo>
                      <a:pt x="18" y="55"/>
                      <a:pt x="16" y="58"/>
                      <a:pt x="16" y="61"/>
                    </a:cubicBezTo>
                    <a:cubicBezTo>
                      <a:pt x="15" y="63"/>
                      <a:pt x="15" y="66"/>
                      <a:pt x="13" y="66"/>
                    </a:cubicBezTo>
                    <a:cubicBezTo>
                      <a:pt x="10" y="67"/>
                      <a:pt x="6" y="67"/>
                      <a:pt x="4" y="66"/>
                    </a:cubicBezTo>
                    <a:cubicBezTo>
                      <a:pt x="4" y="66"/>
                      <a:pt x="3" y="66"/>
                      <a:pt x="3" y="66"/>
                    </a:cubicBezTo>
                    <a:close/>
                  </a:path>
                </a:pathLst>
              </a:custGeom>
              <a:solidFill>
                <a:srgbClr val="F5996E"/>
              </a:solidFill>
              <a:ln w="12700" cap="flat">
                <a:solidFill>
                  <a:srgbClr val="A96E67"/>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GB" sz="1600" kern="0" dirty="0">
                  <a:solidFill>
                    <a:sysClr val="windowText" lastClr="000000"/>
                  </a:solidFill>
                </a:endParaRPr>
              </a:p>
            </p:txBody>
          </p:sp>
          <p:sp>
            <p:nvSpPr>
              <p:cNvPr id="651" name="Freeform 110">
                <a:extLst>
                  <a:ext uri="{FF2B5EF4-FFF2-40B4-BE49-F238E27FC236}">
                    <a16:creationId xmlns:a16="http://schemas.microsoft.com/office/drawing/2014/main" xmlns="" id="{B10D6FA1-5457-184D-89FA-F8310FDFF763}"/>
                  </a:ext>
                </a:extLst>
              </p:cNvPr>
              <p:cNvSpPr>
                <a:spLocks/>
              </p:cNvSpPr>
              <p:nvPr/>
            </p:nvSpPr>
            <p:spPr bwMode="auto">
              <a:xfrm>
                <a:off x="9536050" y="3395551"/>
                <a:ext cx="170384" cy="236733"/>
              </a:xfrm>
              <a:custGeom>
                <a:avLst/>
                <a:gdLst>
                  <a:gd name="T0" fmla="*/ 23 w 50"/>
                  <a:gd name="T1" fmla="*/ 6 h 71"/>
                  <a:gd name="T2" fmla="*/ 31 w 50"/>
                  <a:gd name="T3" fmla="*/ 17 h 71"/>
                  <a:gd name="T4" fmla="*/ 45 w 50"/>
                  <a:gd name="T5" fmla="*/ 41 h 71"/>
                  <a:gd name="T6" fmla="*/ 49 w 50"/>
                  <a:gd name="T7" fmla="*/ 52 h 71"/>
                  <a:gd name="T8" fmla="*/ 42 w 50"/>
                  <a:gd name="T9" fmla="*/ 68 h 71"/>
                  <a:gd name="T10" fmla="*/ 25 w 50"/>
                  <a:gd name="T11" fmla="*/ 63 h 71"/>
                  <a:gd name="T12" fmla="*/ 13 w 50"/>
                  <a:gd name="T13" fmla="*/ 56 h 71"/>
                  <a:gd name="T14" fmla="*/ 8 w 50"/>
                  <a:gd name="T15" fmla="*/ 48 h 71"/>
                  <a:gd name="T16" fmla="*/ 0 w 50"/>
                  <a:gd name="T17" fmla="*/ 32 h 71"/>
                  <a:gd name="T18" fmla="*/ 9 w 50"/>
                  <a:gd name="T19" fmla="*/ 13 h 71"/>
                  <a:gd name="T20" fmla="*/ 14 w 50"/>
                  <a:gd name="T21" fmla="*/ 1 h 71"/>
                  <a:gd name="T22" fmla="*/ 23 w 50"/>
                  <a:gd name="T23"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71">
                    <a:moveTo>
                      <a:pt x="23" y="6"/>
                    </a:moveTo>
                    <a:cubicBezTo>
                      <a:pt x="27" y="10"/>
                      <a:pt x="29" y="15"/>
                      <a:pt x="31" y="17"/>
                    </a:cubicBezTo>
                    <a:cubicBezTo>
                      <a:pt x="35" y="25"/>
                      <a:pt x="42" y="32"/>
                      <a:pt x="45" y="41"/>
                    </a:cubicBezTo>
                    <a:cubicBezTo>
                      <a:pt x="47" y="45"/>
                      <a:pt x="48" y="48"/>
                      <a:pt x="49" y="52"/>
                    </a:cubicBezTo>
                    <a:cubicBezTo>
                      <a:pt x="50" y="58"/>
                      <a:pt x="46" y="65"/>
                      <a:pt x="42" y="68"/>
                    </a:cubicBezTo>
                    <a:cubicBezTo>
                      <a:pt x="35" y="71"/>
                      <a:pt x="30" y="66"/>
                      <a:pt x="25" y="63"/>
                    </a:cubicBezTo>
                    <a:cubicBezTo>
                      <a:pt x="21" y="61"/>
                      <a:pt x="16" y="60"/>
                      <a:pt x="13" y="56"/>
                    </a:cubicBezTo>
                    <a:cubicBezTo>
                      <a:pt x="11" y="54"/>
                      <a:pt x="10" y="50"/>
                      <a:pt x="8" y="48"/>
                    </a:cubicBezTo>
                    <a:cubicBezTo>
                      <a:pt x="5" y="42"/>
                      <a:pt x="2" y="37"/>
                      <a:pt x="0" y="32"/>
                    </a:cubicBezTo>
                    <a:cubicBezTo>
                      <a:pt x="6" y="25"/>
                      <a:pt x="11" y="23"/>
                      <a:pt x="9" y="13"/>
                    </a:cubicBezTo>
                    <a:cubicBezTo>
                      <a:pt x="8" y="10"/>
                      <a:pt x="10" y="2"/>
                      <a:pt x="14" y="1"/>
                    </a:cubicBezTo>
                    <a:cubicBezTo>
                      <a:pt x="17" y="0"/>
                      <a:pt x="20" y="2"/>
                      <a:pt x="23" y="6"/>
                    </a:cubicBezTo>
                    <a:close/>
                  </a:path>
                </a:pathLst>
              </a:custGeom>
              <a:solidFill>
                <a:srgbClr val="D4644B"/>
              </a:solidFill>
              <a:ln w="12700" cap="flat">
                <a:solidFill>
                  <a:srgbClr val="AF5D47"/>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GB" sz="1600" kern="0" dirty="0">
                  <a:solidFill>
                    <a:sysClr val="windowText" lastClr="000000"/>
                  </a:solidFill>
                </a:endParaRPr>
              </a:p>
            </p:txBody>
          </p:sp>
          <p:sp>
            <p:nvSpPr>
              <p:cNvPr id="652" name="Freeform 111">
                <a:extLst>
                  <a:ext uri="{FF2B5EF4-FFF2-40B4-BE49-F238E27FC236}">
                    <a16:creationId xmlns:a16="http://schemas.microsoft.com/office/drawing/2014/main" xmlns="" id="{D45E14CA-CF3F-B143-AF04-E1FA5FFA84E0}"/>
                  </a:ext>
                </a:extLst>
              </p:cNvPr>
              <p:cNvSpPr>
                <a:spLocks/>
              </p:cNvSpPr>
              <p:nvPr/>
            </p:nvSpPr>
            <p:spPr bwMode="auto">
              <a:xfrm>
                <a:off x="9604203" y="2957094"/>
                <a:ext cx="156753" cy="203391"/>
              </a:xfrm>
              <a:custGeom>
                <a:avLst/>
                <a:gdLst>
                  <a:gd name="T0" fmla="*/ 35 w 46"/>
                  <a:gd name="T1" fmla="*/ 37 h 61"/>
                  <a:gd name="T2" fmla="*/ 35 w 46"/>
                  <a:gd name="T3" fmla="*/ 38 h 61"/>
                  <a:gd name="T4" fmla="*/ 44 w 46"/>
                  <a:gd name="T5" fmla="*/ 57 h 61"/>
                  <a:gd name="T6" fmla="*/ 36 w 46"/>
                  <a:gd name="T7" fmla="*/ 57 h 61"/>
                  <a:gd name="T8" fmla="*/ 28 w 46"/>
                  <a:gd name="T9" fmla="*/ 53 h 61"/>
                  <a:gd name="T10" fmla="*/ 18 w 46"/>
                  <a:gd name="T11" fmla="*/ 56 h 61"/>
                  <a:gd name="T12" fmla="*/ 10 w 46"/>
                  <a:gd name="T13" fmla="*/ 54 h 61"/>
                  <a:gd name="T14" fmla="*/ 5 w 46"/>
                  <a:gd name="T15" fmla="*/ 35 h 61"/>
                  <a:gd name="T16" fmla="*/ 2 w 46"/>
                  <a:gd name="T17" fmla="*/ 19 h 61"/>
                  <a:gd name="T18" fmla="*/ 3 w 46"/>
                  <a:gd name="T19" fmla="*/ 6 h 61"/>
                  <a:gd name="T20" fmla="*/ 10 w 46"/>
                  <a:gd name="T21" fmla="*/ 3 h 61"/>
                  <a:gd name="T22" fmla="*/ 32 w 46"/>
                  <a:gd name="T23" fmla="*/ 9 h 61"/>
                  <a:gd name="T24" fmla="*/ 36 w 46"/>
                  <a:gd name="T25" fmla="*/ 24 h 61"/>
                  <a:gd name="T26" fmla="*/ 35 w 46"/>
                  <a:gd name="T27" fmla="*/ 3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61">
                    <a:moveTo>
                      <a:pt x="35" y="37"/>
                    </a:moveTo>
                    <a:cubicBezTo>
                      <a:pt x="35" y="37"/>
                      <a:pt x="35" y="38"/>
                      <a:pt x="35" y="38"/>
                    </a:cubicBezTo>
                    <a:cubicBezTo>
                      <a:pt x="37" y="44"/>
                      <a:pt x="46" y="50"/>
                      <a:pt x="44" y="57"/>
                    </a:cubicBezTo>
                    <a:cubicBezTo>
                      <a:pt x="44" y="59"/>
                      <a:pt x="37" y="57"/>
                      <a:pt x="36" y="57"/>
                    </a:cubicBezTo>
                    <a:cubicBezTo>
                      <a:pt x="33" y="55"/>
                      <a:pt x="31" y="53"/>
                      <a:pt x="28" y="53"/>
                    </a:cubicBezTo>
                    <a:cubicBezTo>
                      <a:pt x="24" y="52"/>
                      <a:pt x="21" y="54"/>
                      <a:pt x="18" y="56"/>
                    </a:cubicBezTo>
                    <a:cubicBezTo>
                      <a:pt x="13" y="59"/>
                      <a:pt x="11" y="61"/>
                      <a:pt x="10" y="54"/>
                    </a:cubicBezTo>
                    <a:cubicBezTo>
                      <a:pt x="9" y="48"/>
                      <a:pt x="6" y="41"/>
                      <a:pt x="5" y="35"/>
                    </a:cubicBezTo>
                    <a:cubicBezTo>
                      <a:pt x="5" y="35"/>
                      <a:pt x="2" y="19"/>
                      <a:pt x="2" y="19"/>
                    </a:cubicBezTo>
                    <a:cubicBezTo>
                      <a:pt x="2" y="15"/>
                      <a:pt x="0" y="9"/>
                      <a:pt x="3" y="6"/>
                    </a:cubicBezTo>
                    <a:cubicBezTo>
                      <a:pt x="5" y="5"/>
                      <a:pt x="8" y="4"/>
                      <a:pt x="10" y="3"/>
                    </a:cubicBezTo>
                    <a:cubicBezTo>
                      <a:pt x="17" y="0"/>
                      <a:pt x="28" y="3"/>
                      <a:pt x="32" y="9"/>
                    </a:cubicBezTo>
                    <a:cubicBezTo>
                      <a:pt x="35" y="14"/>
                      <a:pt x="36" y="19"/>
                      <a:pt x="36" y="24"/>
                    </a:cubicBezTo>
                    <a:cubicBezTo>
                      <a:pt x="36" y="28"/>
                      <a:pt x="34" y="33"/>
                      <a:pt x="35" y="37"/>
                    </a:cubicBezTo>
                    <a:close/>
                  </a:path>
                </a:pathLst>
              </a:custGeom>
              <a:solidFill>
                <a:srgbClr val="D4644B"/>
              </a:solidFill>
              <a:ln w="12700" cap="flat">
                <a:solidFill>
                  <a:srgbClr val="AF5D47"/>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GB" sz="1600" kern="0" dirty="0">
                  <a:solidFill>
                    <a:sysClr val="windowText" lastClr="000000"/>
                  </a:solidFill>
                </a:endParaRPr>
              </a:p>
            </p:txBody>
          </p:sp>
          <p:sp>
            <p:nvSpPr>
              <p:cNvPr id="653" name="Freeform 112">
                <a:extLst>
                  <a:ext uri="{FF2B5EF4-FFF2-40B4-BE49-F238E27FC236}">
                    <a16:creationId xmlns:a16="http://schemas.microsoft.com/office/drawing/2014/main" xmlns="" id="{16925CFF-179A-8E40-A2B5-27EA22FCEC95}"/>
                  </a:ext>
                </a:extLst>
              </p:cNvPr>
              <p:cNvSpPr>
                <a:spLocks/>
              </p:cNvSpPr>
              <p:nvPr/>
            </p:nvSpPr>
            <p:spPr bwMode="auto">
              <a:xfrm>
                <a:off x="9340108" y="2640337"/>
                <a:ext cx="178904" cy="260073"/>
              </a:xfrm>
              <a:custGeom>
                <a:avLst/>
                <a:gdLst>
                  <a:gd name="T0" fmla="*/ 22 w 52"/>
                  <a:gd name="T1" fmla="*/ 0 h 78"/>
                  <a:gd name="T2" fmla="*/ 31 w 52"/>
                  <a:gd name="T3" fmla="*/ 5 h 78"/>
                  <a:gd name="T4" fmla="*/ 42 w 52"/>
                  <a:gd name="T5" fmla="*/ 15 h 78"/>
                  <a:gd name="T6" fmla="*/ 48 w 52"/>
                  <a:gd name="T7" fmla="*/ 25 h 78"/>
                  <a:gd name="T8" fmla="*/ 49 w 52"/>
                  <a:gd name="T9" fmla="*/ 56 h 78"/>
                  <a:gd name="T10" fmla="*/ 49 w 52"/>
                  <a:gd name="T11" fmla="*/ 76 h 78"/>
                  <a:gd name="T12" fmla="*/ 37 w 52"/>
                  <a:gd name="T13" fmla="*/ 76 h 78"/>
                  <a:gd name="T14" fmla="*/ 13 w 52"/>
                  <a:gd name="T15" fmla="*/ 68 h 78"/>
                  <a:gd name="T16" fmla="*/ 2 w 52"/>
                  <a:gd name="T17" fmla="*/ 56 h 78"/>
                  <a:gd name="T18" fmla="*/ 0 w 52"/>
                  <a:gd name="T19" fmla="*/ 51 h 78"/>
                  <a:gd name="T20" fmla="*/ 8 w 52"/>
                  <a:gd name="T21" fmla="*/ 35 h 78"/>
                  <a:gd name="T22" fmla="*/ 16 w 52"/>
                  <a:gd name="T23" fmla="*/ 24 h 78"/>
                  <a:gd name="T24" fmla="*/ 19 w 52"/>
                  <a:gd name="T25" fmla="*/ 2 h 78"/>
                  <a:gd name="T26" fmla="*/ 22 w 52"/>
                  <a:gd name="T2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78">
                    <a:moveTo>
                      <a:pt x="22" y="0"/>
                    </a:moveTo>
                    <a:cubicBezTo>
                      <a:pt x="25" y="0"/>
                      <a:pt x="28" y="3"/>
                      <a:pt x="31" y="5"/>
                    </a:cubicBezTo>
                    <a:cubicBezTo>
                      <a:pt x="34" y="8"/>
                      <a:pt x="39" y="10"/>
                      <a:pt x="42" y="15"/>
                    </a:cubicBezTo>
                    <a:cubicBezTo>
                      <a:pt x="44" y="18"/>
                      <a:pt x="46" y="21"/>
                      <a:pt x="48" y="25"/>
                    </a:cubicBezTo>
                    <a:cubicBezTo>
                      <a:pt x="52" y="34"/>
                      <a:pt x="49" y="46"/>
                      <a:pt x="49" y="56"/>
                    </a:cubicBezTo>
                    <a:cubicBezTo>
                      <a:pt x="49" y="60"/>
                      <a:pt x="52" y="72"/>
                      <a:pt x="49" y="76"/>
                    </a:cubicBezTo>
                    <a:cubicBezTo>
                      <a:pt x="46" y="78"/>
                      <a:pt x="40" y="76"/>
                      <a:pt x="37" y="76"/>
                    </a:cubicBezTo>
                    <a:cubicBezTo>
                      <a:pt x="28" y="75"/>
                      <a:pt x="19" y="75"/>
                      <a:pt x="13" y="68"/>
                    </a:cubicBezTo>
                    <a:cubicBezTo>
                      <a:pt x="9" y="64"/>
                      <a:pt x="5" y="60"/>
                      <a:pt x="2" y="56"/>
                    </a:cubicBezTo>
                    <a:cubicBezTo>
                      <a:pt x="0" y="54"/>
                      <a:pt x="0" y="54"/>
                      <a:pt x="0" y="51"/>
                    </a:cubicBezTo>
                    <a:cubicBezTo>
                      <a:pt x="1" y="45"/>
                      <a:pt x="4" y="40"/>
                      <a:pt x="8" y="35"/>
                    </a:cubicBezTo>
                    <a:cubicBezTo>
                      <a:pt x="11" y="32"/>
                      <a:pt x="16" y="29"/>
                      <a:pt x="16" y="24"/>
                    </a:cubicBezTo>
                    <a:cubicBezTo>
                      <a:pt x="16" y="17"/>
                      <a:pt x="15" y="7"/>
                      <a:pt x="19" y="2"/>
                    </a:cubicBezTo>
                    <a:cubicBezTo>
                      <a:pt x="20" y="1"/>
                      <a:pt x="21" y="0"/>
                      <a:pt x="22" y="0"/>
                    </a:cubicBezTo>
                    <a:close/>
                  </a:path>
                </a:pathLst>
              </a:custGeom>
              <a:solidFill>
                <a:srgbClr val="D4644B"/>
              </a:solidFill>
              <a:ln w="12700" cap="flat">
                <a:solidFill>
                  <a:srgbClr val="AF5D47"/>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GB" sz="1600" kern="0" dirty="0">
                  <a:solidFill>
                    <a:sysClr val="windowText" lastClr="000000"/>
                  </a:solidFill>
                </a:endParaRPr>
              </a:p>
            </p:txBody>
          </p:sp>
        </p:grpSp>
        <p:grpSp>
          <p:nvGrpSpPr>
            <p:cNvPr id="654" name="Group 653">
              <a:extLst>
                <a:ext uri="{FF2B5EF4-FFF2-40B4-BE49-F238E27FC236}">
                  <a16:creationId xmlns:a16="http://schemas.microsoft.com/office/drawing/2014/main" xmlns="" id="{83C7C0F7-5494-A946-A94B-71023AC4384F}"/>
                </a:ext>
              </a:extLst>
            </p:cNvPr>
            <p:cNvGrpSpPr/>
            <p:nvPr/>
          </p:nvGrpSpPr>
          <p:grpSpPr>
            <a:xfrm rot="4883673">
              <a:off x="11257623" y="5924444"/>
              <a:ext cx="384849" cy="862269"/>
              <a:chOff x="9408261" y="2763706"/>
              <a:chExt cx="489002" cy="1025288"/>
            </a:xfrm>
          </p:grpSpPr>
          <p:sp>
            <p:nvSpPr>
              <p:cNvPr id="655" name="Freeform 23">
                <a:extLst>
                  <a:ext uri="{FF2B5EF4-FFF2-40B4-BE49-F238E27FC236}">
                    <a16:creationId xmlns:a16="http://schemas.microsoft.com/office/drawing/2014/main" xmlns="" id="{B681D0D2-2851-2344-9D98-4F380D7CDDA1}"/>
                  </a:ext>
                </a:extLst>
              </p:cNvPr>
              <p:cNvSpPr>
                <a:spLocks/>
              </p:cNvSpPr>
              <p:nvPr/>
            </p:nvSpPr>
            <p:spPr bwMode="auto">
              <a:xfrm>
                <a:off x="9510493" y="2763706"/>
                <a:ext cx="243649" cy="525148"/>
              </a:xfrm>
              <a:custGeom>
                <a:avLst/>
                <a:gdLst>
                  <a:gd name="T0" fmla="*/ 59 w 71"/>
                  <a:gd name="T1" fmla="*/ 67 h 157"/>
                  <a:gd name="T2" fmla="*/ 64 w 71"/>
                  <a:gd name="T3" fmla="*/ 54 h 157"/>
                  <a:gd name="T4" fmla="*/ 70 w 71"/>
                  <a:gd name="T5" fmla="*/ 43 h 157"/>
                  <a:gd name="T6" fmla="*/ 62 w 71"/>
                  <a:gd name="T7" fmla="*/ 30 h 157"/>
                  <a:gd name="T8" fmla="*/ 50 w 71"/>
                  <a:gd name="T9" fmla="*/ 20 h 157"/>
                  <a:gd name="T10" fmla="*/ 43 w 71"/>
                  <a:gd name="T11" fmla="*/ 9 h 157"/>
                  <a:gd name="T12" fmla="*/ 39 w 71"/>
                  <a:gd name="T13" fmla="*/ 1 h 157"/>
                  <a:gd name="T14" fmla="*/ 27 w 71"/>
                  <a:gd name="T15" fmla="*/ 1 h 157"/>
                  <a:gd name="T16" fmla="*/ 20 w 71"/>
                  <a:gd name="T17" fmla="*/ 11 h 157"/>
                  <a:gd name="T18" fmla="*/ 17 w 71"/>
                  <a:gd name="T19" fmla="*/ 42 h 157"/>
                  <a:gd name="T20" fmla="*/ 17 w 71"/>
                  <a:gd name="T21" fmla="*/ 52 h 157"/>
                  <a:gd name="T22" fmla="*/ 12 w 71"/>
                  <a:gd name="T23" fmla="*/ 60 h 157"/>
                  <a:gd name="T24" fmla="*/ 17 w 71"/>
                  <a:gd name="T25" fmla="*/ 77 h 157"/>
                  <a:gd name="T26" fmla="*/ 22 w 71"/>
                  <a:gd name="T27" fmla="*/ 89 h 157"/>
                  <a:gd name="T28" fmla="*/ 4 w 71"/>
                  <a:gd name="T29" fmla="*/ 89 h 157"/>
                  <a:gd name="T30" fmla="*/ 5 w 71"/>
                  <a:gd name="T31" fmla="*/ 110 h 157"/>
                  <a:gd name="T32" fmla="*/ 6 w 71"/>
                  <a:gd name="T33" fmla="*/ 129 h 157"/>
                  <a:gd name="T34" fmla="*/ 16 w 71"/>
                  <a:gd name="T35" fmla="*/ 141 h 157"/>
                  <a:gd name="T36" fmla="*/ 26 w 71"/>
                  <a:gd name="T37" fmla="*/ 152 h 157"/>
                  <a:gd name="T38" fmla="*/ 39 w 71"/>
                  <a:gd name="T39" fmla="*/ 155 h 157"/>
                  <a:gd name="T40" fmla="*/ 47 w 71"/>
                  <a:gd name="T41" fmla="*/ 144 h 157"/>
                  <a:gd name="T42" fmla="*/ 51 w 71"/>
                  <a:gd name="T43" fmla="*/ 137 h 157"/>
                  <a:gd name="T44" fmla="*/ 55 w 71"/>
                  <a:gd name="T45" fmla="*/ 123 h 157"/>
                  <a:gd name="T46" fmla="*/ 55 w 71"/>
                  <a:gd name="T47" fmla="*/ 116 h 157"/>
                  <a:gd name="T48" fmla="*/ 45 w 71"/>
                  <a:gd name="T49" fmla="*/ 108 h 157"/>
                  <a:gd name="T50" fmla="*/ 38 w 71"/>
                  <a:gd name="T51" fmla="*/ 103 h 157"/>
                  <a:gd name="T52" fmla="*/ 41 w 71"/>
                  <a:gd name="T53" fmla="*/ 94 h 157"/>
                  <a:gd name="T54" fmla="*/ 47 w 71"/>
                  <a:gd name="T55" fmla="*/ 85 h 157"/>
                  <a:gd name="T56" fmla="*/ 59 w 71"/>
                  <a:gd name="T57" fmla="*/ 6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1" h="157">
                    <a:moveTo>
                      <a:pt x="59" y="67"/>
                    </a:moveTo>
                    <a:cubicBezTo>
                      <a:pt x="62" y="63"/>
                      <a:pt x="62" y="58"/>
                      <a:pt x="64" y="54"/>
                    </a:cubicBezTo>
                    <a:cubicBezTo>
                      <a:pt x="66" y="50"/>
                      <a:pt x="70" y="47"/>
                      <a:pt x="70" y="43"/>
                    </a:cubicBezTo>
                    <a:cubicBezTo>
                      <a:pt x="71" y="37"/>
                      <a:pt x="66" y="33"/>
                      <a:pt x="62" y="30"/>
                    </a:cubicBezTo>
                    <a:cubicBezTo>
                      <a:pt x="59" y="25"/>
                      <a:pt x="55" y="23"/>
                      <a:pt x="50" y="20"/>
                    </a:cubicBezTo>
                    <a:cubicBezTo>
                      <a:pt x="46" y="17"/>
                      <a:pt x="45" y="14"/>
                      <a:pt x="43" y="9"/>
                    </a:cubicBezTo>
                    <a:cubicBezTo>
                      <a:pt x="42" y="7"/>
                      <a:pt x="42" y="2"/>
                      <a:pt x="39" y="1"/>
                    </a:cubicBezTo>
                    <a:cubicBezTo>
                      <a:pt x="36" y="0"/>
                      <a:pt x="30" y="1"/>
                      <a:pt x="27" y="1"/>
                    </a:cubicBezTo>
                    <a:cubicBezTo>
                      <a:pt x="23" y="3"/>
                      <a:pt x="22" y="7"/>
                      <a:pt x="20" y="11"/>
                    </a:cubicBezTo>
                    <a:cubicBezTo>
                      <a:pt x="16" y="21"/>
                      <a:pt x="17" y="31"/>
                      <a:pt x="17" y="42"/>
                    </a:cubicBezTo>
                    <a:cubicBezTo>
                      <a:pt x="17" y="45"/>
                      <a:pt x="18" y="49"/>
                      <a:pt x="17" y="52"/>
                    </a:cubicBezTo>
                    <a:cubicBezTo>
                      <a:pt x="16" y="55"/>
                      <a:pt x="13" y="57"/>
                      <a:pt x="12" y="60"/>
                    </a:cubicBezTo>
                    <a:cubicBezTo>
                      <a:pt x="11" y="67"/>
                      <a:pt x="15" y="72"/>
                      <a:pt x="17" y="77"/>
                    </a:cubicBezTo>
                    <a:cubicBezTo>
                      <a:pt x="17" y="77"/>
                      <a:pt x="22" y="89"/>
                      <a:pt x="22" y="89"/>
                    </a:cubicBezTo>
                    <a:cubicBezTo>
                      <a:pt x="21" y="86"/>
                      <a:pt x="6" y="87"/>
                      <a:pt x="4" y="89"/>
                    </a:cubicBezTo>
                    <a:cubicBezTo>
                      <a:pt x="0" y="93"/>
                      <a:pt x="4" y="105"/>
                      <a:pt x="5" y="110"/>
                    </a:cubicBezTo>
                    <a:cubicBezTo>
                      <a:pt x="5" y="116"/>
                      <a:pt x="4" y="123"/>
                      <a:pt x="6" y="129"/>
                    </a:cubicBezTo>
                    <a:cubicBezTo>
                      <a:pt x="7" y="135"/>
                      <a:pt x="12" y="136"/>
                      <a:pt x="16" y="141"/>
                    </a:cubicBezTo>
                    <a:cubicBezTo>
                      <a:pt x="19" y="144"/>
                      <a:pt x="23" y="148"/>
                      <a:pt x="26" y="152"/>
                    </a:cubicBezTo>
                    <a:cubicBezTo>
                      <a:pt x="29" y="156"/>
                      <a:pt x="34" y="157"/>
                      <a:pt x="39" y="155"/>
                    </a:cubicBezTo>
                    <a:cubicBezTo>
                      <a:pt x="45" y="153"/>
                      <a:pt x="45" y="149"/>
                      <a:pt x="47" y="144"/>
                    </a:cubicBezTo>
                    <a:cubicBezTo>
                      <a:pt x="48" y="142"/>
                      <a:pt x="50" y="139"/>
                      <a:pt x="51" y="137"/>
                    </a:cubicBezTo>
                    <a:cubicBezTo>
                      <a:pt x="52" y="132"/>
                      <a:pt x="54" y="127"/>
                      <a:pt x="55" y="123"/>
                    </a:cubicBezTo>
                    <a:cubicBezTo>
                      <a:pt x="55" y="120"/>
                      <a:pt x="57" y="119"/>
                      <a:pt x="55" y="116"/>
                    </a:cubicBezTo>
                    <a:cubicBezTo>
                      <a:pt x="53" y="113"/>
                      <a:pt x="48" y="111"/>
                      <a:pt x="45" y="108"/>
                    </a:cubicBezTo>
                    <a:cubicBezTo>
                      <a:pt x="43" y="107"/>
                      <a:pt x="40" y="105"/>
                      <a:pt x="38" y="103"/>
                    </a:cubicBezTo>
                    <a:cubicBezTo>
                      <a:pt x="37" y="99"/>
                      <a:pt x="40" y="97"/>
                      <a:pt x="41" y="94"/>
                    </a:cubicBezTo>
                    <a:cubicBezTo>
                      <a:pt x="43" y="91"/>
                      <a:pt x="45" y="88"/>
                      <a:pt x="47" y="85"/>
                    </a:cubicBezTo>
                    <a:cubicBezTo>
                      <a:pt x="51" y="79"/>
                      <a:pt x="55" y="73"/>
                      <a:pt x="59" y="67"/>
                    </a:cubicBezTo>
                    <a:close/>
                  </a:path>
                </a:pathLst>
              </a:custGeom>
              <a:solidFill>
                <a:srgbClr val="F5996E"/>
              </a:solidFill>
              <a:ln w="12700" cap="flat">
                <a:solidFill>
                  <a:srgbClr val="A96E67"/>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GB" sz="1600" kern="0" dirty="0">
                  <a:solidFill>
                    <a:sysClr val="windowText" lastClr="000000"/>
                  </a:solidFill>
                </a:endParaRPr>
              </a:p>
            </p:txBody>
          </p:sp>
          <p:sp>
            <p:nvSpPr>
              <p:cNvPr id="656" name="Freeform 25">
                <a:extLst>
                  <a:ext uri="{FF2B5EF4-FFF2-40B4-BE49-F238E27FC236}">
                    <a16:creationId xmlns:a16="http://schemas.microsoft.com/office/drawing/2014/main" xmlns="" id="{58F58D0B-DA03-F846-ADFD-23F931A6657E}"/>
                  </a:ext>
                </a:extLst>
              </p:cNvPr>
              <p:cNvSpPr>
                <a:spLocks/>
              </p:cNvSpPr>
              <p:nvPr/>
            </p:nvSpPr>
            <p:spPr bwMode="auto">
              <a:xfrm>
                <a:off x="9679172" y="2960428"/>
                <a:ext cx="218091" cy="478468"/>
              </a:xfrm>
              <a:custGeom>
                <a:avLst/>
                <a:gdLst>
                  <a:gd name="T0" fmla="*/ 64 w 64"/>
                  <a:gd name="T1" fmla="*/ 45 h 143"/>
                  <a:gd name="T2" fmla="*/ 64 w 64"/>
                  <a:gd name="T3" fmla="*/ 52 h 143"/>
                  <a:gd name="T4" fmla="*/ 59 w 64"/>
                  <a:gd name="T5" fmla="*/ 73 h 143"/>
                  <a:gd name="T6" fmla="*/ 52 w 64"/>
                  <a:gd name="T7" fmla="*/ 109 h 143"/>
                  <a:gd name="T8" fmla="*/ 49 w 64"/>
                  <a:gd name="T9" fmla="*/ 125 h 143"/>
                  <a:gd name="T10" fmla="*/ 45 w 64"/>
                  <a:gd name="T11" fmla="*/ 138 h 143"/>
                  <a:gd name="T12" fmla="*/ 31 w 64"/>
                  <a:gd name="T13" fmla="*/ 140 h 143"/>
                  <a:gd name="T14" fmla="*/ 16 w 64"/>
                  <a:gd name="T15" fmla="*/ 126 h 143"/>
                  <a:gd name="T16" fmla="*/ 8 w 64"/>
                  <a:gd name="T17" fmla="*/ 113 h 143"/>
                  <a:gd name="T18" fmla="*/ 2 w 64"/>
                  <a:gd name="T19" fmla="*/ 100 h 143"/>
                  <a:gd name="T20" fmla="*/ 9 w 64"/>
                  <a:gd name="T21" fmla="*/ 94 h 143"/>
                  <a:gd name="T22" fmla="*/ 7 w 64"/>
                  <a:gd name="T23" fmla="*/ 67 h 143"/>
                  <a:gd name="T24" fmla="*/ 14 w 64"/>
                  <a:gd name="T25" fmla="*/ 38 h 143"/>
                  <a:gd name="T26" fmla="*/ 19 w 64"/>
                  <a:gd name="T27" fmla="*/ 26 h 143"/>
                  <a:gd name="T28" fmla="*/ 35 w 64"/>
                  <a:gd name="T29" fmla="*/ 27 h 143"/>
                  <a:gd name="T30" fmla="*/ 27 w 64"/>
                  <a:gd name="T31" fmla="*/ 11 h 143"/>
                  <a:gd name="T32" fmla="*/ 34 w 64"/>
                  <a:gd name="T33" fmla="*/ 1 h 143"/>
                  <a:gd name="T34" fmla="*/ 54 w 64"/>
                  <a:gd name="T35" fmla="*/ 15 h 143"/>
                  <a:gd name="T36" fmla="*/ 64 w 64"/>
                  <a:gd name="T37" fmla="*/ 4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3">
                    <a:moveTo>
                      <a:pt x="64" y="45"/>
                    </a:moveTo>
                    <a:cubicBezTo>
                      <a:pt x="64" y="47"/>
                      <a:pt x="64" y="49"/>
                      <a:pt x="64" y="52"/>
                    </a:cubicBezTo>
                    <a:cubicBezTo>
                      <a:pt x="62" y="59"/>
                      <a:pt x="61" y="66"/>
                      <a:pt x="59" y="73"/>
                    </a:cubicBezTo>
                    <a:cubicBezTo>
                      <a:pt x="57" y="85"/>
                      <a:pt x="54" y="97"/>
                      <a:pt x="52" y="109"/>
                    </a:cubicBezTo>
                    <a:cubicBezTo>
                      <a:pt x="51" y="115"/>
                      <a:pt x="50" y="120"/>
                      <a:pt x="49" y="125"/>
                    </a:cubicBezTo>
                    <a:cubicBezTo>
                      <a:pt x="48" y="129"/>
                      <a:pt x="48" y="135"/>
                      <a:pt x="45" y="138"/>
                    </a:cubicBezTo>
                    <a:cubicBezTo>
                      <a:pt x="40" y="143"/>
                      <a:pt x="37" y="141"/>
                      <a:pt x="31" y="140"/>
                    </a:cubicBezTo>
                    <a:cubicBezTo>
                      <a:pt x="23" y="139"/>
                      <a:pt x="20" y="132"/>
                      <a:pt x="16" y="126"/>
                    </a:cubicBezTo>
                    <a:cubicBezTo>
                      <a:pt x="14" y="122"/>
                      <a:pt x="11" y="118"/>
                      <a:pt x="8" y="113"/>
                    </a:cubicBezTo>
                    <a:cubicBezTo>
                      <a:pt x="7" y="111"/>
                      <a:pt x="0" y="103"/>
                      <a:pt x="2" y="100"/>
                    </a:cubicBezTo>
                    <a:cubicBezTo>
                      <a:pt x="3" y="99"/>
                      <a:pt x="10" y="96"/>
                      <a:pt x="9" y="94"/>
                    </a:cubicBezTo>
                    <a:cubicBezTo>
                      <a:pt x="8" y="85"/>
                      <a:pt x="6" y="77"/>
                      <a:pt x="7" y="67"/>
                    </a:cubicBezTo>
                    <a:cubicBezTo>
                      <a:pt x="8" y="57"/>
                      <a:pt x="11" y="48"/>
                      <a:pt x="14" y="38"/>
                    </a:cubicBezTo>
                    <a:cubicBezTo>
                      <a:pt x="15" y="36"/>
                      <a:pt x="17" y="28"/>
                      <a:pt x="19" y="26"/>
                    </a:cubicBezTo>
                    <a:cubicBezTo>
                      <a:pt x="21" y="25"/>
                      <a:pt x="34" y="26"/>
                      <a:pt x="35" y="27"/>
                    </a:cubicBezTo>
                    <a:cubicBezTo>
                      <a:pt x="32" y="22"/>
                      <a:pt x="29" y="17"/>
                      <a:pt x="27" y="11"/>
                    </a:cubicBezTo>
                    <a:cubicBezTo>
                      <a:pt x="25" y="4"/>
                      <a:pt x="26" y="0"/>
                      <a:pt x="34" y="1"/>
                    </a:cubicBezTo>
                    <a:cubicBezTo>
                      <a:pt x="44" y="2"/>
                      <a:pt x="49" y="7"/>
                      <a:pt x="54" y="15"/>
                    </a:cubicBezTo>
                    <a:cubicBezTo>
                      <a:pt x="59" y="24"/>
                      <a:pt x="64" y="34"/>
                      <a:pt x="64" y="45"/>
                    </a:cubicBezTo>
                    <a:close/>
                  </a:path>
                </a:pathLst>
              </a:custGeom>
              <a:solidFill>
                <a:srgbClr val="F5996E"/>
              </a:solidFill>
              <a:ln w="12700" cap="flat">
                <a:solidFill>
                  <a:srgbClr val="A96E67"/>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GB" sz="1600" kern="0" dirty="0">
                  <a:solidFill>
                    <a:sysClr val="windowText" lastClr="000000"/>
                  </a:solidFill>
                </a:endParaRPr>
              </a:p>
            </p:txBody>
          </p:sp>
          <p:sp>
            <p:nvSpPr>
              <p:cNvPr id="657" name="Freeform 27">
                <a:extLst>
                  <a:ext uri="{FF2B5EF4-FFF2-40B4-BE49-F238E27FC236}">
                    <a16:creationId xmlns:a16="http://schemas.microsoft.com/office/drawing/2014/main" xmlns="" id="{70F29283-F120-064B-841F-F392FD594E31}"/>
                  </a:ext>
                </a:extLst>
              </p:cNvPr>
              <p:cNvSpPr>
                <a:spLocks/>
              </p:cNvSpPr>
              <p:nvPr/>
            </p:nvSpPr>
            <p:spPr bwMode="auto">
              <a:xfrm>
                <a:off x="9408261" y="3275516"/>
                <a:ext cx="417441" cy="513478"/>
              </a:xfrm>
              <a:custGeom>
                <a:avLst/>
                <a:gdLst>
                  <a:gd name="T0" fmla="*/ 61 w 122"/>
                  <a:gd name="T1" fmla="*/ 9 h 154"/>
                  <a:gd name="T2" fmla="*/ 106 w 122"/>
                  <a:gd name="T3" fmla="*/ 50 h 154"/>
                  <a:gd name="T4" fmla="*/ 119 w 122"/>
                  <a:gd name="T5" fmla="*/ 71 h 154"/>
                  <a:gd name="T6" fmla="*/ 110 w 122"/>
                  <a:gd name="T7" fmla="*/ 139 h 154"/>
                  <a:gd name="T8" fmla="*/ 103 w 122"/>
                  <a:gd name="T9" fmla="*/ 148 h 154"/>
                  <a:gd name="T10" fmla="*/ 83 w 122"/>
                  <a:gd name="T11" fmla="*/ 151 h 154"/>
                  <a:gd name="T12" fmla="*/ 69 w 122"/>
                  <a:gd name="T13" fmla="*/ 151 h 154"/>
                  <a:gd name="T14" fmla="*/ 60 w 122"/>
                  <a:gd name="T15" fmla="*/ 143 h 154"/>
                  <a:gd name="T16" fmla="*/ 38 w 122"/>
                  <a:gd name="T17" fmla="*/ 125 h 154"/>
                  <a:gd name="T18" fmla="*/ 33 w 122"/>
                  <a:gd name="T19" fmla="*/ 121 h 154"/>
                  <a:gd name="T20" fmla="*/ 21 w 122"/>
                  <a:gd name="T21" fmla="*/ 96 h 154"/>
                  <a:gd name="T22" fmla="*/ 10 w 122"/>
                  <a:gd name="T23" fmla="*/ 85 h 154"/>
                  <a:gd name="T24" fmla="*/ 16 w 122"/>
                  <a:gd name="T25" fmla="*/ 65 h 154"/>
                  <a:gd name="T26" fmla="*/ 13 w 122"/>
                  <a:gd name="T27" fmla="*/ 47 h 154"/>
                  <a:gd name="T28" fmla="*/ 0 w 122"/>
                  <a:gd name="T29" fmla="*/ 37 h 154"/>
                  <a:gd name="T30" fmla="*/ 17 w 122"/>
                  <a:gd name="T31" fmla="*/ 28 h 154"/>
                  <a:gd name="T32" fmla="*/ 21 w 122"/>
                  <a:gd name="T33" fmla="*/ 7 h 154"/>
                  <a:gd name="T34" fmla="*/ 28 w 122"/>
                  <a:gd name="T35" fmla="*/ 11 h 154"/>
                  <a:gd name="T36" fmla="*/ 35 w 122"/>
                  <a:gd name="T37" fmla="*/ 13 h 154"/>
                  <a:gd name="T38" fmla="*/ 48 w 122"/>
                  <a:gd name="T39" fmla="*/ 0 h 154"/>
                  <a:gd name="T40" fmla="*/ 61 w 122"/>
                  <a:gd name="T41" fmla="*/ 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2" h="154">
                    <a:moveTo>
                      <a:pt x="61" y="9"/>
                    </a:moveTo>
                    <a:cubicBezTo>
                      <a:pt x="61" y="9"/>
                      <a:pt x="105" y="50"/>
                      <a:pt x="106" y="50"/>
                    </a:cubicBezTo>
                    <a:cubicBezTo>
                      <a:pt x="111" y="55"/>
                      <a:pt x="118" y="63"/>
                      <a:pt x="119" y="71"/>
                    </a:cubicBezTo>
                    <a:cubicBezTo>
                      <a:pt x="122" y="93"/>
                      <a:pt x="116" y="117"/>
                      <a:pt x="110" y="139"/>
                    </a:cubicBezTo>
                    <a:cubicBezTo>
                      <a:pt x="109" y="143"/>
                      <a:pt x="108" y="146"/>
                      <a:pt x="103" y="148"/>
                    </a:cubicBezTo>
                    <a:cubicBezTo>
                      <a:pt x="96" y="150"/>
                      <a:pt x="90" y="150"/>
                      <a:pt x="83" y="151"/>
                    </a:cubicBezTo>
                    <a:cubicBezTo>
                      <a:pt x="78" y="152"/>
                      <a:pt x="74" y="154"/>
                      <a:pt x="69" y="151"/>
                    </a:cubicBezTo>
                    <a:cubicBezTo>
                      <a:pt x="66" y="148"/>
                      <a:pt x="63" y="146"/>
                      <a:pt x="60" y="143"/>
                    </a:cubicBezTo>
                    <a:cubicBezTo>
                      <a:pt x="53" y="137"/>
                      <a:pt x="45" y="131"/>
                      <a:pt x="38" y="125"/>
                    </a:cubicBezTo>
                    <a:cubicBezTo>
                      <a:pt x="36" y="124"/>
                      <a:pt x="34" y="123"/>
                      <a:pt x="33" y="121"/>
                    </a:cubicBezTo>
                    <a:cubicBezTo>
                      <a:pt x="29" y="113"/>
                      <a:pt x="27" y="103"/>
                      <a:pt x="21" y="96"/>
                    </a:cubicBezTo>
                    <a:cubicBezTo>
                      <a:pt x="18" y="92"/>
                      <a:pt x="13" y="89"/>
                      <a:pt x="10" y="85"/>
                    </a:cubicBezTo>
                    <a:cubicBezTo>
                      <a:pt x="4" y="78"/>
                      <a:pt x="14" y="71"/>
                      <a:pt x="16" y="65"/>
                    </a:cubicBezTo>
                    <a:cubicBezTo>
                      <a:pt x="19" y="60"/>
                      <a:pt x="16" y="52"/>
                      <a:pt x="13" y="47"/>
                    </a:cubicBezTo>
                    <a:cubicBezTo>
                      <a:pt x="9" y="42"/>
                      <a:pt x="4" y="39"/>
                      <a:pt x="0" y="37"/>
                    </a:cubicBezTo>
                    <a:cubicBezTo>
                      <a:pt x="2" y="38"/>
                      <a:pt x="15" y="29"/>
                      <a:pt x="17" y="28"/>
                    </a:cubicBezTo>
                    <a:cubicBezTo>
                      <a:pt x="23" y="22"/>
                      <a:pt x="19" y="13"/>
                      <a:pt x="21" y="7"/>
                    </a:cubicBezTo>
                    <a:cubicBezTo>
                      <a:pt x="21" y="7"/>
                      <a:pt x="27" y="11"/>
                      <a:pt x="28" y="11"/>
                    </a:cubicBezTo>
                    <a:cubicBezTo>
                      <a:pt x="30" y="13"/>
                      <a:pt x="32" y="14"/>
                      <a:pt x="35" y="13"/>
                    </a:cubicBezTo>
                    <a:cubicBezTo>
                      <a:pt x="41" y="10"/>
                      <a:pt x="42" y="1"/>
                      <a:pt x="48" y="0"/>
                    </a:cubicBezTo>
                    <a:cubicBezTo>
                      <a:pt x="51" y="0"/>
                      <a:pt x="59" y="7"/>
                      <a:pt x="61" y="9"/>
                    </a:cubicBezTo>
                    <a:close/>
                  </a:path>
                </a:pathLst>
              </a:custGeom>
              <a:solidFill>
                <a:srgbClr val="F5996E"/>
              </a:solidFill>
              <a:ln w="12700" cap="flat">
                <a:solidFill>
                  <a:srgbClr val="A96E67"/>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GB" sz="1600" kern="0" dirty="0">
                  <a:solidFill>
                    <a:sysClr val="windowText" lastClr="000000"/>
                  </a:solidFill>
                </a:endParaRPr>
              </a:p>
            </p:txBody>
          </p:sp>
          <p:sp>
            <p:nvSpPr>
              <p:cNvPr id="658" name="Freeform 110">
                <a:extLst>
                  <a:ext uri="{FF2B5EF4-FFF2-40B4-BE49-F238E27FC236}">
                    <a16:creationId xmlns:a16="http://schemas.microsoft.com/office/drawing/2014/main" xmlns="" id="{DB50E26E-8EB6-7743-A198-FF0C06A8877C}"/>
                  </a:ext>
                </a:extLst>
              </p:cNvPr>
              <p:cNvSpPr>
                <a:spLocks/>
              </p:cNvSpPr>
              <p:nvPr/>
            </p:nvSpPr>
            <p:spPr bwMode="auto">
              <a:xfrm>
                <a:off x="9536050" y="3395551"/>
                <a:ext cx="170384" cy="236733"/>
              </a:xfrm>
              <a:custGeom>
                <a:avLst/>
                <a:gdLst>
                  <a:gd name="T0" fmla="*/ 23 w 50"/>
                  <a:gd name="T1" fmla="*/ 6 h 71"/>
                  <a:gd name="T2" fmla="*/ 31 w 50"/>
                  <a:gd name="T3" fmla="*/ 17 h 71"/>
                  <a:gd name="T4" fmla="*/ 45 w 50"/>
                  <a:gd name="T5" fmla="*/ 41 h 71"/>
                  <a:gd name="T6" fmla="*/ 49 w 50"/>
                  <a:gd name="T7" fmla="*/ 52 h 71"/>
                  <a:gd name="T8" fmla="*/ 42 w 50"/>
                  <a:gd name="T9" fmla="*/ 68 h 71"/>
                  <a:gd name="T10" fmla="*/ 25 w 50"/>
                  <a:gd name="T11" fmla="*/ 63 h 71"/>
                  <a:gd name="T12" fmla="*/ 13 w 50"/>
                  <a:gd name="T13" fmla="*/ 56 h 71"/>
                  <a:gd name="T14" fmla="*/ 8 w 50"/>
                  <a:gd name="T15" fmla="*/ 48 h 71"/>
                  <a:gd name="T16" fmla="*/ 0 w 50"/>
                  <a:gd name="T17" fmla="*/ 32 h 71"/>
                  <a:gd name="T18" fmla="*/ 9 w 50"/>
                  <a:gd name="T19" fmla="*/ 13 h 71"/>
                  <a:gd name="T20" fmla="*/ 14 w 50"/>
                  <a:gd name="T21" fmla="*/ 1 h 71"/>
                  <a:gd name="T22" fmla="*/ 23 w 50"/>
                  <a:gd name="T23"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71">
                    <a:moveTo>
                      <a:pt x="23" y="6"/>
                    </a:moveTo>
                    <a:cubicBezTo>
                      <a:pt x="27" y="10"/>
                      <a:pt x="29" y="15"/>
                      <a:pt x="31" y="17"/>
                    </a:cubicBezTo>
                    <a:cubicBezTo>
                      <a:pt x="35" y="25"/>
                      <a:pt x="42" y="32"/>
                      <a:pt x="45" y="41"/>
                    </a:cubicBezTo>
                    <a:cubicBezTo>
                      <a:pt x="47" y="45"/>
                      <a:pt x="48" y="48"/>
                      <a:pt x="49" y="52"/>
                    </a:cubicBezTo>
                    <a:cubicBezTo>
                      <a:pt x="50" y="58"/>
                      <a:pt x="46" y="65"/>
                      <a:pt x="42" y="68"/>
                    </a:cubicBezTo>
                    <a:cubicBezTo>
                      <a:pt x="35" y="71"/>
                      <a:pt x="30" y="66"/>
                      <a:pt x="25" y="63"/>
                    </a:cubicBezTo>
                    <a:cubicBezTo>
                      <a:pt x="21" y="61"/>
                      <a:pt x="16" y="60"/>
                      <a:pt x="13" y="56"/>
                    </a:cubicBezTo>
                    <a:cubicBezTo>
                      <a:pt x="11" y="54"/>
                      <a:pt x="10" y="50"/>
                      <a:pt x="8" y="48"/>
                    </a:cubicBezTo>
                    <a:cubicBezTo>
                      <a:pt x="5" y="42"/>
                      <a:pt x="2" y="37"/>
                      <a:pt x="0" y="32"/>
                    </a:cubicBezTo>
                    <a:cubicBezTo>
                      <a:pt x="6" y="25"/>
                      <a:pt x="11" y="23"/>
                      <a:pt x="9" y="13"/>
                    </a:cubicBezTo>
                    <a:cubicBezTo>
                      <a:pt x="8" y="10"/>
                      <a:pt x="10" y="2"/>
                      <a:pt x="14" y="1"/>
                    </a:cubicBezTo>
                    <a:cubicBezTo>
                      <a:pt x="17" y="0"/>
                      <a:pt x="20" y="2"/>
                      <a:pt x="23" y="6"/>
                    </a:cubicBezTo>
                    <a:close/>
                  </a:path>
                </a:pathLst>
              </a:custGeom>
              <a:solidFill>
                <a:srgbClr val="D4644B"/>
              </a:solidFill>
              <a:ln w="12700" cap="flat">
                <a:solidFill>
                  <a:srgbClr val="AF5D47"/>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GB" sz="1600" kern="0" dirty="0">
                  <a:solidFill>
                    <a:sysClr val="windowText" lastClr="000000"/>
                  </a:solidFill>
                </a:endParaRPr>
              </a:p>
            </p:txBody>
          </p:sp>
        </p:grpSp>
        <p:sp>
          <p:nvSpPr>
            <p:cNvPr id="660" name="Freeform 50">
              <a:extLst>
                <a:ext uri="{FF2B5EF4-FFF2-40B4-BE49-F238E27FC236}">
                  <a16:creationId xmlns:a16="http://schemas.microsoft.com/office/drawing/2014/main" xmlns="" id="{2EF65E7B-897E-E545-A8CB-0EA258A8E626}"/>
                </a:ext>
              </a:extLst>
            </p:cNvPr>
            <p:cNvSpPr>
              <a:spLocks/>
            </p:cNvSpPr>
            <p:nvPr/>
          </p:nvSpPr>
          <p:spPr bwMode="auto">
            <a:xfrm rot="5738622">
              <a:off x="11780110" y="5850853"/>
              <a:ext cx="447150" cy="384222"/>
            </a:xfrm>
            <a:custGeom>
              <a:avLst/>
              <a:gdLst>
                <a:gd name="T0" fmla="*/ 20 w 129"/>
                <a:gd name="T1" fmla="*/ 9 h 92"/>
                <a:gd name="T2" fmla="*/ 45 w 129"/>
                <a:gd name="T3" fmla="*/ 2 h 92"/>
                <a:gd name="T4" fmla="*/ 67 w 129"/>
                <a:gd name="T5" fmla="*/ 1 h 92"/>
                <a:gd name="T6" fmla="*/ 86 w 129"/>
                <a:gd name="T7" fmla="*/ 1 h 92"/>
                <a:gd name="T8" fmla="*/ 115 w 129"/>
                <a:gd name="T9" fmla="*/ 31 h 92"/>
                <a:gd name="T10" fmla="*/ 125 w 129"/>
                <a:gd name="T11" fmla="*/ 50 h 92"/>
                <a:gd name="T12" fmla="*/ 128 w 129"/>
                <a:gd name="T13" fmla="*/ 59 h 92"/>
                <a:gd name="T14" fmla="*/ 123 w 129"/>
                <a:gd name="T15" fmla="*/ 67 h 92"/>
                <a:gd name="T16" fmla="*/ 116 w 129"/>
                <a:gd name="T17" fmla="*/ 78 h 92"/>
                <a:gd name="T18" fmla="*/ 109 w 129"/>
                <a:gd name="T19" fmla="*/ 91 h 92"/>
                <a:gd name="T20" fmla="*/ 100 w 129"/>
                <a:gd name="T21" fmla="*/ 91 h 92"/>
                <a:gd name="T22" fmla="*/ 93 w 129"/>
                <a:gd name="T23" fmla="*/ 91 h 92"/>
                <a:gd name="T24" fmla="*/ 78 w 129"/>
                <a:gd name="T25" fmla="*/ 91 h 92"/>
                <a:gd name="T26" fmla="*/ 56 w 129"/>
                <a:gd name="T27" fmla="*/ 91 h 92"/>
                <a:gd name="T28" fmla="*/ 44 w 129"/>
                <a:gd name="T29" fmla="*/ 91 h 92"/>
                <a:gd name="T30" fmla="*/ 36 w 129"/>
                <a:gd name="T31" fmla="*/ 81 h 92"/>
                <a:gd name="T32" fmla="*/ 26 w 129"/>
                <a:gd name="T33" fmla="*/ 65 h 92"/>
                <a:gd name="T34" fmla="*/ 5 w 129"/>
                <a:gd name="T35" fmla="*/ 32 h 92"/>
                <a:gd name="T36" fmla="*/ 0 w 129"/>
                <a:gd name="T37" fmla="*/ 25 h 92"/>
                <a:gd name="T38" fmla="*/ 4 w 129"/>
                <a:gd name="T39" fmla="*/ 18 h 92"/>
                <a:gd name="T40" fmla="*/ 12 w 129"/>
                <a:gd name="T41" fmla="*/ 12 h 92"/>
                <a:gd name="T42" fmla="*/ 20 w 129"/>
                <a:gd name="T43" fmla="*/ 9 h 92"/>
                <a:gd name="connsiteX0" fmla="*/ 1550 w 9942"/>
                <a:gd name="connsiteY0" fmla="*/ 897 h 11782"/>
                <a:gd name="connsiteX1" fmla="*/ 3488 w 9942"/>
                <a:gd name="connsiteY1" fmla="*/ 136 h 11782"/>
                <a:gd name="connsiteX2" fmla="*/ 5194 w 9942"/>
                <a:gd name="connsiteY2" fmla="*/ 28 h 11782"/>
                <a:gd name="connsiteX3" fmla="*/ 6667 w 9942"/>
                <a:gd name="connsiteY3" fmla="*/ 28 h 11782"/>
                <a:gd name="connsiteX4" fmla="*/ 8915 w 9942"/>
                <a:gd name="connsiteY4" fmla="*/ 3289 h 11782"/>
                <a:gd name="connsiteX5" fmla="*/ 9690 w 9942"/>
                <a:gd name="connsiteY5" fmla="*/ 5354 h 11782"/>
                <a:gd name="connsiteX6" fmla="*/ 9922 w 9942"/>
                <a:gd name="connsiteY6" fmla="*/ 6332 h 11782"/>
                <a:gd name="connsiteX7" fmla="*/ 9535 w 9942"/>
                <a:gd name="connsiteY7" fmla="*/ 7202 h 11782"/>
                <a:gd name="connsiteX8" fmla="*/ 8992 w 9942"/>
                <a:gd name="connsiteY8" fmla="*/ 8397 h 11782"/>
                <a:gd name="connsiteX9" fmla="*/ 8450 w 9942"/>
                <a:gd name="connsiteY9" fmla="*/ 9810 h 11782"/>
                <a:gd name="connsiteX10" fmla="*/ 7752 w 9942"/>
                <a:gd name="connsiteY10" fmla="*/ 9810 h 11782"/>
                <a:gd name="connsiteX11" fmla="*/ 7209 w 9942"/>
                <a:gd name="connsiteY11" fmla="*/ 9810 h 11782"/>
                <a:gd name="connsiteX12" fmla="*/ 6047 w 9942"/>
                <a:gd name="connsiteY12" fmla="*/ 9810 h 11782"/>
                <a:gd name="connsiteX13" fmla="*/ 4341 w 9942"/>
                <a:gd name="connsiteY13" fmla="*/ 9810 h 11782"/>
                <a:gd name="connsiteX14" fmla="*/ 3384 w 9942"/>
                <a:gd name="connsiteY14" fmla="*/ 11778 h 11782"/>
                <a:gd name="connsiteX15" fmla="*/ 2791 w 9942"/>
                <a:gd name="connsiteY15" fmla="*/ 8723 h 11782"/>
                <a:gd name="connsiteX16" fmla="*/ 2016 w 9942"/>
                <a:gd name="connsiteY16" fmla="*/ 6984 h 11782"/>
                <a:gd name="connsiteX17" fmla="*/ 388 w 9942"/>
                <a:gd name="connsiteY17" fmla="*/ 3397 h 11782"/>
                <a:gd name="connsiteX18" fmla="*/ 0 w 9942"/>
                <a:gd name="connsiteY18" fmla="*/ 2636 h 11782"/>
                <a:gd name="connsiteX19" fmla="*/ 310 w 9942"/>
                <a:gd name="connsiteY19" fmla="*/ 1876 h 11782"/>
                <a:gd name="connsiteX20" fmla="*/ 930 w 9942"/>
                <a:gd name="connsiteY20" fmla="*/ 1223 h 11782"/>
                <a:gd name="connsiteX21" fmla="*/ 1550 w 9942"/>
                <a:gd name="connsiteY21" fmla="*/ 897 h 11782"/>
                <a:gd name="connsiteX0" fmla="*/ 1559 w 10000"/>
                <a:gd name="connsiteY0" fmla="*/ 761 h 10005"/>
                <a:gd name="connsiteX1" fmla="*/ 3508 w 10000"/>
                <a:gd name="connsiteY1" fmla="*/ 115 h 10005"/>
                <a:gd name="connsiteX2" fmla="*/ 5224 w 10000"/>
                <a:gd name="connsiteY2" fmla="*/ 24 h 10005"/>
                <a:gd name="connsiteX3" fmla="*/ 6706 w 10000"/>
                <a:gd name="connsiteY3" fmla="*/ 24 h 10005"/>
                <a:gd name="connsiteX4" fmla="*/ 8967 w 10000"/>
                <a:gd name="connsiteY4" fmla="*/ 2792 h 10005"/>
                <a:gd name="connsiteX5" fmla="*/ 9747 w 10000"/>
                <a:gd name="connsiteY5" fmla="*/ 4544 h 10005"/>
                <a:gd name="connsiteX6" fmla="*/ 9980 w 10000"/>
                <a:gd name="connsiteY6" fmla="*/ 5374 h 10005"/>
                <a:gd name="connsiteX7" fmla="*/ 9591 w 10000"/>
                <a:gd name="connsiteY7" fmla="*/ 6113 h 10005"/>
                <a:gd name="connsiteX8" fmla="*/ 9044 w 10000"/>
                <a:gd name="connsiteY8" fmla="*/ 7127 h 10005"/>
                <a:gd name="connsiteX9" fmla="*/ 8499 w 10000"/>
                <a:gd name="connsiteY9" fmla="*/ 8326 h 10005"/>
                <a:gd name="connsiteX10" fmla="*/ 7797 w 10000"/>
                <a:gd name="connsiteY10" fmla="*/ 8326 h 10005"/>
                <a:gd name="connsiteX11" fmla="*/ 7251 w 10000"/>
                <a:gd name="connsiteY11" fmla="*/ 8326 h 10005"/>
                <a:gd name="connsiteX12" fmla="*/ 6082 w 10000"/>
                <a:gd name="connsiteY12" fmla="*/ 8326 h 10005"/>
                <a:gd name="connsiteX13" fmla="*/ 4857 w 10000"/>
                <a:gd name="connsiteY13" fmla="*/ 9152 h 10005"/>
                <a:gd name="connsiteX14" fmla="*/ 3404 w 10000"/>
                <a:gd name="connsiteY14" fmla="*/ 9997 h 10005"/>
                <a:gd name="connsiteX15" fmla="*/ 2807 w 10000"/>
                <a:gd name="connsiteY15" fmla="*/ 7404 h 10005"/>
                <a:gd name="connsiteX16" fmla="*/ 2028 w 10000"/>
                <a:gd name="connsiteY16" fmla="*/ 5928 h 10005"/>
                <a:gd name="connsiteX17" fmla="*/ 390 w 10000"/>
                <a:gd name="connsiteY17" fmla="*/ 2883 h 10005"/>
                <a:gd name="connsiteX18" fmla="*/ 0 w 10000"/>
                <a:gd name="connsiteY18" fmla="*/ 2237 h 10005"/>
                <a:gd name="connsiteX19" fmla="*/ 312 w 10000"/>
                <a:gd name="connsiteY19" fmla="*/ 1592 h 10005"/>
                <a:gd name="connsiteX20" fmla="*/ 935 w 10000"/>
                <a:gd name="connsiteY20" fmla="*/ 1038 h 10005"/>
                <a:gd name="connsiteX21" fmla="*/ 1559 w 10000"/>
                <a:gd name="connsiteY21" fmla="*/ 761 h 1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00" h="10005">
                  <a:moveTo>
                    <a:pt x="1559" y="761"/>
                  </a:moveTo>
                  <a:cubicBezTo>
                    <a:pt x="2184" y="485"/>
                    <a:pt x="2885" y="300"/>
                    <a:pt x="3508" y="115"/>
                  </a:cubicBezTo>
                  <a:cubicBezTo>
                    <a:pt x="4055" y="-69"/>
                    <a:pt x="4678" y="24"/>
                    <a:pt x="5224" y="24"/>
                  </a:cubicBezTo>
                  <a:lnTo>
                    <a:pt x="6706" y="24"/>
                  </a:lnTo>
                  <a:cubicBezTo>
                    <a:pt x="7953" y="24"/>
                    <a:pt x="8421" y="1684"/>
                    <a:pt x="8967" y="2792"/>
                  </a:cubicBezTo>
                  <a:cubicBezTo>
                    <a:pt x="9200" y="3345"/>
                    <a:pt x="9512" y="3991"/>
                    <a:pt x="9747" y="4544"/>
                  </a:cubicBezTo>
                  <a:cubicBezTo>
                    <a:pt x="9902" y="4821"/>
                    <a:pt x="10058" y="5005"/>
                    <a:pt x="9980" y="5374"/>
                  </a:cubicBezTo>
                  <a:cubicBezTo>
                    <a:pt x="9980" y="5651"/>
                    <a:pt x="9747" y="5928"/>
                    <a:pt x="9591" y="6113"/>
                  </a:cubicBezTo>
                  <a:cubicBezTo>
                    <a:pt x="9435" y="6481"/>
                    <a:pt x="9200" y="6758"/>
                    <a:pt x="9044" y="7127"/>
                  </a:cubicBezTo>
                  <a:cubicBezTo>
                    <a:pt x="8889" y="7496"/>
                    <a:pt x="8811" y="8142"/>
                    <a:pt x="8499" y="8326"/>
                  </a:cubicBezTo>
                  <a:cubicBezTo>
                    <a:pt x="8343" y="8419"/>
                    <a:pt x="7953" y="8326"/>
                    <a:pt x="7797" y="8326"/>
                  </a:cubicBezTo>
                  <a:lnTo>
                    <a:pt x="7251" y="8326"/>
                  </a:lnTo>
                  <a:cubicBezTo>
                    <a:pt x="6861" y="8326"/>
                    <a:pt x="6481" y="8188"/>
                    <a:pt x="6082" y="8326"/>
                  </a:cubicBezTo>
                  <a:cubicBezTo>
                    <a:pt x="5683" y="8464"/>
                    <a:pt x="5304" y="8874"/>
                    <a:pt x="4857" y="9152"/>
                  </a:cubicBezTo>
                  <a:cubicBezTo>
                    <a:pt x="4411" y="9431"/>
                    <a:pt x="3716" y="10089"/>
                    <a:pt x="3404" y="9997"/>
                  </a:cubicBezTo>
                  <a:cubicBezTo>
                    <a:pt x="3092" y="9812"/>
                    <a:pt x="3041" y="7680"/>
                    <a:pt x="2807" y="7404"/>
                  </a:cubicBezTo>
                  <a:cubicBezTo>
                    <a:pt x="2573" y="6943"/>
                    <a:pt x="2340" y="6389"/>
                    <a:pt x="2028" y="5928"/>
                  </a:cubicBezTo>
                  <a:lnTo>
                    <a:pt x="390" y="2883"/>
                  </a:lnTo>
                  <a:cubicBezTo>
                    <a:pt x="234" y="2699"/>
                    <a:pt x="156" y="2422"/>
                    <a:pt x="0" y="2237"/>
                  </a:cubicBezTo>
                  <a:cubicBezTo>
                    <a:pt x="0" y="2146"/>
                    <a:pt x="312" y="1684"/>
                    <a:pt x="312" y="1592"/>
                  </a:cubicBezTo>
                  <a:cubicBezTo>
                    <a:pt x="468" y="1315"/>
                    <a:pt x="702" y="1223"/>
                    <a:pt x="935" y="1038"/>
                  </a:cubicBezTo>
                  <a:cubicBezTo>
                    <a:pt x="1091" y="946"/>
                    <a:pt x="1326" y="854"/>
                    <a:pt x="1559" y="761"/>
                  </a:cubicBezTo>
                  <a:close/>
                </a:path>
              </a:pathLst>
            </a:custGeom>
            <a:solidFill>
              <a:srgbClr val="F6EBC9"/>
            </a:solidFill>
            <a:ln w="12700" cap="flat">
              <a:solidFill>
                <a:srgbClr val="A49E9E"/>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GB" sz="1600" kern="0" dirty="0">
                <a:solidFill>
                  <a:sysClr val="windowText" lastClr="000000"/>
                </a:solidFill>
              </a:endParaRPr>
            </a:p>
          </p:txBody>
        </p:sp>
        <p:sp>
          <p:nvSpPr>
            <p:cNvPr id="661" name="Freeform 55">
              <a:extLst>
                <a:ext uri="{FF2B5EF4-FFF2-40B4-BE49-F238E27FC236}">
                  <a16:creationId xmlns:a16="http://schemas.microsoft.com/office/drawing/2014/main" xmlns="" id="{C6F49475-E28D-724C-8ABD-83E2ED640510}"/>
                </a:ext>
              </a:extLst>
            </p:cNvPr>
            <p:cNvSpPr>
              <a:spLocks/>
            </p:cNvSpPr>
            <p:nvPr/>
          </p:nvSpPr>
          <p:spPr bwMode="auto">
            <a:xfrm rot="1009410">
              <a:off x="11745927" y="6129252"/>
              <a:ext cx="462140" cy="415127"/>
            </a:xfrm>
            <a:custGeom>
              <a:avLst/>
              <a:gdLst>
                <a:gd name="T0" fmla="*/ 18 w 143"/>
                <a:gd name="T1" fmla="*/ 28 h 116"/>
                <a:gd name="T2" fmla="*/ 20 w 143"/>
                <a:gd name="T3" fmla="*/ 27 h 116"/>
                <a:gd name="T4" fmla="*/ 56 w 143"/>
                <a:gd name="T5" fmla="*/ 14 h 116"/>
                <a:gd name="T6" fmla="*/ 75 w 143"/>
                <a:gd name="T7" fmla="*/ 7 h 116"/>
                <a:gd name="T8" fmla="*/ 92 w 143"/>
                <a:gd name="T9" fmla="*/ 1 h 116"/>
                <a:gd name="T10" fmla="*/ 117 w 143"/>
                <a:gd name="T11" fmla="*/ 3 h 116"/>
                <a:gd name="T12" fmla="*/ 128 w 143"/>
                <a:gd name="T13" fmla="*/ 3 h 116"/>
                <a:gd name="T14" fmla="*/ 132 w 143"/>
                <a:gd name="T15" fmla="*/ 8 h 116"/>
                <a:gd name="T16" fmla="*/ 140 w 143"/>
                <a:gd name="T17" fmla="*/ 48 h 116"/>
                <a:gd name="T18" fmla="*/ 141 w 143"/>
                <a:gd name="T19" fmla="*/ 69 h 116"/>
                <a:gd name="T20" fmla="*/ 139 w 143"/>
                <a:gd name="T21" fmla="*/ 83 h 116"/>
                <a:gd name="T22" fmla="*/ 124 w 143"/>
                <a:gd name="T23" fmla="*/ 89 h 116"/>
                <a:gd name="T24" fmla="*/ 100 w 143"/>
                <a:gd name="T25" fmla="*/ 97 h 116"/>
                <a:gd name="T26" fmla="*/ 70 w 143"/>
                <a:gd name="T27" fmla="*/ 106 h 116"/>
                <a:gd name="T28" fmla="*/ 56 w 143"/>
                <a:gd name="T29" fmla="*/ 111 h 116"/>
                <a:gd name="T30" fmla="*/ 43 w 143"/>
                <a:gd name="T31" fmla="*/ 115 h 116"/>
                <a:gd name="T32" fmla="*/ 24 w 143"/>
                <a:gd name="T33" fmla="*/ 113 h 116"/>
                <a:gd name="T34" fmla="*/ 13 w 143"/>
                <a:gd name="T35" fmla="*/ 104 h 116"/>
                <a:gd name="T36" fmla="*/ 4 w 143"/>
                <a:gd name="T37" fmla="*/ 83 h 116"/>
                <a:gd name="T38" fmla="*/ 2 w 143"/>
                <a:gd name="T39" fmla="*/ 53 h 116"/>
                <a:gd name="T40" fmla="*/ 1 w 143"/>
                <a:gd name="T41" fmla="*/ 40 h 116"/>
                <a:gd name="T42" fmla="*/ 9 w 143"/>
                <a:gd name="T43" fmla="*/ 34 h 116"/>
                <a:gd name="T44" fmla="*/ 18 w 143"/>
                <a:gd name="T45" fmla="*/ 28 h 116"/>
                <a:gd name="connsiteX0" fmla="*/ 1218 w 9854"/>
                <a:gd name="connsiteY0" fmla="*/ 2694 h 10211"/>
                <a:gd name="connsiteX1" fmla="*/ 1358 w 9854"/>
                <a:gd name="connsiteY1" fmla="*/ 2608 h 10211"/>
                <a:gd name="connsiteX2" fmla="*/ 3875 w 9854"/>
                <a:gd name="connsiteY2" fmla="*/ 1487 h 10211"/>
                <a:gd name="connsiteX3" fmla="*/ 5204 w 9854"/>
                <a:gd name="connsiteY3" fmla="*/ 883 h 10211"/>
                <a:gd name="connsiteX4" fmla="*/ 6393 w 9854"/>
                <a:gd name="connsiteY4" fmla="*/ 366 h 10211"/>
                <a:gd name="connsiteX5" fmla="*/ 7926 w 9854"/>
                <a:gd name="connsiteY5" fmla="*/ 13 h 10211"/>
                <a:gd name="connsiteX6" fmla="*/ 8910 w 9854"/>
                <a:gd name="connsiteY6" fmla="*/ 539 h 10211"/>
                <a:gd name="connsiteX7" fmla="*/ 9190 w 9854"/>
                <a:gd name="connsiteY7" fmla="*/ 970 h 10211"/>
                <a:gd name="connsiteX8" fmla="*/ 9749 w 9854"/>
                <a:gd name="connsiteY8" fmla="*/ 4418 h 10211"/>
                <a:gd name="connsiteX9" fmla="*/ 9819 w 9854"/>
                <a:gd name="connsiteY9" fmla="*/ 6228 h 10211"/>
                <a:gd name="connsiteX10" fmla="*/ 9679 w 9854"/>
                <a:gd name="connsiteY10" fmla="*/ 7435 h 10211"/>
                <a:gd name="connsiteX11" fmla="*/ 8630 w 9854"/>
                <a:gd name="connsiteY11" fmla="*/ 7952 h 10211"/>
                <a:gd name="connsiteX12" fmla="*/ 6952 w 9854"/>
                <a:gd name="connsiteY12" fmla="*/ 8642 h 10211"/>
                <a:gd name="connsiteX13" fmla="*/ 4854 w 9854"/>
                <a:gd name="connsiteY13" fmla="*/ 9418 h 10211"/>
                <a:gd name="connsiteX14" fmla="*/ 3875 w 9854"/>
                <a:gd name="connsiteY14" fmla="*/ 9849 h 10211"/>
                <a:gd name="connsiteX15" fmla="*/ 2966 w 9854"/>
                <a:gd name="connsiteY15" fmla="*/ 10194 h 10211"/>
                <a:gd name="connsiteX16" fmla="*/ 1637 w 9854"/>
                <a:gd name="connsiteY16" fmla="*/ 10021 h 10211"/>
                <a:gd name="connsiteX17" fmla="*/ 868 w 9854"/>
                <a:gd name="connsiteY17" fmla="*/ 9246 h 10211"/>
                <a:gd name="connsiteX18" fmla="*/ 239 w 9854"/>
                <a:gd name="connsiteY18" fmla="*/ 7435 h 10211"/>
                <a:gd name="connsiteX19" fmla="*/ 99 w 9854"/>
                <a:gd name="connsiteY19" fmla="*/ 4849 h 10211"/>
                <a:gd name="connsiteX20" fmla="*/ 29 w 9854"/>
                <a:gd name="connsiteY20" fmla="*/ 3728 h 10211"/>
                <a:gd name="connsiteX21" fmla="*/ 588 w 9854"/>
                <a:gd name="connsiteY21" fmla="*/ 3211 h 10211"/>
                <a:gd name="connsiteX22" fmla="*/ 1218 w 9854"/>
                <a:gd name="connsiteY22" fmla="*/ 2694 h 10211"/>
                <a:gd name="connsiteX0" fmla="*/ 1236 w 9999"/>
                <a:gd name="connsiteY0" fmla="*/ 3530 h 10892"/>
                <a:gd name="connsiteX1" fmla="*/ 1378 w 9999"/>
                <a:gd name="connsiteY1" fmla="*/ 3446 h 10892"/>
                <a:gd name="connsiteX2" fmla="*/ 3932 w 9999"/>
                <a:gd name="connsiteY2" fmla="*/ 2348 h 10892"/>
                <a:gd name="connsiteX3" fmla="*/ 5281 w 9999"/>
                <a:gd name="connsiteY3" fmla="*/ 1757 h 10892"/>
                <a:gd name="connsiteX4" fmla="*/ 6488 w 9999"/>
                <a:gd name="connsiteY4" fmla="*/ 1250 h 10892"/>
                <a:gd name="connsiteX5" fmla="*/ 8043 w 9999"/>
                <a:gd name="connsiteY5" fmla="*/ 905 h 10892"/>
                <a:gd name="connsiteX6" fmla="*/ 8589 w 9999"/>
                <a:gd name="connsiteY6" fmla="*/ 0 h 10892"/>
                <a:gd name="connsiteX7" fmla="*/ 9326 w 9999"/>
                <a:gd name="connsiteY7" fmla="*/ 1842 h 10892"/>
                <a:gd name="connsiteX8" fmla="*/ 9893 w 9999"/>
                <a:gd name="connsiteY8" fmla="*/ 5219 h 10892"/>
                <a:gd name="connsiteX9" fmla="*/ 9964 w 9999"/>
                <a:gd name="connsiteY9" fmla="*/ 6991 h 10892"/>
                <a:gd name="connsiteX10" fmla="*/ 9822 w 9999"/>
                <a:gd name="connsiteY10" fmla="*/ 8173 h 10892"/>
                <a:gd name="connsiteX11" fmla="*/ 8758 w 9999"/>
                <a:gd name="connsiteY11" fmla="*/ 8680 h 10892"/>
                <a:gd name="connsiteX12" fmla="*/ 7055 w 9999"/>
                <a:gd name="connsiteY12" fmla="*/ 9355 h 10892"/>
                <a:gd name="connsiteX13" fmla="*/ 4926 w 9999"/>
                <a:gd name="connsiteY13" fmla="*/ 10115 h 10892"/>
                <a:gd name="connsiteX14" fmla="*/ 3932 w 9999"/>
                <a:gd name="connsiteY14" fmla="*/ 10537 h 10892"/>
                <a:gd name="connsiteX15" fmla="*/ 3010 w 9999"/>
                <a:gd name="connsiteY15" fmla="*/ 10875 h 10892"/>
                <a:gd name="connsiteX16" fmla="*/ 1661 w 9999"/>
                <a:gd name="connsiteY16" fmla="*/ 10706 h 10892"/>
                <a:gd name="connsiteX17" fmla="*/ 881 w 9999"/>
                <a:gd name="connsiteY17" fmla="*/ 9947 h 10892"/>
                <a:gd name="connsiteX18" fmla="*/ 243 w 9999"/>
                <a:gd name="connsiteY18" fmla="*/ 8173 h 10892"/>
                <a:gd name="connsiteX19" fmla="*/ 100 w 9999"/>
                <a:gd name="connsiteY19" fmla="*/ 5641 h 10892"/>
                <a:gd name="connsiteX20" fmla="*/ 29 w 9999"/>
                <a:gd name="connsiteY20" fmla="*/ 4543 h 10892"/>
                <a:gd name="connsiteX21" fmla="*/ 597 w 9999"/>
                <a:gd name="connsiteY21" fmla="*/ 4037 h 10892"/>
                <a:gd name="connsiteX22" fmla="*/ 1236 w 9999"/>
                <a:gd name="connsiteY22" fmla="*/ 3530 h 10892"/>
                <a:gd name="connsiteX0" fmla="*/ 1236 w 10000"/>
                <a:gd name="connsiteY0" fmla="*/ 2851 h 9609"/>
                <a:gd name="connsiteX1" fmla="*/ 1378 w 10000"/>
                <a:gd name="connsiteY1" fmla="*/ 2774 h 9609"/>
                <a:gd name="connsiteX2" fmla="*/ 3932 w 10000"/>
                <a:gd name="connsiteY2" fmla="*/ 1766 h 9609"/>
                <a:gd name="connsiteX3" fmla="*/ 5282 w 10000"/>
                <a:gd name="connsiteY3" fmla="*/ 1223 h 9609"/>
                <a:gd name="connsiteX4" fmla="*/ 6489 w 10000"/>
                <a:gd name="connsiteY4" fmla="*/ 758 h 9609"/>
                <a:gd name="connsiteX5" fmla="*/ 8044 w 10000"/>
                <a:gd name="connsiteY5" fmla="*/ 441 h 9609"/>
                <a:gd name="connsiteX6" fmla="*/ 8785 w 10000"/>
                <a:gd name="connsiteY6" fmla="*/ 0 h 9609"/>
                <a:gd name="connsiteX7" fmla="*/ 9327 w 10000"/>
                <a:gd name="connsiteY7" fmla="*/ 1301 h 9609"/>
                <a:gd name="connsiteX8" fmla="*/ 9894 w 10000"/>
                <a:gd name="connsiteY8" fmla="*/ 4402 h 9609"/>
                <a:gd name="connsiteX9" fmla="*/ 9965 w 10000"/>
                <a:gd name="connsiteY9" fmla="*/ 6028 h 9609"/>
                <a:gd name="connsiteX10" fmla="*/ 9823 w 10000"/>
                <a:gd name="connsiteY10" fmla="*/ 7114 h 9609"/>
                <a:gd name="connsiteX11" fmla="*/ 8759 w 10000"/>
                <a:gd name="connsiteY11" fmla="*/ 7579 h 9609"/>
                <a:gd name="connsiteX12" fmla="*/ 7056 w 10000"/>
                <a:gd name="connsiteY12" fmla="*/ 8199 h 9609"/>
                <a:gd name="connsiteX13" fmla="*/ 4926 w 10000"/>
                <a:gd name="connsiteY13" fmla="*/ 8897 h 9609"/>
                <a:gd name="connsiteX14" fmla="*/ 3932 w 10000"/>
                <a:gd name="connsiteY14" fmla="*/ 9284 h 9609"/>
                <a:gd name="connsiteX15" fmla="*/ 3010 w 10000"/>
                <a:gd name="connsiteY15" fmla="*/ 9594 h 9609"/>
                <a:gd name="connsiteX16" fmla="*/ 1661 w 10000"/>
                <a:gd name="connsiteY16" fmla="*/ 9439 h 9609"/>
                <a:gd name="connsiteX17" fmla="*/ 881 w 10000"/>
                <a:gd name="connsiteY17" fmla="*/ 8742 h 9609"/>
                <a:gd name="connsiteX18" fmla="*/ 243 w 10000"/>
                <a:gd name="connsiteY18" fmla="*/ 7114 h 9609"/>
                <a:gd name="connsiteX19" fmla="*/ 100 w 10000"/>
                <a:gd name="connsiteY19" fmla="*/ 4789 h 9609"/>
                <a:gd name="connsiteX20" fmla="*/ 29 w 10000"/>
                <a:gd name="connsiteY20" fmla="*/ 3781 h 9609"/>
                <a:gd name="connsiteX21" fmla="*/ 597 w 10000"/>
                <a:gd name="connsiteY21" fmla="*/ 3316 h 9609"/>
                <a:gd name="connsiteX22" fmla="*/ 1236 w 10000"/>
                <a:gd name="connsiteY22" fmla="*/ 2851 h 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000" h="9609">
                  <a:moveTo>
                    <a:pt x="1236" y="2851"/>
                  </a:moveTo>
                  <a:cubicBezTo>
                    <a:pt x="1236" y="2851"/>
                    <a:pt x="1307" y="2851"/>
                    <a:pt x="1378" y="2774"/>
                  </a:cubicBezTo>
                  <a:cubicBezTo>
                    <a:pt x="2159" y="2386"/>
                    <a:pt x="3081" y="2076"/>
                    <a:pt x="3932" y="1766"/>
                  </a:cubicBezTo>
                  <a:cubicBezTo>
                    <a:pt x="4359" y="1611"/>
                    <a:pt x="4784" y="1378"/>
                    <a:pt x="5282" y="1223"/>
                  </a:cubicBezTo>
                  <a:cubicBezTo>
                    <a:pt x="5636" y="1068"/>
                    <a:pt x="6062" y="758"/>
                    <a:pt x="6489" y="758"/>
                  </a:cubicBezTo>
                  <a:cubicBezTo>
                    <a:pt x="7056" y="681"/>
                    <a:pt x="7476" y="363"/>
                    <a:pt x="8044" y="441"/>
                  </a:cubicBezTo>
                  <a:cubicBezTo>
                    <a:pt x="8258" y="441"/>
                    <a:pt x="8501" y="0"/>
                    <a:pt x="8785" y="0"/>
                  </a:cubicBezTo>
                  <a:cubicBezTo>
                    <a:pt x="8998" y="77"/>
                    <a:pt x="9256" y="1068"/>
                    <a:pt x="9327" y="1301"/>
                  </a:cubicBezTo>
                  <a:cubicBezTo>
                    <a:pt x="9610" y="2308"/>
                    <a:pt x="9894" y="3394"/>
                    <a:pt x="9894" y="4402"/>
                  </a:cubicBezTo>
                  <a:cubicBezTo>
                    <a:pt x="9894" y="4943"/>
                    <a:pt x="9965" y="5487"/>
                    <a:pt x="9965" y="6028"/>
                  </a:cubicBezTo>
                  <a:cubicBezTo>
                    <a:pt x="9965" y="6339"/>
                    <a:pt x="10108" y="6882"/>
                    <a:pt x="9823" y="7114"/>
                  </a:cubicBezTo>
                  <a:cubicBezTo>
                    <a:pt x="9610" y="7424"/>
                    <a:pt x="9043" y="7424"/>
                    <a:pt x="8759" y="7579"/>
                  </a:cubicBezTo>
                  <a:cubicBezTo>
                    <a:pt x="8192" y="7811"/>
                    <a:pt x="7623" y="7967"/>
                    <a:pt x="7056" y="8199"/>
                  </a:cubicBezTo>
                  <a:lnTo>
                    <a:pt x="4926" y="8897"/>
                  </a:lnTo>
                  <a:cubicBezTo>
                    <a:pt x="4571" y="9052"/>
                    <a:pt x="4288" y="9130"/>
                    <a:pt x="3932" y="9284"/>
                  </a:cubicBezTo>
                  <a:cubicBezTo>
                    <a:pt x="3648" y="9439"/>
                    <a:pt x="3294" y="9594"/>
                    <a:pt x="3010" y="9594"/>
                  </a:cubicBezTo>
                  <a:cubicBezTo>
                    <a:pt x="2584" y="9672"/>
                    <a:pt x="2087" y="9439"/>
                    <a:pt x="1661" y="9439"/>
                  </a:cubicBezTo>
                  <a:cubicBezTo>
                    <a:pt x="1307" y="9362"/>
                    <a:pt x="1094" y="9052"/>
                    <a:pt x="881" y="8742"/>
                  </a:cubicBezTo>
                  <a:cubicBezTo>
                    <a:pt x="526" y="8199"/>
                    <a:pt x="243" y="7811"/>
                    <a:pt x="243" y="7114"/>
                  </a:cubicBezTo>
                  <a:cubicBezTo>
                    <a:pt x="172" y="6339"/>
                    <a:pt x="100" y="5564"/>
                    <a:pt x="100" y="4789"/>
                  </a:cubicBezTo>
                  <a:cubicBezTo>
                    <a:pt x="29" y="4556"/>
                    <a:pt x="-42" y="4014"/>
                    <a:pt x="29" y="3781"/>
                  </a:cubicBezTo>
                  <a:cubicBezTo>
                    <a:pt x="172" y="3549"/>
                    <a:pt x="456" y="3471"/>
                    <a:pt x="597" y="3316"/>
                  </a:cubicBezTo>
                  <a:lnTo>
                    <a:pt x="1236" y="2851"/>
                  </a:lnTo>
                  <a:close/>
                </a:path>
              </a:pathLst>
            </a:custGeom>
            <a:solidFill>
              <a:srgbClr val="F6EBC9"/>
            </a:solidFill>
            <a:ln w="12700" cap="flat">
              <a:solidFill>
                <a:srgbClr val="A49E9E"/>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GB" sz="1600" kern="0" dirty="0">
                <a:solidFill>
                  <a:sysClr val="windowText" lastClr="000000"/>
                </a:solidFill>
              </a:endParaRPr>
            </a:p>
          </p:txBody>
        </p:sp>
        <p:sp>
          <p:nvSpPr>
            <p:cNvPr id="662" name="Freeform 67">
              <a:extLst>
                <a:ext uri="{FF2B5EF4-FFF2-40B4-BE49-F238E27FC236}">
                  <a16:creationId xmlns:a16="http://schemas.microsoft.com/office/drawing/2014/main" xmlns="" id="{F23DC83E-36D2-6045-BE41-9CF5767A59A8}"/>
                </a:ext>
              </a:extLst>
            </p:cNvPr>
            <p:cNvSpPr>
              <a:spLocks/>
            </p:cNvSpPr>
            <p:nvPr/>
          </p:nvSpPr>
          <p:spPr bwMode="auto">
            <a:xfrm rot="1009410">
              <a:off x="11918982" y="5958839"/>
              <a:ext cx="177125" cy="230289"/>
            </a:xfrm>
            <a:custGeom>
              <a:avLst/>
              <a:gdLst>
                <a:gd name="T0" fmla="*/ 44 w 51"/>
                <a:gd name="T1" fmla="*/ 25 h 65"/>
                <a:gd name="T2" fmla="*/ 37 w 51"/>
                <a:gd name="T3" fmla="*/ 61 h 65"/>
                <a:gd name="T4" fmla="*/ 6 w 51"/>
                <a:gd name="T5" fmla="*/ 40 h 65"/>
                <a:gd name="T6" fmla="*/ 14 w 51"/>
                <a:gd name="T7" fmla="*/ 5 h 65"/>
                <a:gd name="T8" fmla="*/ 44 w 51"/>
                <a:gd name="T9" fmla="*/ 25 h 65"/>
              </a:gdLst>
              <a:ahLst/>
              <a:cxnLst>
                <a:cxn ang="0">
                  <a:pos x="T0" y="T1"/>
                </a:cxn>
                <a:cxn ang="0">
                  <a:pos x="T2" y="T3"/>
                </a:cxn>
                <a:cxn ang="0">
                  <a:pos x="T4" y="T5"/>
                </a:cxn>
                <a:cxn ang="0">
                  <a:pos x="T6" y="T7"/>
                </a:cxn>
                <a:cxn ang="0">
                  <a:pos x="T8" y="T9"/>
                </a:cxn>
              </a:cxnLst>
              <a:rect l="0" t="0" r="r" b="b"/>
              <a:pathLst>
                <a:path w="51" h="65">
                  <a:moveTo>
                    <a:pt x="44" y="25"/>
                  </a:moveTo>
                  <a:cubicBezTo>
                    <a:pt x="51" y="40"/>
                    <a:pt x="47" y="56"/>
                    <a:pt x="37" y="61"/>
                  </a:cubicBezTo>
                  <a:cubicBezTo>
                    <a:pt x="26" y="65"/>
                    <a:pt x="12" y="56"/>
                    <a:pt x="6" y="40"/>
                  </a:cubicBezTo>
                  <a:cubicBezTo>
                    <a:pt x="0" y="25"/>
                    <a:pt x="3" y="9"/>
                    <a:pt x="14" y="5"/>
                  </a:cubicBezTo>
                  <a:cubicBezTo>
                    <a:pt x="24" y="0"/>
                    <a:pt x="38" y="9"/>
                    <a:pt x="44" y="25"/>
                  </a:cubicBezTo>
                  <a:close/>
                </a:path>
              </a:pathLst>
            </a:custGeom>
            <a:solidFill>
              <a:srgbClr val="E69D98"/>
            </a:solidFill>
            <a:ln w="12700" cap="flat">
              <a:solidFill>
                <a:srgbClr val="A49E9E"/>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GB" sz="1600" kern="0" dirty="0">
                <a:solidFill>
                  <a:sysClr val="windowText" lastClr="000000"/>
                </a:solidFill>
              </a:endParaRPr>
            </a:p>
          </p:txBody>
        </p:sp>
        <p:sp>
          <p:nvSpPr>
            <p:cNvPr id="663" name="Freeform 94">
              <a:extLst>
                <a:ext uri="{FF2B5EF4-FFF2-40B4-BE49-F238E27FC236}">
                  <a16:creationId xmlns:a16="http://schemas.microsoft.com/office/drawing/2014/main" xmlns="" id="{9A8EA528-406E-5343-9BA3-C8D8AF67322C}"/>
                </a:ext>
              </a:extLst>
            </p:cNvPr>
            <p:cNvSpPr>
              <a:spLocks/>
            </p:cNvSpPr>
            <p:nvPr/>
          </p:nvSpPr>
          <p:spPr bwMode="auto">
            <a:xfrm rot="1009410">
              <a:off x="11926876" y="6248293"/>
              <a:ext cx="166695" cy="176716"/>
            </a:xfrm>
            <a:custGeom>
              <a:avLst/>
              <a:gdLst>
                <a:gd name="T0" fmla="*/ 49 w 51"/>
                <a:gd name="T1" fmla="*/ 24 h 53"/>
                <a:gd name="T2" fmla="*/ 27 w 51"/>
                <a:gd name="T3" fmla="*/ 52 h 53"/>
                <a:gd name="T4" fmla="*/ 1 w 51"/>
                <a:gd name="T5" fmla="*/ 28 h 53"/>
                <a:gd name="T6" fmla="*/ 23 w 51"/>
                <a:gd name="T7" fmla="*/ 1 h 53"/>
                <a:gd name="T8" fmla="*/ 49 w 51"/>
                <a:gd name="T9" fmla="*/ 24 h 53"/>
              </a:gdLst>
              <a:ahLst/>
              <a:cxnLst>
                <a:cxn ang="0">
                  <a:pos x="T0" y="T1"/>
                </a:cxn>
                <a:cxn ang="0">
                  <a:pos x="T2" y="T3"/>
                </a:cxn>
                <a:cxn ang="0">
                  <a:pos x="T4" y="T5"/>
                </a:cxn>
                <a:cxn ang="0">
                  <a:pos x="T6" y="T7"/>
                </a:cxn>
                <a:cxn ang="0">
                  <a:pos x="T8" y="T9"/>
                </a:cxn>
              </a:cxnLst>
              <a:rect l="0" t="0" r="r" b="b"/>
              <a:pathLst>
                <a:path w="51" h="53">
                  <a:moveTo>
                    <a:pt x="49" y="24"/>
                  </a:moveTo>
                  <a:cubicBezTo>
                    <a:pt x="51" y="38"/>
                    <a:pt x="41" y="50"/>
                    <a:pt x="27" y="52"/>
                  </a:cubicBezTo>
                  <a:cubicBezTo>
                    <a:pt x="14" y="53"/>
                    <a:pt x="2" y="42"/>
                    <a:pt x="1" y="28"/>
                  </a:cubicBezTo>
                  <a:cubicBezTo>
                    <a:pt x="0" y="14"/>
                    <a:pt x="10" y="2"/>
                    <a:pt x="23" y="1"/>
                  </a:cubicBezTo>
                  <a:cubicBezTo>
                    <a:pt x="37" y="0"/>
                    <a:pt x="48" y="10"/>
                    <a:pt x="49" y="24"/>
                  </a:cubicBezTo>
                  <a:close/>
                </a:path>
              </a:pathLst>
            </a:custGeom>
            <a:solidFill>
              <a:srgbClr val="E69D98"/>
            </a:solidFill>
            <a:ln w="12700" cap="flat">
              <a:solidFill>
                <a:srgbClr val="A49E9E"/>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GB" sz="1600" kern="0" dirty="0">
                <a:solidFill>
                  <a:sysClr val="windowText" lastClr="000000"/>
                </a:solidFill>
              </a:endParaRPr>
            </a:p>
          </p:txBody>
        </p:sp>
        <p:pic>
          <p:nvPicPr>
            <p:cNvPr id="664" name="Picture 663">
              <a:extLst>
                <a:ext uri="{FF2B5EF4-FFF2-40B4-BE49-F238E27FC236}">
                  <a16:creationId xmlns:a16="http://schemas.microsoft.com/office/drawing/2014/main" xmlns="" id="{8D7917AD-CDCA-3A40-B335-2799C651C8FD}"/>
                </a:ext>
              </a:extLst>
            </p:cNvPr>
            <p:cNvPicPr>
              <a:picLocks/>
            </p:cNvPicPr>
            <p:nvPr/>
          </p:nvPicPr>
          <p:blipFill rotWithShape="1">
            <a:blip r:embed="rId21" cstate="print">
              <a:extLst>
                <a:ext uri="{28A0092B-C50C-407E-A947-70E740481C1C}">
                  <a14:useLocalDpi xmlns:a14="http://schemas.microsoft.com/office/drawing/2010/main" val="0"/>
                </a:ext>
              </a:extLst>
            </a:blip>
            <a:srcRect l="15934" t="12858" r="16342" b="14969"/>
            <a:stretch/>
          </p:blipFill>
          <p:spPr>
            <a:xfrm rot="10800000">
              <a:off x="11156732" y="5585874"/>
              <a:ext cx="235936" cy="261187"/>
            </a:xfrm>
            <a:prstGeom prst="rect">
              <a:avLst/>
            </a:prstGeom>
            <a:effectLst>
              <a:glow rad="63500">
                <a:schemeClr val="accent1">
                  <a:satMod val="175000"/>
                  <a:alpha val="40000"/>
                </a:schemeClr>
              </a:glow>
            </a:effectLst>
          </p:spPr>
        </p:pic>
        <p:pic>
          <p:nvPicPr>
            <p:cNvPr id="665" name="Picture 664">
              <a:extLst>
                <a:ext uri="{FF2B5EF4-FFF2-40B4-BE49-F238E27FC236}">
                  <a16:creationId xmlns:a16="http://schemas.microsoft.com/office/drawing/2014/main" xmlns="" id="{84D79693-AA23-F34D-BFF6-0AAFEE8C3AB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7736188">
              <a:off x="11150692" y="5904995"/>
              <a:ext cx="260542" cy="239557"/>
            </a:xfrm>
            <a:prstGeom prst="rect">
              <a:avLst/>
            </a:prstGeom>
            <a:effectLst>
              <a:glow rad="63500">
                <a:schemeClr val="accent1">
                  <a:satMod val="175000"/>
                  <a:alpha val="40000"/>
                </a:schemeClr>
              </a:glow>
            </a:effectLst>
          </p:spPr>
        </p:pic>
        <p:pic>
          <p:nvPicPr>
            <p:cNvPr id="666" name="Picture 665">
              <a:extLst>
                <a:ext uri="{FF2B5EF4-FFF2-40B4-BE49-F238E27FC236}">
                  <a16:creationId xmlns:a16="http://schemas.microsoft.com/office/drawing/2014/main" xmlns="" id="{12A855DE-4938-2144-8DCD-725ED2F1C1D4}"/>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73182"/>
            <a:stretch/>
          </p:blipFill>
          <p:spPr>
            <a:xfrm rot="111937">
              <a:off x="11123803" y="5873596"/>
              <a:ext cx="323727" cy="54742"/>
            </a:xfrm>
            <a:prstGeom prst="rect">
              <a:avLst/>
            </a:prstGeom>
          </p:spPr>
        </p:pic>
      </p:grpSp>
      <p:grpSp>
        <p:nvGrpSpPr>
          <p:cNvPr id="8" name="Group 7">
            <a:extLst>
              <a:ext uri="{FF2B5EF4-FFF2-40B4-BE49-F238E27FC236}">
                <a16:creationId xmlns:a16="http://schemas.microsoft.com/office/drawing/2014/main" xmlns="" id="{BE2572B1-BB30-1348-9FC8-3318AB42E2A8}"/>
              </a:ext>
            </a:extLst>
          </p:cNvPr>
          <p:cNvGrpSpPr/>
          <p:nvPr/>
        </p:nvGrpSpPr>
        <p:grpSpPr>
          <a:xfrm>
            <a:off x="10017116" y="3338214"/>
            <a:ext cx="1951395" cy="2386198"/>
            <a:chOff x="10002821" y="3850333"/>
            <a:chExt cx="1951395" cy="2386198"/>
          </a:xfrm>
        </p:grpSpPr>
        <p:grpSp>
          <p:nvGrpSpPr>
            <p:cNvPr id="322" name="Group 321">
              <a:extLst>
                <a:ext uri="{FF2B5EF4-FFF2-40B4-BE49-F238E27FC236}">
                  <a16:creationId xmlns:a16="http://schemas.microsoft.com/office/drawing/2014/main" xmlns="" id="{3DD617FB-1A6E-45F9-9139-D13775CAE25E}"/>
                </a:ext>
              </a:extLst>
            </p:cNvPr>
            <p:cNvGrpSpPr/>
            <p:nvPr/>
          </p:nvGrpSpPr>
          <p:grpSpPr>
            <a:xfrm>
              <a:off x="10990333" y="3850333"/>
              <a:ext cx="481069" cy="291599"/>
              <a:chOff x="8783588" y="5023891"/>
              <a:chExt cx="621046" cy="393227"/>
            </a:xfrm>
          </p:grpSpPr>
          <p:pic>
            <p:nvPicPr>
              <p:cNvPr id="313" name="Picture 312">
                <a:extLst>
                  <a:ext uri="{FF2B5EF4-FFF2-40B4-BE49-F238E27FC236}">
                    <a16:creationId xmlns:a16="http://schemas.microsoft.com/office/drawing/2014/main" xmlns="" id="{8523E2CA-D182-4481-9E01-DB00EC3AD7E3}"/>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7779834" flipV="1">
                <a:off x="8843193" y="5022314"/>
                <a:ext cx="176339" cy="179493"/>
              </a:xfrm>
              <a:prstGeom prst="rect">
                <a:avLst/>
              </a:prstGeom>
            </p:spPr>
          </p:pic>
          <p:pic>
            <p:nvPicPr>
              <p:cNvPr id="314" name="Picture 313">
                <a:extLst>
                  <a:ext uri="{FF2B5EF4-FFF2-40B4-BE49-F238E27FC236}">
                    <a16:creationId xmlns:a16="http://schemas.microsoft.com/office/drawing/2014/main" xmlns="" id="{BB36B842-21E3-456A-B033-249107A9FE4D}"/>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73182"/>
              <a:stretch/>
            </p:blipFill>
            <p:spPr>
              <a:xfrm rot="21267619">
                <a:off x="9080907" y="5067907"/>
                <a:ext cx="323727" cy="54742"/>
              </a:xfrm>
              <a:prstGeom prst="rect">
                <a:avLst/>
              </a:prstGeom>
            </p:spPr>
          </p:pic>
          <p:grpSp>
            <p:nvGrpSpPr>
              <p:cNvPr id="321" name="Group 320">
                <a:extLst>
                  <a:ext uri="{FF2B5EF4-FFF2-40B4-BE49-F238E27FC236}">
                    <a16:creationId xmlns:a16="http://schemas.microsoft.com/office/drawing/2014/main" xmlns="" id="{61CFD663-B331-4BFA-9C86-2DA0A750AE75}"/>
                  </a:ext>
                </a:extLst>
              </p:cNvPr>
              <p:cNvGrpSpPr/>
              <p:nvPr/>
            </p:nvGrpSpPr>
            <p:grpSpPr>
              <a:xfrm>
                <a:off x="8783588" y="5138746"/>
                <a:ext cx="574163" cy="278372"/>
                <a:chOff x="8783588" y="5138746"/>
                <a:chExt cx="574163" cy="278372"/>
              </a:xfrm>
            </p:grpSpPr>
            <p:pic>
              <p:nvPicPr>
                <p:cNvPr id="245" name="Picture 244">
                  <a:extLst>
                    <a:ext uri="{FF2B5EF4-FFF2-40B4-BE49-F238E27FC236}">
                      <a16:creationId xmlns:a16="http://schemas.microsoft.com/office/drawing/2014/main" xmlns="" id="{CC52ADD0-27B9-46B4-BE9C-39F9E19395E2}"/>
                    </a:ext>
                  </a:extLst>
                </p:cNvPr>
                <p:cNvPicPr>
                  <a:picLocks/>
                </p:cNvPicPr>
                <p:nvPr/>
              </p:nvPicPr>
              <p:blipFill rotWithShape="1">
                <a:blip r:embed="rId21" cstate="print">
                  <a:extLst>
                    <a:ext uri="{28A0092B-C50C-407E-A947-70E740481C1C}">
                      <a14:useLocalDpi xmlns:a14="http://schemas.microsoft.com/office/drawing/2010/main" val="0"/>
                    </a:ext>
                  </a:extLst>
                </a:blip>
                <a:srcRect l="15934" t="12858" r="16342" b="14969"/>
                <a:stretch/>
              </p:blipFill>
              <p:spPr>
                <a:xfrm>
                  <a:off x="9121815" y="5155931"/>
                  <a:ext cx="235936" cy="261187"/>
                </a:xfrm>
                <a:prstGeom prst="rect">
                  <a:avLst/>
                </a:prstGeom>
              </p:spPr>
            </p:pic>
            <p:pic>
              <p:nvPicPr>
                <p:cNvPr id="311" name="Picture 310">
                  <a:extLst>
                    <a:ext uri="{FF2B5EF4-FFF2-40B4-BE49-F238E27FC236}">
                      <a16:creationId xmlns:a16="http://schemas.microsoft.com/office/drawing/2014/main" xmlns="" id="{DB6D6D39-CF0E-4362-80D8-3B96DA303BA6}"/>
                    </a:ext>
                  </a:extLst>
                </p:cNvPr>
                <p:cNvPicPr>
                  <a:picLocks/>
                </p:cNvPicPr>
                <p:nvPr/>
              </p:nvPicPr>
              <p:blipFill rotWithShape="1">
                <a:blip r:embed="rId21" cstate="print">
                  <a:extLst>
                    <a:ext uri="{28A0092B-C50C-407E-A947-70E740481C1C}">
                      <a14:useLocalDpi xmlns:a14="http://schemas.microsoft.com/office/drawing/2010/main" val="0"/>
                    </a:ext>
                  </a:extLst>
                </a:blip>
                <a:srcRect l="15934" t="12858" r="16342" b="14969"/>
                <a:stretch/>
              </p:blipFill>
              <p:spPr>
                <a:xfrm>
                  <a:off x="8783588" y="5138746"/>
                  <a:ext cx="235938" cy="261187"/>
                </a:xfrm>
                <a:prstGeom prst="rect">
                  <a:avLst/>
                </a:prstGeom>
              </p:spPr>
            </p:pic>
          </p:grpSp>
        </p:grpSp>
        <p:sp>
          <p:nvSpPr>
            <p:cNvPr id="320" name="TextBox 319">
              <a:extLst>
                <a:ext uri="{FF2B5EF4-FFF2-40B4-BE49-F238E27FC236}">
                  <a16:creationId xmlns:a16="http://schemas.microsoft.com/office/drawing/2014/main" xmlns="" id="{F5D5594F-333F-4557-9575-51639D4713B7}"/>
                </a:ext>
              </a:extLst>
            </p:cNvPr>
            <p:cNvSpPr txBox="1"/>
            <p:nvPr/>
          </p:nvSpPr>
          <p:spPr>
            <a:xfrm>
              <a:off x="10694965" y="4078087"/>
              <a:ext cx="1259251" cy="600164"/>
            </a:xfrm>
            <a:prstGeom prst="rect">
              <a:avLst/>
            </a:prstGeom>
            <a:noFill/>
          </p:spPr>
          <p:txBody>
            <a:bodyPr wrap="square" rtlCol="0">
              <a:spAutoFit/>
            </a:bodyPr>
            <a:lstStyle/>
            <a:p>
              <a:pPr algn="ctr">
                <a:buClr>
                  <a:schemeClr val="accent1"/>
                </a:buClr>
              </a:pPr>
              <a:r>
                <a:rPr lang="ru-RU" sz="1100" b="1" dirty="0"/>
                <a:t>Формирование иммунных комплексов</a:t>
              </a:r>
              <a:endParaRPr lang="en-US" sz="1100" b="1" dirty="0"/>
            </a:p>
          </p:txBody>
        </p:sp>
        <p:cxnSp>
          <p:nvCxnSpPr>
            <p:cNvPr id="365" name="Straight Arrow Connector 364">
              <a:extLst>
                <a:ext uri="{FF2B5EF4-FFF2-40B4-BE49-F238E27FC236}">
                  <a16:creationId xmlns:a16="http://schemas.microsoft.com/office/drawing/2014/main" xmlns="" id="{DC2BEA88-4349-41A7-95E1-FE728FDCDA0A}"/>
                </a:ext>
              </a:extLst>
            </p:cNvPr>
            <p:cNvCxnSpPr>
              <a:cxnSpLocks/>
            </p:cNvCxnSpPr>
            <p:nvPr/>
          </p:nvCxnSpPr>
          <p:spPr>
            <a:xfrm>
              <a:off x="10513345" y="4369831"/>
              <a:ext cx="26216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6" name="TextBox 365">
              <a:extLst>
                <a:ext uri="{FF2B5EF4-FFF2-40B4-BE49-F238E27FC236}">
                  <a16:creationId xmlns:a16="http://schemas.microsoft.com/office/drawing/2014/main" xmlns="" id="{E92D6529-557E-485E-B02C-10D3B57D79A4}"/>
                </a:ext>
              </a:extLst>
            </p:cNvPr>
            <p:cNvSpPr txBox="1"/>
            <p:nvPr/>
          </p:nvSpPr>
          <p:spPr>
            <a:xfrm>
              <a:off x="10002821" y="5590200"/>
              <a:ext cx="1277471" cy="646331"/>
            </a:xfrm>
            <a:prstGeom prst="rect">
              <a:avLst/>
            </a:prstGeom>
            <a:noFill/>
          </p:spPr>
          <p:txBody>
            <a:bodyPr wrap="square" rtlCol="0">
              <a:spAutoFit/>
            </a:bodyPr>
            <a:lstStyle/>
            <a:p>
              <a:pPr algn="ctr">
                <a:buClr>
                  <a:schemeClr val="accent1"/>
                </a:buClr>
              </a:pPr>
              <a:r>
                <a:rPr lang="ru-RU" sz="1200" b="1" dirty="0"/>
                <a:t>Осаждение иммунных комплексов</a:t>
              </a:r>
              <a:endParaRPr lang="en-US" sz="1200" b="1" dirty="0"/>
            </a:p>
          </p:txBody>
        </p:sp>
        <p:cxnSp>
          <p:nvCxnSpPr>
            <p:cNvPr id="505" name="Straight Arrow Connector 504">
              <a:extLst>
                <a:ext uri="{FF2B5EF4-FFF2-40B4-BE49-F238E27FC236}">
                  <a16:creationId xmlns:a16="http://schemas.microsoft.com/office/drawing/2014/main" xmlns="" id="{A9438407-6AC9-F54B-9F65-6148BE7491C3}"/>
                </a:ext>
              </a:extLst>
            </p:cNvPr>
            <p:cNvCxnSpPr>
              <a:cxnSpLocks/>
            </p:cNvCxnSpPr>
            <p:nvPr/>
          </p:nvCxnSpPr>
          <p:spPr>
            <a:xfrm rot="5400000">
              <a:off x="11106578" y="4835689"/>
              <a:ext cx="26216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xmlns="" id="{9DF26994-8913-E44E-84FB-ECDDE6507FA1}"/>
              </a:ext>
            </a:extLst>
          </p:cNvPr>
          <p:cNvGrpSpPr/>
          <p:nvPr/>
        </p:nvGrpSpPr>
        <p:grpSpPr>
          <a:xfrm>
            <a:off x="6824542" y="4080764"/>
            <a:ext cx="1282578" cy="890564"/>
            <a:chOff x="6824542" y="4330700"/>
            <a:chExt cx="1282578" cy="890564"/>
          </a:xfrm>
        </p:grpSpPr>
        <p:grpSp>
          <p:nvGrpSpPr>
            <p:cNvPr id="6" name="Group 5">
              <a:extLst>
                <a:ext uri="{FF2B5EF4-FFF2-40B4-BE49-F238E27FC236}">
                  <a16:creationId xmlns:a16="http://schemas.microsoft.com/office/drawing/2014/main" xmlns="" id="{AD6672E7-4639-054D-A299-ED4AA3AE3EC1}"/>
                </a:ext>
              </a:extLst>
            </p:cNvPr>
            <p:cNvGrpSpPr/>
            <p:nvPr/>
          </p:nvGrpSpPr>
          <p:grpSpPr>
            <a:xfrm>
              <a:off x="6882190" y="4405761"/>
              <a:ext cx="1224930" cy="751780"/>
              <a:chOff x="6370126" y="2043688"/>
              <a:chExt cx="1224930" cy="751780"/>
            </a:xfrm>
          </p:grpSpPr>
          <p:grpSp>
            <p:nvGrpSpPr>
              <p:cNvPr id="213" name="Group 212">
                <a:extLst>
                  <a:ext uri="{FF2B5EF4-FFF2-40B4-BE49-F238E27FC236}">
                    <a16:creationId xmlns:a16="http://schemas.microsoft.com/office/drawing/2014/main" xmlns="" id="{D59E787A-E905-C74D-91BD-907DBCB2450B}"/>
                  </a:ext>
                </a:extLst>
              </p:cNvPr>
              <p:cNvGrpSpPr/>
              <p:nvPr/>
            </p:nvGrpSpPr>
            <p:grpSpPr>
              <a:xfrm>
                <a:off x="6374730" y="2043688"/>
                <a:ext cx="1134718" cy="207124"/>
                <a:chOff x="6080188" y="4341218"/>
                <a:chExt cx="1134718" cy="207124"/>
              </a:xfrm>
            </p:grpSpPr>
            <p:grpSp>
              <p:nvGrpSpPr>
                <p:cNvPr id="214" name="Group 213">
                  <a:extLst>
                    <a:ext uri="{FF2B5EF4-FFF2-40B4-BE49-F238E27FC236}">
                      <a16:creationId xmlns:a16="http://schemas.microsoft.com/office/drawing/2014/main" xmlns="" id="{F9FE841D-789B-8B42-A248-CEB75930B121}"/>
                    </a:ext>
                  </a:extLst>
                </p:cNvPr>
                <p:cNvGrpSpPr/>
                <p:nvPr/>
              </p:nvGrpSpPr>
              <p:grpSpPr>
                <a:xfrm>
                  <a:off x="6080188" y="4341218"/>
                  <a:ext cx="263447" cy="207124"/>
                  <a:chOff x="6434941" y="3485798"/>
                  <a:chExt cx="384411" cy="318402"/>
                </a:xfrm>
              </p:grpSpPr>
              <p:grpSp>
                <p:nvGrpSpPr>
                  <p:cNvPr id="216" name="Group 215">
                    <a:extLst>
                      <a:ext uri="{FF2B5EF4-FFF2-40B4-BE49-F238E27FC236}">
                        <a16:creationId xmlns:a16="http://schemas.microsoft.com/office/drawing/2014/main" xmlns="" id="{5AD9319C-147F-864E-B6EF-3CAB635D644C}"/>
                      </a:ext>
                    </a:extLst>
                  </p:cNvPr>
                  <p:cNvGrpSpPr/>
                  <p:nvPr/>
                </p:nvGrpSpPr>
                <p:grpSpPr>
                  <a:xfrm>
                    <a:off x="6448854" y="3485798"/>
                    <a:ext cx="370498" cy="318402"/>
                    <a:chOff x="6644632" y="3650420"/>
                    <a:chExt cx="188366" cy="173083"/>
                  </a:xfrm>
                </p:grpSpPr>
                <p:sp>
                  <p:nvSpPr>
                    <p:cNvPr id="220" name="Oval 219">
                      <a:extLst>
                        <a:ext uri="{FF2B5EF4-FFF2-40B4-BE49-F238E27FC236}">
                          <a16:creationId xmlns:a16="http://schemas.microsoft.com/office/drawing/2014/main" xmlns="" id="{9D8CB40A-9ACB-5644-8B8F-47E0BBA3DD10}"/>
                        </a:ext>
                      </a:extLst>
                    </p:cNvPr>
                    <p:cNvSpPr/>
                    <p:nvPr/>
                  </p:nvSpPr>
                  <p:spPr>
                    <a:xfrm rot="19161432">
                      <a:off x="6742020" y="3675114"/>
                      <a:ext cx="57162" cy="30007"/>
                    </a:xfrm>
                    <a:prstGeom prst="ellipse">
                      <a:avLst/>
                    </a:prstGeom>
                    <a:solidFill>
                      <a:schemeClr val="accent6"/>
                    </a:solidFill>
                    <a:ln w="31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57175">
                        <a:defRPr/>
                      </a:pPr>
                      <a:endParaRPr lang="en-US" sz="1050" dirty="0">
                        <a:solidFill>
                          <a:srgbClr val="FFFFFF"/>
                        </a:solidFill>
                      </a:endParaRPr>
                    </a:p>
                  </p:txBody>
                </p:sp>
                <p:grpSp>
                  <p:nvGrpSpPr>
                    <p:cNvPr id="221" name="Group 220">
                      <a:extLst>
                        <a:ext uri="{FF2B5EF4-FFF2-40B4-BE49-F238E27FC236}">
                          <a16:creationId xmlns:a16="http://schemas.microsoft.com/office/drawing/2014/main" xmlns="" id="{E66BEC58-BD03-824E-84C2-062150F0984F}"/>
                        </a:ext>
                      </a:extLst>
                    </p:cNvPr>
                    <p:cNvGrpSpPr/>
                    <p:nvPr/>
                  </p:nvGrpSpPr>
                  <p:grpSpPr>
                    <a:xfrm>
                      <a:off x="6644632" y="3650420"/>
                      <a:ext cx="188366" cy="173083"/>
                      <a:chOff x="6644632" y="3650420"/>
                      <a:chExt cx="188366" cy="173083"/>
                    </a:xfrm>
                  </p:grpSpPr>
                  <p:sp>
                    <p:nvSpPr>
                      <p:cNvPr id="222" name="Oval 221">
                        <a:extLst>
                          <a:ext uri="{FF2B5EF4-FFF2-40B4-BE49-F238E27FC236}">
                            <a16:creationId xmlns:a16="http://schemas.microsoft.com/office/drawing/2014/main" xmlns="" id="{75BD35E3-F952-8047-B9B9-2FCF2268C773}"/>
                          </a:ext>
                        </a:extLst>
                      </p:cNvPr>
                      <p:cNvSpPr/>
                      <p:nvPr/>
                    </p:nvSpPr>
                    <p:spPr>
                      <a:xfrm rot="19161432">
                        <a:off x="6644632" y="3650420"/>
                        <a:ext cx="57162" cy="30007"/>
                      </a:xfrm>
                      <a:prstGeom prst="ellipse">
                        <a:avLst/>
                      </a:prstGeom>
                      <a:solidFill>
                        <a:schemeClr val="accent6"/>
                      </a:solidFill>
                      <a:ln w="31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57175">
                          <a:defRPr/>
                        </a:pPr>
                        <a:endParaRPr lang="en-US" sz="1050" dirty="0">
                          <a:solidFill>
                            <a:srgbClr val="FFFFFF"/>
                          </a:solidFill>
                        </a:endParaRPr>
                      </a:p>
                    </p:txBody>
                  </p:sp>
                  <p:sp>
                    <p:nvSpPr>
                      <p:cNvPr id="223" name="Oval 222">
                        <a:extLst>
                          <a:ext uri="{FF2B5EF4-FFF2-40B4-BE49-F238E27FC236}">
                            <a16:creationId xmlns:a16="http://schemas.microsoft.com/office/drawing/2014/main" xmlns="" id="{B1D6F719-F8F8-7C4A-869C-406552F549A3}"/>
                          </a:ext>
                        </a:extLst>
                      </p:cNvPr>
                      <p:cNvSpPr/>
                      <p:nvPr/>
                    </p:nvSpPr>
                    <p:spPr>
                      <a:xfrm rot="19161432">
                        <a:off x="6775836" y="3755062"/>
                        <a:ext cx="57162" cy="30007"/>
                      </a:xfrm>
                      <a:prstGeom prst="ellipse">
                        <a:avLst/>
                      </a:prstGeom>
                      <a:solidFill>
                        <a:schemeClr val="accent6"/>
                      </a:solidFill>
                      <a:ln w="31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57175">
                          <a:defRPr/>
                        </a:pPr>
                        <a:endParaRPr lang="en-US" sz="1050" dirty="0">
                          <a:solidFill>
                            <a:srgbClr val="FFFFFF"/>
                          </a:solidFill>
                        </a:endParaRPr>
                      </a:p>
                    </p:txBody>
                  </p:sp>
                  <p:sp>
                    <p:nvSpPr>
                      <p:cNvPr id="224" name="Oval 223">
                        <a:extLst>
                          <a:ext uri="{FF2B5EF4-FFF2-40B4-BE49-F238E27FC236}">
                            <a16:creationId xmlns:a16="http://schemas.microsoft.com/office/drawing/2014/main" xmlns="" id="{90B4E95B-4BD7-9F48-8ECB-3426DA10480D}"/>
                          </a:ext>
                        </a:extLst>
                      </p:cNvPr>
                      <p:cNvSpPr/>
                      <p:nvPr/>
                    </p:nvSpPr>
                    <p:spPr>
                      <a:xfrm rot="19161432">
                        <a:off x="6691173" y="3793496"/>
                        <a:ext cx="57162" cy="30007"/>
                      </a:xfrm>
                      <a:prstGeom prst="ellipse">
                        <a:avLst/>
                      </a:prstGeom>
                      <a:solidFill>
                        <a:schemeClr val="accent6"/>
                      </a:solidFill>
                      <a:ln w="31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57175">
                          <a:defRPr/>
                        </a:pPr>
                        <a:endParaRPr lang="en-US" sz="1050" dirty="0">
                          <a:solidFill>
                            <a:srgbClr val="FFFFFF"/>
                          </a:solidFill>
                        </a:endParaRPr>
                      </a:p>
                    </p:txBody>
                  </p:sp>
                </p:grpSp>
              </p:grpSp>
              <p:sp>
                <p:nvSpPr>
                  <p:cNvPr id="219" name="Oval 218">
                    <a:extLst>
                      <a:ext uri="{FF2B5EF4-FFF2-40B4-BE49-F238E27FC236}">
                        <a16:creationId xmlns:a16="http://schemas.microsoft.com/office/drawing/2014/main" xmlns="" id="{312A49FC-4781-3E4A-92FB-AFF2D1C8494D}"/>
                      </a:ext>
                    </a:extLst>
                  </p:cNvPr>
                  <p:cNvSpPr/>
                  <p:nvPr/>
                </p:nvSpPr>
                <p:spPr>
                  <a:xfrm rot="19161432">
                    <a:off x="6434941" y="3659260"/>
                    <a:ext cx="112432" cy="55200"/>
                  </a:xfrm>
                  <a:prstGeom prst="ellipse">
                    <a:avLst/>
                  </a:prstGeom>
                  <a:solidFill>
                    <a:schemeClr val="accent6"/>
                  </a:solidFill>
                  <a:ln w="31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57175">
                      <a:defRPr/>
                    </a:pPr>
                    <a:endParaRPr lang="en-US" sz="1050" dirty="0">
                      <a:solidFill>
                        <a:srgbClr val="FFFFFF"/>
                      </a:solidFill>
                    </a:endParaRPr>
                  </a:p>
                </p:txBody>
              </p:sp>
            </p:grpSp>
            <p:sp>
              <p:nvSpPr>
                <p:cNvPr id="215" name="TextBox 214">
                  <a:extLst>
                    <a:ext uri="{FF2B5EF4-FFF2-40B4-BE49-F238E27FC236}">
                      <a16:creationId xmlns:a16="http://schemas.microsoft.com/office/drawing/2014/main" xmlns="" id="{503C83A0-990F-D54E-A4C1-8A2F7452FCC9}"/>
                    </a:ext>
                  </a:extLst>
                </p:cNvPr>
                <p:cNvSpPr txBox="1">
                  <a:spLocks/>
                </p:cNvSpPr>
                <p:nvPr/>
              </p:nvSpPr>
              <p:spPr>
                <a:xfrm>
                  <a:off x="6400689" y="4360979"/>
                  <a:ext cx="814217" cy="169277"/>
                </a:xfrm>
                <a:prstGeom prst="rect">
                  <a:avLst/>
                </a:prstGeom>
                <a:noFill/>
              </p:spPr>
              <p:txBody>
                <a:bodyPr wrap="square" lIns="0" tIns="0" rIns="0" bIns="0" rtlCol="0" anchor="ctr" anchorCtr="0">
                  <a:sp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effectLst>
                        <a:glow rad="38100">
                          <a:srgbClr val="FFFFFF">
                            <a:alpha val="0"/>
                          </a:srgbClr>
                        </a:glow>
                      </a:effectLst>
                      <a:uLnTx/>
                      <a:uFillTx/>
                      <a:latin typeface="+mj-lt"/>
                      <a:ea typeface="+mn-ea"/>
                      <a:cs typeface="+mn-cs"/>
                    </a:rPr>
                    <a:t>BAFF</a:t>
                  </a:r>
                </a:p>
              </p:txBody>
            </p:sp>
          </p:grpSp>
          <p:grpSp>
            <p:nvGrpSpPr>
              <p:cNvPr id="225" name="Group 224">
                <a:extLst>
                  <a:ext uri="{FF2B5EF4-FFF2-40B4-BE49-F238E27FC236}">
                    <a16:creationId xmlns:a16="http://schemas.microsoft.com/office/drawing/2014/main" xmlns="" id="{1E416153-7251-B741-871C-64B88B214BFA}"/>
                  </a:ext>
                </a:extLst>
              </p:cNvPr>
              <p:cNvGrpSpPr/>
              <p:nvPr/>
            </p:nvGrpSpPr>
            <p:grpSpPr>
              <a:xfrm>
                <a:off x="6370126" y="2332874"/>
                <a:ext cx="1224930" cy="182539"/>
                <a:chOff x="6066059" y="4723148"/>
                <a:chExt cx="1224930" cy="182539"/>
              </a:xfrm>
            </p:grpSpPr>
            <p:grpSp>
              <p:nvGrpSpPr>
                <p:cNvPr id="235" name="Group 234">
                  <a:extLst>
                    <a:ext uri="{FF2B5EF4-FFF2-40B4-BE49-F238E27FC236}">
                      <a16:creationId xmlns:a16="http://schemas.microsoft.com/office/drawing/2014/main" xmlns="" id="{D3E433F2-8DE7-0D41-9341-8D8A25EB9CC3}"/>
                    </a:ext>
                  </a:extLst>
                </p:cNvPr>
                <p:cNvGrpSpPr/>
                <p:nvPr/>
              </p:nvGrpSpPr>
              <p:grpSpPr>
                <a:xfrm>
                  <a:off x="6066059" y="4723148"/>
                  <a:ext cx="235414" cy="149622"/>
                  <a:chOff x="6320059" y="4547300"/>
                  <a:chExt cx="235414" cy="149622"/>
                </a:xfrm>
              </p:grpSpPr>
              <p:sp>
                <p:nvSpPr>
                  <p:cNvPr id="237" name="Oval 236">
                    <a:extLst>
                      <a:ext uri="{FF2B5EF4-FFF2-40B4-BE49-F238E27FC236}">
                        <a16:creationId xmlns:a16="http://schemas.microsoft.com/office/drawing/2014/main" xmlns="" id="{26B3F518-1B37-D547-8102-1A7CCFA16658}"/>
                      </a:ext>
                    </a:extLst>
                  </p:cNvPr>
                  <p:cNvSpPr/>
                  <p:nvPr/>
                </p:nvSpPr>
                <p:spPr>
                  <a:xfrm rot="19161432">
                    <a:off x="6490816" y="4647824"/>
                    <a:ext cx="64657" cy="42799"/>
                  </a:xfrm>
                  <a:prstGeom prst="ellipse">
                    <a:avLst/>
                  </a:prstGeom>
                  <a:solidFill>
                    <a:schemeClr val="accent1">
                      <a:lumMod val="60000"/>
                      <a:lumOff val="40000"/>
                    </a:schemeClr>
                  </a:solidFill>
                  <a:ln w="31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57175">
                      <a:defRPr/>
                    </a:pPr>
                    <a:endParaRPr lang="en-US" sz="1050" dirty="0">
                      <a:solidFill>
                        <a:srgbClr val="FFFFFF"/>
                      </a:solidFill>
                    </a:endParaRPr>
                  </a:p>
                </p:txBody>
              </p:sp>
              <p:sp>
                <p:nvSpPr>
                  <p:cNvPr id="238" name="Oval 237">
                    <a:extLst>
                      <a:ext uri="{FF2B5EF4-FFF2-40B4-BE49-F238E27FC236}">
                        <a16:creationId xmlns:a16="http://schemas.microsoft.com/office/drawing/2014/main" xmlns="" id="{8569476F-E2B3-A948-952E-C1E6C9CFD353}"/>
                      </a:ext>
                    </a:extLst>
                  </p:cNvPr>
                  <p:cNvSpPr/>
                  <p:nvPr/>
                </p:nvSpPr>
                <p:spPr>
                  <a:xfrm rot="21000366">
                    <a:off x="6320059" y="4572170"/>
                    <a:ext cx="64657" cy="42799"/>
                  </a:xfrm>
                  <a:prstGeom prst="ellipse">
                    <a:avLst/>
                  </a:prstGeom>
                  <a:solidFill>
                    <a:schemeClr val="accent1">
                      <a:lumMod val="60000"/>
                      <a:lumOff val="40000"/>
                    </a:schemeClr>
                  </a:solidFill>
                  <a:ln w="31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57175">
                      <a:defRPr/>
                    </a:pPr>
                    <a:endParaRPr lang="en-US" sz="1050" dirty="0">
                      <a:solidFill>
                        <a:srgbClr val="FFFFFF"/>
                      </a:solidFill>
                    </a:endParaRPr>
                  </a:p>
                </p:txBody>
              </p:sp>
              <p:sp>
                <p:nvSpPr>
                  <p:cNvPr id="239" name="Oval 238">
                    <a:extLst>
                      <a:ext uri="{FF2B5EF4-FFF2-40B4-BE49-F238E27FC236}">
                        <a16:creationId xmlns:a16="http://schemas.microsoft.com/office/drawing/2014/main" xmlns="" id="{8E52FA7F-B1DD-944C-B91A-8CFDAE4B5178}"/>
                      </a:ext>
                    </a:extLst>
                  </p:cNvPr>
                  <p:cNvSpPr/>
                  <p:nvPr/>
                </p:nvSpPr>
                <p:spPr>
                  <a:xfrm rot="21000366">
                    <a:off x="6454522" y="4547300"/>
                    <a:ext cx="64657" cy="42799"/>
                  </a:xfrm>
                  <a:prstGeom prst="ellipse">
                    <a:avLst/>
                  </a:prstGeom>
                  <a:solidFill>
                    <a:schemeClr val="accent2"/>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57175">
                      <a:defRPr/>
                    </a:pPr>
                    <a:endParaRPr lang="en-US" sz="1050" dirty="0">
                      <a:solidFill>
                        <a:srgbClr val="FFFFFF"/>
                      </a:solidFill>
                    </a:endParaRPr>
                  </a:p>
                </p:txBody>
              </p:sp>
              <p:sp>
                <p:nvSpPr>
                  <p:cNvPr id="240" name="Oval 239">
                    <a:extLst>
                      <a:ext uri="{FF2B5EF4-FFF2-40B4-BE49-F238E27FC236}">
                        <a16:creationId xmlns:a16="http://schemas.microsoft.com/office/drawing/2014/main" xmlns="" id="{DA940E12-B322-AA4F-91F8-DC08BF18FD5B}"/>
                      </a:ext>
                    </a:extLst>
                  </p:cNvPr>
                  <p:cNvSpPr/>
                  <p:nvPr/>
                </p:nvSpPr>
                <p:spPr>
                  <a:xfrm rot="21000366">
                    <a:off x="6362633" y="4654123"/>
                    <a:ext cx="64657" cy="42799"/>
                  </a:xfrm>
                  <a:prstGeom prst="ellipse">
                    <a:avLst/>
                  </a:prstGeom>
                  <a:solidFill>
                    <a:schemeClr val="accent2"/>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57175">
                      <a:defRPr/>
                    </a:pPr>
                    <a:endParaRPr lang="en-US" sz="1050" dirty="0">
                      <a:solidFill>
                        <a:srgbClr val="FFFFFF"/>
                      </a:solidFill>
                    </a:endParaRPr>
                  </a:p>
                </p:txBody>
              </p:sp>
            </p:grpSp>
            <p:sp>
              <p:nvSpPr>
                <p:cNvPr id="236" name="TextBox 235">
                  <a:extLst>
                    <a:ext uri="{FF2B5EF4-FFF2-40B4-BE49-F238E27FC236}">
                      <a16:creationId xmlns:a16="http://schemas.microsoft.com/office/drawing/2014/main" xmlns="" id="{686326CD-2723-7B45-AB02-4112237DCD07}"/>
                    </a:ext>
                  </a:extLst>
                </p:cNvPr>
                <p:cNvSpPr txBox="1">
                  <a:spLocks/>
                </p:cNvSpPr>
                <p:nvPr/>
              </p:nvSpPr>
              <p:spPr>
                <a:xfrm>
                  <a:off x="6400689" y="4736410"/>
                  <a:ext cx="890300" cy="169277"/>
                </a:xfrm>
                <a:prstGeom prst="rect">
                  <a:avLst/>
                </a:prstGeom>
                <a:noFill/>
              </p:spPr>
              <p:txBody>
                <a:bodyPr wrap="square" lIns="0" tIns="0" rIns="0" bIns="0" rtlCol="0" anchor="ctr" anchorCtr="0">
                  <a:sp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lang="ru-RU" sz="1100" b="1" kern="0" dirty="0">
                      <a:effectLst>
                        <a:glow rad="38100">
                          <a:srgbClr val="FFFFFF">
                            <a:alpha val="0"/>
                          </a:srgbClr>
                        </a:glow>
                      </a:effectLst>
                      <a:latin typeface="+mj-lt"/>
                    </a:rPr>
                    <a:t>ИЛ</a:t>
                  </a:r>
                  <a:r>
                    <a:rPr kumimoji="0" lang="en-US" sz="1100" b="1" i="0" u="none" strike="noStrike" kern="0" cap="none" spc="0" normalizeH="0" baseline="0" noProof="0" dirty="0">
                      <a:ln>
                        <a:noFill/>
                      </a:ln>
                      <a:effectLst>
                        <a:glow rad="38100">
                          <a:srgbClr val="FFFFFF">
                            <a:alpha val="0"/>
                          </a:srgbClr>
                        </a:glow>
                      </a:effectLst>
                      <a:uLnTx/>
                      <a:uFillTx/>
                      <a:latin typeface="+mj-lt"/>
                      <a:ea typeface="+mn-ea"/>
                      <a:cs typeface="+mn-cs"/>
                    </a:rPr>
                    <a:t>-12/</a:t>
                  </a:r>
                  <a:r>
                    <a:rPr kumimoji="0" lang="ru-RU" sz="1100" b="1" i="0" u="none" strike="noStrike" kern="0" cap="none" spc="0" normalizeH="0" baseline="0" noProof="0" dirty="0">
                      <a:ln>
                        <a:noFill/>
                      </a:ln>
                      <a:effectLst>
                        <a:glow rad="38100">
                          <a:srgbClr val="FFFFFF">
                            <a:alpha val="0"/>
                          </a:srgbClr>
                        </a:glow>
                      </a:effectLst>
                      <a:uLnTx/>
                      <a:uFillTx/>
                      <a:latin typeface="+mj-lt"/>
                      <a:ea typeface="+mn-ea"/>
                      <a:cs typeface="+mn-cs"/>
                    </a:rPr>
                    <a:t>ИЛ</a:t>
                  </a:r>
                  <a:r>
                    <a:rPr kumimoji="0" lang="en-US" sz="1100" b="1" i="0" u="none" strike="noStrike" kern="0" cap="none" spc="0" normalizeH="0" baseline="0" noProof="0" dirty="0">
                      <a:ln>
                        <a:noFill/>
                      </a:ln>
                      <a:effectLst>
                        <a:glow rad="38100">
                          <a:srgbClr val="FFFFFF">
                            <a:alpha val="0"/>
                          </a:srgbClr>
                        </a:glow>
                      </a:effectLst>
                      <a:uLnTx/>
                      <a:uFillTx/>
                      <a:latin typeface="+mj-lt"/>
                      <a:ea typeface="+mn-ea"/>
                      <a:cs typeface="+mn-cs"/>
                    </a:rPr>
                    <a:t>-23</a:t>
                  </a:r>
                </a:p>
              </p:txBody>
            </p:sp>
          </p:grpSp>
          <p:grpSp>
            <p:nvGrpSpPr>
              <p:cNvPr id="242" name="Group 241">
                <a:extLst>
                  <a:ext uri="{FF2B5EF4-FFF2-40B4-BE49-F238E27FC236}">
                    <a16:creationId xmlns:a16="http://schemas.microsoft.com/office/drawing/2014/main" xmlns="" id="{74663CA5-F60A-D04D-A391-69C912361771}"/>
                  </a:ext>
                </a:extLst>
              </p:cNvPr>
              <p:cNvGrpSpPr/>
              <p:nvPr/>
            </p:nvGrpSpPr>
            <p:grpSpPr>
              <a:xfrm>
                <a:off x="6374383" y="2597901"/>
                <a:ext cx="976176" cy="197567"/>
                <a:chOff x="6070316" y="5015246"/>
                <a:chExt cx="976176" cy="197567"/>
              </a:xfrm>
            </p:grpSpPr>
            <p:grpSp>
              <p:nvGrpSpPr>
                <p:cNvPr id="243" name="Group 242">
                  <a:extLst>
                    <a:ext uri="{FF2B5EF4-FFF2-40B4-BE49-F238E27FC236}">
                      <a16:creationId xmlns:a16="http://schemas.microsoft.com/office/drawing/2014/main" xmlns="" id="{2D62C112-1B3D-4A49-8E27-75A7832C93A9}"/>
                    </a:ext>
                  </a:extLst>
                </p:cNvPr>
                <p:cNvGrpSpPr/>
                <p:nvPr/>
              </p:nvGrpSpPr>
              <p:grpSpPr>
                <a:xfrm>
                  <a:off x="6070316" y="5015246"/>
                  <a:ext cx="272776" cy="181404"/>
                  <a:chOff x="7065669" y="2374018"/>
                  <a:chExt cx="405482" cy="288028"/>
                </a:xfrm>
                <a:solidFill>
                  <a:srgbClr val="084185">
                    <a:lumMod val="60000"/>
                    <a:lumOff val="40000"/>
                  </a:srgbClr>
                </a:solidFill>
              </p:grpSpPr>
              <p:sp>
                <p:nvSpPr>
                  <p:cNvPr id="246" name="Oval 245">
                    <a:extLst>
                      <a:ext uri="{FF2B5EF4-FFF2-40B4-BE49-F238E27FC236}">
                        <a16:creationId xmlns:a16="http://schemas.microsoft.com/office/drawing/2014/main" xmlns="" id="{B86F6E53-305D-744E-B05B-9574906562B8}"/>
                      </a:ext>
                    </a:extLst>
                  </p:cNvPr>
                  <p:cNvSpPr/>
                  <p:nvPr/>
                </p:nvSpPr>
                <p:spPr>
                  <a:xfrm rot="21000366">
                    <a:off x="7091480" y="2374018"/>
                    <a:ext cx="93024" cy="53584"/>
                  </a:xfrm>
                  <a:prstGeom prst="ellipse">
                    <a:avLst/>
                  </a:prstGeom>
                  <a:grpFill/>
                  <a:ln w="3175" cap="flat" cmpd="sng" algn="ctr">
                    <a:solidFill>
                      <a:srgbClr val="0070C0">
                        <a:lumMod val="75000"/>
                      </a:srgbClr>
                    </a:solid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Arial"/>
                      <a:ea typeface="+mn-ea"/>
                      <a:cs typeface="+mn-cs"/>
                    </a:endParaRPr>
                  </a:p>
                </p:txBody>
              </p:sp>
              <p:sp>
                <p:nvSpPr>
                  <p:cNvPr id="247" name="Oval 246">
                    <a:extLst>
                      <a:ext uri="{FF2B5EF4-FFF2-40B4-BE49-F238E27FC236}">
                        <a16:creationId xmlns:a16="http://schemas.microsoft.com/office/drawing/2014/main" xmlns="" id="{267E9A36-B1B1-AF4A-B4CF-5D2EA1CE6BFE}"/>
                      </a:ext>
                    </a:extLst>
                  </p:cNvPr>
                  <p:cNvSpPr/>
                  <p:nvPr/>
                </p:nvSpPr>
                <p:spPr>
                  <a:xfrm rot="21000366">
                    <a:off x="7298042" y="2608462"/>
                    <a:ext cx="93024" cy="53584"/>
                  </a:xfrm>
                  <a:prstGeom prst="ellipse">
                    <a:avLst/>
                  </a:prstGeom>
                  <a:grpFill/>
                  <a:ln w="3175" cap="flat" cmpd="sng" algn="ctr">
                    <a:solidFill>
                      <a:srgbClr val="0070C0">
                        <a:lumMod val="75000"/>
                      </a:srgbClr>
                    </a:solid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Arial"/>
                      <a:ea typeface="+mn-ea"/>
                      <a:cs typeface="+mn-cs"/>
                    </a:endParaRPr>
                  </a:p>
                </p:txBody>
              </p:sp>
              <p:sp>
                <p:nvSpPr>
                  <p:cNvPr id="248" name="Oval 247">
                    <a:extLst>
                      <a:ext uri="{FF2B5EF4-FFF2-40B4-BE49-F238E27FC236}">
                        <a16:creationId xmlns:a16="http://schemas.microsoft.com/office/drawing/2014/main" xmlns="" id="{706C58B9-7C5A-864C-9C5E-892298D5A752}"/>
                      </a:ext>
                    </a:extLst>
                  </p:cNvPr>
                  <p:cNvSpPr/>
                  <p:nvPr/>
                </p:nvSpPr>
                <p:spPr>
                  <a:xfrm rot="21000366">
                    <a:off x="7378127" y="2414971"/>
                    <a:ext cx="93024" cy="53584"/>
                  </a:xfrm>
                  <a:prstGeom prst="ellipse">
                    <a:avLst/>
                  </a:prstGeom>
                  <a:grpFill/>
                  <a:ln w="3175" cap="flat" cmpd="sng" algn="ctr">
                    <a:solidFill>
                      <a:srgbClr val="0070C0">
                        <a:lumMod val="75000"/>
                      </a:srgbClr>
                    </a:solid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Arial"/>
                      <a:ea typeface="+mn-ea"/>
                      <a:cs typeface="+mn-cs"/>
                    </a:endParaRPr>
                  </a:p>
                </p:txBody>
              </p:sp>
              <p:sp>
                <p:nvSpPr>
                  <p:cNvPr id="249" name="Oval 248">
                    <a:extLst>
                      <a:ext uri="{FF2B5EF4-FFF2-40B4-BE49-F238E27FC236}">
                        <a16:creationId xmlns:a16="http://schemas.microsoft.com/office/drawing/2014/main" xmlns="" id="{BE60E3CA-BD17-8243-8B6D-6C7DAFDB940B}"/>
                      </a:ext>
                    </a:extLst>
                  </p:cNvPr>
                  <p:cNvSpPr/>
                  <p:nvPr/>
                </p:nvSpPr>
                <p:spPr>
                  <a:xfrm rot="19161432">
                    <a:off x="7065669" y="2608229"/>
                    <a:ext cx="93024" cy="53584"/>
                  </a:xfrm>
                  <a:prstGeom prst="ellipse">
                    <a:avLst/>
                  </a:prstGeom>
                  <a:grpFill/>
                  <a:ln w="3175" cap="flat" cmpd="sng" algn="ctr">
                    <a:solidFill>
                      <a:srgbClr val="0070C0">
                        <a:lumMod val="75000"/>
                      </a:srgbClr>
                    </a:solid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Arial"/>
                      <a:ea typeface="+mn-ea"/>
                      <a:cs typeface="+mn-cs"/>
                    </a:endParaRPr>
                  </a:p>
                </p:txBody>
              </p:sp>
              <p:sp>
                <p:nvSpPr>
                  <p:cNvPr id="251" name="Oval 250">
                    <a:extLst>
                      <a:ext uri="{FF2B5EF4-FFF2-40B4-BE49-F238E27FC236}">
                        <a16:creationId xmlns:a16="http://schemas.microsoft.com/office/drawing/2014/main" xmlns="" id="{D96BB8D3-C479-354A-81F6-2D64C596EEDF}"/>
                      </a:ext>
                    </a:extLst>
                  </p:cNvPr>
                  <p:cNvSpPr/>
                  <p:nvPr/>
                </p:nvSpPr>
                <p:spPr>
                  <a:xfrm rot="21000366">
                    <a:off x="7201916" y="2481914"/>
                    <a:ext cx="93024" cy="53584"/>
                  </a:xfrm>
                  <a:prstGeom prst="ellipse">
                    <a:avLst/>
                  </a:prstGeom>
                  <a:grpFill/>
                  <a:ln w="3175" cap="flat" cmpd="sng" algn="ctr">
                    <a:solidFill>
                      <a:srgbClr val="0070C0">
                        <a:lumMod val="75000"/>
                      </a:srgbClr>
                    </a:solid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Arial"/>
                      <a:ea typeface="+mn-ea"/>
                      <a:cs typeface="+mn-cs"/>
                    </a:endParaRPr>
                  </a:p>
                </p:txBody>
              </p:sp>
            </p:grpSp>
            <p:sp>
              <p:nvSpPr>
                <p:cNvPr id="244" name="TextBox 243">
                  <a:extLst>
                    <a:ext uri="{FF2B5EF4-FFF2-40B4-BE49-F238E27FC236}">
                      <a16:creationId xmlns:a16="http://schemas.microsoft.com/office/drawing/2014/main" xmlns="" id="{2BE73B1A-36A8-F144-9EC6-59EC26B92696}"/>
                    </a:ext>
                  </a:extLst>
                </p:cNvPr>
                <p:cNvSpPr txBox="1"/>
                <p:nvPr/>
              </p:nvSpPr>
              <p:spPr>
                <a:xfrm>
                  <a:off x="6400689" y="5038235"/>
                  <a:ext cx="645803" cy="174578"/>
                </a:xfrm>
                <a:prstGeom prst="rect">
                  <a:avLst/>
                </a:prstGeom>
                <a:noFill/>
              </p:spPr>
              <p:txBody>
                <a:bodyPr wrap="square" lIns="0" rIns="0" rtlCol="0"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ru-RU" sz="1100" b="1" i="0" u="none" strike="noStrike" kern="0" cap="none" spc="0" normalizeH="0" baseline="0" noProof="0" dirty="0">
                      <a:ln>
                        <a:noFill/>
                      </a:ln>
                      <a:solidFill>
                        <a:srgbClr val="000000"/>
                      </a:solidFill>
                      <a:effectLst/>
                      <a:uLnTx/>
                      <a:uFillTx/>
                    </a:rPr>
                    <a:t>ФНО</a:t>
                  </a:r>
                  <a:r>
                    <a:rPr kumimoji="0" lang="en-US" sz="1100" b="1" i="0" u="none" strike="noStrike" kern="0" cap="none" spc="0" normalizeH="0" baseline="0" noProof="0" dirty="0">
                      <a:ln>
                        <a:noFill/>
                      </a:ln>
                      <a:solidFill>
                        <a:srgbClr val="000000"/>
                      </a:solidFill>
                      <a:effectLst/>
                      <a:uLnTx/>
                      <a:uFillTx/>
                    </a:rPr>
                    <a:t>-</a:t>
                  </a:r>
                  <a:r>
                    <a:rPr kumimoji="0" lang="en-US" sz="1100" b="1" i="0" u="none" strike="noStrike" kern="0" cap="none" spc="0" normalizeH="0" baseline="0" noProof="0" dirty="0">
                      <a:ln>
                        <a:noFill/>
                      </a:ln>
                      <a:solidFill>
                        <a:srgbClr val="000000"/>
                      </a:solidFill>
                      <a:effectLst/>
                      <a:uLnTx/>
                      <a:uFillTx/>
                      <a:sym typeface="Symbol" panose="05050102010706020507" pitchFamily="18" charset="2"/>
                    </a:rPr>
                    <a:t></a:t>
                  </a:r>
                  <a:endParaRPr kumimoji="0" lang="en-US" sz="1100" b="1" i="0" u="none" strike="noStrike" kern="0" cap="none" spc="0" normalizeH="0" baseline="0" noProof="0" dirty="0">
                    <a:ln>
                      <a:noFill/>
                    </a:ln>
                    <a:solidFill>
                      <a:srgbClr val="000000"/>
                    </a:solidFill>
                    <a:effectLst/>
                    <a:uLnTx/>
                    <a:uFillTx/>
                  </a:endParaRPr>
                </a:p>
              </p:txBody>
            </p:sp>
          </p:grpSp>
        </p:grpSp>
        <p:sp>
          <p:nvSpPr>
            <p:cNvPr id="277" name="Freeform 276">
              <a:extLst>
                <a:ext uri="{FF2B5EF4-FFF2-40B4-BE49-F238E27FC236}">
                  <a16:creationId xmlns:a16="http://schemas.microsoft.com/office/drawing/2014/main" xmlns="" id="{30D85595-DADD-CE47-BA4D-7AFC93768909}"/>
                </a:ext>
              </a:extLst>
            </p:cNvPr>
            <p:cNvSpPr/>
            <p:nvPr/>
          </p:nvSpPr>
          <p:spPr>
            <a:xfrm>
              <a:off x="6824542" y="4330700"/>
              <a:ext cx="74733" cy="890564"/>
            </a:xfrm>
            <a:custGeom>
              <a:avLst/>
              <a:gdLst>
                <a:gd name="connsiteX0" fmla="*/ 200025 w 266700"/>
                <a:gd name="connsiteY0" fmla="*/ 0 h 1971675"/>
                <a:gd name="connsiteX1" fmla="*/ 0 w 266700"/>
                <a:gd name="connsiteY1" fmla="*/ 0 h 1971675"/>
                <a:gd name="connsiteX2" fmla="*/ 0 w 266700"/>
                <a:gd name="connsiteY2" fmla="*/ 1971675 h 1971675"/>
                <a:gd name="connsiteX3" fmla="*/ 266700 w 266700"/>
                <a:gd name="connsiteY3" fmla="*/ 1971675 h 1971675"/>
                <a:gd name="connsiteX0" fmla="*/ 200025 w 227582"/>
                <a:gd name="connsiteY0" fmla="*/ 0 h 1981455"/>
                <a:gd name="connsiteX1" fmla="*/ 0 w 227582"/>
                <a:gd name="connsiteY1" fmla="*/ 0 h 1981455"/>
                <a:gd name="connsiteX2" fmla="*/ 0 w 227582"/>
                <a:gd name="connsiteY2" fmla="*/ 1971675 h 1981455"/>
                <a:gd name="connsiteX3" fmla="*/ 227582 w 227582"/>
                <a:gd name="connsiteY3" fmla="*/ 1981455 h 1981455"/>
                <a:gd name="connsiteX0" fmla="*/ 200025 w 217802"/>
                <a:gd name="connsiteY0" fmla="*/ 0 h 1976565"/>
                <a:gd name="connsiteX1" fmla="*/ 0 w 217802"/>
                <a:gd name="connsiteY1" fmla="*/ 0 h 1976565"/>
                <a:gd name="connsiteX2" fmla="*/ 0 w 217802"/>
                <a:gd name="connsiteY2" fmla="*/ 1971675 h 1976565"/>
                <a:gd name="connsiteX3" fmla="*/ 217802 w 217802"/>
                <a:gd name="connsiteY3" fmla="*/ 1976565 h 1976565"/>
                <a:gd name="connsiteX0" fmla="*/ 200025 w 212912"/>
                <a:gd name="connsiteY0" fmla="*/ 0 h 1971675"/>
                <a:gd name="connsiteX1" fmla="*/ 0 w 212912"/>
                <a:gd name="connsiteY1" fmla="*/ 0 h 1971675"/>
                <a:gd name="connsiteX2" fmla="*/ 0 w 212912"/>
                <a:gd name="connsiteY2" fmla="*/ 1971675 h 1971675"/>
                <a:gd name="connsiteX3" fmla="*/ 212912 w 212912"/>
                <a:gd name="connsiteY3" fmla="*/ 1971675 h 1971675"/>
              </a:gdLst>
              <a:ahLst/>
              <a:cxnLst>
                <a:cxn ang="0">
                  <a:pos x="connsiteX0" y="connsiteY0"/>
                </a:cxn>
                <a:cxn ang="0">
                  <a:pos x="connsiteX1" y="connsiteY1"/>
                </a:cxn>
                <a:cxn ang="0">
                  <a:pos x="connsiteX2" y="connsiteY2"/>
                </a:cxn>
                <a:cxn ang="0">
                  <a:pos x="connsiteX3" y="connsiteY3"/>
                </a:cxn>
              </a:cxnLst>
              <a:rect l="l" t="t" r="r" b="b"/>
              <a:pathLst>
                <a:path w="212912" h="1971675">
                  <a:moveTo>
                    <a:pt x="200025" y="0"/>
                  </a:moveTo>
                  <a:lnTo>
                    <a:pt x="0" y="0"/>
                  </a:lnTo>
                  <a:lnTo>
                    <a:pt x="0" y="1971675"/>
                  </a:lnTo>
                  <a:lnTo>
                    <a:pt x="212912" y="197167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6" name="Freeform 285">
            <a:extLst>
              <a:ext uri="{FF2B5EF4-FFF2-40B4-BE49-F238E27FC236}">
                <a16:creationId xmlns:a16="http://schemas.microsoft.com/office/drawing/2014/main" xmlns="" id="{5CCB05DC-EB1D-884A-9068-EEA690E23C41}"/>
              </a:ext>
            </a:extLst>
          </p:cNvPr>
          <p:cNvSpPr/>
          <p:nvPr/>
        </p:nvSpPr>
        <p:spPr>
          <a:xfrm flipH="1">
            <a:off x="3051118" y="3111500"/>
            <a:ext cx="74733" cy="1005840"/>
          </a:xfrm>
          <a:custGeom>
            <a:avLst/>
            <a:gdLst>
              <a:gd name="connsiteX0" fmla="*/ 200025 w 266700"/>
              <a:gd name="connsiteY0" fmla="*/ 0 h 1971675"/>
              <a:gd name="connsiteX1" fmla="*/ 0 w 266700"/>
              <a:gd name="connsiteY1" fmla="*/ 0 h 1971675"/>
              <a:gd name="connsiteX2" fmla="*/ 0 w 266700"/>
              <a:gd name="connsiteY2" fmla="*/ 1971675 h 1971675"/>
              <a:gd name="connsiteX3" fmla="*/ 266700 w 266700"/>
              <a:gd name="connsiteY3" fmla="*/ 1971675 h 1971675"/>
              <a:gd name="connsiteX0" fmla="*/ 200025 w 227582"/>
              <a:gd name="connsiteY0" fmla="*/ 0 h 1981455"/>
              <a:gd name="connsiteX1" fmla="*/ 0 w 227582"/>
              <a:gd name="connsiteY1" fmla="*/ 0 h 1981455"/>
              <a:gd name="connsiteX2" fmla="*/ 0 w 227582"/>
              <a:gd name="connsiteY2" fmla="*/ 1971675 h 1981455"/>
              <a:gd name="connsiteX3" fmla="*/ 227582 w 227582"/>
              <a:gd name="connsiteY3" fmla="*/ 1981455 h 1981455"/>
              <a:gd name="connsiteX0" fmla="*/ 200025 w 217802"/>
              <a:gd name="connsiteY0" fmla="*/ 0 h 1976565"/>
              <a:gd name="connsiteX1" fmla="*/ 0 w 217802"/>
              <a:gd name="connsiteY1" fmla="*/ 0 h 1976565"/>
              <a:gd name="connsiteX2" fmla="*/ 0 w 217802"/>
              <a:gd name="connsiteY2" fmla="*/ 1971675 h 1976565"/>
              <a:gd name="connsiteX3" fmla="*/ 217802 w 217802"/>
              <a:gd name="connsiteY3" fmla="*/ 1976565 h 1976565"/>
              <a:gd name="connsiteX0" fmla="*/ 200025 w 212912"/>
              <a:gd name="connsiteY0" fmla="*/ 0 h 1971675"/>
              <a:gd name="connsiteX1" fmla="*/ 0 w 212912"/>
              <a:gd name="connsiteY1" fmla="*/ 0 h 1971675"/>
              <a:gd name="connsiteX2" fmla="*/ 0 w 212912"/>
              <a:gd name="connsiteY2" fmla="*/ 1971675 h 1971675"/>
              <a:gd name="connsiteX3" fmla="*/ 212912 w 212912"/>
              <a:gd name="connsiteY3" fmla="*/ 1971675 h 1971675"/>
            </a:gdLst>
            <a:ahLst/>
            <a:cxnLst>
              <a:cxn ang="0">
                <a:pos x="connsiteX0" y="connsiteY0"/>
              </a:cxn>
              <a:cxn ang="0">
                <a:pos x="connsiteX1" y="connsiteY1"/>
              </a:cxn>
              <a:cxn ang="0">
                <a:pos x="connsiteX2" y="connsiteY2"/>
              </a:cxn>
              <a:cxn ang="0">
                <a:pos x="connsiteX3" y="connsiteY3"/>
              </a:cxn>
            </a:cxnLst>
            <a:rect l="l" t="t" r="r" b="b"/>
            <a:pathLst>
              <a:path w="212912" h="1971675">
                <a:moveTo>
                  <a:pt x="200025" y="0"/>
                </a:moveTo>
                <a:lnTo>
                  <a:pt x="0" y="0"/>
                </a:lnTo>
                <a:lnTo>
                  <a:pt x="0" y="1971675"/>
                </a:lnTo>
                <a:lnTo>
                  <a:pt x="212912" y="197167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2" name="TextBox 251">
            <a:extLst>
              <a:ext uri="{FF2B5EF4-FFF2-40B4-BE49-F238E27FC236}">
                <a16:creationId xmlns:a16="http://schemas.microsoft.com/office/drawing/2014/main" xmlns="" id="{CFD20CF1-CD41-477D-8D6C-ABC8CEB7A9EC}"/>
              </a:ext>
            </a:extLst>
          </p:cNvPr>
          <p:cNvSpPr txBox="1"/>
          <p:nvPr/>
        </p:nvSpPr>
        <p:spPr>
          <a:xfrm>
            <a:off x="10515365" y="4493365"/>
            <a:ext cx="1539510" cy="415498"/>
          </a:xfrm>
          <a:prstGeom prst="rect">
            <a:avLst/>
          </a:prstGeom>
          <a:noFill/>
        </p:spPr>
        <p:txBody>
          <a:bodyPr wrap="square" lIns="0" tIns="0" rIns="0" bIns="0" rtlCol="0" anchor="ctr" anchorCtr="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ru-RU" sz="900" b="1" i="0" u="none" strike="noStrike" kern="0" cap="none" spc="0" normalizeH="0" baseline="0" noProof="0" dirty="0">
                <a:ln>
                  <a:noFill/>
                </a:ln>
                <a:solidFill>
                  <a:sysClr val="windowText" lastClr="000000"/>
                </a:solidFill>
                <a:effectLst/>
                <a:uLnTx/>
                <a:uFillTx/>
                <a:latin typeface="Arial"/>
                <a:ea typeface="+mn-ea"/>
                <a:cs typeface="+mn-cs"/>
              </a:rPr>
              <a:t>Связывание иммунных комплексов компонентами системы комплемента</a:t>
            </a:r>
            <a:endParaRPr kumimoji="0" lang="en-US" sz="900" b="1" i="0" u="none" strike="noStrike" kern="0" cap="none" spc="0" normalizeH="0" baseline="0" noProof="0" dirty="0">
              <a:ln>
                <a:noFill/>
              </a:ln>
              <a:solidFill>
                <a:sysClr val="windowText" lastClr="000000"/>
              </a:solidFill>
              <a:effectLst/>
              <a:uLnTx/>
              <a:uFillTx/>
              <a:latin typeface="Arial"/>
              <a:ea typeface="+mn-ea"/>
              <a:cs typeface="+mn-cs"/>
            </a:endParaRPr>
          </a:p>
        </p:txBody>
      </p:sp>
      <p:pic>
        <p:nvPicPr>
          <p:cNvPr id="253" name="Picture 252">
            <a:extLst>
              <a:ext uri="{FF2B5EF4-FFF2-40B4-BE49-F238E27FC236}">
                <a16:creationId xmlns:a16="http://schemas.microsoft.com/office/drawing/2014/main" xmlns="" id="{6299621F-445D-4D4E-9095-EF7B47E9922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968472" y="4255355"/>
            <a:ext cx="260542" cy="225190"/>
          </a:xfrm>
          <a:prstGeom prst="rect">
            <a:avLst/>
          </a:prstGeom>
        </p:spPr>
      </p:pic>
      <p:pic>
        <p:nvPicPr>
          <p:cNvPr id="255" name="Picture 254">
            <a:extLst>
              <a:ext uri="{FF2B5EF4-FFF2-40B4-BE49-F238E27FC236}">
                <a16:creationId xmlns:a16="http://schemas.microsoft.com/office/drawing/2014/main" xmlns="" id="{3AC0EB44-F98C-44E4-A5F6-07CE2829345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341240" y="4247928"/>
            <a:ext cx="260542" cy="225190"/>
          </a:xfrm>
          <a:prstGeom prst="rect">
            <a:avLst/>
          </a:prstGeom>
        </p:spPr>
      </p:pic>
      <p:cxnSp>
        <p:nvCxnSpPr>
          <p:cNvPr id="256" name="Straight Arrow Connector 255">
            <a:extLst>
              <a:ext uri="{FF2B5EF4-FFF2-40B4-BE49-F238E27FC236}">
                <a16:creationId xmlns:a16="http://schemas.microsoft.com/office/drawing/2014/main" xmlns="" id="{99D97347-4D18-4F5B-AF05-C847500DBC97}"/>
              </a:ext>
            </a:extLst>
          </p:cNvPr>
          <p:cNvCxnSpPr>
            <a:cxnSpLocks/>
          </p:cNvCxnSpPr>
          <p:nvPr/>
        </p:nvCxnSpPr>
        <p:spPr>
          <a:xfrm rot="5400000">
            <a:off x="11143618" y="5070255"/>
            <a:ext cx="26216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9" name="TextBox 268">
            <a:extLst>
              <a:ext uri="{FF2B5EF4-FFF2-40B4-BE49-F238E27FC236}">
                <a16:creationId xmlns:a16="http://schemas.microsoft.com/office/drawing/2014/main" xmlns="" id="{4A5F0B35-FFDF-4587-9BB4-E935BD63459C}"/>
              </a:ext>
            </a:extLst>
          </p:cNvPr>
          <p:cNvSpPr txBox="1"/>
          <p:nvPr/>
        </p:nvSpPr>
        <p:spPr>
          <a:xfrm>
            <a:off x="8065847" y="5909622"/>
            <a:ext cx="1004852" cy="161220"/>
          </a:xfrm>
          <a:prstGeom prst="rect">
            <a:avLst/>
          </a:prstGeom>
          <a:noFill/>
        </p:spPr>
        <p:txBody>
          <a:bodyPr wrap="square" rtlCol="0" anchor="ctr" anchorCtr="0">
            <a:noAutofit/>
          </a:bodyPr>
          <a:lstStyle/>
          <a:p>
            <a:pPr algn="ctr" defTabSz="257175">
              <a:defRPr/>
            </a:pPr>
            <a:r>
              <a:rPr lang="ru-RU" sz="1000" b="1" dirty="0">
                <a:solidFill>
                  <a:srgbClr val="000000"/>
                </a:solidFill>
              </a:rPr>
              <a:t>Нейтрофил</a:t>
            </a:r>
            <a:endParaRPr lang="en-US" sz="1000" b="1" dirty="0">
              <a:solidFill>
                <a:srgbClr val="000000"/>
              </a:solidFill>
            </a:endParaRPr>
          </a:p>
        </p:txBody>
      </p:sp>
      <p:pic>
        <p:nvPicPr>
          <p:cNvPr id="270" name="Picture 269">
            <a:extLst>
              <a:ext uri="{FF2B5EF4-FFF2-40B4-BE49-F238E27FC236}">
                <a16:creationId xmlns:a16="http://schemas.microsoft.com/office/drawing/2014/main" xmlns="" id="{144F9FD0-36EE-4D8B-9201-558AE97CC575}"/>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203578" y="5339668"/>
            <a:ext cx="567381" cy="576856"/>
          </a:xfrm>
          <a:prstGeom prst="rect">
            <a:avLst/>
          </a:prstGeom>
        </p:spPr>
      </p:pic>
      <p:sp>
        <p:nvSpPr>
          <p:cNvPr id="271" name="TextBox 270">
            <a:extLst>
              <a:ext uri="{FF2B5EF4-FFF2-40B4-BE49-F238E27FC236}">
                <a16:creationId xmlns:a16="http://schemas.microsoft.com/office/drawing/2014/main" xmlns="" id="{1CE937D9-E9F2-48D5-8382-C0A5ADD05708}"/>
              </a:ext>
            </a:extLst>
          </p:cNvPr>
          <p:cNvSpPr txBox="1"/>
          <p:nvPr/>
        </p:nvSpPr>
        <p:spPr>
          <a:xfrm>
            <a:off x="8546751" y="5228945"/>
            <a:ext cx="1266373" cy="153888"/>
          </a:xfrm>
          <a:prstGeom prst="rect">
            <a:avLst/>
          </a:prstGeom>
          <a:noFill/>
        </p:spPr>
        <p:txBody>
          <a:bodyPr wrap="none" lIns="0" tIns="0" rIns="0" bIns="0" rtlCol="0" anchor="ctr" anchorCtr="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000" b="1" kern="0" dirty="0">
                <a:solidFill>
                  <a:sysClr val="windowText" lastClr="000000"/>
                </a:solidFill>
                <a:latin typeface="Arial"/>
              </a:rPr>
              <a:t>Формирование </a:t>
            </a:r>
            <a:r>
              <a:rPr lang="en-US" sz="1000" b="1" kern="0" dirty="0">
                <a:solidFill>
                  <a:sysClr val="windowText" lastClr="000000"/>
                </a:solidFill>
                <a:latin typeface="Arial"/>
              </a:rPr>
              <a:t>NET</a:t>
            </a:r>
            <a:endParaRPr kumimoji="0" lang="en-US" sz="1000" b="1" i="0" u="none" strike="noStrike" kern="0" cap="none" spc="0" normalizeH="0" baseline="0" noProof="0" dirty="0">
              <a:ln>
                <a:noFill/>
              </a:ln>
              <a:solidFill>
                <a:sysClr val="windowText" lastClr="000000"/>
              </a:solidFill>
              <a:effectLst/>
              <a:uLnTx/>
              <a:uFillTx/>
              <a:latin typeface="Arial"/>
              <a:ea typeface="+mn-ea"/>
              <a:cs typeface="+mn-cs"/>
            </a:endParaRPr>
          </a:p>
        </p:txBody>
      </p:sp>
      <p:cxnSp>
        <p:nvCxnSpPr>
          <p:cNvPr id="272" name="Straight Arrow Connector 271">
            <a:extLst>
              <a:ext uri="{FF2B5EF4-FFF2-40B4-BE49-F238E27FC236}">
                <a16:creationId xmlns:a16="http://schemas.microsoft.com/office/drawing/2014/main" xmlns="" id="{B59F4F65-0A6C-48CC-BCA5-9E38005B0435}"/>
              </a:ext>
            </a:extLst>
          </p:cNvPr>
          <p:cNvCxnSpPr>
            <a:cxnSpLocks/>
          </p:cNvCxnSpPr>
          <p:nvPr/>
        </p:nvCxnSpPr>
        <p:spPr>
          <a:xfrm rot="16200000">
            <a:off x="8350108" y="5272259"/>
            <a:ext cx="27432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73" name="Group 311">
            <a:extLst>
              <a:ext uri="{FF2B5EF4-FFF2-40B4-BE49-F238E27FC236}">
                <a16:creationId xmlns:a16="http://schemas.microsoft.com/office/drawing/2014/main" xmlns="" id="{EA133D6F-1EC1-4687-A8E4-5C39F021465A}"/>
              </a:ext>
            </a:extLst>
          </p:cNvPr>
          <p:cNvGrpSpPr/>
          <p:nvPr/>
        </p:nvGrpSpPr>
        <p:grpSpPr>
          <a:xfrm>
            <a:off x="6551398" y="2708207"/>
            <a:ext cx="727590" cy="878041"/>
            <a:chOff x="6759856" y="2237992"/>
            <a:chExt cx="974617" cy="1080127"/>
          </a:xfrm>
        </p:grpSpPr>
        <p:sp>
          <p:nvSpPr>
            <p:cNvPr id="274" name="Freeform: Shape 314">
              <a:extLst>
                <a:ext uri="{FF2B5EF4-FFF2-40B4-BE49-F238E27FC236}">
                  <a16:creationId xmlns:a16="http://schemas.microsoft.com/office/drawing/2014/main" xmlns="" id="{50102D98-C4C4-40A7-91D5-7582EE09A0A9}"/>
                </a:ext>
              </a:extLst>
            </p:cNvPr>
            <p:cNvSpPr/>
            <p:nvPr/>
          </p:nvSpPr>
          <p:spPr>
            <a:xfrm>
              <a:off x="6927076" y="2572500"/>
              <a:ext cx="12471" cy="70357"/>
            </a:xfrm>
            <a:custGeom>
              <a:avLst/>
              <a:gdLst>
                <a:gd name="connsiteX0" fmla="*/ 8804 w 9055"/>
                <a:gd name="connsiteY0" fmla="*/ 50047 h 50181"/>
                <a:gd name="connsiteX1" fmla="*/ 5628 w 9055"/>
                <a:gd name="connsiteY1" fmla="*/ 50047 h 50181"/>
                <a:gd name="connsiteX2" fmla="*/ 3087 w 9055"/>
                <a:gd name="connsiteY2" fmla="*/ 44711 h 50181"/>
                <a:gd name="connsiteX3" fmla="*/ 2033 w 9055"/>
                <a:gd name="connsiteY3" fmla="*/ 31283 h 50181"/>
                <a:gd name="connsiteX4" fmla="*/ 3087 w 9055"/>
                <a:gd name="connsiteY4" fmla="*/ 30228 h 50181"/>
                <a:gd name="connsiteX5" fmla="*/ 4167 w 9055"/>
                <a:gd name="connsiteY5" fmla="*/ 20764 h 50181"/>
                <a:gd name="connsiteX6" fmla="*/ 3087 w 9055"/>
                <a:gd name="connsiteY6" fmla="*/ 19684 h 50181"/>
                <a:gd name="connsiteX7" fmla="*/ 2033 w 9055"/>
                <a:gd name="connsiteY7" fmla="*/ 6256 h 50181"/>
                <a:gd name="connsiteX8" fmla="*/ 3087 w 9055"/>
                <a:gd name="connsiteY8" fmla="*/ 5201 h 50181"/>
                <a:gd name="connsiteX9" fmla="*/ 5628 w 9055"/>
                <a:gd name="connsiteY9" fmla="*/ -135 h 50181"/>
                <a:gd name="connsiteX10" fmla="*/ 8550 w 9055"/>
                <a:gd name="connsiteY10" fmla="*/ -135 h 50181"/>
                <a:gd name="connsiteX11" fmla="*/ 5247 w 9055"/>
                <a:gd name="connsiteY11" fmla="*/ 7107 h 50181"/>
                <a:gd name="connsiteX12" fmla="*/ 2706 w 9055"/>
                <a:gd name="connsiteY12" fmla="*/ 12442 h 50181"/>
                <a:gd name="connsiteX13" fmla="*/ 5247 w 9055"/>
                <a:gd name="connsiteY13" fmla="*/ 17651 h 50181"/>
                <a:gd name="connsiteX14" fmla="*/ 6301 w 9055"/>
                <a:gd name="connsiteY14" fmla="*/ 31079 h 50181"/>
                <a:gd name="connsiteX15" fmla="*/ 5247 w 9055"/>
                <a:gd name="connsiteY15" fmla="*/ 32134 h 50181"/>
                <a:gd name="connsiteX16" fmla="*/ 4218 w 9055"/>
                <a:gd name="connsiteY16" fmla="*/ 41776 h 50181"/>
                <a:gd name="connsiteX17" fmla="*/ 5247 w 9055"/>
                <a:gd name="connsiteY17" fmla="*/ 42805 h 50181"/>
                <a:gd name="connsiteX18" fmla="*/ 8804 w 9055"/>
                <a:gd name="connsiteY18" fmla="*/ 50047 h 5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055" h="50181">
                  <a:moveTo>
                    <a:pt x="8804" y="50047"/>
                  </a:moveTo>
                  <a:lnTo>
                    <a:pt x="5628" y="50047"/>
                  </a:lnTo>
                  <a:cubicBezTo>
                    <a:pt x="5616" y="47976"/>
                    <a:pt x="4675" y="46032"/>
                    <a:pt x="3087" y="44711"/>
                  </a:cubicBezTo>
                  <a:cubicBezTo>
                    <a:pt x="-915" y="41293"/>
                    <a:pt x="-1385" y="35272"/>
                    <a:pt x="2033" y="31283"/>
                  </a:cubicBezTo>
                  <a:cubicBezTo>
                    <a:pt x="2363" y="30901"/>
                    <a:pt x="2706" y="30546"/>
                    <a:pt x="3087" y="30228"/>
                  </a:cubicBezTo>
                  <a:cubicBezTo>
                    <a:pt x="5996" y="27916"/>
                    <a:pt x="6479" y="23686"/>
                    <a:pt x="4167" y="20764"/>
                  </a:cubicBezTo>
                  <a:cubicBezTo>
                    <a:pt x="3849" y="20370"/>
                    <a:pt x="3493" y="20001"/>
                    <a:pt x="3087" y="19684"/>
                  </a:cubicBezTo>
                  <a:cubicBezTo>
                    <a:pt x="-915" y="16266"/>
                    <a:pt x="-1385" y="10245"/>
                    <a:pt x="2033" y="6256"/>
                  </a:cubicBezTo>
                  <a:cubicBezTo>
                    <a:pt x="2363" y="5874"/>
                    <a:pt x="2706" y="5519"/>
                    <a:pt x="3087" y="5201"/>
                  </a:cubicBezTo>
                  <a:cubicBezTo>
                    <a:pt x="4675" y="3880"/>
                    <a:pt x="5616" y="1936"/>
                    <a:pt x="5628" y="-135"/>
                  </a:cubicBezTo>
                  <a:lnTo>
                    <a:pt x="8550" y="-135"/>
                  </a:lnTo>
                  <a:cubicBezTo>
                    <a:pt x="8563" y="2648"/>
                    <a:pt x="7356" y="5290"/>
                    <a:pt x="5247" y="7107"/>
                  </a:cubicBezTo>
                  <a:cubicBezTo>
                    <a:pt x="3672" y="8428"/>
                    <a:pt x="2744" y="10384"/>
                    <a:pt x="2706" y="12442"/>
                  </a:cubicBezTo>
                  <a:cubicBezTo>
                    <a:pt x="2744" y="14475"/>
                    <a:pt x="3672" y="16381"/>
                    <a:pt x="5247" y="17651"/>
                  </a:cubicBezTo>
                  <a:cubicBezTo>
                    <a:pt x="9248" y="21068"/>
                    <a:pt x="9719" y="27090"/>
                    <a:pt x="6301" y="31079"/>
                  </a:cubicBezTo>
                  <a:cubicBezTo>
                    <a:pt x="5971" y="31460"/>
                    <a:pt x="5628" y="31816"/>
                    <a:pt x="5247" y="32134"/>
                  </a:cubicBezTo>
                  <a:cubicBezTo>
                    <a:pt x="2299" y="34509"/>
                    <a:pt x="1843" y="38829"/>
                    <a:pt x="4218" y="41776"/>
                  </a:cubicBezTo>
                  <a:cubicBezTo>
                    <a:pt x="4523" y="42157"/>
                    <a:pt x="4866" y="42500"/>
                    <a:pt x="5247" y="42805"/>
                  </a:cubicBezTo>
                  <a:cubicBezTo>
                    <a:pt x="7445" y="44571"/>
                    <a:pt x="8753" y="47226"/>
                    <a:pt x="8804" y="50047"/>
                  </a:cubicBezTo>
                  <a:close/>
                </a:path>
              </a:pathLst>
            </a:custGeom>
            <a:solidFill>
              <a:srgbClr val="3F4444"/>
            </a:solidFill>
            <a:ln w="12688" cap="flat">
              <a:noFill/>
              <a:prstDash val="solid"/>
              <a:miter/>
            </a:ln>
          </p:spPr>
          <p:txBody>
            <a:bodyPr rtlCol="0" anchor="ctr"/>
            <a:lstStyle/>
            <a:p>
              <a:endParaRPr lang="en-US"/>
            </a:p>
          </p:txBody>
        </p:sp>
        <p:sp>
          <p:nvSpPr>
            <p:cNvPr id="275" name="Freeform: Shape 340">
              <a:extLst>
                <a:ext uri="{FF2B5EF4-FFF2-40B4-BE49-F238E27FC236}">
                  <a16:creationId xmlns:a16="http://schemas.microsoft.com/office/drawing/2014/main" xmlns="" id="{A4D67947-86D4-40AC-A1AF-B00B7F10F53A}"/>
                </a:ext>
              </a:extLst>
            </p:cNvPr>
            <p:cNvSpPr/>
            <p:nvPr/>
          </p:nvSpPr>
          <p:spPr>
            <a:xfrm>
              <a:off x="6897031" y="2536876"/>
              <a:ext cx="52139" cy="53080"/>
            </a:xfrm>
            <a:custGeom>
              <a:avLst/>
              <a:gdLst>
                <a:gd name="connsiteX0" fmla="*/ 37858 w 37858"/>
                <a:gd name="connsiteY0" fmla="*/ 18929 h 37858"/>
                <a:gd name="connsiteX1" fmla="*/ 18929 w 37858"/>
                <a:gd name="connsiteY1" fmla="*/ 37858 h 37858"/>
                <a:gd name="connsiteX2" fmla="*/ 0 w 37858"/>
                <a:gd name="connsiteY2" fmla="*/ 18929 h 37858"/>
                <a:gd name="connsiteX3" fmla="*/ 18929 w 37858"/>
                <a:gd name="connsiteY3" fmla="*/ 0 h 37858"/>
                <a:gd name="connsiteX4" fmla="*/ 37858 w 37858"/>
                <a:gd name="connsiteY4" fmla="*/ 18929 h 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58" h="37858">
                  <a:moveTo>
                    <a:pt x="37858" y="18929"/>
                  </a:moveTo>
                  <a:cubicBezTo>
                    <a:pt x="37858" y="29383"/>
                    <a:pt x="29384" y="37858"/>
                    <a:pt x="18929" y="37858"/>
                  </a:cubicBezTo>
                  <a:cubicBezTo>
                    <a:pt x="8475" y="37858"/>
                    <a:pt x="0" y="29383"/>
                    <a:pt x="0" y="18929"/>
                  </a:cubicBezTo>
                  <a:cubicBezTo>
                    <a:pt x="0" y="8475"/>
                    <a:pt x="8475" y="0"/>
                    <a:pt x="18929" y="0"/>
                  </a:cubicBezTo>
                  <a:cubicBezTo>
                    <a:pt x="29384" y="0"/>
                    <a:pt x="37858" y="8475"/>
                    <a:pt x="37858" y="18929"/>
                  </a:cubicBezTo>
                  <a:close/>
                </a:path>
              </a:pathLst>
            </a:custGeom>
            <a:solidFill>
              <a:srgbClr val="D9DADA"/>
            </a:solidFill>
            <a:ln w="3172" cap="flat">
              <a:solidFill>
                <a:srgbClr val="4D4D4D"/>
              </a:solidFill>
              <a:prstDash val="solid"/>
              <a:miter/>
            </a:ln>
          </p:spPr>
          <p:txBody>
            <a:bodyPr rtlCol="0" anchor="ctr"/>
            <a:lstStyle/>
            <a:p>
              <a:endParaRPr lang="en-US"/>
            </a:p>
          </p:txBody>
        </p:sp>
        <p:sp>
          <p:nvSpPr>
            <p:cNvPr id="276" name="Freeform: Shape 345">
              <a:extLst>
                <a:ext uri="{FF2B5EF4-FFF2-40B4-BE49-F238E27FC236}">
                  <a16:creationId xmlns:a16="http://schemas.microsoft.com/office/drawing/2014/main" xmlns="" id="{E0DA04F4-B493-4364-B7ED-0D0A77100FE4}"/>
                </a:ext>
              </a:extLst>
            </p:cNvPr>
            <p:cNvSpPr/>
            <p:nvPr/>
          </p:nvSpPr>
          <p:spPr>
            <a:xfrm>
              <a:off x="6961204" y="2572500"/>
              <a:ext cx="11986" cy="70357"/>
            </a:xfrm>
            <a:custGeom>
              <a:avLst/>
              <a:gdLst>
                <a:gd name="connsiteX0" fmla="*/ 8416 w 8703"/>
                <a:gd name="connsiteY0" fmla="*/ 50047 h 50181"/>
                <a:gd name="connsiteX1" fmla="*/ 5494 w 8703"/>
                <a:gd name="connsiteY1" fmla="*/ 50047 h 50181"/>
                <a:gd name="connsiteX2" fmla="*/ 2953 w 8703"/>
                <a:gd name="connsiteY2" fmla="*/ 44711 h 50181"/>
                <a:gd name="connsiteX3" fmla="*/ 2292 w 8703"/>
                <a:gd name="connsiteY3" fmla="*/ 30889 h 50181"/>
                <a:gd name="connsiteX4" fmla="*/ 2953 w 8703"/>
                <a:gd name="connsiteY4" fmla="*/ 30228 h 50181"/>
                <a:gd name="connsiteX5" fmla="*/ 4033 w 8703"/>
                <a:gd name="connsiteY5" fmla="*/ 20764 h 50181"/>
                <a:gd name="connsiteX6" fmla="*/ 2953 w 8703"/>
                <a:gd name="connsiteY6" fmla="*/ 19684 h 50181"/>
                <a:gd name="connsiteX7" fmla="*/ 2292 w 8703"/>
                <a:gd name="connsiteY7" fmla="*/ 5862 h 50181"/>
                <a:gd name="connsiteX8" fmla="*/ 2953 w 8703"/>
                <a:gd name="connsiteY8" fmla="*/ 5201 h 50181"/>
                <a:gd name="connsiteX9" fmla="*/ 5494 w 8703"/>
                <a:gd name="connsiteY9" fmla="*/ -135 h 50181"/>
                <a:gd name="connsiteX10" fmla="*/ 8416 w 8703"/>
                <a:gd name="connsiteY10" fmla="*/ -135 h 50181"/>
                <a:gd name="connsiteX11" fmla="*/ 5113 w 8703"/>
                <a:gd name="connsiteY11" fmla="*/ 7107 h 50181"/>
                <a:gd name="connsiteX12" fmla="*/ 2572 w 8703"/>
                <a:gd name="connsiteY12" fmla="*/ 12442 h 50181"/>
                <a:gd name="connsiteX13" fmla="*/ 5113 w 8703"/>
                <a:gd name="connsiteY13" fmla="*/ 17651 h 50181"/>
                <a:gd name="connsiteX14" fmla="*/ 6167 w 8703"/>
                <a:gd name="connsiteY14" fmla="*/ 31079 h 50181"/>
                <a:gd name="connsiteX15" fmla="*/ 5113 w 8703"/>
                <a:gd name="connsiteY15" fmla="*/ 32134 h 50181"/>
                <a:gd name="connsiteX16" fmla="*/ 4084 w 8703"/>
                <a:gd name="connsiteY16" fmla="*/ 41776 h 50181"/>
                <a:gd name="connsiteX17" fmla="*/ 5113 w 8703"/>
                <a:gd name="connsiteY17" fmla="*/ 42805 h 50181"/>
                <a:gd name="connsiteX18" fmla="*/ 8416 w 8703"/>
                <a:gd name="connsiteY18" fmla="*/ 50047 h 5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03" h="50181">
                  <a:moveTo>
                    <a:pt x="8416" y="50047"/>
                  </a:moveTo>
                  <a:lnTo>
                    <a:pt x="5494" y="50047"/>
                  </a:lnTo>
                  <a:cubicBezTo>
                    <a:pt x="5482" y="47976"/>
                    <a:pt x="4541" y="46032"/>
                    <a:pt x="2953" y="44711"/>
                  </a:cubicBezTo>
                  <a:cubicBezTo>
                    <a:pt x="-1049" y="41077"/>
                    <a:pt x="-1341" y="34890"/>
                    <a:pt x="2292" y="30889"/>
                  </a:cubicBezTo>
                  <a:cubicBezTo>
                    <a:pt x="2496" y="30660"/>
                    <a:pt x="2724" y="30444"/>
                    <a:pt x="2953" y="30228"/>
                  </a:cubicBezTo>
                  <a:cubicBezTo>
                    <a:pt x="5862" y="27916"/>
                    <a:pt x="6345" y="23686"/>
                    <a:pt x="4033" y="20764"/>
                  </a:cubicBezTo>
                  <a:cubicBezTo>
                    <a:pt x="3715" y="20370"/>
                    <a:pt x="3359" y="20001"/>
                    <a:pt x="2953" y="19684"/>
                  </a:cubicBezTo>
                  <a:cubicBezTo>
                    <a:pt x="-1049" y="16050"/>
                    <a:pt x="-1341" y="9864"/>
                    <a:pt x="2292" y="5862"/>
                  </a:cubicBezTo>
                  <a:cubicBezTo>
                    <a:pt x="2496" y="5633"/>
                    <a:pt x="2724" y="5417"/>
                    <a:pt x="2953" y="5201"/>
                  </a:cubicBezTo>
                  <a:cubicBezTo>
                    <a:pt x="4541" y="3880"/>
                    <a:pt x="5482" y="1936"/>
                    <a:pt x="5494" y="-135"/>
                  </a:cubicBezTo>
                  <a:lnTo>
                    <a:pt x="8416" y="-135"/>
                  </a:lnTo>
                  <a:cubicBezTo>
                    <a:pt x="8429" y="2648"/>
                    <a:pt x="7222" y="5290"/>
                    <a:pt x="5113" y="7107"/>
                  </a:cubicBezTo>
                  <a:cubicBezTo>
                    <a:pt x="3538" y="8428"/>
                    <a:pt x="2610" y="10384"/>
                    <a:pt x="2572" y="12442"/>
                  </a:cubicBezTo>
                  <a:cubicBezTo>
                    <a:pt x="2610" y="14475"/>
                    <a:pt x="3538" y="16381"/>
                    <a:pt x="5113" y="17651"/>
                  </a:cubicBezTo>
                  <a:cubicBezTo>
                    <a:pt x="9114" y="21068"/>
                    <a:pt x="9585" y="27090"/>
                    <a:pt x="6167" y="31079"/>
                  </a:cubicBezTo>
                  <a:cubicBezTo>
                    <a:pt x="5837" y="31460"/>
                    <a:pt x="5494" y="31816"/>
                    <a:pt x="5113" y="32134"/>
                  </a:cubicBezTo>
                  <a:cubicBezTo>
                    <a:pt x="2165" y="34509"/>
                    <a:pt x="1709" y="38829"/>
                    <a:pt x="4084" y="41776"/>
                  </a:cubicBezTo>
                  <a:cubicBezTo>
                    <a:pt x="4389" y="42157"/>
                    <a:pt x="4732" y="42500"/>
                    <a:pt x="5113" y="42805"/>
                  </a:cubicBezTo>
                  <a:cubicBezTo>
                    <a:pt x="7222" y="44622"/>
                    <a:pt x="8429" y="47264"/>
                    <a:pt x="8416" y="50047"/>
                  </a:cubicBezTo>
                  <a:close/>
                </a:path>
              </a:pathLst>
            </a:custGeom>
            <a:solidFill>
              <a:srgbClr val="3F4444"/>
            </a:solidFill>
            <a:ln w="12688" cap="flat">
              <a:noFill/>
              <a:prstDash val="solid"/>
              <a:miter/>
            </a:ln>
          </p:spPr>
          <p:txBody>
            <a:bodyPr rtlCol="0" anchor="ctr"/>
            <a:lstStyle/>
            <a:p>
              <a:endParaRPr lang="en-US"/>
            </a:p>
          </p:txBody>
        </p:sp>
        <p:sp>
          <p:nvSpPr>
            <p:cNvPr id="278" name="Freeform: Shape 346">
              <a:extLst>
                <a:ext uri="{FF2B5EF4-FFF2-40B4-BE49-F238E27FC236}">
                  <a16:creationId xmlns:a16="http://schemas.microsoft.com/office/drawing/2014/main" xmlns="" id="{5235A499-CA63-4116-9EA2-3C6E425D877C}"/>
                </a:ext>
              </a:extLst>
            </p:cNvPr>
            <p:cNvSpPr/>
            <p:nvPr/>
          </p:nvSpPr>
          <p:spPr>
            <a:xfrm>
              <a:off x="6982714" y="2572500"/>
              <a:ext cx="12170" cy="70357"/>
            </a:xfrm>
            <a:custGeom>
              <a:avLst/>
              <a:gdLst>
                <a:gd name="connsiteX0" fmla="*/ 8550 w 8837"/>
                <a:gd name="connsiteY0" fmla="*/ 50047 h 50181"/>
                <a:gd name="connsiteX1" fmla="*/ 5628 w 8837"/>
                <a:gd name="connsiteY1" fmla="*/ 50047 h 50181"/>
                <a:gd name="connsiteX2" fmla="*/ 3087 w 8837"/>
                <a:gd name="connsiteY2" fmla="*/ 44711 h 50181"/>
                <a:gd name="connsiteX3" fmla="*/ 2033 w 8837"/>
                <a:gd name="connsiteY3" fmla="*/ 31283 h 50181"/>
                <a:gd name="connsiteX4" fmla="*/ 3087 w 8837"/>
                <a:gd name="connsiteY4" fmla="*/ 30228 h 50181"/>
                <a:gd name="connsiteX5" fmla="*/ 4167 w 8837"/>
                <a:gd name="connsiteY5" fmla="*/ 20764 h 50181"/>
                <a:gd name="connsiteX6" fmla="*/ 3087 w 8837"/>
                <a:gd name="connsiteY6" fmla="*/ 19684 h 50181"/>
                <a:gd name="connsiteX7" fmla="*/ 2033 w 8837"/>
                <a:gd name="connsiteY7" fmla="*/ 6256 h 50181"/>
                <a:gd name="connsiteX8" fmla="*/ 3087 w 8837"/>
                <a:gd name="connsiteY8" fmla="*/ 5201 h 50181"/>
                <a:gd name="connsiteX9" fmla="*/ 5628 w 8837"/>
                <a:gd name="connsiteY9" fmla="*/ -135 h 50181"/>
                <a:gd name="connsiteX10" fmla="*/ 8550 w 8837"/>
                <a:gd name="connsiteY10" fmla="*/ -135 h 50181"/>
                <a:gd name="connsiteX11" fmla="*/ 5247 w 8837"/>
                <a:gd name="connsiteY11" fmla="*/ 7107 h 50181"/>
                <a:gd name="connsiteX12" fmla="*/ 2706 w 8837"/>
                <a:gd name="connsiteY12" fmla="*/ 12442 h 50181"/>
                <a:gd name="connsiteX13" fmla="*/ 5247 w 8837"/>
                <a:gd name="connsiteY13" fmla="*/ 17651 h 50181"/>
                <a:gd name="connsiteX14" fmla="*/ 6301 w 8837"/>
                <a:gd name="connsiteY14" fmla="*/ 31079 h 50181"/>
                <a:gd name="connsiteX15" fmla="*/ 5247 w 8837"/>
                <a:gd name="connsiteY15" fmla="*/ 32134 h 50181"/>
                <a:gd name="connsiteX16" fmla="*/ 4218 w 8837"/>
                <a:gd name="connsiteY16" fmla="*/ 41776 h 50181"/>
                <a:gd name="connsiteX17" fmla="*/ 5247 w 8837"/>
                <a:gd name="connsiteY17" fmla="*/ 42805 h 50181"/>
                <a:gd name="connsiteX18" fmla="*/ 8550 w 8837"/>
                <a:gd name="connsiteY18" fmla="*/ 50047 h 5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37" h="50181">
                  <a:moveTo>
                    <a:pt x="8550" y="50047"/>
                  </a:moveTo>
                  <a:lnTo>
                    <a:pt x="5628" y="50047"/>
                  </a:lnTo>
                  <a:cubicBezTo>
                    <a:pt x="5616" y="47976"/>
                    <a:pt x="4675" y="46032"/>
                    <a:pt x="3087" y="44711"/>
                  </a:cubicBezTo>
                  <a:cubicBezTo>
                    <a:pt x="-915" y="41293"/>
                    <a:pt x="-1385" y="35272"/>
                    <a:pt x="2033" y="31283"/>
                  </a:cubicBezTo>
                  <a:cubicBezTo>
                    <a:pt x="2363" y="30901"/>
                    <a:pt x="2706" y="30546"/>
                    <a:pt x="3087" y="30228"/>
                  </a:cubicBezTo>
                  <a:cubicBezTo>
                    <a:pt x="5996" y="27916"/>
                    <a:pt x="6479" y="23686"/>
                    <a:pt x="4167" y="20764"/>
                  </a:cubicBezTo>
                  <a:cubicBezTo>
                    <a:pt x="3849" y="20370"/>
                    <a:pt x="3494" y="20001"/>
                    <a:pt x="3087" y="19684"/>
                  </a:cubicBezTo>
                  <a:cubicBezTo>
                    <a:pt x="-915" y="16266"/>
                    <a:pt x="-1385" y="10245"/>
                    <a:pt x="2033" y="6256"/>
                  </a:cubicBezTo>
                  <a:cubicBezTo>
                    <a:pt x="2363" y="5874"/>
                    <a:pt x="2706" y="5519"/>
                    <a:pt x="3087" y="5201"/>
                  </a:cubicBezTo>
                  <a:cubicBezTo>
                    <a:pt x="4675" y="3880"/>
                    <a:pt x="5616" y="1936"/>
                    <a:pt x="5628" y="-135"/>
                  </a:cubicBezTo>
                  <a:lnTo>
                    <a:pt x="8550" y="-135"/>
                  </a:lnTo>
                  <a:cubicBezTo>
                    <a:pt x="8563" y="2648"/>
                    <a:pt x="7356" y="5290"/>
                    <a:pt x="5247" y="7107"/>
                  </a:cubicBezTo>
                  <a:cubicBezTo>
                    <a:pt x="3672" y="8428"/>
                    <a:pt x="2744" y="10384"/>
                    <a:pt x="2706" y="12442"/>
                  </a:cubicBezTo>
                  <a:cubicBezTo>
                    <a:pt x="2744" y="14475"/>
                    <a:pt x="3672" y="16381"/>
                    <a:pt x="5247" y="17651"/>
                  </a:cubicBezTo>
                  <a:cubicBezTo>
                    <a:pt x="9249" y="21068"/>
                    <a:pt x="9719" y="27090"/>
                    <a:pt x="6301" y="31079"/>
                  </a:cubicBezTo>
                  <a:cubicBezTo>
                    <a:pt x="5971" y="31460"/>
                    <a:pt x="5628" y="31816"/>
                    <a:pt x="5247" y="32134"/>
                  </a:cubicBezTo>
                  <a:cubicBezTo>
                    <a:pt x="2300" y="34509"/>
                    <a:pt x="1843" y="38829"/>
                    <a:pt x="4218" y="41776"/>
                  </a:cubicBezTo>
                  <a:cubicBezTo>
                    <a:pt x="4523" y="42157"/>
                    <a:pt x="4866" y="42500"/>
                    <a:pt x="5247" y="42805"/>
                  </a:cubicBezTo>
                  <a:cubicBezTo>
                    <a:pt x="7356" y="44622"/>
                    <a:pt x="8563" y="47264"/>
                    <a:pt x="8550" y="50047"/>
                  </a:cubicBezTo>
                  <a:close/>
                </a:path>
              </a:pathLst>
            </a:custGeom>
            <a:solidFill>
              <a:srgbClr val="3F4444"/>
            </a:solidFill>
            <a:ln w="12688" cap="flat">
              <a:noFill/>
              <a:prstDash val="solid"/>
              <a:miter/>
            </a:ln>
          </p:spPr>
          <p:txBody>
            <a:bodyPr rtlCol="0" anchor="ctr"/>
            <a:lstStyle/>
            <a:p>
              <a:endParaRPr lang="en-US"/>
            </a:p>
          </p:txBody>
        </p:sp>
        <p:sp>
          <p:nvSpPr>
            <p:cNvPr id="279" name="Freeform: Shape 347">
              <a:extLst>
                <a:ext uri="{FF2B5EF4-FFF2-40B4-BE49-F238E27FC236}">
                  <a16:creationId xmlns:a16="http://schemas.microsoft.com/office/drawing/2014/main" xmlns="" id="{AA12A0AD-B1A0-46B6-902E-78D4434AFDA6}"/>
                </a:ext>
              </a:extLst>
            </p:cNvPr>
            <p:cNvSpPr/>
            <p:nvPr/>
          </p:nvSpPr>
          <p:spPr>
            <a:xfrm>
              <a:off x="6952320" y="2536876"/>
              <a:ext cx="52139" cy="53080"/>
            </a:xfrm>
            <a:custGeom>
              <a:avLst/>
              <a:gdLst>
                <a:gd name="connsiteX0" fmla="*/ 37858 w 37858"/>
                <a:gd name="connsiteY0" fmla="*/ 18929 h 37858"/>
                <a:gd name="connsiteX1" fmla="*/ 18929 w 37858"/>
                <a:gd name="connsiteY1" fmla="*/ 37858 h 37858"/>
                <a:gd name="connsiteX2" fmla="*/ 0 w 37858"/>
                <a:gd name="connsiteY2" fmla="*/ 18929 h 37858"/>
                <a:gd name="connsiteX3" fmla="*/ 18929 w 37858"/>
                <a:gd name="connsiteY3" fmla="*/ 0 h 37858"/>
                <a:gd name="connsiteX4" fmla="*/ 37858 w 37858"/>
                <a:gd name="connsiteY4" fmla="*/ 18929 h 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58" h="37858">
                  <a:moveTo>
                    <a:pt x="37858" y="18929"/>
                  </a:moveTo>
                  <a:cubicBezTo>
                    <a:pt x="37858" y="29383"/>
                    <a:pt x="29383" y="37858"/>
                    <a:pt x="18929" y="37858"/>
                  </a:cubicBezTo>
                  <a:cubicBezTo>
                    <a:pt x="8475" y="37858"/>
                    <a:pt x="0" y="29383"/>
                    <a:pt x="0" y="18929"/>
                  </a:cubicBezTo>
                  <a:cubicBezTo>
                    <a:pt x="0" y="8475"/>
                    <a:pt x="8475" y="0"/>
                    <a:pt x="18929" y="0"/>
                  </a:cubicBezTo>
                  <a:cubicBezTo>
                    <a:pt x="29383" y="0"/>
                    <a:pt x="37858" y="8475"/>
                    <a:pt x="37858" y="18929"/>
                  </a:cubicBezTo>
                  <a:close/>
                </a:path>
              </a:pathLst>
            </a:custGeom>
            <a:solidFill>
              <a:srgbClr val="D9DADA"/>
            </a:solidFill>
            <a:ln w="3172" cap="flat">
              <a:solidFill>
                <a:srgbClr val="4D4D4D"/>
              </a:solidFill>
              <a:prstDash val="solid"/>
              <a:miter/>
            </a:ln>
          </p:spPr>
          <p:txBody>
            <a:bodyPr rtlCol="0" anchor="ctr"/>
            <a:lstStyle/>
            <a:p>
              <a:endParaRPr lang="en-US"/>
            </a:p>
          </p:txBody>
        </p:sp>
        <p:sp>
          <p:nvSpPr>
            <p:cNvPr id="280" name="Freeform: Shape 348">
              <a:extLst>
                <a:ext uri="{FF2B5EF4-FFF2-40B4-BE49-F238E27FC236}">
                  <a16:creationId xmlns:a16="http://schemas.microsoft.com/office/drawing/2014/main" xmlns="" id="{27C6CA4A-F716-43D3-9D5D-1D43EB7F9224}"/>
                </a:ext>
              </a:extLst>
            </p:cNvPr>
            <p:cNvSpPr/>
            <p:nvPr/>
          </p:nvSpPr>
          <p:spPr>
            <a:xfrm>
              <a:off x="7016309" y="2572500"/>
              <a:ext cx="12170" cy="70357"/>
            </a:xfrm>
            <a:custGeom>
              <a:avLst/>
              <a:gdLst>
                <a:gd name="connsiteX0" fmla="*/ 8550 w 8837"/>
                <a:gd name="connsiteY0" fmla="*/ 50047 h 50181"/>
                <a:gd name="connsiteX1" fmla="*/ 5628 w 8837"/>
                <a:gd name="connsiteY1" fmla="*/ 50047 h 50181"/>
                <a:gd name="connsiteX2" fmla="*/ 3087 w 8837"/>
                <a:gd name="connsiteY2" fmla="*/ 44711 h 50181"/>
                <a:gd name="connsiteX3" fmla="*/ 2033 w 8837"/>
                <a:gd name="connsiteY3" fmla="*/ 31283 h 50181"/>
                <a:gd name="connsiteX4" fmla="*/ 3087 w 8837"/>
                <a:gd name="connsiteY4" fmla="*/ 30228 h 50181"/>
                <a:gd name="connsiteX5" fmla="*/ 4167 w 8837"/>
                <a:gd name="connsiteY5" fmla="*/ 20764 h 50181"/>
                <a:gd name="connsiteX6" fmla="*/ 3087 w 8837"/>
                <a:gd name="connsiteY6" fmla="*/ 19684 h 50181"/>
                <a:gd name="connsiteX7" fmla="*/ 2033 w 8837"/>
                <a:gd name="connsiteY7" fmla="*/ 6256 h 50181"/>
                <a:gd name="connsiteX8" fmla="*/ 3087 w 8837"/>
                <a:gd name="connsiteY8" fmla="*/ 5201 h 50181"/>
                <a:gd name="connsiteX9" fmla="*/ 5628 w 8837"/>
                <a:gd name="connsiteY9" fmla="*/ -135 h 50181"/>
                <a:gd name="connsiteX10" fmla="*/ 8550 w 8837"/>
                <a:gd name="connsiteY10" fmla="*/ -135 h 50181"/>
                <a:gd name="connsiteX11" fmla="*/ 5247 w 8837"/>
                <a:gd name="connsiteY11" fmla="*/ 7107 h 50181"/>
                <a:gd name="connsiteX12" fmla="*/ 2706 w 8837"/>
                <a:gd name="connsiteY12" fmla="*/ 12442 h 50181"/>
                <a:gd name="connsiteX13" fmla="*/ 5247 w 8837"/>
                <a:gd name="connsiteY13" fmla="*/ 17651 h 50181"/>
                <a:gd name="connsiteX14" fmla="*/ 6301 w 8837"/>
                <a:gd name="connsiteY14" fmla="*/ 31079 h 50181"/>
                <a:gd name="connsiteX15" fmla="*/ 5247 w 8837"/>
                <a:gd name="connsiteY15" fmla="*/ 32134 h 50181"/>
                <a:gd name="connsiteX16" fmla="*/ 4218 w 8837"/>
                <a:gd name="connsiteY16" fmla="*/ 41776 h 50181"/>
                <a:gd name="connsiteX17" fmla="*/ 5247 w 8837"/>
                <a:gd name="connsiteY17" fmla="*/ 42805 h 50181"/>
                <a:gd name="connsiteX18" fmla="*/ 8550 w 8837"/>
                <a:gd name="connsiteY18" fmla="*/ 50047 h 5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37" h="50181">
                  <a:moveTo>
                    <a:pt x="8550" y="50047"/>
                  </a:moveTo>
                  <a:lnTo>
                    <a:pt x="5628" y="50047"/>
                  </a:lnTo>
                  <a:cubicBezTo>
                    <a:pt x="5615" y="47976"/>
                    <a:pt x="4675" y="46032"/>
                    <a:pt x="3087" y="44711"/>
                  </a:cubicBezTo>
                  <a:cubicBezTo>
                    <a:pt x="-914" y="41293"/>
                    <a:pt x="-1385" y="35272"/>
                    <a:pt x="2033" y="31283"/>
                  </a:cubicBezTo>
                  <a:cubicBezTo>
                    <a:pt x="2363" y="30901"/>
                    <a:pt x="2706" y="30546"/>
                    <a:pt x="3087" y="30228"/>
                  </a:cubicBezTo>
                  <a:cubicBezTo>
                    <a:pt x="5997" y="27916"/>
                    <a:pt x="6479" y="23686"/>
                    <a:pt x="4167" y="20764"/>
                  </a:cubicBezTo>
                  <a:cubicBezTo>
                    <a:pt x="3850" y="20370"/>
                    <a:pt x="3494" y="20001"/>
                    <a:pt x="3087" y="19684"/>
                  </a:cubicBezTo>
                  <a:cubicBezTo>
                    <a:pt x="-914" y="16266"/>
                    <a:pt x="-1385" y="10245"/>
                    <a:pt x="2033" y="6256"/>
                  </a:cubicBezTo>
                  <a:cubicBezTo>
                    <a:pt x="2363" y="5874"/>
                    <a:pt x="2706" y="5519"/>
                    <a:pt x="3087" y="5201"/>
                  </a:cubicBezTo>
                  <a:cubicBezTo>
                    <a:pt x="4675" y="3880"/>
                    <a:pt x="5615" y="1936"/>
                    <a:pt x="5628" y="-135"/>
                  </a:cubicBezTo>
                  <a:lnTo>
                    <a:pt x="8550" y="-135"/>
                  </a:lnTo>
                  <a:cubicBezTo>
                    <a:pt x="8562" y="2648"/>
                    <a:pt x="7356" y="5290"/>
                    <a:pt x="5247" y="7107"/>
                  </a:cubicBezTo>
                  <a:cubicBezTo>
                    <a:pt x="3671" y="8428"/>
                    <a:pt x="2744" y="10384"/>
                    <a:pt x="2706" y="12442"/>
                  </a:cubicBezTo>
                  <a:cubicBezTo>
                    <a:pt x="2744" y="14475"/>
                    <a:pt x="3671" y="16381"/>
                    <a:pt x="5247" y="17651"/>
                  </a:cubicBezTo>
                  <a:cubicBezTo>
                    <a:pt x="9249" y="21068"/>
                    <a:pt x="9719" y="27090"/>
                    <a:pt x="6301" y="31079"/>
                  </a:cubicBezTo>
                  <a:cubicBezTo>
                    <a:pt x="5971" y="31460"/>
                    <a:pt x="5628" y="31816"/>
                    <a:pt x="5247" y="32134"/>
                  </a:cubicBezTo>
                  <a:cubicBezTo>
                    <a:pt x="2300" y="34509"/>
                    <a:pt x="1842" y="38829"/>
                    <a:pt x="4218" y="41776"/>
                  </a:cubicBezTo>
                  <a:cubicBezTo>
                    <a:pt x="4523" y="42157"/>
                    <a:pt x="4865" y="42500"/>
                    <a:pt x="5247" y="42805"/>
                  </a:cubicBezTo>
                  <a:cubicBezTo>
                    <a:pt x="7356" y="44622"/>
                    <a:pt x="8562" y="47264"/>
                    <a:pt x="8550" y="50047"/>
                  </a:cubicBezTo>
                  <a:close/>
                </a:path>
              </a:pathLst>
            </a:custGeom>
            <a:solidFill>
              <a:srgbClr val="3F4444"/>
            </a:solidFill>
            <a:ln w="12688" cap="flat">
              <a:noFill/>
              <a:prstDash val="solid"/>
              <a:miter/>
            </a:ln>
          </p:spPr>
          <p:txBody>
            <a:bodyPr rtlCol="0" anchor="ctr"/>
            <a:lstStyle/>
            <a:p>
              <a:endParaRPr lang="en-US"/>
            </a:p>
          </p:txBody>
        </p:sp>
        <p:sp>
          <p:nvSpPr>
            <p:cNvPr id="281" name="Freeform: Shape 349">
              <a:extLst>
                <a:ext uri="{FF2B5EF4-FFF2-40B4-BE49-F238E27FC236}">
                  <a16:creationId xmlns:a16="http://schemas.microsoft.com/office/drawing/2014/main" xmlns="" id="{CEEC3FAA-056F-4A8D-A0E4-D32921DB5073}"/>
                </a:ext>
              </a:extLst>
            </p:cNvPr>
            <p:cNvSpPr/>
            <p:nvPr/>
          </p:nvSpPr>
          <p:spPr>
            <a:xfrm>
              <a:off x="7038003" y="2572500"/>
              <a:ext cx="12169" cy="70357"/>
            </a:xfrm>
            <a:custGeom>
              <a:avLst/>
              <a:gdLst>
                <a:gd name="connsiteX0" fmla="*/ 8550 w 8836"/>
                <a:gd name="connsiteY0" fmla="*/ 50047 h 50181"/>
                <a:gd name="connsiteX1" fmla="*/ 5628 w 8836"/>
                <a:gd name="connsiteY1" fmla="*/ 50047 h 50181"/>
                <a:gd name="connsiteX2" fmla="*/ 3087 w 8836"/>
                <a:gd name="connsiteY2" fmla="*/ 44711 h 50181"/>
                <a:gd name="connsiteX3" fmla="*/ 2033 w 8836"/>
                <a:gd name="connsiteY3" fmla="*/ 31283 h 50181"/>
                <a:gd name="connsiteX4" fmla="*/ 3087 w 8836"/>
                <a:gd name="connsiteY4" fmla="*/ 30228 h 50181"/>
                <a:gd name="connsiteX5" fmla="*/ 4166 w 8836"/>
                <a:gd name="connsiteY5" fmla="*/ 20764 h 50181"/>
                <a:gd name="connsiteX6" fmla="*/ 3087 w 8836"/>
                <a:gd name="connsiteY6" fmla="*/ 19684 h 50181"/>
                <a:gd name="connsiteX7" fmla="*/ 2033 w 8836"/>
                <a:gd name="connsiteY7" fmla="*/ 6256 h 50181"/>
                <a:gd name="connsiteX8" fmla="*/ 3087 w 8836"/>
                <a:gd name="connsiteY8" fmla="*/ 5201 h 50181"/>
                <a:gd name="connsiteX9" fmla="*/ 5628 w 8836"/>
                <a:gd name="connsiteY9" fmla="*/ -135 h 50181"/>
                <a:gd name="connsiteX10" fmla="*/ 8550 w 8836"/>
                <a:gd name="connsiteY10" fmla="*/ -135 h 50181"/>
                <a:gd name="connsiteX11" fmla="*/ 5247 w 8836"/>
                <a:gd name="connsiteY11" fmla="*/ 7107 h 50181"/>
                <a:gd name="connsiteX12" fmla="*/ 2706 w 8836"/>
                <a:gd name="connsiteY12" fmla="*/ 12442 h 50181"/>
                <a:gd name="connsiteX13" fmla="*/ 5247 w 8836"/>
                <a:gd name="connsiteY13" fmla="*/ 17651 h 50181"/>
                <a:gd name="connsiteX14" fmla="*/ 6301 w 8836"/>
                <a:gd name="connsiteY14" fmla="*/ 31079 h 50181"/>
                <a:gd name="connsiteX15" fmla="*/ 5247 w 8836"/>
                <a:gd name="connsiteY15" fmla="*/ 32134 h 50181"/>
                <a:gd name="connsiteX16" fmla="*/ 4218 w 8836"/>
                <a:gd name="connsiteY16" fmla="*/ 41776 h 50181"/>
                <a:gd name="connsiteX17" fmla="*/ 5247 w 8836"/>
                <a:gd name="connsiteY17" fmla="*/ 42805 h 50181"/>
                <a:gd name="connsiteX18" fmla="*/ 8550 w 8836"/>
                <a:gd name="connsiteY18" fmla="*/ 50047 h 5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36" h="50181">
                  <a:moveTo>
                    <a:pt x="8550" y="50047"/>
                  </a:moveTo>
                  <a:lnTo>
                    <a:pt x="5628" y="50047"/>
                  </a:lnTo>
                  <a:cubicBezTo>
                    <a:pt x="5615" y="47976"/>
                    <a:pt x="4687" y="46032"/>
                    <a:pt x="3087" y="44711"/>
                  </a:cubicBezTo>
                  <a:cubicBezTo>
                    <a:pt x="-915" y="41293"/>
                    <a:pt x="-1385" y="35272"/>
                    <a:pt x="2033" y="31283"/>
                  </a:cubicBezTo>
                  <a:cubicBezTo>
                    <a:pt x="2363" y="30901"/>
                    <a:pt x="2706" y="30546"/>
                    <a:pt x="3087" y="30228"/>
                  </a:cubicBezTo>
                  <a:cubicBezTo>
                    <a:pt x="5996" y="27916"/>
                    <a:pt x="6479" y="23686"/>
                    <a:pt x="4166" y="20764"/>
                  </a:cubicBezTo>
                  <a:cubicBezTo>
                    <a:pt x="3849" y="20370"/>
                    <a:pt x="3493" y="20001"/>
                    <a:pt x="3087" y="19684"/>
                  </a:cubicBezTo>
                  <a:cubicBezTo>
                    <a:pt x="-915" y="16266"/>
                    <a:pt x="-1385" y="10245"/>
                    <a:pt x="2033" y="6256"/>
                  </a:cubicBezTo>
                  <a:cubicBezTo>
                    <a:pt x="2363" y="5874"/>
                    <a:pt x="2706" y="5519"/>
                    <a:pt x="3087" y="5201"/>
                  </a:cubicBezTo>
                  <a:cubicBezTo>
                    <a:pt x="4687" y="3880"/>
                    <a:pt x="5615" y="1936"/>
                    <a:pt x="5628" y="-135"/>
                  </a:cubicBezTo>
                  <a:lnTo>
                    <a:pt x="8550" y="-135"/>
                  </a:lnTo>
                  <a:cubicBezTo>
                    <a:pt x="8562" y="2648"/>
                    <a:pt x="7356" y="5290"/>
                    <a:pt x="5247" y="7107"/>
                  </a:cubicBezTo>
                  <a:cubicBezTo>
                    <a:pt x="3671" y="8428"/>
                    <a:pt x="2744" y="10384"/>
                    <a:pt x="2706" y="12442"/>
                  </a:cubicBezTo>
                  <a:cubicBezTo>
                    <a:pt x="2744" y="14475"/>
                    <a:pt x="3671" y="16381"/>
                    <a:pt x="5247" y="17651"/>
                  </a:cubicBezTo>
                  <a:cubicBezTo>
                    <a:pt x="9248" y="21068"/>
                    <a:pt x="9718" y="27090"/>
                    <a:pt x="6301" y="31079"/>
                  </a:cubicBezTo>
                  <a:cubicBezTo>
                    <a:pt x="5971" y="31460"/>
                    <a:pt x="5628" y="31816"/>
                    <a:pt x="5247" y="32134"/>
                  </a:cubicBezTo>
                  <a:cubicBezTo>
                    <a:pt x="2299" y="34509"/>
                    <a:pt x="1842" y="38829"/>
                    <a:pt x="4218" y="41776"/>
                  </a:cubicBezTo>
                  <a:cubicBezTo>
                    <a:pt x="4522" y="42157"/>
                    <a:pt x="4866" y="42500"/>
                    <a:pt x="5247" y="42805"/>
                  </a:cubicBezTo>
                  <a:cubicBezTo>
                    <a:pt x="7356" y="44622"/>
                    <a:pt x="8562" y="47264"/>
                    <a:pt x="8550" y="50047"/>
                  </a:cubicBezTo>
                  <a:close/>
                </a:path>
              </a:pathLst>
            </a:custGeom>
            <a:solidFill>
              <a:srgbClr val="3F4444"/>
            </a:solidFill>
            <a:ln w="12688" cap="flat">
              <a:noFill/>
              <a:prstDash val="solid"/>
              <a:miter/>
            </a:ln>
          </p:spPr>
          <p:txBody>
            <a:bodyPr rtlCol="0" anchor="ctr"/>
            <a:lstStyle/>
            <a:p>
              <a:endParaRPr lang="en-US"/>
            </a:p>
          </p:txBody>
        </p:sp>
        <p:sp>
          <p:nvSpPr>
            <p:cNvPr id="282" name="Freeform: Shape 350">
              <a:extLst>
                <a:ext uri="{FF2B5EF4-FFF2-40B4-BE49-F238E27FC236}">
                  <a16:creationId xmlns:a16="http://schemas.microsoft.com/office/drawing/2014/main" xmlns="" id="{1CAD5F01-46C2-4BD0-91F3-07A53B5DAC1A}"/>
                </a:ext>
              </a:extLst>
            </p:cNvPr>
            <p:cNvSpPr/>
            <p:nvPr/>
          </p:nvSpPr>
          <p:spPr>
            <a:xfrm>
              <a:off x="7007608" y="2536876"/>
              <a:ext cx="52139" cy="53080"/>
            </a:xfrm>
            <a:custGeom>
              <a:avLst/>
              <a:gdLst>
                <a:gd name="connsiteX0" fmla="*/ 37858 w 37858"/>
                <a:gd name="connsiteY0" fmla="*/ 18929 h 37858"/>
                <a:gd name="connsiteX1" fmla="*/ 18929 w 37858"/>
                <a:gd name="connsiteY1" fmla="*/ 37858 h 37858"/>
                <a:gd name="connsiteX2" fmla="*/ 0 w 37858"/>
                <a:gd name="connsiteY2" fmla="*/ 18929 h 37858"/>
                <a:gd name="connsiteX3" fmla="*/ 18929 w 37858"/>
                <a:gd name="connsiteY3" fmla="*/ 0 h 37858"/>
                <a:gd name="connsiteX4" fmla="*/ 37858 w 37858"/>
                <a:gd name="connsiteY4" fmla="*/ 18929 h 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58" h="37858">
                  <a:moveTo>
                    <a:pt x="37858" y="18929"/>
                  </a:moveTo>
                  <a:cubicBezTo>
                    <a:pt x="37858" y="29383"/>
                    <a:pt x="29383" y="37858"/>
                    <a:pt x="18929" y="37858"/>
                  </a:cubicBezTo>
                  <a:cubicBezTo>
                    <a:pt x="8475" y="37858"/>
                    <a:pt x="0" y="29383"/>
                    <a:pt x="0" y="18929"/>
                  </a:cubicBezTo>
                  <a:cubicBezTo>
                    <a:pt x="0" y="8475"/>
                    <a:pt x="8475" y="0"/>
                    <a:pt x="18929" y="0"/>
                  </a:cubicBezTo>
                  <a:cubicBezTo>
                    <a:pt x="29383" y="0"/>
                    <a:pt x="37858" y="8475"/>
                    <a:pt x="37858" y="18929"/>
                  </a:cubicBezTo>
                  <a:close/>
                </a:path>
              </a:pathLst>
            </a:custGeom>
            <a:solidFill>
              <a:srgbClr val="D9DADA"/>
            </a:solidFill>
            <a:ln w="3172" cap="flat">
              <a:solidFill>
                <a:srgbClr val="4D4D4D"/>
              </a:solidFill>
              <a:prstDash val="solid"/>
              <a:miter/>
            </a:ln>
          </p:spPr>
          <p:txBody>
            <a:bodyPr rtlCol="0" anchor="ctr"/>
            <a:lstStyle/>
            <a:p>
              <a:endParaRPr lang="en-US"/>
            </a:p>
          </p:txBody>
        </p:sp>
        <p:sp>
          <p:nvSpPr>
            <p:cNvPr id="283" name="Freeform: Shape 351">
              <a:extLst>
                <a:ext uri="{FF2B5EF4-FFF2-40B4-BE49-F238E27FC236}">
                  <a16:creationId xmlns:a16="http://schemas.microsoft.com/office/drawing/2014/main" xmlns="" id="{9EC4B6DA-EA8A-4A35-B47A-E05F0D76748D}"/>
                </a:ext>
              </a:extLst>
            </p:cNvPr>
            <p:cNvSpPr/>
            <p:nvPr/>
          </p:nvSpPr>
          <p:spPr>
            <a:xfrm>
              <a:off x="7071596" y="2572500"/>
              <a:ext cx="12169" cy="70357"/>
            </a:xfrm>
            <a:custGeom>
              <a:avLst/>
              <a:gdLst>
                <a:gd name="connsiteX0" fmla="*/ 8550 w 8836"/>
                <a:gd name="connsiteY0" fmla="*/ 50047 h 50181"/>
                <a:gd name="connsiteX1" fmla="*/ 5628 w 8836"/>
                <a:gd name="connsiteY1" fmla="*/ 50047 h 50181"/>
                <a:gd name="connsiteX2" fmla="*/ 3087 w 8836"/>
                <a:gd name="connsiteY2" fmla="*/ 44711 h 50181"/>
                <a:gd name="connsiteX3" fmla="*/ 2033 w 8836"/>
                <a:gd name="connsiteY3" fmla="*/ 31283 h 50181"/>
                <a:gd name="connsiteX4" fmla="*/ 3087 w 8836"/>
                <a:gd name="connsiteY4" fmla="*/ 30228 h 50181"/>
                <a:gd name="connsiteX5" fmla="*/ 4167 w 8836"/>
                <a:gd name="connsiteY5" fmla="*/ 20764 h 50181"/>
                <a:gd name="connsiteX6" fmla="*/ 3087 w 8836"/>
                <a:gd name="connsiteY6" fmla="*/ 19684 h 50181"/>
                <a:gd name="connsiteX7" fmla="*/ 2033 w 8836"/>
                <a:gd name="connsiteY7" fmla="*/ 6256 h 50181"/>
                <a:gd name="connsiteX8" fmla="*/ 3087 w 8836"/>
                <a:gd name="connsiteY8" fmla="*/ 5201 h 50181"/>
                <a:gd name="connsiteX9" fmla="*/ 5628 w 8836"/>
                <a:gd name="connsiteY9" fmla="*/ -135 h 50181"/>
                <a:gd name="connsiteX10" fmla="*/ 8550 w 8836"/>
                <a:gd name="connsiteY10" fmla="*/ -135 h 50181"/>
                <a:gd name="connsiteX11" fmla="*/ 5247 w 8836"/>
                <a:gd name="connsiteY11" fmla="*/ 7107 h 50181"/>
                <a:gd name="connsiteX12" fmla="*/ 2706 w 8836"/>
                <a:gd name="connsiteY12" fmla="*/ 12442 h 50181"/>
                <a:gd name="connsiteX13" fmla="*/ 5247 w 8836"/>
                <a:gd name="connsiteY13" fmla="*/ 17651 h 50181"/>
                <a:gd name="connsiteX14" fmla="*/ 6301 w 8836"/>
                <a:gd name="connsiteY14" fmla="*/ 31079 h 50181"/>
                <a:gd name="connsiteX15" fmla="*/ 5247 w 8836"/>
                <a:gd name="connsiteY15" fmla="*/ 32134 h 50181"/>
                <a:gd name="connsiteX16" fmla="*/ 4218 w 8836"/>
                <a:gd name="connsiteY16" fmla="*/ 41776 h 50181"/>
                <a:gd name="connsiteX17" fmla="*/ 5247 w 8836"/>
                <a:gd name="connsiteY17" fmla="*/ 42805 h 50181"/>
                <a:gd name="connsiteX18" fmla="*/ 8550 w 8836"/>
                <a:gd name="connsiteY18" fmla="*/ 50047 h 5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36" h="50181">
                  <a:moveTo>
                    <a:pt x="8550" y="50047"/>
                  </a:moveTo>
                  <a:lnTo>
                    <a:pt x="5628" y="50047"/>
                  </a:lnTo>
                  <a:cubicBezTo>
                    <a:pt x="5615" y="47976"/>
                    <a:pt x="4675" y="46032"/>
                    <a:pt x="3087" y="44711"/>
                  </a:cubicBezTo>
                  <a:cubicBezTo>
                    <a:pt x="-915" y="41293"/>
                    <a:pt x="-1385" y="35272"/>
                    <a:pt x="2033" y="31283"/>
                  </a:cubicBezTo>
                  <a:cubicBezTo>
                    <a:pt x="2363" y="30901"/>
                    <a:pt x="2706" y="30546"/>
                    <a:pt x="3087" y="30228"/>
                  </a:cubicBezTo>
                  <a:cubicBezTo>
                    <a:pt x="5996" y="27916"/>
                    <a:pt x="6479" y="23686"/>
                    <a:pt x="4167" y="20764"/>
                  </a:cubicBezTo>
                  <a:cubicBezTo>
                    <a:pt x="3849" y="20370"/>
                    <a:pt x="3493" y="20001"/>
                    <a:pt x="3087" y="19684"/>
                  </a:cubicBezTo>
                  <a:cubicBezTo>
                    <a:pt x="-915" y="16266"/>
                    <a:pt x="-1385" y="10245"/>
                    <a:pt x="2033" y="6256"/>
                  </a:cubicBezTo>
                  <a:cubicBezTo>
                    <a:pt x="2363" y="5874"/>
                    <a:pt x="2706" y="5519"/>
                    <a:pt x="3087" y="5201"/>
                  </a:cubicBezTo>
                  <a:cubicBezTo>
                    <a:pt x="4675" y="3880"/>
                    <a:pt x="5615" y="1936"/>
                    <a:pt x="5628" y="-135"/>
                  </a:cubicBezTo>
                  <a:lnTo>
                    <a:pt x="8550" y="-135"/>
                  </a:lnTo>
                  <a:cubicBezTo>
                    <a:pt x="8563" y="2648"/>
                    <a:pt x="7356" y="5290"/>
                    <a:pt x="5247" y="7107"/>
                  </a:cubicBezTo>
                  <a:cubicBezTo>
                    <a:pt x="3672" y="8428"/>
                    <a:pt x="2744" y="10384"/>
                    <a:pt x="2706" y="12442"/>
                  </a:cubicBezTo>
                  <a:cubicBezTo>
                    <a:pt x="2744" y="14475"/>
                    <a:pt x="3672" y="16381"/>
                    <a:pt x="5247" y="17651"/>
                  </a:cubicBezTo>
                  <a:cubicBezTo>
                    <a:pt x="9248" y="21068"/>
                    <a:pt x="9718" y="27090"/>
                    <a:pt x="6301" y="31079"/>
                  </a:cubicBezTo>
                  <a:cubicBezTo>
                    <a:pt x="5971" y="31460"/>
                    <a:pt x="5628" y="31816"/>
                    <a:pt x="5247" y="32134"/>
                  </a:cubicBezTo>
                  <a:cubicBezTo>
                    <a:pt x="2299" y="34509"/>
                    <a:pt x="1842" y="38829"/>
                    <a:pt x="4218" y="41776"/>
                  </a:cubicBezTo>
                  <a:cubicBezTo>
                    <a:pt x="4522" y="42157"/>
                    <a:pt x="4866" y="42500"/>
                    <a:pt x="5247" y="42805"/>
                  </a:cubicBezTo>
                  <a:cubicBezTo>
                    <a:pt x="7356" y="44622"/>
                    <a:pt x="8563" y="47264"/>
                    <a:pt x="8550" y="50047"/>
                  </a:cubicBezTo>
                  <a:close/>
                </a:path>
              </a:pathLst>
            </a:custGeom>
            <a:solidFill>
              <a:srgbClr val="3F4444"/>
            </a:solidFill>
            <a:ln w="12688" cap="flat">
              <a:noFill/>
              <a:prstDash val="solid"/>
              <a:miter/>
            </a:ln>
          </p:spPr>
          <p:txBody>
            <a:bodyPr rtlCol="0" anchor="ctr"/>
            <a:lstStyle/>
            <a:p>
              <a:endParaRPr lang="en-US"/>
            </a:p>
          </p:txBody>
        </p:sp>
        <p:sp>
          <p:nvSpPr>
            <p:cNvPr id="284" name="Freeform: Shape 352">
              <a:extLst>
                <a:ext uri="{FF2B5EF4-FFF2-40B4-BE49-F238E27FC236}">
                  <a16:creationId xmlns:a16="http://schemas.microsoft.com/office/drawing/2014/main" xmlns="" id="{BD24B95E-5F95-4EB2-8C57-357D6B2C9A07}"/>
                </a:ext>
              </a:extLst>
            </p:cNvPr>
            <p:cNvSpPr/>
            <p:nvPr/>
          </p:nvSpPr>
          <p:spPr>
            <a:xfrm>
              <a:off x="7093291" y="2572500"/>
              <a:ext cx="11984" cy="70357"/>
            </a:xfrm>
            <a:custGeom>
              <a:avLst/>
              <a:gdLst>
                <a:gd name="connsiteX0" fmla="*/ 8423 w 8702"/>
                <a:gd name="connsiteY0" fmla="*/ 50047 h 50181"/>
                <a:gd name="connsiteX1" fmla="*/ 5628 w 8702"/>
                <a:gd name="connsiteY1" fmla="*/ 50047 h 50181"/>
                <a:gd name="connsiteX2" fmla="*/ 3087 w 8702"/>
                <a:gd name="connsiteY2" fmla="*/ 44711 h 50181"/>
                <a:gd name="connsiteX3" fmla="*/ 2033 w 8702"/>
                <a:gd name="connsiteY3" fmla="*/ 31283 h 50181"/>
                <a:gd name="connsiteX4" fmla="*/ 3087 w 8702"/>
                <a:gd name="connsiteY4" fmla="*/ 30228 h 50181"/>
                <a:gd name="connsiteX5" fmla="*/ 4167 w 8702"/>
                <a:gd name="connsiteY5" fmla="*/ 20764 h 50181"/>
                <a:gd name="connsiteX6" fmla="*/ 3087 w 8702"/>
                <a:gd name="connsiteY6" fmla="*/ 19684 h 50181"/>
                <a:gd name="connsiteX7" fmla="*/ 2033 w 8702"/>
                <a:gd name="connsiteY7" fmla="*/ 6256 h 50181"/>
                <a:gd name="connsiteX8" fmla="*/ 3087 w 8702"/>
                <a:gd name="connsiteY8" fmla="*/ 5201 h 50181"/>
                <a:gd name="connsiteX9" fmla="*/ 5628 w 8702"/>
                <a:gd name="connsiteY9" fmla="*/ -135 h 50181"/>
                <a:gd name="connsiteX10" fmla="*/ 8423 w 8702"/>
                <a:gd name="connsiteY10" fmla="*/ -135 h 50181"/>
                <a:gd name="connsiteX11" fmla="*/ 5247 w 8702"/>
                <a:gd name="connsiteY11" fmla="*/ 7107 h 50181"/>
                <a:gd name="connsiteX12" fmla="*/ 2706 w 8702"/>
                <a:gd name="connsiteY12" fmla="*/ 12442 h 50181"/>
                <a:gd name="connsiteX13" fmla="*/ 5247 w 8702"/>
                <a:gd name="connsiteY13" fmla="*/ 17651 h 50181"/>
                <a:gd name="connsiteX14" fmla="*/ 5907 w 8702"/>
                <a:gd name="connsiteY14" fmla="*/ 31473 h 50181"/>
                <a:gd name="connsiteX15" fmla="*/ 5247 w 8702"/>
                <a:gd name="connsiteY15" fmla="*/ 32134 h 50181"/>
                <a:gd name="connsiteX16" fmla="*/ 4218 w 8702"/>
                <a:gd name="connsiteY16" fmla="*/ 41776 h 50181"/>
                <a:gd name="connsiteX17" fmla="*/ 5247 w 8702"/>
                <a:gd name="connsiteY17" fmla="*/ 42805 h 50181"/>
                <a:gd name="connsiteX18" fmla="*/ 8423 w 8702"/>
                <a:gd name="connsiteY18" fmla="*/ 50047 h 5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02" h="50181">
                  <a:moveTo>
                    <a:pt x="8423" y="50047"/>
                  </a:moveTo>
                  <a:lnTo>
                    <a:pt x="5628" y="50047"/>
                  </a:lnTo>
                  <a:cubicBezTo>
                    <a:pt x="5616" y="47976"/>
                    <a:pt x="4675" y="46032"/>
                    <a:pt x="3087" y="44711"/>
                  </a:cubicBezTo>
                  <a:cubicBezTo>
                    <a:pt x="-915" y="41293"/>
                    <a:pt x="-1385" y="35272"/>
                    <a:pt x="2033" y="31283"/>
                  </a:cubicBezTo>
                  <a:cubicBezTo>
                    <a:pt x="2363" y="30901"/>
                    <a:pt x="2706" y="30546"/>
                    <a:pt x="3087" y="30228"/>
                  </a:cubicBezTo>
                  <a:cubicBezTo>
                    <a:pt x="5996" y="27916"/>
                    <a:pt x="6479" y="23686"/>
                    <a:pt x="4167" y="20764"/>
                  </a:cubicBezTo>
                  <a:cubicBezTo>
                    <a:pt x="3849" y="20370"/>
                    <a:pt x="3493" y="20001"/>
                    <a:pt x="3087" y="19684"/>
                  </a:cubicBezTo>
                  <a:cubicBezTo>
                    <a:pt x="-915" y="16266"/>
                    <a:pt x="-1385" y="10245"/>
                    <a:pt x="2033" y="6256"/>
                  </a:cubicBezTo>
                  <a:cubicBezTo>
                    <a:pt x="2363" y="5874"/>
                    <a:pt x="2706" y="5519"/>
                    <a:pt x="3087" y="5201"/>
                  </a:cubicBezTo>
                  <a:cubicBezTo>
                    <a:pt x="4675" y="3880"/>
                    <a:pt x="5616" y="1936"/>
                    <a:pt x="5628" y="-135"/>
                  </a:cubicBezTo>
                  <a:lnTo>
                    <a:pt x="8423" y="-135"/>
                  </a:lnTo>
                  <a:cubicBezTo>
                    <a:pt x="8461" y="2622"/>
                    <a:pt x="7305" y="5265"/>
                    <a:pt x="5247" y="7107"/>
                  </a:cubicBezTo>
                  <a:cubicBezTo>
                    <a:pt x="3672" y="8428"/>
                    <a:pt x="2744" y="10384"/>
                    <a:pt x="2706" y="12442"/>
                  </a:cubicBezTo>
                  <a:cubicBezTo>
                    <a:pt x="2744" y="14475"/>
                    <a:pt x="3672" y="16381"/>
                    <a:pt x="5247" y="17651"/>
                  </a:cubicBezTo>
                  <a:cubicBezTo>
                    <a:pt x="9248" y="21284"/>
                    <a:pt x="9541" y="27471"/>
                    <a:pt x="5907" y="31473"/>
                  </a:cubicBezTo>
                  <a:cubicBezTo>
                    <a:pt x="5704" y="31702"/>
                    <a:pt x="5475" y="31918"/>
                    <a:pt x="5247" y="32134"/>
                  </a:cubicBezTo>
                  <a:cubicBezTo>
                    <a:pt x="2299" y="34509"/>
                    <a:pt x="1843" y="38829"/>
                    <a:pt x="4218" y="41776"/>
                  </a:cubicBezTo>
                  <a:cubicBezTo>
                    <a:pt x="4523" y="42157"/>
                    <a:pt x="4866" y="42500"/>
                    <a:pt x="5247" y="42805"/>
                  </a:cubicBezTo>
                  <a:cubicBezTo>
                    <a:pt x="7305" y="44647"/>
                    <a:pt x="8461" y="47290"/>
                    <a:pt x="8423" y="50047"/>
                  </a:cubicBezTo>
                  <a:close/>
                </a:path>
              </a:pathLst>
            </a:custGeom>
            <a:solidFill>
              <a:srgbClr val="3F4444"/>
            </a:solidFill>
            <a:ln w="12688" cap="flat">
              <a:noFill/>
              <a:prstDash val="solid"/>
              <a:miter/>
            </a:ln>
          </p:spPr>
          <p:txBody>
            <a:bodyPr rtlCol="0" anchor="ctr"/>
            <a:lstStyle/>
            <a:p>
              <a:endParaRPr lang="en-US"/>
            </a:p>
          </p:txBody>
        </p:sp>
        <p:sp>
          <p:nvSpPr>
            <p:cNvPr id="288" name="Freeform: Shape 353">
              <a:extLst>
                <a:ext uri="{FF2B5EF4-FFF2-40B4-BE49-F238E27FC236}">
                  <a16:creationId xmlns:a16="http://schemas.microsoft.com/office/drawing/2014/main" xmlns="" id="{F8438721-970C-4E81-8393-E38258EF6161}"/>
                </a:ext>
              </a:extLst>
            </p:cNvPr>
            <p:cNvSpPr/>
            <p:nvPr/>
          </p:nvSpPr>
          <p:spPr>
            <a:xfrm>
              <a:off x="7062898" y="2536876"/>
              <a:ext cx="52139" cy="53080"/>
            </a:xfrm>
            <a:custGeom>
              <a:avLst/>
              <a:gdLst>
                <a:gd name="connsiteX0" fmla="*/ 37858 w 37858"/>
                <a:gd name="connsiteY0" fmla="*/ 18929 h 37858"/>
                <a:gd name="connsiteX1" fmla="*/ 18929 w 37858"/>
                <a:gd name="connsiteY1" fmla="*/ 37858 h 37858"/>
                <a:gd name="connsiteX2" fmla="*/ 0 w 37858"/>
                <a:gd name="connsiteY2" fmla="*/ 18929 h 37858"/>
                <a:gd name="connsiteX3" fmla="*/ 18929 w 37858"/>
                <a:gd name="connsiteY3" fmla="*/ 0 h 37858"/>
                <a:gd name="connsiteX4" fmla="*/ 37858 w 37858"/>
                <a:gd name="connsiteY4" fmla="*/ 18929 h 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58" h="37858">
                  <a:moveTo>
                    <a:pt x="37858" y="18929"/>
                  </a:moveTo>
                  <a:cubicBezTo>
                    <a:pt x="37858" y="29383"/>
                    <a:pt x="29383" y="37858"/>
                    <a:pt x="18929" y="37858"/>
                  </a:cubicBezTo>
                  <a:cubicBezTo>
                    <a:pt x="8475" y="37858"/>
                    <a:pt x="0" y="29383"/>
                    <a:pt x="0" y="18929"/>
                  </a:cubicBezTo>
                  <a:cubicBezTo>
                    <a:pt x="0" y="8475"/>
                    <a:pt x="8475" y="0"/>
                    <a:pt x="18929" y="0"/>
                  </a:cubicBezTo>
                  <a:cubicBezTo>
                    <a:pt x="29383" y="0"/>
                    <a:pt x="37858" y="8475"/>
                    <a:pt x="37858" y="18929"/>
                  </a:cubicBezTo>
                  <a:close/>
                </a:path>
              </a:pathLst>
            </a:custGeom>
            <a:solidFill>
              <a:srgbClr val="D9DADA"/>
            </a:solidFill>
            <a:ln w="3172" cap="flat">
              <a:solidFill>
                <a:srgbClr val="4D4D4D"/>
              </a:solidFill>
              <a:prstDash val="solid"/>
              <a:miter/>
            </a:ln>
          </p:spPr>
          <p:txBody>
            <a:bodyPr rtlCol="0" anchor="ctr"/>
            <a:lstStyle/>
            <a:p>
              <a:endParaRPr lang="en-US"/>
            </a:p>
          </p:txBody>
        </p:sp>
        <p:sp>
          <p:nvSpPr>
            <p:cNvPr id="292" name="Freeform: Shape 354">
              <a:extLst>
                <a:ext uri="{FF2B5EF4-FFF2-40B4-BE49-F238E27FC236}">
                  <a16:creationId xmlns:a16="http://schemas.microsoft.com/office/drawing/2014/main" xmlns="" id="{7B821CAA-F982-43A1-A386-5D3F9A4B14E2}"/>
                </a:ext>
              </a:extLst>
            </p:cNvPr>
            <p:cNvSpPr/>
            <p:nvPr/>
          </p:nvSpPr>
          <p:spPr>
            <a:xfrm>
              <a:off x="7126884" y="2572500"/>
              <a:ext cx="12170" cy="70357"/>
            </a:xfrm>
            <a:custGeom>
              <a:avLst/>
              <a:gdLst>
                <a:gd name="connsiteX0" fmla="*/ 8550 w 8837"/>
                <a:gd name="connsiteY0" fmla="*/ 50047 h 50181"/>
                <a:gd name="connsiteX1" fmla="*/ 5628 w 8837"/>
                <a:gd name="connsiteY1" fmla="*/ 50047 h 50181"/>
                <a:gd name="connsiteX2" fmla="*/ 3087 w 8837"/>
                <a:gd name="connsiteY2" fmla="*/ 44711 h 50181"/>
                <a:gd name="connsiteX3" fmla="*/ 2033 w 8837"/>
                <a:gd name="connsiteY3" fmla="*/ 31283 h 50181"/>
                <a:gd name="connsiteX4" fmla="*/ 3087 w 8837"/>
                <a:gd name="connsiteY4" fmla="*/ 30228 h 50181"/>
                <a:gd name="connsiteX5" fmla="*/ 4167 w 8837"/>
                <a:gd name="connsiteY5" fmla="*/ 20764 h 50181"/>
                <a:gd name="connsiteX6" fmla="*/ 3087 w 8837"/>
                <a:gd name="connsiteY6" fmla="*/ 19684 h 50181"/>
                <a:gd name="connsiteX7" fmla="*/ 2033 w 8837"/>
                <a:gd name="connsiteY7" fmla="*/ 6256 h 50181"/>
                <a:gd name="connsiteX8" fmla="*/ 3087 w 8837"/>
                <a:gd name="connsiteY8" fmla="*/ 5201 h 50181"/>
                <a:gd name="connsiteX9" fmla="*/ 5628 w 8837"/>
                <a:gd name="connsiteY9" fmla="*/ -135 h 50181"/>
                <a:gd name="connsiteX10" fmla="*/ 8550 w 8837"/>
                <a:gd name="connsiteY10" fmla="*/ -135 h 50181"/>
                <a:gd name="connsiteX11" fmla="*/ 5247 w 8837"/>
                <a:gd name="connsiteY11" fmla="*/ 7107 h 50181"/>
                <a:gd name="connsiteX12" fmla="*/ 2706 w 8837"/>
                <a:gd name="connsiteY12" fmla="*/ 12442 h 50181"/>
                <a:gd name="connsiteX13" fmla="*/ 5247 w 8837"/>
                <a:gd name="connsiteY13" fmla="*/ 17651 h 50181"/>
                <a:gd name="connsiteX14" fmla="*/ 6301 w 8837"/>
                <a:gd name="connsiteY14" fmla="*/ 31079 h 50181"/>
                <a:gd name="connsiteX15" fmla="*/ 5247 w 8837"/>
                <a:gd name="connsiteY15" fmla="*/ 32134 h 50181"/>
                <a:gd name="connsiteX16" fmla="*/ 4218 w 8837"/>
                <a:gd name="connsiteY16" fmla="*/ 41776 h 50181"/>
                <a:gd name="connsiteX17" fmla="*/ 5247 w 8837"/>
                <a:gd name="connsiteY17" fmla="*/ 42805 h 50181"/>
                <a:gd name="connsiteX18" fmla="*/ 8550 w 8837"/>
                <a:gd name="connsiteY18" fmla="*/ 50047 h 5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37" h="50181">
                  <a:moveTo>
                    <a:pt x="8550" y="50047"/>
                  </a:moveTo>
                  <a:lnTo>
                    <a:pt x="5628" y="50047"/>
                  </a:lnTo>
                  <a:cubicBezTo>
                    <a:pt x="5615" y="47976"/>
                    <a:pt x="4675" y="46032"/>
                    <a:pt x="3087" y="44711"/>
                  </a:cubicBezTo>
                  <a:cubicBezTo>
                    <a:pt x="-914" y="41293"/>
                    <a:pt x="-1385" y="35272"/>
                    <a:pt x="2033" y="31283"/>
                  </a:cubicBezTo>
                  <a:cubicBezTo>
                    <a:pt x="2363" y="30901"/>
                    <a:pt x="2706" y="30546"/>
                    <a:pt x="3087" y="30228"/>
                  </a:cubicBezTo>
                  <a:cubicBezTo>
                    <a:pt x="5996" y="27916"/>
                    <a:pt x="6479" y="23686"/>
                    <a:pt x="4167" y="20764"/>
                  </a:cubicBezTo>
                  <a:cubicBezTo>
                    <a:pt x="3850" y="20370"/>
                    <a:pt x="3494" y="20001"/>
                    <a:pt x="3087" y="19684"/>
                  </a:cubicBezTo>
                  <a:cubicBezTo>
                    <a:pt x="-914" y="16266"/>
                    <a:pt x="-1385" y="10245"/>
                    <a:pt x="2033" y="6256"/>
                  </a:cubicBezTo>
                  <a:cubicBezTo>
                    <a:pt x="2363" y="5874"/>
                    <a:pt x="2706" y="5519"/>
                    <a:pt x="3087" y="5201"/>
                  </a:cubicBezTo>
                  <a:cubicBezTo>
                    <a:pt x="4675" y="3880"/>
                    <a:pt x="5615" y="1936"/>
                    <a:pt x="5628" y="-135"/>
                  </a:cubicBezTo>
                  <a:lnTo>
                    <a:pt x="8550" y="-135"/>
                  </a:lnTo>
                  <a:cubicBezTo>
                    <a:pt x="8563" y="2648"/>
                    <a:pt x="7356" y="5290"/>
                    <a:pt x="5247" y="7107"/>
                  </a:cubicBezTo>
                  <a:cubicBezTo>
                    <a:pt x="3671" y="8428"/>
                    <a:pt x="2744" y="10384"/>
                    <a:pt x="2706" y="12442"/>
                  </a:cubicBezTo>
                  <a:cubicBezTo>
                    <a:pt x="2744" y="14475"/>
                    <a:pt x="3671" y="16381"/>
                    <a:pt x="5247" y="17651"/>
                  </a:cubicBezTo>
                  <a:cubicBezTo>
                    <a:pt x="9249" y="21068"/>
                    <a:pt x="9719" y="27090"/>
                    <a:pt x="6301" y="31079"/>
                  </a:cubicBezTo>
                  <a:cubicBezTo>
                    <a:pt x="5971" y="31460"/>
                    <a:pt x="5628" y="31816"/>
                    <a:pt x="5247" y="32134"/>
                  </a:cubicBezTo>
                  <a:cubicBezTo>
                    <a:pt x="2300" y="34509"/>
                    <a:pt x="1842" y="38829"/>
                    <a:pt x="4218" y="41776"/>
                  </a:cubicBezTo>
                  <a:cubicBezTo>
                    <a:pt x="4523" y="42157"/>
                    <a:pt x="4865" y="42500"/>
                    <a:pt x="5247" y="42805"/>
                  </a:cubicBezTo>
                  <a:cubicBezTo>
                    <a:pt x="7356" y="44622"/>
                    <a:pt x="8563" y="47264"/>
                    <a:pt x="8550" y="50047"/>
                  </a:cubicBezTo>
                  <a:close/>
                </a:path>
              </a:pathLst>
            </a:custGeom>
            <a:solidFill>
              <a:srgbClr val="3F4444"/>
            </a:solidFill>
            <a:ln w="12688" cap="flat">
              <a:noFill/>
              <a:prstDash val="solid"/>
              <a:miter/>
            </a:ln>
          </p:spPr>
          <p:txBody>
            <a:bodyPr rtlCol="0" anchor="ctr"/>
            <a:lstStyle/>
            <a:p>
              <a:endParaRPr lang="en-US"/>
            </a:p>
          </p:txBody>
        </p:sp>
        <p:sp>
          <p:nvSpPr>
            <p:cNvPr id="293" name="Freeform: Shape 355">
              <a:extLst>
                <a:ext uri="{FF2B5EF4-FFF2-40B4-BE49-F238E27FC236}">
                  <a16:creationId xmlns:a16="http://schemas.microsoft.com/office/drawing/2014/main" xmlns="" id="{6F0D21FE-05E5-4496-BA69-D84422874515}"/>
                </a:ext>
              </a:extLst>
            </p:cNvPr>
            <p:cNvSpPr/>
            <p:nvPr/>
          </p:nvSpPr>
          <p:spPr>
            <a:xfrm>
              <a:off x="7148580" y="2572500"/>
              <a:ext cx="11986" cy="70357"/>
            </a:xfrm>
            <a:custGeom>
              <a:avLst/>
              <a:gdLst>
                <a:gd name="connsiteX0" fmla="*/ 8423 w 8703"/>
                <a:gd name="connsiteY0" fmla="*/ 50047 h 50181"/>
                <a:gd name="connsiteX1" fmla="*/ 5628 w 8703"/>
                <a:gd name="connsiteY1" fmla="*/ 50047 h 50181"/>
                <a:gd name="connsiteX2" fmla="*/ 3087 w 8703"/>
                <a:gd name="connsiteY2" fmla="*/ 44711 h 50181"/>
                <a:gd name="connsiteX3" fmla="*/ 2033 w 8703"/>
                <a:gd name="connsiteY3" fmla="*/ 31283 h 50181"/>
                <a:gd name="connsiteX4" fmla="*/ 3087 w 8703"/>
                <a:gd name="connsiteY4" fmla="*/ 30228 h 50181"/>
                <a:gd name="connsiteX5" fmla="*/ 4167 w 8703"/>
                <a:gd name="connsiteY5" fmla="*/ 20764 h 50181"/>
                <a:gd name="connsiteX6" fmla="*/ 3087 w 8703"/>
                <a:gd name="connsiteY6" fmla="*/ 19684 h 50181"/>
                <a:gd name="connsiteX7" fmla="*/ 2033 w 8703"/>
                <a:gd name="connsiteY7" fmla="*/ 6256 h 50181"/>
                <a:gd name="connsiteX8" fmla="*/ 3087 w 8703"/>
                <a:gd name="connsiteY8" fmla="*/ 5201 h 50181"/>
                <a:gd name="connsiteX9" fmla="*/ 5628 w 8703"/>
                <a:gd name="connsiteY9" fmla="*/ -135 h 50181"/>
                <a:gd name="connsiteX10" fmla="*/ 8423 w 8703"/>
                <a:gd name="connsiteY10" fmla="*/ -135 h 50181"/>
                <a:gd name="connsiteX11" fmla="*/ 5247 w 8703"/>
                <a:gd name="connsiteY11" fmla="*/ 7107 h 50181"/>
                <a:gd name="connsiteX12" fmla="*/ 2706 w 8703"/>
                <a:gd name="connsiteY12" fmla="*/ 12442 h 50181"/>
                <a:gd name="connsiteX13" fmla="*/ 5247 w 8703"/>
                <a:gd name="connsiteY13" fmla="*/ 17651 h 50181"/>
                <a:gd name="connsiteX14" fmla="*/ 5907 w 8703"/>
                <a:gd name="connsiteY14" fmla="*/ 31473 h 50181"/>
                <a:gd name="connsiteX15" fmla="*/ 5247 w 8703"/>
                <a:gd name="connsiteY15" fmla="*/ 32134 h 50181"/>
                <a:gd name="connsiteX16" fmla="*/ 4218 w 8703"/>
                <a:gd name="connsiteY16" fmla="*/ 41776 h 50181"/>
                <a:gd name="connsiteX17" fmla="*/ 5247 w 8703"/>
                <a:gd name="connsiteY17" fmla="*/ 42805 h 50181"/>
                <a:gd name="connsiteX18" fmla="*/ 8423 w 8703"/>
                <a:gd name="connsiteY18" fmla="*/ 50047 h 5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03" h="50181">
                  <a:moveTo>
                    <a:pt x="8423" y="50047"/>
                  </a:moveTo>
                  <a:lnTo>
                    <a:pt x="5628" y="50047"/>
                  </a:lnTo>
                  <a:cubicBezTo>
                    <a:pt x="5615" y="47976"/>
                    <a:pt x="4675" y="46032"/>
                    <a:pt x="3087" y="44711"/>
                  </a:cubicBezTo>
                  <a:cubicBezTo>
                    <a:pt x="-914" y="41293"/>
                    <a:pt x="-1385" y="35272"/>
                    <a:pt x="2033" y="31283"/>
                  </a:cubicBezTo>
                  <a:cubicBezTo>
                    <a:pt x="2363" y="30901"/>
                    <a:pt x="2706" y="30546"/>
                    <a:pt x="3087" y="30228"/>
                  </a:cubicBezTo>
                  <a:cubicBezTo>
                    <a:pt x="5997" y="27916"/>
                    <a:pt x="6479" y="23686"/>
                    <a:pt x="4167" y="20764"/>
                  </a:cubicBezTo>
                  <a:cubicBezTo>
                    <a:pt x="3850" y="20370"/>
                    <a:pt x="3494" y="20001"/>
                    <a:pt x="3087" y="19684"/>
                  </a:cubicBezTo>
                  <a:cubicBezTo>
                    <a:pt x="-914" y="16266"/>
                    <a:pt x="-1385" y="10245"/>
                    <a:pt x="2033" y="6256"/>
                  </a:cubicBezTo>
                  <a:cubicBezTo>
                    <a:pt x="2363" y="5874"/>
                    <a:pt x="2706" y="5519"/>
                    <a:pt x="3087" y="5201"/>
                  </a:cubicBezTo>
                  <a:cubicBezTo>
                    <a:pt x="4675" y="3880"/>
                    <a:pt x="5615" y="1936"/>
                    <a:pt x="5628" y="-135"/>
                  </a:cubicBezTo>
                  <a:lnTo>
                    <a:pt x="8423" y="-135"/>
                  </a:lnTo>
                  <a:cubicBezTo>
                    <a:pt x="8461" y="2622"/>
                    <a:pt x="7305" y="5265"/>
                    <a:pt x="5247" y="7107"/>
                  </a:cubicBezTo>
                  <a:cubicBezTo>
                    <a:pt x="3671" y="8428"/>
                    <a:pt x="2744" y="10384"/>
                    <a:pt x="2706" y="12442"/>
                  </a:cubicBezTo>
                  <a:cubicBezTo>
                    <a:pt x="2744" y="14475"/>
                    <a:pt x="3671" y="16381"/>
                    <a:pt x="5247" y="17651"/>
                  </a:cubicBezTo>
                  <a:cubicBezTo>
                    <a:pt x="9249" y="21284"/>
                    <a:pt x="9541" y="27471"/>
                    <a:pt x="5907" y="31473"/>
                  </a:cubicBezTo>
                  <a:cubicBezTo>
                    <a:pt x="5704" y="31702"/>
                    <a:pt x="5476" y="31918"/>
                    <a:pt x="5247" y="32134"/>
                  </a:cubicBezTo>
                  <a:cubicBezTo>
                    <a:pt x="2300" y="34509"/>
                    <a:pt x="1842" y="38829"/>
                    <a:pt x="4218" y="41776"/>
                  </a:cubicBezTo>
                  <a:cubicBezTo>
                    <a:pt x="4523" y="42157"/>
                    <a:pt x="4865" y="42500"/>
                    <a:pt x="5247" y="42805"/>
                  </a:cubicBezTo>
                  <a:cubicBezTo>
                    <a:pt x="7305" y="44647"/>
                    <a:pt x="8461" y="47290"/>
                    <a:pt x="8423" y="50047"/>
                  </a:cubicBezTo>
                  <a:close/>
                </a:path>
              </a:pathLst>
            </a:custGeom>
            <a:solidFill>
              <a:srgbClr val="3F4444"/>
            </a:solidFill>
            <a:ln w="12688" cap="flat">
              <a:noFill/>
              <a:prstDash val="solid"/>
              <a:miter/>
            </a:ln>
          </p:spPr>
          <p:txBody>
            <a:bodyPr rtlCol="0" anchor="ctr"/>
            <a:lstStyle/>
            <a:p>
              <a:endParaRPr lang="en-US"/>
            </a:p>
          </p:txBody>
        </p:sp>
        <p:sp>
          <p:nvSpPr>
            <p:cNvPr id="295" name="Freeform: Shape 356">
              <a:extLst>
                <a:ext uri="{FF2B5EF4-FFF2-40B4-BE49-F238E27FC236}">
                  <a16:creationId xmlns:a16="http://schemas.microsoft.com/office/drawing/2014/main" xmlns="" id="{6681253B-AD2E-4623-9863-2573AECF37CE}"/>
                </a:ext>
              </a:extLst>
            </p:cNvPr>
            <p:cNvSpPr/>
            <p:nvPr/>
          </p:nvSpPr>
          <p:spPr>
            <a:xfrm>
              <a:off x="7118186" y="2536876"/>
              <a:ext cx="52139" cy="53080"/>
            </a:xfrm>
            <a:custGeom>
              <a:avLst/>
              <a:gdLst>
                <a:gd name="connsiteX0" fmla="*/ 37858 w 37858"/>
                <a:gd name="connsiteY0" fmla="*/ 18929 h 37858"/>
                <a:gd name="connsiteX1" fmla="*/ 18929 w 37858"/>
                <a:gd name="connsiteY1" fmla="*/ 37858 h 37858"/>
                <a:gd name="connsiteX2" fmla="*/ 0 w 37858"/>
                <a:gd name="connsiteY2" fmla="*/ 18929 h 37858"/>
                <a:gd name="connsiteX3" fmla="*/ 18929 w 37858"/>
                <a:gd name="connsiteY3" fmla="*/ 0 h 37858"/>
                <a:gd name="connsiteX4" fmla="*/ 37858 w 37858"/>
                <a:gd name="connsiteY4" fmla="*/ 18929 h 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58" h="37858">
                  <a:moveTo>
                    <a:pt x="37858" y="18929"/>
                  </a:moveTo>
                  <a:cubicBezTo>
                    <a:pt x="37858" y="29383"/>
                    <a:pt x="29383" y="37858"/>
                    <a:pt x="18929" y="37858"/>
                  </a:cubicBezTo>
                  <a:cubicBezTo>
                    <a:pt x="8475" y="37858"/>
                    <a:pt x="0" y="29383"/>
                    <a:pt x="0" y="18929"/>
                  </a:cubicBezTo>
                  <a:cubicBezTo>
                    <a:pt x="0" y="8475"/>
                    <a:pt x="8475" y="0"/>
                    <a:pt x="18929" y="0"/>
                  </a:cubicBezTo>
                  <a:cubicBezTo>
                    <a:pt x="29383" y="0"/>
                    <a:pt x="37858" y="8475"/>
                    <a:pt x="37858" y="18929"/>
                  </a:cubicBezTo>
                  <a:close/>
                </a:path>
              </a:pathLst>
            </a:custGeom>
            <a:solidFill>
              <a:srgbClr val="D9DADA"/>
            </a:solidFill>
            <a:ln w="3172" cap="flat">
              <a:solidFill>
                <a:srgbClr val="4D4D4D"/>
              </a:solidFill>
              <a:prstDash val="solid"/>
              <a:miter/>
            </a:ln>
          </p:spPr>
          <p:txBody>
            <a:bodyPr rtlCol="0" anchor="ctr"/>
            <a:lstStyle/>
            <a:p>
              <a:endParaRPr lang="en-US"/>
            </a:p>
          </p:txBody>
        </p:sp>
        <p:sp>
          <p:nvSpPr>
            <p:cNvPr id="298" name="Freeform: Shape 357">
              <a:extLst>
                <a:ext uri="{FF2B5EF4-FFF2-40B4-BE49-F238E27FC236}">
                  <a16:creationId xmlns:a16="http://schemas.microsoft.com/office/drawing/2014/main" xmlns="" id="{2878CC12-5E67-4C80-A401-03293DE324FB}"/>
                </a:ext>
              </a:extLst>
            </p:cNvPr>
            <p:cNvSpPr/>
            <p:nvPr/>
          </p:nvSpPr>
          <p:spPr>
            <a:xfrm>
              <a:off x="7182174" y="2572500"/>
              <a:ext cx="11984" cy="70357"/>
            </a:xfrm>
            <a:custGeom>
              <a:avLst/>
              <a:gdLst>
                <a:gd name="connsiteX0" fmla="*/ 8423 w 8702"/>
                <a:gd name="connsiteY0" fmla="*/ 50047 h 50181"/>
                <a:gd name="connsiteX1" fmla="*/ 5628 w 8702"/>
                <a:gd name="connsiteY1" fmla="*/ 50047 h 50181"/>
                <a:gd name="connsiteX2" fmla="*/ 3087 w 8702"/>
                <a:gd name="connsiteY2" fmla="*/ 44711 h 50181"/>
                <a:gd name="connsiteX3" fmla="*/ 2033 w 8702"/>
                <a:gd name="connsiteY3" fmla="*/ 31283 h 50181"/>
                <a:gd name="connsiteX4" fmla="*/ 3087 w 8702"/>
                <a:gd name="connsiteY4" fmla="*/ 30228 h 50181"/>
                <a:gd name="connsiteX5" fmla="*/ 4167 w 8702"/>
                <a:gd name="connsiteY5" fmla="*/ 20764 h 50181"/>
                <a:gd name="connsiteX6" fmla="*/ 3087 w 8702"/>
                <a:gd name="connsiteY6" fmla="*/ 19684 h 50181"/>
                <a:gd name="connsiteX7" fmla="*/ 2033 w 8702"/>
                <a:gd name="connsiteY7" fmla="*/ 6256 h 50181"/>
                <a:gd name="connsiteX8" fmla="*/ 3087 w 8702"/>
                <a:gd name="connsiteY8" fmla="*/ 5201 h 50181"/>
                <a:gd name="connsiteX9" fmla="*/ 5628 w 8702"/>
                <a:gd name="connsiteY9" fmla="*/ -135 h 50181"/>
                <a:gd name="connsiteX10" fmla="*/ 8423 w 8702"/>
                <a:gd name="connsiteY10" fmla="*/ -135 h 50181"/>
                <a:gd name="connsiteX11" fmla="*/ 5247 w 8702"/>
                <a:gd name="connsiteY11" fmla="*/ 7107 h 50181"/>
                <a:gd name="connsiteX12" fmla="*/ 2706 w 8702"/>
                <a:gd name="connsiteY12" fmla="*/ 12442 h 50181"/>
                <a:gd name="connsiteX13" fmla="*/ 5247 w 8702"/>
                <a:gd name="connsiteY13" fmla="*/ 17651 h 50181"/>
                <a:gd name="connsiteX14" fmla="*/ 5907 w 8702"/>
                <a:gd name="connsiteY14" fmla="*/ 31473 h 50181"/>
                <a:gd name="connsiteX15" fmla="*/ 5247 w 8702"/>
                <a:gd name="connsiteY15" fmla="*/ 32134 h 50181"/>
                <a:gd name="connsiteX16" fmla="*/ 4218 w 8702"/>
                <a:gd name="connsiteY16" fmla="*/ 41776 h 50181"/>
                <a:gd name="connsiteX17" fmla="*/ 5247 w 8702"/>
                <a:gd name="connsiteY17" fmla="*/ 42805 h 50181"/>
                <a:gd name="connsiteX18" fmla="*/ 8423 w 8702"/>
                <a:gd name="connsiteY18" fmla="*/ 50047 h 5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02" h="50181">
                  <a:moveTo>
                    <a:pt x="8423" y="50047"/>
                  </a:moveTo>
                  <a:lnTo>
                    <a:pt x="5628" y="50047"/>
                  </a:lnTo>
                  <a:cubicBezTo>
                    <a:pt x="5615" y="47976"/>
                    <a:pt x="4675" y="46032"/>
                    <a:pt x="3087" y="44711"/>
                  </a:cubicBezTo>
                  <a:cubicBezTo>
                    <a:pt x="-915" y="41293"/>
                    <a:pt x="-1385" y="35272"/>
                    <a:pt x="2033" y="31283"/>
                  </a:cubicBezTo>
                  <a:cubicBezTo>
                    <a:pt x="2363" y="30901"/>
                    <a:pt x="2706" y="30546"/>
                    <a:pt x="3087" y="30228"/>
                  </a:cubicBezTo>
                  <a:cubicBezTo>
                    <a:pt x="5996" y="27916"/>
                    <a:pt x="6479" y="23686"/>
                    <a:pt x="4167" y="20764"/>
                  </a:cubicBezTo>
                  <a:cubicBezTo>
                    <a:pt x="3849" y="20370"/>
                    <a:pt x="3493" y="20001"/>
                    <a:pt x="3087" y="19684"/>
                  </a:cubicBezTo>
                  <a:cubicBezTo>
                    <a:pt x="-915" y="16266"/>
                    <a:pt x="-1385" y="10245"/>
                    <a:pt x="2033" y="6256"/>
                  </a:cubicBezTo>
                  <a:cubicBezTo>
                    <a:pt x="2363" y="5874"/>
                    <a:pt x="2706" y="5519"/>
                    <a:pt x="3087" y="5201"/>
                  </a:cubicBezTo>
                  <a:cubicBezTo>
                    <a:pt x="4675" y="3880"/>
                    <a:pt x="5615" y="1936"/>
                    <a:pt x="5628" y="-135"/>
                  </a:cubicBezTo>
                  <a:lnTo>
                    <a:pt x="8423" y="-135"/>
                  </a:lnTo>
                  <a:cubicBezTo>
                    <a:pt x="8461" y="2622"/>
                    <a:pt x="7304" y="5265"/>
                    <a:pt x="5247" y="7107"/>
                  </a:cubicBezTo>
                  <a:cubicBezTo>
                    <a:pt x="3672" y="8428"/>
                    <a:pt x="2744" y="10384"/>
                    <a:pt x="2706" y="12442"/>
                  </a:cubicBezTo>
                  <a:cubicBezTo>
                    <a:pt x="2744" y="14475"/>
                    <a:pt x="3672" y="16381"/>
                    <a:pt x="5247" y="17651"/>
                  </a:cubicBezTo>
                  <a:cubicBezTo>
                    <a:pt x="9248" y="21284"/>
                    <a:pt x="9541" y="27471"/>
                    <a:pt x="5907" y="31473"/>
                  </a:cubicBezTo>
                  <a:cubicBezTo>
                    <a:pt x="5704" y="31702"/>
                    <a:pt x="5475" y="31918"/>
                    <a:pt x="5247" y="32134"/>
                  </a:cubicBezTo>
                  <a:cubicBezTo>
                    <a:pt x="2299" y="34509"/>
                    <a:pt x="1842" y="38829"/>
                    <a:pt x="4218" y="41776"/>
                  </a:cubicBezTo>
                  <a:cubicBezTo>
                    <a:pt x="4522" y="42157"/>
                    <a:pt x="4866" y="42500"/>
                    <a:pt x="5247" y="42805"/>
                  </a:cubicBezTo>
                  <a:cubicBezTo>
                    <a:pt x="7304" y="44647"/>
                    <a:pt x="8461" y="47290"/>
                    <a:pt x="8423" y="50047"/>
                  </a:cubicBezTo>
                  <a:close/>
                </a:path>
              </a:pathLst>
            </a:custGeom>
            <a:solidFill>
              <a:srgbClr val="3F4444"/>
            </a:solidFill>
            <a:ln w="12688" cap="flat">
              <a:noFill/>
              <a:prstDash val="solid"/>
              <a:miter/>
            </a:ln>
          </p:spPr>
          <p:txBody>
            <a:bodyPr rtlCol="0" anchor="ctr"/>
            <a:lstStyle/>
            <a:p>
              <a:endParaRPr lang="en-US"/>
            </a:p>
          </p:txBody>
        </p:sp>
        <p:sp>
          <p:nvSpPr>
            <p:cNvPr id="300" name="Freeform: Shape 358">
              <a:extLst>
                <a:ext uri="{FF2B5EF4-FFF2-40B4-BE49-F238E27FC236}">
                  <a16:creationId xmlns:a16="http://schemas.microsoft.com/office/drawing/2014/main" xmlns="" id="{3F34BF64-D5CE-4885-B54B-268AD09BC7BB}"/>
                </a:ext>
              </a:extLst>
            </p:cNvPr>
            <p:cNvSpPr/>
            <p:nvPr/>
          </p:nvSpPr>
          <p:spPr>
            <a:xfrm>
              <a:off x="7203169" y="2572500"/>
              <a:ext cx="11984" cy="70357"/>
            </a:xfrm>
            <a:custGeom>
              <a:avLst/>
              <a:gdLst>
                <a:gd name="connsiteX0" fmla="*/ 8423 w 8702"/>
                <a:gd name="connsiteY0" fmla="*/ 50047 h 50181"/>
                <a:gd name="connsiteX1" fmla="*/ 5628 w 8702"/>
                <a:gd name="connsiteY1" fmla="*/ 50047 h 50181"/>
                <a:gd name="connsiteX2" fmla="*/ 3087 w 8702"/>
                <a:gd name="connsiteY2" fmla="*/ 44711 h 50181"/>
                <a:gd name="connsiteX3" fmla="*/ 2033 w 8702"/>
                <a:gd name="connsiteY3" fmla="*/ 31283 h 50181"/>
                <a:gd name="connsiteX4" fmla="*/ 3087 w 8702"/>
                <a:gd name="connsiteY4" fmla="*/ 30228 h 50181"/>
                <a:gd name="connsiteX5" fmla="*/ 4166 w 8702"/>
                <a:gd name="connsiteY5" fmla="*/ 20764 h 50181"/>
                <a:gd name="connsiteX6" fmla="*/ 3087 w 8702"/>
                <a:gd name="connsiteY6" fmla="*/ 19684 h 50181"/>
                <a:gd name="connsiteX7" fmla="*/ 2033 w 8702"/>
                <a:gd name="connsiteY7" fmla="*/ 6256 h 50181"/>
                <a:gd name="connsiteX8" fmla="*/ 3087 w 8702"/>
                <a:gd name="connsiteY8" fmla="*/ 5201 h 50181"/>
                <a:gd name="connsiteX9" fmla="*/ 5628 w 8702"/>
                <a:gd name="connsiteY9" fmla="*/ -135 h 50181"/>
                <a:gd name="connsiteX10" fmla="*/ 8423 w 8702"/>
                <a:gd name="connsiteY10" fmla="*/ -135 h 50181"/>
                <a:gd name="connsiteX11" fmla="*/ 5247 w 8702"/>
                <a:gd name="connsiteY11" fmla="*/ 7107 h 50181"/>
                <a:gd name="connsiteX12" fmla="*/ 2706 w 8702"/>
                <a:gd name="connsiteY12" fmla="*/ 12442 h 50181"/>
                <a:gd name="connsiteX13" fmla="*/ 5247 w 8702"/>
                <a:gd name="connsiteY13" fmla="*/ 17651 h 50181"/>
                <a:gd name="connsiteX14" fmla="*/ 5907 w 8702"/>
                <a:gd name="connsiteY14" fmla="*/ 31473 h 50181"/>
                <a:gd name="connsiteX15" fmla="*/ 5247 w 8702"/>
                <a:gd name="connsiteY15" fmla="*/ 32134 h 50181"/>
                <a:gd name="connsiteX16" fmla="*/ 4218 w 8702"/>
                <a:gd name="connsiteY16" fmla="*/ 41776 h 50181"/>
                <a:gd name="connsiteX17" fmla="*/ 5247 w 8702"/>
                <a:gd name="connsiteY17" fmla="*/ 42805 h 50181"/>
                <a:gd name="connsiteX18" fmla="*/ 8423 w 8702"/>
                <a:gd name="connsiteY18" fmla="*/ 50047 h 5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02" h="50181">
                  <a:moveTo>
                    <a:pt x="8423" y="50047"/>
                  </a:moveTo>
                  <a:lnTo>
                    <a:pt x="5628" y="50047"/>
                  </a:lnTo>
                  <a:cubicBezTo>
                    <a:pt x="5615" y="47976"/>
                    <a:pt x="4687" y="46032"/>
                    <a:pt x="3087" y="44711"/>
                  </a:cubicBezTo>
                  <a:cubicBezTo>
                    <a:pt x="-915" y="41293"/>
                    <a:pt x="-1385" y="35272"/>
                    <a:pt x="2033" y="31283"/>
                  </a:cubicBezTo>
                  <a:cubicBezTo>
                    <a:pt x="2363" y="30901"/>
                    <a:pt x="2706" y="30546"/>
                    <a:pt x="3087" y="30228"/>
                  </a:cubicBezTo>
                  <a:cubicBezTo>
                    <a:pt x="5996" y="27916"/>
                    <a:pt x="6479" y="23686"/>
                    <a:pt x="4166" y="20764"/>
                  </a:cubicBezTo>
                  <a:cubicBezTo>
                    <a:pt x="3849" y="20370"/>
                    <a:pt x="3493" y="20001"/>
                    <a:pt x="3087" y="19684"/>
                  </a:cubicBezTo>
                  <a:cubicBezTo>
                    <a:pt x="-915" y="16266"/>
                    <a:pt x="-1385" y="10245"/>
                    <a:pt x="2033" y="6256"/>
                  </a:cubicBezTo>
                  <a:cubicBezTo>
                    <a:pt x="2363" y="5874"/>
                    <a:pt x="2706" y="5519"/>
                    <a:pt x="3087" y="5201"/>
                  </a:cubicBezTo>
                  <a:cubicBezTo>
                    <a:pt x="4687" y="3880"/>
                    <a:pt x="5615" y="1936"/>
                    <a:pt x="5628" y="-135"/>
                  </a:cubicBezTo>
                  <a:lnTo>
                    <a:pt x="8423" y="-135"/>
                  </a:lnTo>
                  <a:cubicBezTo>
                    <a:pt x="8461" y="2622"/>
                    <a:pt x="7304" y="5265"/>
                    <a:pt x="5247" y="7107"/>
                  </a:cubicBezTo>
                  <a:cubicBezTo>
                    <a:pt x="3671" y="8428"/>
                    <a:pt x="2744" y="10384"/>
                    <a:pt x="2706" y="12442"/>
                  </a:cubicBezTo>
                  <a:cubicBezTo>
                    <a:pt x="2744" y="14475"/>
                    <a:pt x="3671" y="16381"/>
                    <a:pt x="5247" y="17651"/>
                  </a:cubicBezTo>
                  <a:cubicBezTo>
                    <a:pt x="9248" y="21284"/>
                    <a:pt x="9541" y="27471"/>
                    <a:pt x="5907" y="31473"/>
                  </a:cubicBezTo>
                  <a:cubicBezTo>
                    <a:pt x="5704" y="31702"/>
                    <a:pt x="5475" y="31918"/>
                    <a:pt x="5247" y="32134"/>
                  </a:cubicBezTo>
                  <a:cubicBezTo>
                    <a:pt x="2299" y="34509"/>
                    <a:pt x="1842" y="38829"/>
                    <a:pt x="4218" y="41776"/>
                  </a:cubicBezTo>
                  <a:cubicBezTo>
                    <a:pt x="4522" y="42157"/>
                    <a:pt x="4865" y="42500"/>
                    <a:pt x="5247" y="42805"/>
                  </a:cubicBezTo>
                  <a:cubicBezTo>
                    <a:pt x="7304" y="44647"/>
                    <a:pt x="8461" y="47290"/>
                    <a:pt x="8423" y="50047"/>
                  </a:cubicBezTo>
                  <a:close/>
                </a:path>
              </a:pathLst>
            </a:custGeom>
            <a:solidFill>
              <a:srgbClr val="3F4444"/>
            </a:solidFill>
            <a:ln w="12688" cap="flat">
              <a:noFill/>
              <a:prstDash val="solid"/>
              <a:miter/>
            </a:ln>
          </p:spPr>
          <p:txBody>
            <a:bodyPr rtlCol="0" anchor="ctr"/>
            <a:lstStyle/>
            <a:p>
              <a:endParaRPr lang="en-US"/>
            </a:p>
          </p:txBody>
        </p:sp>
        <p:sp>
          <p:nvSpPr>
            <p:cNvPr id="301" name="Freeform: Shape 359">
              <a:extLst>
                <a:ext uri="{FF2B5EF4-FFF2-40B4-BE49-F238E27FC236}">
                  <a16:creationId xmlns:a16="http://schemas.microsoft.com/office/drawing/2014/main" xmlns="" id="{036777C6-C5C3-4CB1-A66F-51CD0BABE660}"/>
                </a:ext>
              </a:extLst>
            </p:cNvPr>
            <p:cNvSpPr/>
            <p:nvPr/>
          </p:nvSpPr>
          <p:spPr>
            <a:xfrm>
              <a:off x="7173474" y="2536876"/>
              <a:ext cx="52139" cy="53080"/>
            </a:xfrm>
            <a:custGeom>
              <a:avLst/>
              <a:gdLst>
                <a:gd name="connsiteX0" fmla="*/ 37858 w 37858"/>
                <a:gd name="connsiteY0" fmla="*/ 18929 h 37858"/>
                <a:gd name="connsiteX1" fmla="*/ 18929 w 37858"/>
                <a:gd name="connsiteY1" fmla="*/ 37858 h 37858"/>
                <a:gd name="connsiteX2" fmla="*/ 0 w 37858"/>
                <a:gd name="connsiteY2" fmla="*/ 18929 h 37858"/>
                <a:gd name="connsiteX3" fmla="*/ 18929 w 37858"/>
                <a:gd name="connsiteY3" fmla="*/ 0 h 37858"/>
                <a:gd name="connsiteX4" fmla="*/ 37858 w 37858"/>
                <a:gd name="connsiteY4" fmla="*/ 18929 h 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58" h="37858">
                  <a:moveTo>
                    <a:pt x="37858" y="18929"/>
                  </a:moveTo>
                  <a:cubicBezTo>
                    <a:pt x="37858" y="29383"/>
                    <a:pt x="29383" y="37858"/>
                    <a:pt x="18929" y="37858"/>
                  </a:cubicBezTo>
                  <a:cubicBezTo>
                    <a:pt x="8475" y="37858"/>
                    <a:pt x="0" y="29383"/>
                    <a:pt x="0" y="18929"/>
                  </a:cubicBezTo>
                  <a:cubicBezTo>
                    <a:pt x="0" y="8475"/>
                    <a:pt x="8475" y="0"/>
                    <a:pt x="18929" y="0"/>
                  </a:cubicBezTo>
                  <a:cubicBezTo>
                    <a:pt x="29383" y="0"/>
                    <a:pt x="37858" y="8475"/>
                    <a:pt x="37858" y="18929"/>
                  </a:cubicBezTo>
                  <a:close/>
                </a:path>
              </a:pathLst>
            </a:custGeom>
            <a:solidFill>
              <a:srgbClr val="D9DADA"/>
            </a:solidFill>
            <a:ln w="3172" cap="flat">
              <a:solidFill>
                <a:srgbClr val="4D4D4D"/>
              </a:solidFill>
              <a:prstDash val="solid"/>
              <a:miter/>
            </a:ln>
          </p:spPr>
          <p:txBody>
            <a:bodyPr rtlCol="0" anchor="ctr"/>
            <a:lstStyle/>
            <a:p>
              <a:endParaRPr lang="en-US"/>
            </a:p>
          </p:txBody>
        </p:sp>
        <p:sp>
          <p:nvSpPr>
            <p:cNvPr id="302" name="Freeform: Shape 360">
              <a:extLst>
                <a:ext uri="{FF2B5EF4-FFF2-40B4-BE49-F238E27FC236}">
                  <a16:creationId xmlns:a16="http://schemas.microsoft.com/office/drawing/2014/main" xmlns="" id="{10176E75-510F-492E-8EDC-2F9527891F4E}"/>
                </a:ext>
              </a:extLst>
            </p:cNvPr>
            <p:cNvSpPr/>
            <p:nvPr/>
          </p:nvSpPr>
          <p:spPr>
            <a:xfrm>
              <a:off x="7238162" y="2572500"/>
              <a:ext cx="11984" cy="70357"/>
            </a:xfrm>
            <a:custGeom>
              <a:avLst/>
              <a:gdLst>
                <a:gd name="connsiteX0" fmla="*/ 8423 w 8702"/>
                <a:gd name="connsiteY0" fmla="*/ 50047 h 50181"/>
                <a:gd name="connsiteX1" fmla="*/ 5628 w 8702"/>
                <a:gd name="connsiteY1" fmla="*/ 50047 h 50181"/>
                <a:gd name="connsiteX2" fmla="*/ 3087 w 8702"/>
                <a:gd name="connsiteY2" fmla="*/ 44711 h 50181"/>
                <a:gd name="connsiteX3" fmla="*/ 2033 w 8702"/>
                <a:gd name="connsiteY3" fmla="*/ 31283 h 50181"/>
                <a:gd name="connsiteX4" fmla="*/ 3087 w 8702"/>
                <a:gd name="connsiteY4" fmla="*/ 30228 h 50181"/>
                <a:gd name="connsiteX5" fmla="*/ 4166 w 8702"/>
                <a:gd name="connsiteY5" fmla="*/ 20764 h 50181"/>
                <a:gd name="connsiteX6" fmla="*/ 3087 w 8702"/>
                <a:gd name="connsiteY6" fmla="*/ 19684 h 50181"/>
                <a:gd name="connsiteX7" fmla="*/ 2033 w 8702"/>
                <a:gd name="connsiteY7" fmla="*/ 6256 h 50181"/>
                <a:gd name="connsiteX8" fmla="*/ 3087 w 8702"/>
                <a:gd name="connsiteY8" fmla="*/ 5201 h 50181"/>
                <a:gd name="connsiteX9" fmla="*/ 5628 w 8702"/>
                <a:gd name="connsiteY9" fmla="*/ -135 h 50181"/>
                <a:gd name="connsiteX10" fmla="*/ 8423 w 8702"/>
                <a:gd name="connsiteY10" fmla="*/ -135 h 50181"/>
                <a:gd name="connsiteX11" fmla="*/ 5247 w 8702"/>
                <a:gd name="connsiteY11" fmla="*/ 7107 h 50181"/>
                <a:gd name="connsiteX12" fmla="*/ 2706 w 8702"/>
                <a:gd name="connsiteY12" fmla="*/ 12442 h 50181"/>
                <a:gd name="connsiteX13" fmla="*/ 5247 w 8702"/>
                <a:gd name="connsiteY13" fmla="*/ 17651 h 50181"/>
                <a:gd name="connsiteX14" fmla="*/ 5907 w 8702"/>
                <a:gd name="connsiteY14" fmla="*/ 31473 h 50181"/>
                <a:gd name="connsiteX15" fmla="*/ 5247 w 8702"/>
                <a:gd name="connsiteY15" fmla="*/ 32134 h 50181"/>
                <a:gd name="connsiteX16" fmla="*/ 4218 w 8702"/>
                <a:gd name="connsiteY16" fmla="*/ 41776 h 50181"/>
                <a:gd name="connsiteX17" fmla="*/ 5247 w 8702"/>
                <a:gd name="connsiteY17" fmla="*/ 42805 h 50181"/>
                <a:gd name="connsiteX18" fmla="*/ 8423 w 8702"/>
                <a:gd name="connsiteY18" fmla="*/ 50047 h 5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02" h="50181">
                  <a:moveTo>
                    <a:pt x="8423" y="50047"/>
                  </a:moveTo>
                  <a:lnTo>
                    <a:pt x="5628" y="50047"/>
                  </a:lnTo>
                  <a:cubicBezTo>
                    <a:pt x="5615" y="47976"/>
                    <a:pt x="4687" y="46032"/>
                    <a:pt x="3087" y="44711"/>
                  </a:cubicBezTo>
                  <a:cubicBezTo>
                    <a:pt x="-915" y="41293"/>
                    <a:pt x="-1385" y="35272"/>
                    <a:pt x="2033" y="31283"/>
                  </a:cubicBezTo>
                  <a:cubicBezTo>
                    <a:pt x="2363" y="30901"/>
                    <a:pt x="2706" y="30546"/>
                    <a:pt x="3087" y="30228"/>
                  </a:cubicBezTo>
                  <a:cubicBezTo>
                    <a:pt x="5996" y="27916"/>
                    <a:pt x="6479" y="23686"/>
                    <a:pt x="4166" y="20764"/>
                  </a:cubicBezTo>
                  <a:cubicBezTo>
                    <a:pt x="3849" y="20370"/>
                    <a:pt x="3493" y="20001"/>
                    <a:pt x="3087" y="19684"/>
                  </a:cubicBezTo>
                  <a:cubicBezTo>
                    <a:pt x="-915" y="16266"/>
                    <a:pt x="-1385" y="10245"/>
                    <a:pt x="2033" y="6256"/>
                  </a:cubicBezTo>
                  <a:cubicBezTo>
                    <a:pt x="2363" y="5874"/>
                    <a:pt x="2706" y="5519"/>
                    <a:pt x="3087" y="5201"/>
                  </a:cubicBezTo>
                  <a:cubicBezTo>
                    <a:pt x="4687" y="3880"/>
                    <a:pt x="5615" y="1936"/>
                    <a:pt x="5628" y="-135"/>
                  </a:cubicBezTo>
                  <a:lnTo>
                    <a:pt x="8423" y="-135"/>
                  </a:lnTo>
                  <a:cubicBezTo>
                    <a:pt x="8461" y="2622"/>
                    <a:pt x="7304" y="5265"/>
                    <a:pt x="5247" y="7107"/>
                  </a:cubicBezTo>
                  <a:cubicBezTo>
                    <a:pt x="3671" y="8428"/>
                    <a:pt x="2744" y="10384"/>
                    <a:pt x="2706" y="12442"/>
                  </a:cubicBezTo>
                  <a:cubicBezTo>
                    <a:pt x="2744" y="14475"/>
                    <a:pt x="3671" y="16381"/>
                    <a:pt x="5247" y="17651"/>
                  </a:cubicBezTo>
                  <a:cubicBezTo>
                    <a:pt x="9248" y="21284"/>
                    <a:pt x="9541" y="27471"/>
                    <a:pt x="5907" y="31473"/>
                  </a:cubicBezTo>
                  <a:cubicBezTo>
                    <a:pt x="5704" y="31702"/>
                    <a:pt x="5475" y="31918"/>
                    <a:pt x="5247" y="32134"/>
                  </a:cubicBezTo>
                  <a:cubicBezTo>
                    <a:pt x="2299" y="34509"/>
                    <a:pt x="1842" y="38829"/>
                    <a:pt x="4218" y="41776"/>
                  </a:cubicBezTo>
                  <a:cubicBezTo>
                    <a:pt x="4522" y="42157"/>
                    <a:pt x="4865" y="42500"/>
                    <a:pt x="5247" y="42805"/>
                  </a:cubicBezTo>
                  <a:cubicBezTo>
                    <a:pt x="7304" y="44647"/>
                    <a:pt x="8461" y="47290"/>
                    <a:pt x="8423" y="50047"/>
                  </a:cubicBezTo>
                  <a:close/>
                </a:path>
              </a:pathLst>
            </a:custGeom>
            <a:solidFill>
              <a:srgbClr val="3F4444"/>
            </a:solidFill>
            <a:ln w="12688" cap="flat">
              <a:noFill/>
              <a:prstDash val="solid"/>
              <a:miter/>
            </a:ln>
          </p:spPr>
          <p:txBody>
            <a:bodyPr rtlCol="0" anchor="ctr"/>
            <a:lstStyle/>
            <a:p>
              <a:endParaRPr lang="en-US"/>
            </a:p>
          </p:txBody>
        </p:sp>
        <p:sp>
          <p:nvSpPr>
            <p:cNvPr id="303" name="Freeform: Shape 361">
              <a:extLst>
                <a:ext uri="{FF2B5EF4-FFF2-40B4-BE49-F238E27FC236}">
                  <a16:creationId xmlns:a16="http://schemas.microsoft.com/office/drawing/2014/main" xmlns="" id="{61BDD359-8C9D-451E-8E3C-80036D5133A2}"/>
                </a:ext>
              </a:extLst>
            </p:cNvPr>
            <p:cNvSpPr/>
            <p:nvPr/>
          </p:nvSpPr>
          <p:spPr>
            <a:xfrm>
              <a:off x="7259682" y="2572500"/>
              <a:ext cx="11996" cy="70357"/>
            </a:xfrm>
            <a:custGeom>
              <a:avLst/>
              <a:gdLst>
                <a:gd name="connsiteX0" fmla="*/ 8042 w 8710"/>
                <a:gd name="connsiteY0" fmla="*/ 50047 h 50181"/>
                <a:gd name="connsiteX1" fmla="*/ 5501 w 8710"/>
                <a:gd name="connsiteY1" fmla="*/ 50047 h 50181"/>
                <a:gd name="connsiteX2" fmla="*/ 3087 w 8710"/>
                <a:gd name="connsiteY2" fmla="*/ 44711 h 50181"/>
                <a:gd name="connsiteX3" fmla="*/ 2033 w 8710"/>
                <a:gd name="connsiteY3" fmla="*/ 31283 h 50181"/>
                <a:gd name="connsiteX4" fmla="*/ 3087 w 8710"/>
                <a:gd name="connsiteY4" fmla="*/ 30228 h 50181"/>
                <a:gd name="connsiteX5" fmla="*/ 5501 w 8710"/>
                <a:gd name="connsiteY5" fmla="*/ 24893 h 50181"/>
                <a:gd name="connsiteX6" fmla="*/ 3087 w 8710"/>
                <a:gd name="connsiteY6" fmla="*/ 19684 h 50181"/>
                <a:gd name="connsiteX7" fmla="*/ 2033 w 8710"/>
                <a:gd name="connsiteY7" fmla="*/ 6256 h 50181"/>
                <a:gd name="connsiteX8" fmla="*/ 3087 w 8710"/>
                <a:gd name="connsiteY8" fmla="*/ 5201 h 50181"/>
                <a:gd name="connsiteX9" fmla="*/ 5501 w 8710"/>
                <a:gd name="connsiteY9" fmla="*/ -135 h 50181"/>
                <a:gd name="connsiteX10" fmla="*/ 8423 w 8710"/>
                <a:gd name="connsiteY10" fmla="*/ -135 h 50181"/>
                <a:gd name="connsiteX11" fmla="*/ 5119 w 8710"/>
                <a:gd name="connsiteY11" fmla="*/ 7107 h 50181"/>
                <a:gd name="connsiteX12" fmla="*/ 2706 w 8710"/>
                <a:gd name="connsiteY12" fmla="*/ 12442 h 50181"/>
                <a:gd name="connsiteX13" fmla="*/ 5119 w 8710"/>
                <a:gd name="connsiteY13" fmla="*/ 17651 h 50181"/>
                <a:gd name="connsiteX14" fmla="*/ 6174 w 8710"/>
                <a:gd name="connsiteY14" fmla="*/ 31079 h 50181"/>
                <a:gd name="connsiteX15" fmla="*/ 5119 w 8710"/>
                <a:gd name="connsiteY15" fmla="*/ 32134 h 50181"/>
                <a:gd name="connsiteX16" fmla="*/ 4484 w 8710"/>
                <a:gd name="connsiteY16" fmla="*/ 42170 h 50181"/>
                <a:gd name="connsiteX17" fmla="*/ 5119 w 8710"/>
                <a:gd name="connsiteY17" fmla="*/ 42805 h 50181"/>
                <a:gd name="connsiteX18" fmla="*/ 8042 w 8710"/>
                <a:gd name="connsiteY18" fmla="*/ 50047 h 5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0" h="50181">
                  <a:moveTo>
                    <a:pt x="8042" y="50047"/>
                  </a:moveTo>
                  <a:lnTo>
                    <a:pt x="5501" y="50047"/>
                  </a:lnTo>
                  <a:cubicBezTo>
                    <a:pt x="5539" y="48001"/>
                    <a:pt x="4649" y="46045"/>
                    <a:pt x="3087" y="44711"/>
                  </a:cubicBezTo>
                  <a:cubicBezTo>
                    <a:pt x="-915" y="41293"/>
                    <a:pt x="-1385" y="35272"/>
                    <a:pt x="2033" y="31283"/>
                  </a:cubicBezTo>
                  <a:cubicBezTo>
                    <a:pt x="2363" y="30901"/>
                    <a:pt x="2706" y="30546"/>
                    <a:pt x="3087" y="30228"/>
                  </a:cubicBezTo>
                  <a:cubicBezTo>
                    <a:pt x="4649" y="28894"/>
                    <a:pt x="5539" y="26938"/>
                    <a:pt x="5501" y="24893"/>
                  </a:cubicBezTo>
                  <a:cubicBezTo>
                    <a:pt x="5513" y="22885"/>
                    <a:pt x="4625" y="20967"/>
                    <a:pt x="3087" y="19684"/>
                  </a:cubicBezTo>
                  <a:cubicBezTo>
                    <a:pt x="-915" y="16266"/>
                    <a:pt x="-1385" y="10245"/>
                    <a:pt x="2033" y="6256"/>
                  </a:cubicBezTo>
                  <a:cubicBezTo>
                    <a:pt x="2363" y="5874"/>
                    <a:pt x="2706" y="5519"/>
                    <a:pt x="3087" y="5201"/>
                  </a:cubicBezTo>
                  <a:cubicBezTo>
                    <a:pt x="4649" y="3867"/>
                    <a:pt x="5539" y="1911"/>
                    <a:pt x="5501" y="-135"/>
                  </a:cubicBezTo>
                  <a:lnTo>
                    <a:pt x="8423" y="-135"/>
                  </a:lnTo>
                  <a:cubicBezTo>
                    <a:pt x="8486" y="2660"/>
                    <a:pt x="7266" y="5328"/>
                    <a:pt x="5119" y="7107"/>
                  </a:cubicBezTo>
                  <a:cubicBezTo>
                    <a:pt x="3583" y="8453"/>
                    <a:pt x="2706" y="10397"/>
                    <a:pt x="2706" y="12442"/>
                  </a:cubicBezTo>
                  <a:cubicBezTo>
                    <a:pt x="2693" y="14450"/>
                    <a:pt x="3583" y="16368"/>
                    <a:pt x="5119" y="17651"/>
                  </a:cubicBezTo>
                  <a:cubicBezTo>
                    <a:pt x="9121" y="21068"/>
                    <a:pt x="9592" y="27090"/>
                    <a:pt x="6174" y="31079"/>
                  </a:cubicBezTo>
                  <a:cubicBezTo>
                    <a:pt x="5844" y="31460"/>
                    <a:pt x="5501" y="31816"/>
                    <a:pt x="5119" y="32134"/>
                  </a:cubicBezTo>
                  <a:cubicBezTo>
                    <a:pt x="2172" y="34738"/>
                    <a:pt x="1893" y="39223"/>
                    <a:pt x="4484" y="42170"/>
                  </a:cubicBezTo>
                  <a:cubicBezTo>
                    <a:pt x="4687" y="42399"/>
                    <a:pt x="4891" y="42615"/>
                    <a:pt x="5119" y="42805"/>
                  </a:cubicBezTo>
                  <a:cubicBezTo>
                    <a:pt x="7127" y="44660"/>
                    <a:pt x="8194" y="47315"/>
                    <a:pt x="8042" y="50047"/>
                  </a:cubicBezTo>
                  <a:close/>
                </a:path>
              </a:pathLst>
            </a:custGeom>
            <a:solidFill>
              <a:srgbClr val="3F4444"/>
            </a:solidFill>
            <a:ln w="12688" cap="flat">
              <a:noFill/>
              <a:prstDash val="solid"/>
              <a:miter/>
            </a:ln>
          </p:spPr>
          <p:txBody>
            <a:bodyPr rtlCol="0" anchor="ctr"/>
            <a:lstStyle/>
            <a:p>
              <a:endParaRPr lang="en-US"/>
            </a:p>
          </p:txBody>
        </p:sp>
        <p:sp>
          <p:nvSpPr>
            <p:cNvPr id="304" name="Freeform: Shape 362">
              <a:extLst>
                <a:ext uri="{FF2B5EF4-FFF2-40B4-BE49-F238E27FC236}">
                  <a16:creationId xmlns:a16="http://schemas.microsoft.com/office/drawing/2014/main" xmlns="" id="{5952E54B-83D0-496F-996E-706ECE2378B5}"/>
                </a:ext>
              </a:extLst>
            </p:cNvPr>
            <p:cNvSpPr/>
            <p:nvPr/>
          </p:nvSpPr>
          <p:spPr>
            <a:xfrm>
              <a:off x="7228587" y="2536876"/>
              <a:ext cx="52139" cy="53080"/>
            </a:xfrm>
            <a:custGeom>
              <a:avLst/>
              <a:gdLst>
                <a:gd name="connsiteX0" fmla="*/ 37858 w 37858"/>
                <a:gd name="connsiteY0" fmla="*/ 18929 h 37858"/>
                <a:gd name="connsiteX1" fmla="*/ 18929 w 37858"/>
                <a:gd name="connsiteY1" fmla="*/ 37858 h 37858"/>
                <a:gd name="connsiteX2" fmla="*/ 0 w 37858"/>
                <a:gd name="connsiteY2" fmla="*/ 18929 h 37858"/>
                <a:gd name="connsiteX3" fmla="*/ 18929 w 37858"/>
                <a:gd name="connsiteY3" fmla="*/ 0 h 37858"/>
                <a:gd name="connsiteX4" fmla="*/ 37858 w 37858"/>
                <a:gd name="connsiteY4" fmla="*/ 18929 h 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58" h="37858">
                  <a:moveTo>
                    <a:pt x="37858" y="18929"/>
                  </a:moveTo>
                  <a:cubicBezTo>
                    <a:pt x="37858" y="29383"/>
                    <a:pt x="29383" y="37858"/>
                    <a:pt x="18929" y="37858"/>
                  </a:cubicBezTo>
                  <a:cubicBezTo>
                    <a:pt x="8475" y="37858"/>
                    <a:pt x="0" y="29383"/>
                    <a:pt x="0" y="18929"/>
                  </a:cubicBezTo>
                  <a:cubicBezTo>
                    <a:pt x="0" y="8475"/>
                    <a:pt x="8475" y="0"/>
                    <a:pt x="18929" y="0"/>
                  </a:cubicBezTo>
                  <a:cubicBezTo>
                    <a:pt x="29383" y="0"/>
                    <a:pt x="37858" y="8475"/>
                    <a:pt x="37858" y="18929"/>
                  </a:cubicBezTo>
                  <a:close/>
                </a:path>
              </a:pathLst>
            </a:custGeom>
            <a:solidFill>
              <a:srgbClr val="D9DADA"/>
            </a:solidFill>
            <a:ln w="3172" cap="flat">
              <a:solidFill>
                <a:srgbClr val="4D4D4D"/>
              </a:solidFill>
              <a:prstDash val="solid"/>
              <a:miter/>
            </a:ln>
          </p:spPr>
          <p:txBody>
            <a:bodyPr rtlCol="0" anchor="ctr"/>
            <a:lstStyle/>
            <a:p>
              <a:endParaRPr lang="en-US"/>
            </a:p>
          </p:txBody>
        </p:sp>
        <p:sp>
          <p:nvSpPr>
            <p:cNvPr id="305" name="Freeform: Shape 363">
              <a:extLst>
                <a:ext uri="{FF2B5EF4-FFF2-40B4-BE49-F238E27FC236}">
                  <a16:creationId xmlns:a16="http://schemas.microsoft.com/office/drawing/2014/main" xmlns="" id="{9C220CB8-E3A6-4893-B074-D7666C9B889F}"/>
                </a:ext>
              </a:extLst>
            </p:cNvPr>
            <p:cNvSpPr/>
            <p:nvPr/>
          </p:nvSpPr>
          <p:spPr>
            <a:xfrm>
              <a:off x="7292751" y="2572500"/>
              <a:ext cx="11984" cy="70357"/>
            </a:xfrm>
            <a:custGeom>
              <a:avLst/>
              <a:gdLst>
                <a:gd name="connsiteX0" fmla="*/ 8423 w 8702"/>
                <a:gd name="connsiteY0" fmla="*/ 50047 h 50181"/>
                <a:gd name="connsiteX1" fmla="*/ 5628 w 8702"/>
                <a:gd name="connsiteY1" fmla="*/ 50047 h 50181"/>
                <a:gd name="connsiteX2" fmla="*/ 3087 w 8702"/>
                <a:gd name="connsiteY2" fmla="*/ 44711 h 50181"/>
                <a:gd name="connsiteX3" fmla="*/ 2033 w 8702"/>
                <a:gd name="connsiteY3" fmla="*/ 31283 h 50181"/>
                <a:gd name="connsiteX4" fmla="*/ 3087 w 8702"/>
                <a:gd name="connsiteY4" fmla="*/ 30228 h 50181"/>
                <a:gd name="connsiteX5" fmla="*/ 4166 w 8702"/>
                <a:gd name="connsiteY5" fmla="*/ 20764 h 50181"/>
                <a:gd name="connsiteX6" fmla="*/ 3087 w 8702"/>
                <a:gd name="connsiteY6" fmla="*/ 19684 h 50181"/>
                <a:gd name="connsiteX7" fmla="*/ 2033 w 8702"/>
                <a:gd name="connsiteY7" fmla="*/ 6256 h 50181"/>
                <a:gd name="connsiteX8" fmla="*/ 3087 w 8702"/>
                <a:gd name="connsiteY8" fmla="*/ 5201 h 50181"/>
                <a:gd name="connsiteX9" fmla="*/ 5628 w 8702"/>
                <a:gd name="connsiteY9" fmla="*/ -135 h 50181"/>
                <a:gd name="connsiteX10" fmla="*/ 8423 w 8702"/>
                <a:gd name="connsiteY10" fmla="*/ -135 h 50181"/>
                <a:gd name="connsiteX11" fmla="*/ 5247 w 8702"/>
                <a:gd name="connsiteY11" fmla="*/ 7107 h 50181"/>
                <a:gd name="connsiteX12" fmla="*/ 2706 w 8702"/>
                <a:gd name="connsiteY12" fmla="*/ 12442 h 50181"/>
                <a:gd name="connsiteX13" fmla="*/ 5247 w 8702"/>
                <a:gd name="connsiteY13" fmla="*/ 17651 h 50181"/>
                <a:gd name="connsiteX14" fmla="*/ 5907 w 8702"/>
                <a:gd name="connsiteY14" fmla="*/ 31473 h 50181"/>
                <a:gd name="connsiteX15" fmla="*/ 5247 w 8702"/>
                <a:gd name="connsiteY15" fmla="*/ 32134 h 50181"/>
                <a:gd name="connsiteX16" fmla="*/ 4218 w 8702"/>
                <a:gd name="connsiteY16" fmla="*/ 41776 h 50181"/>
                <a:gd name="connsiteX17" fmla="*/ 5247 w 8702"/>
                <a:gd name="connsiteY17" fmla="*/ 42805 h 50181"/>
                <a:gd name="connsiteX18" fmla="*/ 8423 w 8702"/>
                <a:gd name="connsiteY18" fmla="*/ 50047 h 5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02" h="50181">
                  <a:moveTo>
                    <a:pt x="8423" y="50047"/>
                  </a:moveTo>
                  <a:lnTo>
                    <a:pt x="5628" y="50047"/>
                  </a:lnTo>
                  <a:cubicBezTo>
                    <a:pt x="5615" y="47976"/>
                    <a:pt x="4687" y="46032"/>
                    <a:pt x="3087" y="44711"/>
                  </a:cubicBezTo>
                  <a:cubicBezTo>
                    <a:pt x="-915" y="41293"/>
                    <a:pt x="-1385" y="35272"/>
                    <a:pt x="2033" y="31283"/>
                  </a:cubicBezTo>
                  <a:cubicBezTo>
                    <a:pt x="2363" y="30901"/>
                    <a:pt x="2706" y="30546"/>
                    <a:pt x="3087" y="30228"/>
                  </a:cubicBezTo>
                  <a:cubicBezTo>
                    <a:pt x="5996" y="27916"/>
                    <a:pt x="6479" y="23686"/>
                    <a:pt x="4166" y="20764"/>
                  </a:cubicBezTo>
                  <a:cubicBezTo>
                    <a:pt x="3849" y="20370"/>
                    <a:pt x="3493" y="20001"/>
                    <a:pt x="3087" y="19684"/>
                  </a:cubicBezTo>
                  <a:cubicBezTo>
                    <a:pt x="-915" y="16266"/>
                    <a:pt x="-1385" y="10245"/>
                    <a:pt x="2033" y="6256"/>
                  </a:cubicBezTo>
                  <a:cubicBezTo>
                    <a:pt x="2363" y="5874"/>
                    <a:pt x="2706" y="5519"/>
                    <a:pt x="3087" y="5201"/>
                  </a:cubicBezTo>
                  <a:cubicBezTo>
                    <a:pt x="4687" y="3880"/>
                    <a:pt x="5615" y="1936"/>
                    <a:pt x="5628" y="-135"/>
                  </a:cubicBezTo>
                  <a:lnTo>
                    <a:pt x="8423" y="-135"/>
                  </a:lnTo>
                  <a:cubicBezTo>
                    <a:pt x="8461" y="2622"/>
                    <a:pt x="7304" y="5265"/>
                    <a:pt x="5247" y="7107"/>
                  </a:cubicBezTo>
                  <a:cubicBezTo>
                    <a:pt x="3671" y="8428"/>
                    <a:pt x="2744" y="10384"/>
                    <a:pt x="2706" y="12442"/>
                  </a:cubicBezTo>
                  <a:cubicBezTo>
                    <a:pt x="2744" y="14475"/>
                    <a:pt x="3671" y="16381"/>
                    <a:pt x="5247" y="17651"/>
                  </a:cubicBezTo>
                  <a:cubicBezTo>
                    <a:pt x="9248" y="21284"/>
                    <a:pt x="9541" y="27471"/>
                    <a:pt x="5907" y="31473"/>
                  </a:cubicBezTo>
                  <a:cubicBezTo>
                    <a:pt x="5704" y="31702"/>
                    <a:pt x="5475" y="31918"/>
                    <a:pt x="5247" y="32134"/>
                  </a:cubicBezTo>
                  <a:cubicBezTo>
                    <a:pt x="2299" y="34509"/>
                    <a:pt x="1842" y="38829"/>
                    <a:pt x="4218" y="41776"/>
                  </a:cubicBezTo>
                  <a:cubicBezTo>
                    <a:pt x="4522" y="42157"/>
                    <a:pt x="4866" y="42500"/>
                    <a:pt x="5247" y="42805"/>
                  </a:cubicBezTo>
                  <a:cubicBezTo>
                    <a:pt x="7304" y="44647"/>
                    <a:pt x="8461" y="47290"/>
                    <a:pt x="8423" y="50047"/>
                  </a:cubicBezTo>
                  <a:close/>
                </a:path>
              </a:pathLst>
            </a:custGeom>
            <a:solidFill>
              <a:srgbClr val="3F4444"/>
            </a:solidFill>
            <a:ln w="12688" cap="flat">
              <a:noFill/>
              <a:prstDash val="solid"/>
              <a:miter/>
            </a:ln>
          </p:spPr>
          <p:txBody>
            <a:bodyPr rtlCol="0" anchor="ctr"/>
            <a:lstStyle/>
            <a:p>
              <a:endParaRPr lang="en-US"/>
            </a:p>
          </p:txBody>
        </p:sp>
        <p:sp>
          <p:nvSpPr>
            <p:cNvPr id="306" name="Freeform: Shape 366">
              <a:extLst>
                <a:ext uri="{FF2B5EF4-FFF2-40B4-BE49-F238E27FC236}">
                  <a16:creationId xmlns:a16="http://schemas.microsoft.com/office/drawing/2014/main" xmlns="" id="{6571D10C-1C9A-430D-9971-59AEC8D75CBE}"/>
                </a:ext>
              </a:extLst>
            </p:cNvPr>
            <p:cNvSpPr/>
            <p:nvPr/>
          </p:nvSpPr>
          <p:spPr>
            <a:xfrm>
              <a:off x="7314446" y="2572500"/>
              <a:ext cx="11996" cy="70357"/>
            </a:xfrm>
            <a:custGeom>
              <a:avLst/>
              <a:gdLst>
                <a:gd name="connsiteX0" fmla="*/ 8423 w 8710"/>
                <a:gd name="connsiteY0" fmla="*/ 50047 h 50181"/>
                <a:gd name="connsiteX1" fmla="*/ 5501 w 8710"/>
                <a:gd name="connsiteY1" fmla="*/ 50047 h 50181"/>
                <a:gd name="connsiteX2" fmla="*/ 3087 w 8710"/>
                <a:gd name="connsiteY2" fmla="*/ 44711 h 50181"/>
                <a:gd name="connsiteX3" fmla="*/ 2033 w 8710"/>
                <a:gd name="connsiteY3" fmla="*/ 31283 h 50181"/>
                <a:gd name="connsiteX4" fmla="*/ 3087 w 8710"/>
                <a:gd name="connsiteY4" fmla="*/ 30228 h 50181"/>
                <a:gd name="connsiteX5" fmla="*/ 5501 w 8710"/>
                <a:gd name="connsiteY5" fmla="*/ 24893 h 50181"/>
                <a:gd name="connsiteX6" fmla="*/ 3087 w 8710"/>
                <a:gd name="connsiteY6" fmla="*/ 19684 h 50181"/>
                <a:gd name="connsiteX7" fmla="*/ 2033 w 8710"/>
                <a:gd name="connsiteY7" fmla="*/ 6256 h 50181"/>
                <a:gd name="connsiteX8" fmla="*/ 3087 w 8710"/>
                <a:gd name="connsiteY8" fmla="*/ 5201 h 50181"/>
                <a:gd name="connsiteX9" fmla="*/ 5501 w 8710"/>
                <a:gd name="connsiteY9" fmla="*/ -135 h 50181"/>
                <a:gd name="connsiteX10" fmla="*/ 8423 w 8710"/>
                <a:gd name="connsiteY10" fmla="*/ -135 h 50181"/>
                <a:gd name="connsiteX11" fmla="*/ 5119 w 8710"/>
                <a:gd name="connsiteY11" fmla="*/ 7107 h 50181"/>
                <a:gd name="connsiteX12" fmla="*/ 2706 w 8710"/>
                <a:gd name="connsiteY12" fmla="*/ 12442 h 50181"/>
                <a:gd name="connsiteX13" fmla="*/ 5119 w 8710"/>
                <a:gd name="connsiteY13" fmla="*/ 17651 h 50181"/>
                <a:gd name="connsiteX14" fmla="*/ 6174 w 8710"/>
                <a:gd name="connsiteY14" fmla="*/ 31079 h 50181"/>
                <a:gd name="connsiteX15" fmla="*/ 5119 w 8710"/>
                <a:gd name="connsiteY15" fmla="*/ 32134 h 50181"/>
                <a:gd name="connsiteX16" fmla="*/ 4484 w 8710"/>
                <a:gd name="connsiteY16" fmla="*/ 42170 h 50181"/>
                <a:gd name="connsiteX17" fmla="*/ 5119 w 8710"/>
                <a:gd name="connsiteY17" fmla="*/ 42805 h 50181"/>
                <a:gd name="connsiteX18" fmla="*/ 8423 w 8710"/>
                <a:gd name="connsiteY18" fmla="*/ 50047 h 5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0" h="50181">
                  <a:moveTo>
                    <a:pt x="8423" y="50047"/>
                  </a:moveTo>
                  <a:lnTo>
                    <a:pt x="5501" y="50047"/>
                  </a:lnTo>
                  <a:cubicBezTo>
                    <a:pt x="5539" y="48001"/>
                    <a:pt x="4649" y="46045"/>
                    <a:pt x="3087" y="44711"/>
                  </a:cubicBezTo>
                  <a:cubicBezTo>
                    <a:pt x="-915" y="41293"/>
                    <a:pt x="-1385" y="35272"/>
                    <a:pt x="2033" y="31283"/>
                  </a:cubicBezTo>
                  <a:cubicBezTo>
                    <a:pt x="2363" y="30901"/>
                    <a:pt x="2706" y="30546"/>
                    <a:pt x="3087" y="30228"/>
                  </a:cubicBezTo>
                  <a:cubicBezTo>
                    <a:pt x="4649" y="28894"/>
                    <a:pt x="5539" y="26938"/>
                    <a:pt x="5501" y="24893"/>
                  </a:cubicBezTo>
                  <a:cubicBezTo>
                    <a:pt x="5513" y="22885"/>
                    <a:pt x="4624" y="20967"/>
                    <a:pt x="3087" y="19684"/>
                  </a:cubicBezTo>
                  <a:cubicBezTo>
                    <a:pt x="-915" y="16266"/>
                    <a:pt x="-1385" y="10245"/>
                    <a:pt x="2033" y="6256"/>
                  </a:cubicBezTo>
                  <a:cubicBezTo>
                    <a:pt x="2363" y="5874"/>
                    <a:pt x="2706" y="5519"/>
                    <a:pt x="3087" y="5201"/>
                  </a:cubicBezTo>
                  <a:cubicBezTo>
                    <a:pt x="4649" y="3867"/>
                    <a:pt x="5539" y="1911"/>
                    <a:pt x="5501" y="-135"/>
                  </a:cubicBezTo>
                  <a:lnTo>
                    <a:pt x="8423" y="-135"/>
                  </a:lnTo>
                  <a:cubicBezTo>
                    <a:pt x="8436" y="2648"/>
                    <a:pt x="7228" y="5290"/>
                    <a:pt x="5119" y="7107"/>
                  </a:cubicBezTo>
                  <a:cubicBezTo>
                    <a:pt x="3583" y="8453"/>
                    <a:pt x="2706" y="10397"/>
                    <a:pt x="2706" y="12442"/>
                  </a:cubicBezTo>
                  <a:cubicBezTo>
                    <a:pt x="2693" y="14450"/>
                    <a:pt x="3583" y="16368"/>
                    <a:pt x="5119" y="17651"/>
                  </a:cubicBezTo>
                  <a:cubicBezTo>
                    <a:pt x="9121" y="21068"/>
                    <a:pt x="9592" y="27090"/>
                    <a:pt x="6174" y="31079"/>
                  </a:cubicBezTo>
                  <a:cubicBezTo>
                    <a:pt x="5844" y="31460"/>
                    <a:pt x="5501" y="31816"/>
                    <a:pt x="5119" y="32134"/>
                  </a:cubicBezTo>
                  <a:cubicBezTo>
                    <a:pt x="2172" y="34738"/>
                    <a:pt x="1893" y="39223"/>
                    <a:pt x="4484" y="42170"/>
                  </a:cubicBezTo>
                  <a:cubicBezTo>
                    <a:pt x="4687" y="42399"/>
                    <a:pt x="4891" y="42615"/>
                    <a:pt x="5119" y="42805"/>
                  </a:cubicBezTo>
                  <a:cubicBezTo>
                    <a:pt x="7228" y="44622"/>
                    <a:pt x="8436" y="47264"/>
                    <a:pt x="8423" y="50047"/>
                  </a:cubicBezTo>
                  <a:close/>
                </a:path>
              </a:pathLst>
            </a:custGeom>
            <a:solidFill>
              <a:srgbClr val="3F4444"/>
            </a:solidFill>
            <a:ln w="12688" cap="flat">
              <a:noFill/>
              <a:prstDash val="solid"/>
              <a:miter/>
            </a:ln>
          </p:spPr>
          <p:txBody>
            <a:bodyPr rtlCol="0" anchor="ctr"/>
            <a:lstStyle/>
            <a:p>
              <a:endParaRPr lang="en-US"/>
            </a:p>
          </p:txBody>
        </p:sp>
        <p:sp>
          <p:nvSpPr>
            <p:cNvPr id="307" name="Freeform: Shape 367">
              <a:extLst>
                <a:ext uri="{FF2B5EF4-FFF2-40B4-BE49-F238E27FC236}">
                  <a16:creationId xmlns:a16="http://schemas.microsoft.com/office/drawing/2014/main" xmlns="" id="{8880167C-A9E8-404F-BFD4-B1930BBAECBB}"/>
                </a:ext>
              </a:extLst>
            </p:cNvPr>
            <p:cNvSpPr/>
            <p:nvPr/>
          </p:nvSpPr>
          <p:spPr>
            <a:xfrm>
              <a:off x="7283876" y="2536876"/>
              <a:ext cx="52139" cy="53080"/>
            </a:xfrm>
            <a:custGeom>
              <a:avLst/>
              <a:gdLst>
                <a:gd name="connsiteX0" fmla="*/ 37858 w 37858"/>
                <a:gd name="connsiteY0" fmla="*/ 18929 h 37858"/>
                <a:gd name="connsiteX1" fmla="*/ 18929 w 37858"/>
                <a:gd name="connsiteY1" fmla="*/ 37858 h 37858"/>
                <a:gd name="connsiteX2" fmla="*/ 0 w 37858"/>
                <a:gd name="connsiteY2" fmla="*/ 18929 h 37858"/>
                <a:gd name="connsiteX3" fmla="*/ 18929 w 37858"/>
                <a:gd name="connsiteY3" fmla="*/ 0 h 37858"/>
                <a:gd name="connsiteX4" fmla="*/ 37858 w 37858"/>
                <a:gd name="connsiteY4" fmla="*/ 18929 h 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58" h="37858">
                  <a:moveTo>
                    <a:pt x="37858" y="18929"/>
                  </a:moveTo>
                  <a:cubicBezTo>
                    <a:pt x="37858" y="29383"/>
                    <a:pt x="29383" y="37858"/>
                    <a:pt x="18929" y="37858"/>
                  </a:cubicBezTo>
                  <a:cubicBezTo>
                    <a:pt x="8475" y="37858"/>
                    <a:pt x="0" y="29383"/>
                    <a:pt x="0" y="18929"/>
                  </a:cubicBezTo>
                  <a:cubicBezTo>
                    <a:pt x="0" y="8475"/>
                    <a:pt x="8475" y="0"/>
                    <a:pt x="18929" y="0"/>
                  </a:cubicBezTo>
                  <a:cubicBezTo>
                    <a:pt x="29383" y="0"/>
                    <a:pt x="37858" y="8475"/>
                    <a:pt x="37858" y="18929"/>
                  </a:cubicBezTo>
                  <a:close/>
                </a:path>
              </a:pathLst>
            </a:custGeom>
            <a:solidFill>
              <a:srgbClr val="D9DADA"/>
            </a:solidFill>
            <a:ln w="3172" cap="flat">
              <a:solidFill>
                <a:srgbClr val="4D4D4D"/>
              </a:solidFill>
              <a:prstDash val="solid"/>
              <a:miter/>
            </a:ln>
          </p:spPr>
          <p:txBody>
            <a:bodyPr rtlCol="0" anchor="ctr"/>
            <a:lstStyle/>
            <a:p>
              <a:endParaRPr lang="en-US"/>
            </a:p>
          </p:txBody>
        </p:sp>
        <p:sp>
          <p:nvSpPr>
            <p:cNvPr id="308" name="Freeform: Shape 368">
              <a:extLst>
                <a:ext uri="{FF2B5EF4-FFF2-40B4-BE49-F238E27FC236}">
                  <a16:creationId xmlns:a16="http://schemas.microsoft.com/office/drawing/2014/main" xmlns="" id="{7427A365-7B84-4E17-B2E4-116C008C549D}"/>
                </a:ext>
              </a:extLst>
            </p:cNvPr>
            <p:cNvSpPr/>
            <p:nvPr/>
          </p:nvSpPr>
          <p:spPr>
            <a:xfrm>
              <a:off x="7348038" y="2572500"/>
              <a:ext cx="11996" cy="70357"/>
            </a:xfrm>
            <a:custGeom>
              <a:avLst/>
              <a:gdLst>
                <a:gd name="connsiteX0" fmla="*/ 8423 w 8710"/>
                <a:gd name="connsiteY0" fmla="*/ 50047 h 50181"/>
                <a:gd name="connsiteX1" fmla="*/ 5501 w 8710"/>
                <a:gd name="connsiteY1" fmla="*/ 50047 h 50181"/>
                <a:gd name="connsiteX2" fmla="*/ 3087 w 8710"/>
                <a:gd name="connsiteY2" fmla="*/ 44711 h 50181"/>
                <a:gd name="connsiteX3" fmla="*/ 2033 w 8710"/>
                <a:gd name="connsiteY3" fmla="*/ 31283 h 50181"/>
                <a:gd name="connsiteX4" fmla="*/ 3087 w 8710"/>
                <a:gd name="connsiteY4" fmla="*/ 30228 h 50181"/>
                <a:gd name="connsiteX5" fmla="*/ 5501 w 8710"/>
                <a:gd name="connsiteY5" fmla="*/ 24893 h 50181"/>
                <a:gd name="connsiteX6" fmla="*/ 3087 w 8710"/>
                <a:gd name="connsiteY6" fmla="*/ 19684 h 50181"/>
                <a:gd name="connsiteX7" fmla="*/ 2033 w 8710"/>
                <a:gd name="connsiteY7" fmla="*/ 6256 h 50181"/>
                <a:gd name="connsiteX8" fmla="*/ 3087 w 8710"/>
                <a:gd name="connsiteY8" fmla="*/ 5201 h 50181"/>
                <a:gd name="connsiteX9" fmla="*/ 5501 w 8710"/>
                <a:gd name="connsiteY9" fmla="*/ -135 h 50181"/>
                <a:gd name="connsiteX10" fmla="*/ 8423 w 8710"/>
                <a:gd name="connsiteY10" fmla="*/ -135 h 50181"/>
                <a:gd name="connsiteX11" fmla="*/ 5120 w 8710"/>
                <a:gd name="connsiteY11" fmla="*/ 7107 h 50181"/>
                <a:gd name="connsiteX12" fmla="*/ 2706 w 8710"/>
                <a:gd name="connsiteY12" fmla="*/ 12442 h 50181"/>
                <a:gd name="connsiteX13" fmla="*/ 5120 w 8710"/>
                <a:gd name="connsiteY13" fmla="*/ 17651 h 50181"/>
                <a:gd name="connsiteX14" fmla="*/ 6175 w 8710"/>
                <a:gd name="connsiteY14" fmla="*/ 31079 h 50181"/>
                <a:gd name="connsiteX15" fmla="*/ 5120 w 8710"/>
                <a:gd name="connsiteY15" fmla="*/ 32134 h 50181"/>
                <a:gd name="connsiteX16" fmla="*/ 4484 w 8710"/>
                <a:gd name="connsiteY16" fmla="*/ 42170 h 50181"/>
                <a:gd name="connsiteX17" fmla="*/ 5120 w 8710"/>
                <a:gd name="connsiteY17" fmla="*/ 42805 h 50181"/>
                <a:gd name="connsiteX18" fmla="*/ 8423 w 8710"/>
                <a:gd name="connsiteY18" fmla="*/ 50047 h 5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0" h="50181">
                  <a:moveTo>
                    <a:pt x="8423" y="50047"/>
                  </a:moveTo>
                  <a:lnTo>
                    <a:pt x="5501" y="50047"/>
                  </a:lnTo>
                  <a:cubicBezTo>
                    <a:pt x="5539" y="48001"/>
                    <a:pt x="4649" y="46045"/>
                    <a:pt x="3087" y="44711"/>
                  </a:cubicBezTo>
                  <a:cubicBezTo>
                    <a:pt x="-915" y="41293"/>
                    <a:pt x="-1385" y="35272"/>
                    <a:pt x="2033" y="31283"/>
                  </a:cubicBezTo>
                  <a:cubicBezTo>
                    <a:pt x="2363" y="30901"/>
                    <a:pt x="2706" y="30546"/>
                    <a:pt x="3087" y="30228"/>
                  </a:cubicBezTo>
                  <a:cubicBezTo>
                    <a:pt x="4649" y="28894"/>
                    <a:pt x="5539" y="26938"/>
                    <a:pt x="5501" y="24893"/>
                  </a:cubicBezTo>
                  <a:cubicBezTo>
                    <a:pt x="5514" y="22885"/>
                    <a:pt x="4625" y="20967"/>
                    <a:pt x="3087" y="19684"/>
                  </a:cubicBezTo>
                  <a:cubicBezTo>
                    <a:pt x="-915" y="16266"/>
                    <a:pt x="-1385" y="10245"/>
                    <a:pt x="2033" y="6256"/>
                  </a:cubicBezTo>
                  <a:cubicBezTo>
                    <a:pt x="2363" y="5874"/>
                    <a:pt x="2706" y="5519"/>
                    <a:pt x="3087" y="5201"/>
                  </a:cubicBezTo>
                  <a:cubicBezTo>
                    <a:pt x="4649" y="3867"/>
                    <a:pt x="5539" y="1911"/>
                    <a:pt x="5501" y="-135"/>
                  </a:cubicBezTo>
                  <a:lnTo>
                    <a:pt x="8423" y="-135"/>
                  </a:lnTo>
                  <a:cubicBezTo>
                    <a:pt x="8486" y="2660"/>
                    <a:pt x="7267" y="5328"/>
                    <a:pt x="5120" y="7107"/>
                  </a:cubicBezTo>
                  <a:cubicBezTo>
                    <a:pt x="3583" y="8453"/>
                    <a:pt x="2706" y="10397"/>
                    <a:pt x="2706" y="12442"/>
                  </a:cubicBezTo>
                  <a:cubicBezTo>
                    <a:pt x="2693" y="14450"/>
                    <a:pt x="3583" y="16368"/>
                    <a:pt x="5120" y="17651"/>
                  </a:cubicBezTo>
                  <a:cubicBezTo>
                    <a:pt x="9122" y="21068"/>
                    <a:pt x="9592" y="27090"/>
                    <a:pt x="6175" y="31079"/>
                  </a:cubicBezTo>
                  <a:cubicBezTo>
                    <a:pt x="5844" y="31460"/>
                    <a:pt x="5501" y="31816"/>
                    <a:pt x="5120" y="32134"/>
                  </a:cubicBezTo>
                  <a:cubicBezTo>
                    <a:pt x="2173" y="34738"/>
                    <a:pt x="1893" y="39223"/>
                    <a:pt x="4484" y="42170"/>
                  </a:cubicBezTo>
                  <a:cubicBezTo>
                    <a:pt x="4688" y="42399"/>
                    <a:pt x="4891" y="42615"/>
                    <a:pt x="5120" y="42805"/>
                  </a:cubicBezTo>
                  <a:cubicBezTo>
                    <a:pt x="7267" y="44584"/>
                    <a:pt x="8486" y="47252"/>
                    <a:pt x="8423" y="50047"/>
                  </a:cubicBezTo>
                  <a:close/>
                </a:path>
              </a:pathLst>
            </a:custGeom>
            <a:solidFill>
              <a:srgbClr val="3F4444"/>
            </a:solidFill>
            <a:ln w="12688" cap="flat">
              <a:noFill/>
              <a:prstDash val="solid"/>
              <a:miter/>
            </a:ln>
          </p:spPr>
          <p:txBody>
            <a:bodyPr rtlCol="0" anchor="ctr"/>
            <a:lstStyle/>
            <a:p>
              <a:endParaRPr lang="en-US"/>
            </a:p>
          </p:txBody>
        </p:sp>
        <p:sp>
          <p:nvSpPr>
            <p:cNvPr id="309" name="Freeform: Shape 369">
              <a:extLst>
                <a:ext uri="{FF2B5EF4-FFF2-40B4-BE49-F238E27FC236}">
                  <a16:creationId xmlns:a16="http://schemas.microsoft.com/office/drawing/2014/main" xmlns="" id="{E8ABB12C-2369-47EA-98A9-24C1507DB9F2}"/>
                </a:ext>
              </a:extLst>
            </p:cNvPr>
            <p:cNvSpPr/>
            <p:nvPr/>
          </p:nvSpPr>
          <p:spPr>
            <a:xfrm>
              <a:off x="7369734" y="2572500"/>
              <a:ext cx="11996" cy="70357"/>
            </a:xfrm>
            <a:custGeom>
              <a:avLst/>
              <a:gdLst>
                <a:gd name="connsiteX0" fmla="*/ 8423 w 8710"/>
                <a:gd name="connsiteY0" fmla="*/ 50047 h 50181"/>
                <a:gd name="connsiteX1" fmla="*/ 5501 w 8710"/>
                <a:gd name="connsiteY1" fmla="*/ 50047 h 50181"/>
                <a:gd name="connsiteX2" fmla="*/ 3087 w 8710"/>
                <a:gd name="connsiteY2" fmla="*/ 44711 h 50181"/>
                <a:gd name="connsiteX3" fmla="*/ 2033 w 8710"/>
                <a:gd name="connsiteY3" fmla="*/ 31283 h 50181"/>
                <a:gd name="connsiteX4" fmla="*/ 3087 w 8710"/>
                <a:gd name="connsiteY4" fmla="*/ 30228 h 50181"/>
                <a:gd name="connsiteX5" fmla="*/ 5501 w 8710"/>
                <a:gd name="connsiteY5" fmla="*/ 24893 h 50181"/>
                <a:gd name="connsiteX6" fmla="*/ 3087 w 8710"/>
                <a:gd name="connsiteY6" fmla="*/ 19684 h 50181"/>
                <a:gd name="connsiteX7" fmla="*/ 2033 w 8710"/>
                <a:gd name="connsiteY7" fmla="*/ 6256 h 50181"/>
                <a:gd name="connsiteX8" fmla="*/ 3087 w 8710"/>
                <a:gd name="connsiteY8" fmla="*/ 5201 h 50181"/>
                <a:gd name="connsiteX9" fmla="*/ 5501 w 8710"/>
                <a:gd name="connsiteY9" fmla="*/ -135 h 50181"/>
                <a:gd name="connsiteX10" fmla="*/ 8423 w 8710"/>
                <a:gd name="connsiteY10" fmla="*/ -135 h 50181"/>
                <a:gd name="connsiteX11" fmla="*/ 5120 w 8710"/>
                <a:gd name="connsiteY11" fmla="*/ 7107 h 50181"/>
                <a:gd name="connsiteX12" fmla="*/ 2706 w 8710"/>
                <a:gd name="connsiteY12" fmla="*/ 12442 h 50181"/>
                <a:gd name="connsiteX13" fmla="*/ 5120 w 8710"/>
                <a:gd name="connsiteY13" fmla="*/ 17651 h 50181"/>
                <a:gd name="connsiteX14" fmla="*/ 6175 w 8710"/>
                <a:gd name="connsiteY14" fmla="*/ 31079 h 50181"/>
                <a:gd name="connsiteX15" fmla="*/ 5120 w 8710"/>
                <a:gd name="connsiteY15" fmla="*/ 32134 h 50181"/>
                <a:gd name="connsiteX16" fmla="*/ 4485 w 8710"/>
                <a:gd name="connsiteY16" fmla="*/ 42170 h 50181"/>
                <a:gd name="connsiteX17" fmla="*/ 5120 w 8710"/>
                <a:gd name="connsiteY17" fmla="*/ 42805 h 50181"/>
                <a:gd name="connsiteX18" fmla="*/ 8423 w 8710"/>
                <a:gd name="connsiteY18" fmla="*/ 50047 h 5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0" h="50181">
                  <a:moveTo>
                    <a:pt x="8423" y="50047"/>
                  </a:moveTo>
                  <a:lnTo>
                    <a:pt x="5501" y="50047"/>
                  </a:lnTo>
                  <a:cubicBezTo>
                    <a:pt x="5540" y="48001"/>
                    <a:pt x="4650" y="46045"/>
                    <a:pt x="3087" y="44711"/>
                  </a:cubicBezTo>
                  <a:cubicBezTo>
                    <a:pt x="-915" y="41293"/>
                    <a:pt x="-1385" y="35272"/>
                    <a:pt x="2033" y="31283"/>
                  </a:cubicBezTo>
                  <a:cubicBezTo>
                    <a:pt x="2363" y="30901"/>
                    <a:pt x="2706" y="30546"/>
                    <a:pt x="3087" y="30228"/>
                  </a:cubicBezTo>
                  <a:cubicBezTo>
                    <a:pt x="4650" y="28894"/>
                    <a:pt x="5540" y="26938"/>
                    <a:pt x="5501" y="24893"/>
                  </a:cubicBezTo>
                  <a:cubicBezTo>
                    <a:pt x="5514" y="22885"/>
                    <a:pt x="4625" y="20967"/>
                    <a:pt x="3087" y="19684"/>
                  </a:cubicBezTo>
                  <a:cubicBezTo>
                    <a:pt x="-915" y="16266"/>
                    <a:pt x="-1385" y="10245"/>
                    <a:pt x="2033" y="6256"/>
                  </a:cubicBezTo>
                  <a:cubicBezTo>
                    <a:pt x="2363" y="5874"/>
                    <a:pt x="2706" y="5519"/>
                    <a:pt x="3087" y="5201"/>
                  </a:cubicBezTo>
                  <a:cubicBezTo>
                    <a:pt x="4650" y="3867"/>
                    <a:pt x="5540" y="1911"/>
                    <a:pt x="5501" y="-135"/>
                  </a:cubicBezTo>
                  <a:lnTo>
                    <a:pt x="8423" y="-135"/>
                  </a:lnTo>
                  <a:cubicBezTo>
                    <a:pt x="8436" y="2648"/>
                    <a:pt x="7229" y="5290"/>
                    <a:pt x="5120" y="7107"/>
                  </a:cubicBezTo>
                  <a:cubicBezTo>
                    <a:pt x="3582" y="8453"/>
                    <a:pt x="2706" y="10397"/>
                    <a:pt x="2706" y="12442"/>
                  </a:cubicBezTo>
                  <a:cubicBezTo>
                    <a:pt x="2693" y="14450"/>
                    <a:pt x="3582" y="16368"/>
                    <a:pt x="5120" y="17651"/>
                  </a:cubicBezTo>
                  <a:cubicBezTo>
                    <a:pt x="9122" y="21068"/>
                    <a:pt x="9592" y="27090"/>
                    <a:pt x="6175" y="31079"/>
                  </a:cubicBezTo>
                  <a:cubicBezTo>
                    <a:pt x="5844" y="31460"/>
                    <a:pt x="5501" y="31816"/>
                    <a:pt x="5120" y="32134"/>
                  </a:cubicBezTo>
                  <a:cubicBezTo>
                    <a:pt x="2173" y="34738"/>
                    <a:pt x="1893" y="39223"/>
                    <a:pt x="4485" y="42170"/>
                  </a:cubicBezTo>
                  <a:cubicBezTo>
                    <a:pt x="4688" y="42399"/>
                    <a:pt x="4891" y="42615"/>
                    <a:pt x="5120" y="42805"/>
                  </a:cubicBezTo>
                  <a:cubicBezTo>
                    <a:pt x="7229" y="44622"/>
                    <a:pt x="8436" y="47264"/>
                    <a:pt x="8423" y="50047"/>
                  </a:cubicBezTo>
                  <a:close/>
                </a:path>
              </a:pathLst>
            </a:custGeom>
            <a:solidFill>
              <a:srgbClr val="3F4444"/>
            </a:solidFill>
            <a:ln w="12688" cap="flat">
              <a:noFill/>
              <a:prstDash val="solid"/>
              <a:miter/>
            </a:ln>
          </p:spPr>
          <p:txBody>
            <a:bodyPr rtlCol="0" anchor="ctr"/>
            <a:lstStyle/>
            <a:p>
              <a:endParaRPr lang="en-US"/>
            </a:p>
          </p:txBody>
        </p:sp>
        <p:sp>
          <p:nvSpPr>
            <p:cNvPr id="310" name="Freeform: Shape 370">
              <a:extLst>
                <a:ext uri="{FF2B5EF4-FFF2-40B4-BE49-F238E27FC236}">
                  <a16:creationId xmlns:a16="http://schemas.microsoft.com/office/drawing/2014/main" xmlns="" id="{642FEEED-4CC4-4707-8EB9-A2A8121EDA46}"/>
                </a:ext>
              </a:extLst>
            </p:cNvPr>
            <p:cNvSpPr/>
            <p:nvPr/>
          </p:nvSpPr>
          <p:spPr>
            <a:xfrm>
              <a:off x="7339165" y="2536876"/>
              <a:ext cx="52139" cy="53080"/>
            </a:xfrm>
            <a:custGeom>
              <a:avLst/>
              <a:gdLst>
                <a:gd name="connsiteX0" fmla="*/ 37858 w 37858"/>
                <a:gd name="connsiteY0" fmla="*/ 18929 h 37858"/>
                <a:gd name="connsiteX1" fmla="*/ 18929 w 37858"/>
                <a:gd name="connsiteY1" fmla="*/ 37858 h 37858"/>
                <a:gd name="connsiteX2" fmla="*/ 0 w 37858"/>
                <a:gd name="connsiteY2" fmla="*/ 18929 h 37858"/>
                <a:gd name="connsiteX3" fmla="*/ 18929 w 37858"/>
                <a:gd name="connsiteY3" fmla="*/ 0 h 37858"/>
                <a:gd name="connsiteX4" fmla="*/ 37858 w 37858"/>
                <a:gd name="connsiteY4" fmla="*/ 18929 h 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58" h="37858">
                  <a:moveTo>
                    <a:pt x="37858" y="18929"/>
                  </a:moveTo>
                  <a:cubicBezTo>
                    <a:pt x="37858" y="29383"/>
                    <a:pt x="29383" y="37858"/>
                    <a:pt x="18929" y="37858"/>
                  </a:cubicBezTo>
                  <a:cubicBezTo>
                    <a:pt x="8475" y="37858"/>
                    <a:pt x="0" y="29383"/>
                    <a:pt x="0" y="18929"/>
                  </a:cubicBezTo>
                  <a:cubicBezTo>
                    <a:pt x="0" y="8475"/>
                    <a:pt x="8475" y="0"/>
                    <a:pt x="18929" y="0"/>
                  </a:cubicBezTo>
                  <a:cubicBezTo>
                    <a:pt x="29383" y="0"/>
                    <a:pt x="37858" y="8475"/>
                    <a:pt x="37858" y="18929"/>
                  </a:cubicBezTo>
                  <a:close/>
                </a:path>
              </a:pathLst>
            </a:custGeom>
            <a:solidFill>
              <a:srgbClr val="D9DADA"/>
            </a:solidFill>
            <a:ln w="3172" cap="flat">
              <a:solidFill>
                <a:srgbClr val="4D4D4D"/>
              </a:solidFill>
              <a:prstDash val="solid"/>
              <a:miter/>
            </a:ln>
          </p:spPr>
          <p:txBody>
            <a:bodyPr rtlCol="0" anchor="ctr"/>
            <a:lstStyle/>
            <a:p>
              <a:endParaRPr lang="en-US"/>
            </a:p>
          </p:txBody>
        </p:sp>
        <p:sp>
          <p:nvSpPr>
            <p:cNvPr id="312" name="Freeform: Shape 371">
              <a:extLst>
                <a:ext uri="{FF2B5EF4-FFF2-40B4-BE49-F238E27FC236}">
                  <a16:creationId xmlns:a16="http://schemas.microsoft.com/office/drawing/2014/main" xmlns="" id="{D46BF80C-5C4F-48C0-97A7-78D1991AC1C0}"/>
                </a:ext>
              </a:extLst>
            </p:cNvPr>
            <p:cNvSpPr/>
            <p:nvPr/>
          </p:nvSpPr>
          <p:spPr>
            <a:xfrm>
              <a:off x="7403328" y="2572500"/>
              <a:ext cx="11994" cy="70357"/>
            </a:xfrm>
            <a:custGeom>
              <a:avLst/>
              <a:gdLst>
                <a:gd name="connsiteX0" fmla="*/ 8423 w 8709"/>
                <a:gd name="connsiteY0" fmla="*/ 50047 h 50181"/>
                <a:gd name="connsiteX1" fmla="*/ 5501 w 8709"/>
                <a:gd name="connsiteY1" fmla="*/ 50047 h 50181"/>
                <a:gd name="connsiteX2" fmla="*/ 3087 w 8709"/>
                <a:gd name="connsiteY2" fmla="*/ 44711 h 50181"/>
                <a:gd name="connsiteX3" fmla="*/ 2033 w 8709"/>
                <a:gd name="connsiteY3" fmla="*/ 31283 h 50181"/>
                <a:gd name="connsiteX4" fmla="*/ 3087 w 8709"/>
                <a:gd name="connsiteY4" fmla="*/ 30228 h 50181"/>
                <a:gd name="connsiteX5" fmla="*/ 5501 w 8709"/>
                <a:gd name="connsiteY5" fmla="*/ 24893 h 50181"/>
                <a:gd name="connsiteX6" fmla="*/ 3087 w 8709"/>
                <a:gd name="connsiteY6" fmla="*/ 19684 h 50181"/>
                <a:gd name="connsiteX7" fmla="*/ 2033 w 8709"/>
                <a:gd name="connsiteY7" fmla="*/ 6256 h 50181"/>
                <a:gd name="connsiteX8" fmla="*/ 3087 w 8709"/>
                <a:gd name="connsiteY8" fmla="*/ 5201 h 50181"/>
                <a:gd name="connsiteX9" fmla="*/ 5501 w 8709"/>
                <a:gd name="connsiteY9" fmla="*/ -135 h 50181"/>
                <a:gd name="connsiteX10" fmla="*/ 8423 w 8709"/>
                <a:gd name="connsiteY10" fmla="*/ -135 h 50181"/>
                <a:gd name="connsiteX11" fmla="*/ 5119 w 8709"/>
                <a:gd name="connsiteY11" fmla="*/ 7107 h 50181"/>
                <a:gd name="connsiteX12" fmla="*/ 2706 w 8709"/>
                <a:gd name="connsiteY12" fmla="*/ 12442 h 50181"/>
                <a:gd name="connsiteX13" fmla="*/ 5119 w 8709"/>
                <a:gd name="connsiteY13" fmla="*/ 17651 h 50181"/>
                <a:gd name="connsiteX14" fmla="*/ 6174 w 8709"/>
                <a:gd name="connsiteY14" fmla="*/ 31079 h 50181"/>
                <a:gd name="connsiteX15" fmla="*/ 5119 w 8709"/>
                <a:gd name="connsiteY15" fmla="*/ 32134 h 50181"/>
                <a:gd name="connsiteX16" fmla="*/ 4484 w 8709"/>
                <a:gd name="connsiteY16" fmla="*/ 42170 h 50181"/>
                <a:gd name="connsiteX17" fmla="*/ 5119 w 8709"/>
                <a:gd name="connsiteY17" fmla="*/ 42805 h 50181"/>
                <a:gd name="connsiteX18" fmla="*/ 8423 w 8709"/>
                <a:gd name="connsiteY18" fmla="*/ 50047 h 5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09" h="50181">
                  <a:moveTo>
                    <a:pt x="8423" y="50047"/>
                  </a:moveTo>
                  <a:lnTo>
                    <a:pt x="5501" y="50047"/>
                  </a:lnTo>
                  <a:cubicBezTo>
                    <a:pt x="5539" y="48001"/>
                    <a:pt x="4649" y="46045"/>
                    <a:pt x="3087" y="44711"/>
                  </a:cubicBezTo>
                  <a:cubicBezTo>
                    <a:pt x="-915" y="41293"/>
                    <a:pt x="-1385" y="35272"/>
                    <a:pt x="2033" y="31283"/>
                  </a:cubicBezTo>
                  <a:cubicBezTo>
                    <a:pt x="2363" y="30901"/>
                    <a:pt x="2706" y="30546"/>
                    <a:pt x="3087" y="30228"/>
                  </a:cubicBezTo>
                  <a:cubicBezTo>
                    <a:pt x="4649" y="28894"/>
                    <a:pt x="5539" y="26938"/>
                    <a:pt x="5501" y="24893"/>
                  </a:cubicBezTo>
                  <a:cubicBezTo>
                    <a:pt x="5513" y="22885"/>
                    <a:pt x="4624" y="20967"/>
                    <a:pt x="3087" y="19684"/>
                  </a:cubicBezTo>
                  <a:cubicBezTo>
                    <a:pt x="-915" y="16266"/>
                    <a:pt x="-1385" y="10245"/>
                    <a:pt x="2033" y="6256"/>
                  </a:cubicBezTo>
                  <a:cubicBezTo>
                    <a:pt x="2363" y="5874"/>
                    <a:pt x="2706" y="5519"/>
                    <a:pt x="3087" y="5201"/>
                  </a:cubicBezTo>
                  <a:cubicBezTo>
                    <a:pt x="4649" y="3867"/>
                    <a:pt x="5539" y="1911"/>
                    <a:pt x="5501" y="-135"/>
                  </a:cubicBezTo>
                  <a:lnTo>
                    <a:pt x="8423" y="-135"/>
                  </a:lnTo>
                  <a:cubicBezTo>
                    <a:pt x="8435" y="2648"/>
                    <a:pt x="7228" y="5290"/>
                    <a:pt x="5119" y="7107"/>
                  </a:cubicBezTo>
                  <a:cubicBezTo>
                    <a:pt x="3583" y="8453"/>
                    <a:pt x="2706" y="10397"/>
                    <a:pt x="2706" y="12442"/>
                  </a:cubicBezTo>
                  <a:cubicBezTo>
                    <a:pt x="2693" y="14450"/>
                    <a:pt x="3583" y="16368"/>
                    <a:pt x="5119" y="17651"/>
                  </a:cubicBezTo>
                  <a:cubicBezTo>
                    <a:pt x="9121" y="21068"/>
                    <a:pt x="9591" y="27090"/>
                    <a:pt x="6174" y="31079"/>
                  </a:cubicBezTo>
                  <a:cubicBezTo>
                    <a:pt x="5844" y="31460"/>
                    <a:pt x="5501" y="31816"/>
                    <a:pt x="5119" y="32134"/>
                  </a:cubicBezTo>
                  <a:cubicBezTo>
                    <a:pt x="2172" y="34738"/>
                    <a:pt x="1893" y="39223"/>
                    <a:pt x="4484" y="42170"/>
                  </a:cubicBezTo>
                  <a:cubicBezTo>
                    <a:pt x="4687" y="42399"/>
                    <a:pt x="4891" y="42615"/>
                    <a:pt x="5119" y="42805"/>
                  </a:cubicBezTo>
                  <a:cubicBezTo>
                    <a:pt x="7228" y="44622"/>
                    <a:pt x="8435" y="47264"/>
                    <a:pt x="8423" y="50047"/>
                  </a:cubicBezTo>
                  <a:close/>
                </a:path>
              </a:pathLst>
            </a:custGeom>
            <a:solidFill>
              <a:srgbClr val="3F4444"/>
            </a:solidFill>
            <a:ln w="12688" cap="flat">
              <a:noFill/>
              <a:prstDash val="solid"/>
              <a:miter/>
            </a:ln>
          </p:spPr>
          <p:txBody>
            <a:bodyPr rtlCol="0" anchor="ctr"/>
            <a:lstStyle/>
            <a:p>
              <a:endParaRPr lang="en-US"/>
            </a:p>
          </p:txBody>
        </p:sp>
        <p:sp>
          <p:nvSpPr>
            <p:cNvPr id="315" name="Freeform: Shape 372">
              <a:extLst>
                <a:ext uri="{FF2B5EF4-FFF2-40B4-BE49-F238E27FC236}">
                  <a16:creationId xmlns:a16="http://schemas.microsoft.com/office/drawing/2014/main" xmlns="" id="{B1FF9120-9E39-475D-ABA9-7290905323FC}"/>
                </a:ext>
              </a:extLst>
            </p:cNvPr>
            <p:cNvSpPr/>
            <p:nvPr/>
          </p:nvSpPr>
          <p:spPr>
            <a:xfrm>
              <a:off x="7425024" y="2572500"/>
              <a:ext cx="11994" cy="70357"/>
            </a:xfrm>
            <a:custGeom>
              <a:avLst/>
              <a:gdLst>
                <a:gd name="connsiteX0" fmla="*/ 8423 w 8709"/>
                <a:gd name="connsiteY0" fmla="*/ 50047 h 50181"/>
                <a:gd name="connsiteX1" fmla="*/ 5501 w 8709"/>
                <a:gd name="connsiteY1" fmla="*/ 50047 h 50181"/>
                <a:gd name="connsiteX2" fmla="*/ 3087 w 8709"/>
                <a:gd name="connsiteY2" fmla="*/ 44711 h 50181"/>
                <a:gd name="connsiteX3" fmla="*/ 2033 w 8709"/>
                <a:gd name="connsiteY3" fmla="*/ 31283 h 50181"/>
                <a:gd name="connsiteX4" fmla="*/ 3087 w 8709"/>
                <a:gd name="connsiteY4" fmla="*/ 30228 h 50181"/>
                <a:gd name="connsiteX5" fmla="*/ 5501 w 8709"/>
                <a:gd name="connsiteY5" fmla="*/ 24893 h 50181"/>
                <a:gd name="connsiteX6" fmla="*/ 3087 w 8709"/>
                <a:gd name="connsiteY6" fmla="*/ 19684 h 50181"/>
                <a:gd name="connsiteX7" fmla="*/ 2033 w 8709"/>
                <a:gd name="connsiteY7" fmla="*/ 6256 h 50181"/>
                <a:gd name="connsiteX8" fmla="*/ 3087 w 8709"/>
                <a:gd name="connsiteY8" fmla="*/ 5201 h 50181"/>
                <a:gd name="connsiteX9" fmla="*/ 5501 w 8709"/>
                <a:gd name="connsiteY9" fmla="*/ -135 h 50181"/>
                <a:gd name="connsiteX10" fmla="*/ 8423 w 8709"/>
                <a:gd name="connsiteY10" fmla="*/ -135 h 50181"/>
                <a:gd name="connsiteX11" fmla="*/ 5119 w 8709"/>
                <a:gd name="connsiteY11" fmla="*/ 7107 h 50181"/>
                <a:gd name="connsiteX12" fmla="*/ 2578 w 8709"/>
                <a:gd name="connsiteY12" fmla="*/ 12442 h 50181"/>
                <a:gd name="connsiteX13" fmla="*/ 5119 w 8709"/>
                <a:gd name="connsiteY13" fmla="*/ 17651 h 50181"/>
                <a:gd name="connsiteX14" fmla="*/ 6174 w 8709"/>
                <a:gd name="connsiteY14" fmla="*/ 31079 h 50181"/>
                <a:gd name="connsiteX15" fmla="*/ 5119 w 8709"/>
                <a:gd name="connsiteY15" fmla="*/ 32134 h 50181"/>
                <a:gd name="connsiteX16" fmla="*/ 4090 w 8709"/>
                <a:gd name="connsiteY16" fmla="*/ 41776 h 50181"/>
                <a:gd name="connsiteX17" fmla="*/ 5119 w 8709"/>
                <a:gd name="connsiteY17" fmla="*/ 42805 h 50181"/>
                <a:gd name="connsiteX18" fmla="*/ 8423 w 8709"/>
                <a:gd name="connsiteY18" fmla="*/ 50047 h 5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09" h="50181">
                  <a:moveTo>
                    <a:pt x="8423" y="50047"/>
                  </a:moveTo>
                  <a:lnTo>
                    <a:pt x="5501" y="50047"/>
                  </a:lnTo>
                  <a:cubicBezTo>
                    <a:pt x="5539" y="48001"/>
                    <a:pt x="4649" y="46045"/>
                    <a:pt x="3087" y="44711"/>
                  </a:cubicBezTo>
                  <a:cubicBezTo>
                    <a:pt x="-915" y="41293"/>
                    <a:pt x="-1385" y="35272"/>
                    <a:pt x="2033" y="31283"/>
                  </a:cubicBezTo>
                  <a:cubicBezTo>
                    <a:pt x="2363" y="30901"/>
                    <a:pt x="2706" y="30546"/>
                    <a:pt x="3087" y="30228"/>
                  </a:cubicBezTo>
                  <a:cubicBezTo>
                    <a:pt x="4649" y="28894"/>
                    <a:pt x="5539" y="26938"/>
                    <a:pt x="5501" y="24893"/>
                  </a:cubicBezTo>
                  <a:cubicBezTo>
                    <a:pt x="5513" y="22885"/>
                    <a:pt x="4624" y="20967"/>
                    <a:pt x="3087" y="19684"/>
                  </a:cubicBezTo>
                  <a:cubicBezTo>
                    <a:pt x="-915" y="16266"/>
                    <a:pt x="-1385" y="10245"/>
                    <a:pt x="2033" y="6256"/>
                  </a:cubicBezTo>
                  <a:cubicBezTo>
                    <a:pt x="2363" y="5874"/>
                    <a:pt x="2706" y="5519"/>
                    <a:pt x="3087" y="5201"/>
                  </a:cubicBezTo>
                  <a:cubicBezTo>
                    <a:pt x="4649" y="3867"/>
                    <a:pt x="5539" y="1911"/>
                    <a:pt x="5501" y="-135"/>
                  </a:cubicBezTo>
                  <a:lnTo>
                    <a:pt x="8423" y="-135"/>
                  </a:lnTo>
                  <a:cubicBezTo>
                    <a:pt x="8436" y="2648"/>
                    <a:pt x="7228" y="5290"/>
                    <a:pt x="5119" y="7107"/>
                  </a:cubicBezTo>
                  <a:cubicBezTo>
                    <a:pt x="3545" y="8428"/>
                    <a:pt x="2617" y="10384"/>
                    <a:pt x="2578" y="12442"/>
                  </a:cubicBezTo>
                  <a:cubicBezTo>
                    <a:pt x="2617" y="14475"/>
                    <a:pt x="3545" y="16381"/>
                    <a:pt x="5119" y="17651"/>
                  </a:cubicBezTo>
                  <a:cubicBezTo>
                    <a:pt x="9121" y="21068"/>
                    <a:pt x="9591" y="27090"/>
                    <a:pt x="6174" y="31079"/>
                  </a:cubicBezTo>
                  <a:cubicBezTo>
                    <a:pt x="5844" y="31460"/>
                    <a:pt x="5501" y="31816"/>
                    <a:pt x="5119" y="32134"/>
                  </a:cubicBezTo>
                  <a:cubicBezTo>
                    <a:pt x="2172" y="34509"/>
                    <a:pt x="1715" y="38829"/>
                    <a:pt x="4090" y="41776"/>
                  </a:cubicBezTo>
                  <a:cubicBezTo>
                    <a:pt x="4395" y="42157"/>
                    <a:pt x="4739" y="42500"/>
                    <a:pt x="5119" y="42805"/>
                  </a:cubicBezTo>
                  <a:cubicBezTo>
                    <a:pt x="7228" y="44622"/>
                    <a:pt x="8436" y="47264"/>
                    <a:pt x="8423" y="50047"/>
                  </a:cubicBezTo>
                  <a:close/>
                </a:path>
              </a:pathLst>
            </a:custGeom>
            <a:solidFill>
              <a:srgbClr val="3F4444"/>
            </a:solidFill>
            <a:ln w="12688" cap="flat">
              <a:noFill/>
              <a:prstDash val="solid"/>
              <a:miter/>
            </a:ln>
          </p:spPr>
          <p:txBody>
            <a:bodyPr rtlCol="0" anchor="ctr"/>
            <a:lstStyle/>
            <a:p>
              <a:endParaRPr lang="en-US"/>
            </a:p>
          </p:txBody>
        </p:sp>
        <p:sp>
          <p:nvSpPr>
            <p:cNvPr id="332" name="Freeform: Shape 373">
              <a:extLst>
                <a:ext uri="{FF2B5EF4-FFF2-40B4-BE49-F238E27FC236}">
                  <a16:creationId xmlns:a16="http://schemas.microsoft.com/office/drawing/2014/main" xmlns="" id="{D010855E-2AAD-4116-83FE-B2BBFA1FA597}"/>
                </a:ext>
              </a:extLst>
            </p:cNvPr>
            <p:cNvSpPr/>
            <p:nvPr/>
          </p:nvSpPr>
          <p:spPr>
            <a:xfrm>
              <a:off x="7394454" y="2536876"/>
              <a:ext cx="52139" cy="53080"/>
            </a:xfrm>
            <a:custGeom>
              <a:avLst/>
              <a:gdLst>
                <a:gd name="connsiteX0" fmla="*/ 37858 w 37858"/>
                <a:gd name="connsiteY0" fmla="*/ 18929 h 37858"/>
                <a:gd name="connsiteX1" fmla="*/ 18929 w 37858"/>
                <a:gd name="connsiteY1" fmla="*/ 37858 h 37858"/>
                <a:gd name="connsiteX2" fmla="*/ 0 w 37858"/>
                <a:gd name="connsiteY2" fmla="*/ 18929 h 37858"/>
                <a:gd name="connsiteX3" fmla="*/ 18929 w 37858"/>
                <a:gd name="connsiteY3" fmla="*/ 0 h 37858"/>
                <a:gd name="connsiteX4" fmla="*/ 37858 w 37858"/>
                <a:gd name="connsiteY4" fmla="*/ 18929 h 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58" h="37858">
                  <a:moveTo>
                    <a:pt x="37858" y="18929"/>
                  </a:moveTo>
                  <a:cubicBezTo>
                    <a:pt x="37858" y="29383"/>
                    <a:pt x="29384" y="37858"/>
                    <a:pt x="18929" y="37858"/>
                  </a:cubicBezTo>
                  <a:cubicBezTo>
                    <a:pt x="8475" y="37858"/>
                    <a:pt x="0" y="29383"/>
                    <a:pt x="0" y="18929"/>
                  </a:cubicBezTo>
                  <a:cubicBezTo>
                    <a:pt x="0" y="8475"/>
                    <a:pt x="8475" y="0"/>
                    <a:pt x="18929" y="0"/>
                  </a:cubicBezTo>
                  <a:cubicBezTo>
                    <a:pt x="29384" y="0"/>
                    <a:pt x="37858" y="8475"/>
                    <a:pt x="37858" y="18929"/>
                  </a:cubicBezTo>
                  <a:close/>
                </a:path>
              </a:pathLst>
            </a:custGeom>
            <a:solidFill>
              <a:srgbClr val="D9DADA"/>
            </a:solidFill>
            <a:ln w="3172" cap="flat">
              <a:solidFill>
                <a:srgbClr val="4D4D4D"/>
              </a:solidFill>
              <a:prstDash val="solid"/>
              <a:miter/>
            </a:ln>
          </p:spPr>
          <p:txBody>
            <a:bodyPr rtlCol="0" anchor="ctr"/>
            <a:lstStyle/>
            <a:p>
              <a:endParaRPr lang="en-US"/>
            </a:p>
          </p:txBody>
        </p:sp>
        <p:sp>
          <p:nvSpPr>
            <p:cNvPr id="333" name="Freeform: Shape 374">
              <a:extLst>
                <a:ext uri="{FF2B5EF4-FFF2-40B4-BE49-F238E27FC236}">
                  <a16:creationId xmlns:a16="http://schemas.microsoft.com/office/drawing/2014/main" xmlns="" id="{C1ED5943-3F84-4D40-A4B7-B19311EB5ED3}"/>
                </a:ext>
              </a:extLst>
            </p:cNvPr>
            <p:cNvSpPr/>
            <p:nvPr/>
          </p:nvSpPr>
          <p:spPr>
            <a:xfrm>
              <a:off x="7458616" y="2572500"/>
              <a:ext cx="11996" cy="70357"/>
            </a:xfrm>
            <a:custGeom>
              <a:avLst/>
              <a:gdLst>
                <a:gd name="connsiteX0" fmla="*/ 8423 w 8710"/>
                <a:gd name="connsiteY0" fmla="*/ 50047 h 50181"/>
                <a:gd name="connsiteX1" fmla="*/ 5501 w 8710"/>
                <a:gd name="connsiteY1" fmla="*/ 50047 h 50181"/>
                <a:gd name="connsiteX2" fmla="*/ 3087 w 8710"/>
                <a:gd name="connsiteY2" fmla="*/ 44711 h 50181"/>
                <a:gd name="connsiteX3" fmla="*/ 2033 w 8710"/>
                <a:gd name="connsiteY3" fmla="*/ 31283 h 50181"/>
                <a:gd name="connsiteX4" fmla="*/ 3087 w 8710"/>
                <a:gd name="connsiteY4" fmla="*/ 30228 h 50181"/>
                <a:gd name="connsiteX5" fmla="*/ 5501 w 8710"/>
                <a:gd name="connsiteY5" fmla="*/ 24893 h 50181"/>
                <a:gd name="connsiteX6" fmla="*/ 3087 w 8710"/>
                <a:gd name="connsiteY6" fmla="*/ 19684 h 50181"/>
                <a:gd name="connsiteX7" fmla="*/ 2033 w 8710"/>
                <a:gd name="connsiteY7" fmla="*/ 6256 h 50181"/>
                <a:gd name="connsiteX8" fmla="*/ 3087 w 8710"/>
                <a:gd name="connsiteY8" fmla="*/ 5201 h 50181"/>
                <a:gd name="connsiteX9" fmla="*/ 5501 w 8710"/>
                <a:gd name="connsiteY9" fmla="*/ -135 h 50181"/>
                <a:gd name="connsiteX10" fmla="*/ 8423 w 8710"/>
                <a:gd name="connsiteY10" fmla="*/ -135 h 50181"/>
                <a:gd name="connsiteX11" fmla="*/ 5120 w 8710"/>
                <a:gd name="connsiteY11" fmla="*/ 7107 h 50181"/>
                <a:gd name="connsiteX12" fmla="*/ 2706 w 8710"/>
                <a:gd name="connsiteY12" fmla="*/ 12442 h 50181"/>
                <a:gd name="connsiteX13" fmla="*/ 5120 w 8710"/>
                <a:gd name="connsiteY13" fmla="*/ 17651 h 50181"/>
                <a:gd name="connsiteX14" fmla="*/ 6174 w 8710"/>
                <a:gd name="connsiteY14" fmla="*/ 31079 h 50181"/>
                <a:gd name="connsiteX15" fmla="*/ 5120 w 8710"/>
                <a:gd name="connsiteY15" fmla="*/ 32134 h 50181"/>
                <a:gd name="connsiteX16" fmla="*/ 4484 w 8710"/>
                <a:gd name="connsiteY16" fmla="*/ 42170 h 50181"/>
                <a:gd name="connsiteX17" fmla="*/ 5120 w 8710"/>
                <a:gd name="connsiteY17" fmla="*/ 42805 h 50181"/>
                <a:gd name="connsiteX18" fmla="*/ 8423 w 8710"/>
                <a:gd name="connsiteY18" fmla="*/ 50047 h 5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0" h="50181">
                  <a:moveTo>
                    <a:pt x="8423" y="50047"/>
                  </a:moveTo>
                  <a:lnTo>
                    <a:pt x="5501" y="50047"/>
                  </a:lnTo>
                  <a:cubicBezTo>
                    <a:pt x="5539" y="48001"/>
                    <a:pt x="4649" y="46045"/>
                    <a:pt x="3087" y="44711"/>
                  </a:cubicBezTo>
                  <a:cubicBezTo>
                    <a:pt x="-915" y="41293"/>
                    <a:pt x="-1385" y="35272"/>
                    <a:pt x="2033" y="31283"/>
                  </a:cubicBezTo>
                  <a:cubicBezTo>
                    <a:pt x="2363" y="30901"/>
                    <a:pt x="2706" y="30546"/>
                    <a:pt x="3087" y="30228"/>
                  </a:cubicBezTo>
                  <a:cubicBezTo>
                    <a:pt x="4649" y="28894"/>
                    <a:pt x="5539" y="26938"/>
                    <a:pt x="5501" y="24893"/>
                  </a:cubicBezTo>
                  <a:cubicBezTo>
                    <a:pt x="5513" y="22885"/>
                    <a:pt x="4625" y="20967"/>
                    <a:pt x="3087" y="19684"/>
                  </a:cubicBezTo>
                  <a:cubicBezTo>
                    <a:pt x="-915" y="16266"/>
                    <a:pt x="-1385" y="10245"/>
                    <a:pt x="2033" y="6256"/>
                  </a:cubicBezTo>
                  <a:cubicBezTo>
                    <a:pt x="2363" y="5874"/>
                    <a:pt x="2706" y="5519"/>
                    <a:pt x="3087" y="5201"/>
                  </a:cubicBezTo>
                  <a:cubicBezTo>
                    <a:pt x="4649" y="3867"/>
                    <a:pt x="5539" y="1911"/>
                    <a:pt x="5501" y="-135"/>
                  </a:cubicBezTo>
                  <a:lnTo>
                    <a:pt x="8423" y="-135"/>
                  </a:lnTo>
                  <a:cubicBezTo>
                    <a:pt x="8436" y="2648"/>
                    <a:pt x="7228" y="5290"/>
                    <a:pt x="5120" y="7107"/>
                  </a:cubicBezTo>
                  <a:cubicBezTo>
                    <a:pt x="3583" y="8453"/>
                    <a:pt x="2706" y="10397"/>
                    <a:pt x="2706" y="12442"/>
                  </a:cubicBezTo>
                  <a:cubicBezTo>
                    <a:pt x="2693" y="14450"/>
                    <a:pt x="3583" y="16368"/>
                    <a:pt x="5120" y="17651"/>
                  </a:cubicBezTo>
                  <a:cubicBezTo>
                    <a:pt x="9122" y="21068"/>
                    <a:pt x="9592" y="27090"/>
                    <a:pt x="6174" y="31079"/>
                  </a:cubicBezTo>
                  <a:cubicBezTo>
                    <a:pt x="5844" y="31460"/>
                    <a:pt x="5501" y="31816"/>
                    <a:pt x="5120" y="32134"/>
                  </a:cubicBezTo>
                  <a:cubicBezTo>
                    <a:pt x="2172" y="34738"/>
                    <a:pt x="1893" y="39223"/>
                    <a:pt x="4484" y="42170"/>
                  </a:cubicBezTo>
                  <a:cubicBezTo>
                    <a:pt x="4688" y="42399"/>
                    <a:pt x="4891" y="42615"/>
                    <a:pt x="5120" y="42805"/>
                  </a:cubicBezTo>
                  <a:cubicBezTo>
                    <a:pt x="7228" y="44622"/>
                    <a:pt x="8436" y="47264"/>
                    <a:pt x="8423" y="50047"/>
                  </a:cubicBezTo>
                  <a:close/>
                </a:path>
              </a:pathLst>
            </a:custGeom>
            <a:solidFill>
              <a:srgbClr val="3F4444"/>
            </a:solidFill>
            <a:ln w="12688" cap="flat">
              <a:noFill/>
              <a:prstDash val="solid"/>
              <a:miter/>
            </a:ln>
          </p:spPr>
          <p:txBody>
            <a:bodyPr rtlCol="0" anchor="ctr"/>
            <a:lstStyle/>
            <a:p>
              <a:endParaRPr lang="en-US"/>
            </a:p>
          </p:txBody>
        </p:sp>
        <p:sp>
          <p:nvSpPr>
            <p:cNvPr id="338" name="Freeform: Shape 375">
              <a:extLst>
                <a:ext uri="{FF2B5EF4-FFF2-40B4-BE49-F238E27FC236}">
                  <a16:creationId xmlns:a16="http://schemas.microsoft.com/office/drawing/2014/main" xmlns="" id="{B1811B30-CE9F-4E8E-ACDE-7498FF97CF9D}"/>
                </a:ext>
              </a:extLst>
            </p:cNvPr>
            <p:cNvSpPr/>
            <p:nvPr/>
          </p:nvSpPr>
          <p:spPr>
            <a:xfrm>
              <a:off x="7480321" y="2572500"/>
              <a:ext cx="11986" cy="70357"/>
            </a:xfrm>
            <a:custGeom>
              <a:avLst/>
              <a:gdLst>
                <a:gd name="connsiteX0" fmla="*/ 8416 w 8703"/>
                <a:gd name="connsiteY0" fmla="*/ 50047 h 50181"/>
                <a:gd name="connsiteX1" fmla="*/ 5494 w 8703"/>
                <a:gd name="connsiteY1" fmla="*/ 50047 h 50181"/>
                <a:gd name="connsiteX2" fmla="*/ 2953 w 8703"/>
                <a:gd name="connsiteY2" fmla="*/ 44711 h 50181"/>
                <a:gd name="connsiteX3" fmla="*/ 2292 w 8703"/>
                <a:gd name="connsiteY3" fmla="*/ 30889 h 50181"/>
                <a:gd name="connsiteX4" fmla="*/ 2953 w 8703"/>
                <a:gd name="connsiteY4" fmla="*/ 30228 h 50181"/>
                <a:gd name="connsiteX5" fmla="*/ 4033 w 8703"/>
                <a:gd name="connsiteY5" fmla="*/ 20764 h 50181"/>
                <a:gd name="connsiteX6" fmla="*/ 2953 w 8703"/>
                <a:gd name="connsiteY6" fmla="*/ 19684 h 50181"/>
                <a:gd name="connsiteX7" fmla="*/ 2292 w 8703"/>
                <a:gd name="connsiteY7" fmla="*/ 5862 h 50181"/>
                <a:gd name="connsiteX8" fmla="*/ 2953 w 8703"/>
                <a:gd name="connsiteY8" fmla="*/ 5201 h 50181"/>
                <a:gd name="connsiteX9" fmla="*/ 5494 w 8703"/>
                <a:gd name="connsiteY9" fmla="*/ -135 h 50181"/>
                <a:gd name="connsiteX10" fmla="*/ 8416 w 8703"/>
                <a:gd name="connsiteY10" fmla="*/ -135 h 50181"/>
                <a:gd name="connsiteX11" fmla="*/ 5113 w 8703"/>
                <a:gd name="connsiteY11" fmla="*/ 7107 h 50181"/>
                <a:gd name="connsiteX12" fmla="*/ 2572 w 8703"/>
                <a:gd name="connsiteY12" fmla="*/ 12442 h 50181"/>
                <a:gd name="connsiteX13" fmla="*/ 5113 w 8703"/>
                <a:gd name="connsiteY13" fmla="*/ 17651 h 50181"/>
                <a:gd name="connsiteX14" fmla="*/ 6168 w 8703"/>
                <a:gd name="connsiteY14" fmla="*/ 31079 h 50181"/>
                <a:gd name="connsiteX15" fmla="*/ 5113 w 8703"/>
                <a:gd name="connsiteY15" fmla="*/ 32134 h 50181"/>
                <a:gd name="connsiteX16" fmla="*/ 4084 w 8703"/>
                <a:gd name="connsiteY16" fmla="*/ 41776 h 50181"/>
                <a:gd name="connsiteX17" fmla="*/ 5113 w 8703"/>
                <a:gd name="connsiteY17" fmla="*/ 42805 h 50181"/>
                <a:gd name="connsiteX18" fmla="*/ 8416 w 8703"/>
                <a:gd name="connsiteY18" fmla="*/ 50047 h 5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03" h="50181">
                  <a:moveTo>
                    <a:pt x="8416" y="50047"/>
                  </a:moveTo>
                  <a:lnTo>
                    <a:pt x="5494" y="50047"/>
                  </a:lnTo>
                  <a:cubicBezTo>
                    <a:pt x="5481" y="47976"/>
                    <a:pt x="4541" y="46032"/>
                    <a:pt x="2953" y="44711"/>
                  </a:cubicBezTo>
                  <a:cubicBezTo>
                    <a:pt x="-1049" y="41077"/>
                    <a:pt x="-1341" y="34890"/>
                    <a:pt x="2292" y="30889"/>
                  </a:cubicBezTo>
                  <a:cubicBezTo>
                    <a:pt x="2496" y="30660"/>
                    <a:pt x="2725" y="30444"/>
                    <a:pt x="2953" y="30228"/>
                  </a:cubicBezTo>
                  <a:cubicBezTo>
                    <a:pt x="5862" y="27916"/>
                    <a:pt x="6345" y="23686"/>
                    <a:pt x="4033" y="20764"/>
                  </a:cubicBezTo>
                  <a:cubicBezTo>
                    <a:pt x="3715" y="20370"/>
                    <a:pt x="3360" y="20001"/>
                    <a:pt x="2953" y="19684"/>
                  </a:cubicBezTo>
                  <a:cubicBezTo>
                    <a:pt x="-1049" y="16050"/>
                    <a:pt x="-1341" y="9864"/>
                    <a:pt x="2292" y="5862"/>
                  </a:cubicBezTo>
                  <a:cubicBezTo>
                    <a:pt x="2496" y="5633"/>
                    <a:pt x="2725" y="5417"/>
                    <a:pt x="2953" y="5201"/>
                  </a:cubicBezTo>
                  <a:cubicBezTo>
                    <a:pt x="4541" y="3880"/>
                    <a:pt x="5481" y="1936"/>
                    <a:pt x="5494" y="-135"/>
                  </a:cubicBezTo>
                  <a:lnTo>
                    <a:pt x="8416" y="-135"/>
                  </a:lnTo>
                  <a:cubicBezTo>
                    <a:pt x="8429" y="2648"/>
                    <a:pt x="7221" y="5290"/>
                    <a:pt x="5113" y="7107"/>
                  </a:cubicBezTo>
                  <a:cubicBezTo>
                    <a:pt x="3537" y="8428"/>
                    <a:pt x="2610" y="10384"/>
                    <a:pt x="2572" y="12442"/>
                  </a:cubicBezTo>
                  <a:cubicBezTo>
                    <a:pt x="2610" y="14475"/>
                    <a:pt x="3537" y="16381"/>
                    <a:pt x="5113" y="17651"/>
                  </a:cubicBezTo>
                  <a:cubicBezTo>
                    <a:pt x="9115" y="21068"/>
                    <a:pt x="9585" y="27090"/>
                    <a:pt x="6168" y="31079"/>
                  </a:cubicBezTo>
                  <a:cubicBezTo>
                    <a:pt x="5837" y="31460"/>
                    <a:pt x="5494" y="31816"/>
                    <a:pt x="5113" y="32134"/>
                  </a:cubicBezTo>
                  <a:cubicBezTo>
                    <a:pt x="2166" y="34509"/>
                    <a:pt x="1708" y="38829"/>
                    <a:pt x="4084" y="41776"/>
                  </a:cubicBezTo>
                  <a:cubicBezTo>
                    <a:pt x="4389" y="42157"/>
                    <a:pt x="4732" y="42500"/>
                    <a:pt x="5113" y="42805"/>
                  </a:cubicBezTo>
                  <a:cubicBezTo>
                    <a:pt x="7221" y="44622"/>
                    <a:pt x="8429" y="47264"/>
                    <a:pt x="8416" y="50047"/>
                  </a:cubicBezTo>
                  <a:close/>
                </a:path>
              </a:pathLst>
            </a:custGeom>
            <a:solidFill>
              <a:srgbClr val="3F4444"/>
            </a:solidFill>
            <a:ln w="12688" cap="flat">
              <a:noFill/>
              <a:prstDash val="solid"/>
              <a:miter/>
            </a:ln>
          </p:spPr>
          <p:txBody>
            <a:bodyPr rtlCol="0" anchor="ctr"/>
            <a:lstStyle/>
            <a:p>
              <a:endParaRPr lang="en-US"/>
            </a:p>
          </p:txBody>
        </p:sp>
        <p:sp>
          <p:nvSpPr>
            <p:cNvPr id="340" name="Freeform: Shape 376">
              <a:extLst>
                <a:ext uri="{FF2B5EF4-FFF2-40B4-BE49-F238E27FC236}">
                  <a16:creationId xmlns:a16="http://schemas.microsoft.com/office/drawing/2014/main" xmlns="" id="{6ED7FC70-3F3F-4FA1-859F-676D5B6E0F28}"/>
                </a:ext>
              </a:extLst>
            </p:cNvPr>
            <p:cNvSpPr/>
            <p:nvPr/>
          </p:nvSpPr>
          <p:spPr>
            <a:xfrm>
              <a:off x="7449742" y="2536876"/>
              <a:ext cx="52139" cy="53080"/>
            </a:xfrm>
            <a:custGeom>
              <a:avLst/>
              <a:gdLst>
                <a:gd name="connsiteX0" fmla="*/ 37858 w 37858"/>
                <a:gd name="connsiteY0" fmla="*/ 18929 h 37858"/>
                <a:gd name="connsiteX1" fmla="*/ 18929 w 37858"/>
                <a:gd name="connsiteY1" fmla="*/ 37858 h 37858"/>
                <a:gd name="connsiteX2" fmla="*/ 0 w 37858"/>
                <a:gd name="connsiteY2" fmla="*/ 18929 h 37858"/>
                <a:gd name="connsiteX3" fmla="*/ 18929 w 37858"/>
                <a:gd name="connsiteY3" fmla="*/ 0 h 37858"/>
                <a:gd name="connsiteX4" fmla="*/ 37858 w 37858"/>
                <a:gd name="connsiteY4" fmla="*/ 18929 h 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58" h="37858">
                  <a:moveTo>
                    <a:pt x="37858" y="18929"/>
                  </a:moveTo>
                  <a:cubicBezTo>
                    <a:pt x="37858" y="29383"/>
                    <a:pt x="29384" y="37858"/>
                    <a:pt x="18929" y="37858"/>
                  </a:cubicBezTo>
                  <a:cubicBezTo>
                    <a:pt x="8475" y="37858"/>
                    <a:pt x="0" y="29383"/>
                    <a:pt x="0" y="18929"/>
                  </a:cubicBezTo>
                  <a:cubicBezTo>
                    <a:pt x="0" y="8475"/>
                    <a:pt x="8475" y="0"/>
                    <a:pt x="18929" y="0"/>
                  </a:cubicBezTo>
                  <a:cubicBezTo>
                    <a:pt x="29384" y="0"/>
                    <a:pt x="37858" y="8475"/>
                    <a:pt x="37858" y="18929"/>
                  </a:cubicBezTo>
                  <a:close/>
                </a:path>
              </a:pathLst>
            </a:custGeom>
            <a:solidFill>
              <a:srgbClr val="D9DADA"/>
            </a:solidFill>
            <a:ln w="3172" cap="flat">
              <a:solidFill>
                <a:srgbClr val="4D4D4D"/>
              </a:solidFill>
              <a:prstDash val="solid"/>
              <a:miter/>
            </a:ln>
          </p:spPr>
          <p:txBody>
            <a:bodyPr rtlCol="0" anchor="ctr"/>
            <a:lstStyle/>
            <a:p>
              <a:endParaRPr lang="en-US"/>
            </a:p>
          </p:txBody>
        </p:sp>
        <p:sp>
          <p:nvSpPr>
            <p:cNvPr id="341" name="Freeform: Shape 377">
              <a:extLst>
                <a:ext uri="{FF2B5EF4-FFF2-40B4-BE49-F238E27FC236}">
                  <a16:creationId xmlns:a16="http://schemas.microsoft.com/office/drawing/2014/main" xmlns="" id="{AB76613B-B442-489A-A855-C1486F1F9B45}"/>
                </a:ext>
              </a:extLst>
            </p:cNvPr>
            <p:cNvSpPr/>
            <p:nvPr/>
          </p:nvSpPr>
          <p:spPr>
            <a:xfrm>
              <a:off x="7513914" y="2572500"/>
              <a:ext cx="11984" cy="70357"/>
            </a:xfrm>
            <a:custGeom>
              <a:avLst/>
              <a:gdLst>
                <a:gd name="connsiteX0" fmla="*/ 8416 w 8702"/>
                <a:gd name="connsiteY0" fmla="*/ 50047 h 50181"/>
                <a:gd name="connsiteX1" fmla="*/ 5494 w 8702"/>
                <a:gd name="connsiteY1" fmla="*/ 50047 h 50181"/>
                <a:gd name="connsiteX2" fmla="*/ 2953 w 8702"/>
                <a:gd name="connsiteY2" fmla="*/ 44711 h 50181"/>
                <a:gd name="connsiteX3" fmla="*/ 2292 w 8702"/>
                <a:gd name="connsiteY3" fmla="*/ 30889 h 50181"/>
                <a:gd name="connsiteX4" fmla="*/ 2953 w 8702"/>
                <a:gd name="connsiteY4" fmla="*/ 30228 h 50181"/>
                <a:gd name="connsiteX5" fmla="*/ 5494 w 8702"/>
                <a:gd name="connsiteY5" fmla="*/ 24893 h 50181"/>
                <a:gd name="connsiteX6" fmla="*/ 2953 w 8702"/>
                <a:gd name="connsiteY6" fmla="*/ 19684 h 50181"/>
                <a:gd name="connsiteX7" fmla="*/ 2292 w 8702"/>
                <a:gd name="connsiteY7" fmla="*/ 5862 h 50181"/>
                <a:gd name="connsiteX8" fmla="*/ 2953 w 8702"/>
                <a:gd name="connsiteY8" fmla="*/ 5201 h 50181"/>
                <a:gd name="connsiteX9" fmla="*/ 5494 w 8702"/>
                <a:gd name="connsiteY9" fmla="*/ -135 h 50181"/>
                <a:gd name="connsiteX10" fmla="*/ 8416 w 8702"/>
                <a:gd name="connsiteY10" fmla="*/ -135 h 50181"/>
                <a:gd name="connsiteX11" fmla="*/ 5113 w 8702"/>
                <a:gd name="connsiteY11" fmla="*/ 7107 h 50181"/>
                <a:gd name="connsiteX12" fmla="*/ 2572 w 8702"/>
                <a:gd name="connsiteY12" fmla="*/ 12442 h 50181"/>
                <a:gd name="connsiteX13" fmla="*/ 5113 w 8702"/>
                <a:gd name="connsiteY13" fmla="*/ 17651 h 50181"/>
                <a:gd name="connsiteX14" fmla="*/ 6167 w 8702"/>
                <a:gd name="connsiteY14" fmla="*/ 31079 h 50181"/>
                <a:gd name="connsiteX15" fmla="*/ 5113 w 8702"/>
                <a:gd name="connsiteY15" fmla="*/ 32134 h 50181"/>
                <a:gd name="connsiteX16" fmla="*/ 4084 w 8702"/>
                <a:gd name="connsiteY16" fmla="*/ 41776 h 50181"/>
                <a:gd name="connsiteX17" fmla="*/ 5113 w 8702"/>
                <a:gd name="connsiteY17" fmla="*/ 42805 h 50181"/>
                <a:gd name="connsiteX18" fmla="*/ 8416 w 8702"/>
                <a:gd name="connsiteY18" fmla="*/ 50047 h 5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02" h="50181">
                  <a:moveTo>
                    <a:pt x="8416" y="50047"/>
                  </a:moveTo>
                  <a:lnTo>
                    <a:pt x="5494" y="50047"/>
                  </a:lnTo>
                  <a:cubicBezTo>
                    <a:pt x="5532" y="47963"/>
                    <a:pt x="4591" y="45994"/>
                    <a:pt x="2953" y="44711"/>
                  </a:cubicBezTo>
                  <a:cubicBezTo>
                    <a:pt x="-1049" y="41077"/>
                    <a:pt x="-1341" y="34890"/>
                    <a:pt x="2292" y="30889"/>
                  </a:cubicBezTo>
                  <a:cubicBezTo>
                    <a:pt x="2496" y="30660"/>
                    <a:pt x="2724" y="30444"/>
                    <a:pt x="2953" y="30228"/>
                  </a:cubicBezTo>
                  <a:cubicBezTo>
                    <a:pt x="4591" y="28945"/>
                    <a:pt x="5532" y="26976"/>
                    <a:pt x="5494" y="24893"/>
                  </a:cubicBezTo>
                  <a:cubicBezTo>
                    <a:pt x="5519" y="22847"/>
                    <a:pt x="4579" y="20929"/>
                    <a:pt x="2953" y="19684"/>
                  </a:cubicBezTo>
                  <a:cubicBezTo>
                    <a:pt x="-1049" y="16050"/>
                    <a:pt x="-1341" y="9864"/>
                    <a:pt x="2292" y="5862"/>
                  </a:cubicBezTo>
                  <a:cubicBezTo>
                    <a:pt x="2496" y="5633"/>
                    <a:pt x="2724" y="5417"/>
                    <a:pt x="2953" y="5201"/>
                  </a:cubicBezTo>
                  <a:cubicBezTo>
                    <a:pt x="4591" y="3918"/>
                    <a:pt x="5532" y="1949"/>
                    <a:pt x="5494" y="-135"/>
                  </a:cubicBezTo>
                  <a:lnTo>
                    <a:pt x="8416" y="-135"/>
                  </a:lnTo>
                  <a:cubicBezTo>
                    <a:pt x="8428" y="2648"/>
                    <a:pt x="7222" y="5290"/>
                    <a:pt x="5113" y="7107"/>
                  </a:cubicBezTo>
                  <a:cubicBezTo>
                    <a:pt x="3537" y="8428"/>
                    <a:pt x="2610" y="10384"/>
                    <a:pt x="2572" y="12442"/>
                  </a:cubicBezTo>
                  <a:cubicBezTo>
                    <a:pt x="2610" y="14475"/>
                    <a:pt x="3537" y="16381"/>
                    <a:pt x="5113" y="17651"/>
                  </a:cubicBezTo>
                  <a:cubicBezTo>
                    <a:pt x="9114" y="21068"/>
                    <a:pt x="9584" y="27090"/>
                    <a:pt x="6167" y="31079"/>
                  </a:cubicBezTo>
                  <a:cubicBezTo>
                    <a:pt x="5837" y="31460"/>
                    <a:pt x="5494" y="31816"/>
                    <a:pt x="5113" y="32134"/>
                  </a:cubicBezTo>
                  <a:cubicBezTo>
                    <a:pt x="2165" y="34509"/>
                    <a:pt x="1708" y="38829"/>
                    <a:pt x="4084" y="41776"/>
                  </a:cubicBezTo>
                  <a:cubicBezTo>
                    <a:pt x="4388" y="42157"/>
                    <a:pt x="4731" y="42500"/>
                    <a:pt x="5113" y="42805"/>
                  </a:cubicBezTo>
                  <a:cubicBezTo>
                    <a:pt x="7222" y="44622"/>
                    <a:pt x="8428" y="47264"/>
                    <a:pt x="8416" y="50047"/>
                  </a:cubicBezTo>
                  <a:close/>
                </a:path>
              </a:pathLst>
            </a:custGeom>
            <a:solidFill>
              <a:srgbClr val="3F4444"/>
            </a:solidFill>
            <a:ln w="12688" cap="flat">
              <a:noFill/>
              <a:prstDash val="solid"/>
              <a:miter/>
            </a:ln>
          </p:spPr>
          <p:txBody>
            <a:bodyPr rtlCol="0" anchor="ctr"/>
            <a:lstStyle/>
            <a:p>
              <a:endParaRPr lang="en-US"/>
            </a:p>
          </p:txBody>
        </p:sp>
        <p:sp>
          <p:nvSpPr>
            <p:cNvPr id="342" name="Freeform: Shape 378">
              <a:extLst>
                <a:ext uri="{FF2B5EF4-FFF2-40B4-BE49-F238E27FC236}">
                  <a16:creationId xmlns:a16="http://schemas.microsoft.com/office/drawing/2014/main" xmlns="" id="{58FB4D2A-8A45-40A9-B7E2-C4AA9DB0F284}"/>
                </a:ext>
              </a:extLst>
            </p:cNvPr>
            <p:cNvSpPr/>
            <p:nvPr/>
          </p:nvSpPr>
          <p:spPr>
            <a:xfrm>
              <a:off x="7535610" y="2572500"/>
              <a:ext cx="11984" cy="70357"/>
            </a:xfrm>
            <a:custGeom>
              <a:avLst/>
              <a:gdLst>
                <a:gd name="connsiteX0" fmla="*/ 8416 w 8702"/>
                <a:gd name="connsiteY0" fmla="*/ 50047 h 50181"/>
                <a:gd name="connsiteX1" fmla="*/ 5494 w 8702"/>
                <a:gd name="connsiteY1" fmla="*/ 50047 h 50181"/>
                <a:gd name="connsiteX2" fmla="*/ 2953 w 8702"/>
                <a:gd name="connsiteY2" fmla="*/ 44711 h 50181"/>
                <a:gd name="connsiteX3" fmla="*/ 2292 w 8702"/>
                <a:gd name="connsiteY3" fmla="*/ 30889 h 50181"/>
                <a:gd name="connsiteX4" fmla="*/ 2953 w 8702"/>
                <a:gd name="connsiteY4" fmla="*/ 30228 h 50181"/>
                <a:gd name="connsiteX5" fmla="*/ 4033 w 8702"/>
                <a:gd name="connsiteY5" fmla="*/ 20764 h 50181"/>
                <a:gd name="connsiteX6" fmla="*/ 2953 w 8702"/>
                <a:gd name="connsiteY6" fmla="*/ 19684 h 50181"/>
                <a:gd name="connsiteX7" fmla="*/ 2292 w 8702"/>
                <a:gd name="connsiteY7" fmla="*/ 5862 h 50181"/>
                <a:gd name="connsiteX8" fmla="*/ 2953 w 8702"/>
                <a:gd name="connsiteY8" fmla="*/ 5201 h 50181"/>
                <a:gd name="connsiteX9" fmla="*/ 5494 w 8702"/>
                <a:gd name="connsiteY9" fmla="*/ -135 h 50181"/>
                <a:gd name="connsiteX10" fmla="*/ 8416 w 8702"/>
                <a:gd name="connsiteY10" fmla="*/ -135 h 50181"/>
                <a:gd name="connsiteX11" fmla="*/ 5113 w 8702"/>
                <a:gd name="connsiteY11" fmla="*/ 7107 h 50181"/>
                <a:gd name="connsiteX12" fmla="*/ 2572 w 8702"/>
                <a:gd name="connsiteY12" fmla="*/ 12442 h 50181"/>
                <a:gd name="connsiteX13" fmla="*/ 5113 w 8702"/>
                <a:gd name="connsiteY13" fmla="*/ 17651 h 50181"/>
                <a:gd name="connsiteX14" fmla="*/ 6167 w 8702"/>
                <a:gd name="connsiteY14" fmla="*/ 31079 h 50181"/>
                <a:gd name="connsiteX15" fmla="*/ 5113 w 8702"/>
                <a:gd name="connsiteY15" fmla="*/ 32134 h 50181"/>
                <a:gd name="connsiteX16" fmla="*/ 4084 w 8702"/>
                <a:gd name="connsiteY16" fmla="*/ 41776 h 50181"/>
                <a:gd name="connsiteX17" fmla="*/ 5113 w 8702"/>
                <a:gd name="connsiteY17" fmla="*/ 42805 h 50181"/>
                <a:gd name="connsiteX18" fmla="*/ 8416 w 8702"/>
                <a:gd name="connsiteY18" fmla="*/ 50047 h 5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02" h="50181">
                  <a:moveTo>
                    <a:pt x="8416" y="50047"/>
                  </a:moveTo>
                  <a:lnTo>
                    <a:pt x="5494" y="50047"/>
                  </a:lnTo>
                  <a:cubicBezTo>
                    <a:pt x="5481" y="47976"/>
                    <a:pt x="4541" y="46032"/>
                    <a:pt x="2953" y="44711"/>
                  </a:cubicBezTo>
                  <a:cubicBezTo>
                    <a:pt x="-1049" y="41077"/>
                    <a:pt x="-1341" y="34890"/>
                    <a:pt x="2292" y="30889"/>
                  </a:cubicBezTo>
                  <a:cubicBezTo>
                    <a:pt x="2496" y="30660"/>
                    <a:pt x="2724" y="30444"/>
                    <a:pt x="2953" y="30228"/>
                  </a:cubicBezTo>
                  <a:cubicBezTo>
                    <a:pt x="5862" y="27916"/>
                    <a:pt x="6345" y="23686"/>
                    <a:pt x="4033" y="20764"/>
                  </a:cubicBezTo>
                  <a:cubicBezTo>
                    <a:pt x="3715" y="20370"/>
                    <a:pt x="3359" y="20001"/>
                    <a:pt x="2953" y="19684"/>
                  </a:cubicBezTo>
                  <a:cubicBezTo>
                    <a:pt x="-1049" y="16050"/>
                    <a:pt x="-1341" y="9864"/>
                    <a:pt x="2292" y="5862"/>
                  </a:cubicBezTo>
                  <a:cubicBezTo>
                    <a:pt x="2496" y="5633"/>
                    <a:pt x="2724" y="5417"/>
                    <a:pt x="2953" y="5201"/>
                  </a:cubicBezTo>
                  <a:cubicBezTo>
                    <a:pt x="4541" y="3880"/>
                    <a:pt x="5481" y="1936"/>
                    <a:pt x="5494" y="-135"/>
                  </a:cubicBezTo>
                  <a:lnTo>
                    <a:pt x="8416" y="-135"/>
                  </a:lnTo>
                  <a:cubicBezTo>
                    <a:pt x="8428" y="2648"/>
                    <a:pt x="7222" y="5290"/>
                    <a:pt x="5113" y="7107"/>
                  </a:cubicBezTo>
                  <a:cubicBezTo>
                    <a:pt x="3538" y="8428"/>
                    <a:pt x="2610" y="10384"/>
                    <a:pt x="2572" y="12442"/>
                  </a:cubicBezTo>
                  <a:cubicBezTo>
                    <a:pt x="2610" y="14475"/>
                    <a:pt x="3538" y="16381"/>
                    <a:pt x="5113" y="17651"/>
                  </a:cubicBezTo>
                  <a:cubicBezTo>
                    <a:pt x="9114" y="21068"/>
                    <a:pt x="9584" y="27090"/>
                    <a:pt x="6167" y="31079"/>
                  </a:cubicBezTo>
                  <a:cubicBezTo>
                    <a:pt x="5837" y="31460"/>
                    <a:pt x="5494" y="31816"/>
                    <a:pt x="5113" y="32134"/>
                  </a:cubicBezTo>
                  <a:cubicBezTo>
                    <a:pt x="2165" y="34509"/>
                    <a:pt x="1708" y="38829"/>
                    <a:pt x="4084" y="41776"/>
                  </a:cubicBezTo>
                  <a:cubicBezTo>
                    <a:pt x="4388" y="42157"/>
                    <a:pt x="4732" y="42500"/>
                    <a:pt x="5113" y="42805"/>
                  </a:cubicBezTo>
                  <a:cubicBezTo>
                    <a:pt x="7222" y="44622"/>
                    <a:pt x="8428" y="47264"/>
                    <a:pt x="8416" y="50047"/>
                  </a:cubicBezTo>
                  <a:close/>
                </a:path>
              </a:pathLst>
            </a:custGeom>
            <a:solidFill>
              <a:srgbClr val="3F4444"/>
            </a:solidFill>
            <a:ln w="12688" cap="flat">
              <a:noFill/>
              <a:prstDash val="solid"/>
              <a:miter/>
            </a:ln>
          </p:spPr>
          <p:txBody>
            <a:bodyPr rtlCol="0" anchor="ctr"/>
            <a:lstStyle/>
            <a:p>
              <a:endParaRPr lang="en-US"/>
            </a:p>
          </p:txBody>
        </p:sp>
        <p:sp>
          <p:nvSpPr>
            <p:cNvPr id="343" name="Freeform: Shape 379">
              <a:extLst>
                <a:ext uri="{FF2B5EF4-FFF2-40B4-BE49-F238E27FC236}">
                  <a16:creationId xmlns:a16="http://schemas.microsoft.com/office/drawing/2014/main" xmlns="" id="{D627A41E-659E-4027-979B-E7C5AB884088}"/>
                </a:ext>
              </a:extLst>
            </p:cNvPr>
            <p:cNvSpPr/>
            <p:nvPr/>
          </p:nvSpPr>
          <p:spPr>
            <a:xfrm>
              <a:off x="7505031" y="2536876"/>
              <a:ext cx="52139" cy="53080"/>
            </a:xfrm>
            <a:custGeom>
              <a:avLst/>
              <a:gdLst>
                <a:gd name="connsiteX0" fmla="*/ 37858 w 37858"/>
                <a:gd name="connsiteY0" fmla="*/ 18929 h 37858"/>
                <a:gd name="connsiteX1" fmla="*/ 18929 w 37858"/>
                <a:gd name="connsiteY1" fmla="*/ 37858 h 37858"/>
                <a:gd name="connsiteX2" fmla="*/ 0 w 37858"/>
                <a:gd name="connsiteY2" fmla="*/ 18929 h 37858"/>
                <a:gd name="connsiteX3" fmla="*/ 18929 w 37858"/>
                <a:gd name="connsiteY3" fmla="*/ 0 h 37858"/>
                <a:gd name="connsiteX4" fmla="*/ 37858 w 37858"/>
                <a:gd name="connsiteY4" fmla="*/ 18929 h 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58" h="37858">
                  <a:moveTo>
                    <a:pt x="37858" y="18929"/>
                  </a:moveTo>
                  <a:cubicBezTo>
                    <a:pt x="37858" y="29383"/>
                    <a:pt x="29384" y="37858"/>
                    <a:pt x="18929" y="37858"/>
                  </a:cubicBezTo>
                  <a:cubicBezTo>
                    <a:pt x="8475" y="37858"/>
                    <a:pt x="0" y="29383"/>
                    <a:pt x="0" y="18929"/>
                  </a:cubicBezTo>
                  <a:cubicBezTo>
                    <a:pt x="0" y="8475"/>
                    <a:pt x="8475" y="0"/>
                    <a:pt x="18929" y="0"/>
                  </a:cubicBezTo>
                  <a:cubicBezTo>
                    <a:pt x="29384" y="0"/>
                    <a:pt x="37858" y="8475"/>
                    <a:pt x="37858" y="18929"/>
                  </a:cubicBezTo>
                  <a:close/>
                </a:path>
              </a:pathLst>
            </a:custGeom>
            <a:solidFill>
              <a:srgbClr val="D9DADA"/>
            </a:solidFill>
            <a:ln w="3172" cap="flat">
              <a:solidFill>
                <a:srgbClr val="4D4D4D"/>
              </a:solidFill>
              <a:prstDash val="solid"/>
              <a:miter/>
            </a:ln>
          </p:spPr>
          <p:txBody>
            <a:bodyPr rtlCol="0" anchor="ctr"/>
            <a:lstStyle/>
            <a:p>
              <a:endParaRPr lang="en-US"/>
            </a:p>
          </p:txBody>
        </p:sp>
        <p:sp>
          <p:nvSpPr>
            <p:cNvPr id="344" name="Freeform: Shape 380">
              <a:extLst>
                <a:ext uri="{FF2B5EF4-FFF2-40B4-BE49-F238E27FC236}">
                  <a16:creationId xmlns:a16="http://schemas.microsoft.com/office/drawing/2014/main" xmlns="" id="{672FF1EA-A544-4183-BFB8-10A6C766D00C}"/>
                </a:ext>
              </a:extLst>
            </p:cNvPr>
            <p:cNvSpPr/>
            <p:nvPr/>
          </p:nvSpPr>
          <p:spPr>
            <a:xfrm>
              <a:off x="7569203" y="2572500"/>
              <a:ext cx="11986" cy="70357"/>
            </a:xfrm>
            <a:custGeom>
              <a:avLst/>
              <a:gdLst>
                <a:gd name="connsiteX0" fmla="*/ 8416 w 8703"/>
                <a:gd name="connsiteY0" fmla="*/ 50047 h 50181"/>
                <a:gd name="connsiteX1" fmla="*/ 5494 w 8703"/>
                <a:gd name="connsiteY1" fmla="*/ 50047 h 50181"/>
                <a:gd name="connsiteX2" fmla="*/ 2953 w 8703"/>
                <a:gd name="connsiteY2" fmla="*/ 44711 h 50181"/>
                <a:gd name="connsiteX3" fmla="*/ 2292 w 8703"/>
                <a:gd name="connsiteY3" fmla="*/ 30889 h 50181"/>
                <a:gd name="connsiteX4" fmla="*/ 2953 w 8703"/>
                <a:gd name="connsiteY4" fmla="*/ 30228 h 50181"/>
                <a:gd name="connsiteX5" fmla="*/ 4033 w 8703"/>
                <a:gd name="connsiteY5" fmla="*/ 20764 h 50181"/>
                <a:gd name="connsiteX6" fmla="*/ 2953 w 8703"/>
                <a:gd name="connsiteY6" fmla="*/ 19684 h 50181"/>
                <a:gd name="connsiteX7" fmla="*/ 2292 w 8703"/>
                <a:gd name="connsiteY7" fmla="*/ 5862 h 50181"/>
                <a:gd name="connsiteX8" fmla="*/ 2953 w 8703"/>
                <a:gd name="connsiteY8" fmla="*/ 5201 h 50181"/>
                <a:gd name="connsiteX9" fmla="*/ 5494 w 8703"/>
                <a:gd name="connsiteY9" fmla="*/ -135 h 50181"/>
                <a:gd name="connsiteX10" fmla="*/ 8416 w 8703"/>
                <a:gd name="connsiteY10" fmla="*/ -135 h 50181"/>
                <a:gd name="connsiteX11" fmla="*/ 5113 w 8703"/>
                <a:gd name="connsiteY11" fmla="*/ 7107 h 50181"/>
                <a:gd name="connsiteX12" fmla="*/ 2572 w 8703"/>
                <a:gd name="connsiteY12" fmla="*/ 12442 h 50181"/>
                <a:gd name="connsiteX13" fmla="*/ 5113 w 8703"/>
                <a:gd name="connsiteY13" fmla="*/ 17651 h 50181"/>
                <a:gd name="connsiteX14" fmla="*/ 6167 w 8703"/>
                <a:gd name="connsiteY14" fmla="*/ 31079 h 50181"/>
                <a:gd name="connsiteX15" fmla="*/ 5113 w 8703"/>
                <a:gd name="connsiteY15" fmla="*/ 32134 h 50181"/>
                <a:gd name="connsiteX16" fmla="*/ 4084 w 8703"/>
                <a:gd name="connsiteY16" fmla="*/ 41776 h 50181"/>
                <a:gd name="connsiteX17" fmla="*/ 5113 w 8703"/>
                <a:gd name="connsiteY17" fmla="*/ 42805 h 50181"/>
                <a:gd name="connsiteX18" fmla="*/ 8416 w 8703"/>
                <a:gd name="connsiteY18" fmla="*/ 50047 h 5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03" h="50181">
                  <a:moveTo>
                    <a:pt x="8416" y="50047"/>
                  </a:moveTo>
                  <a:lnTo>
                    <a:pt x="5494" y="50047"/>
                  </a:lnTo>
                  <a:cubicBezTo>
                    <a:pt x="5482" y="47976"/>
                    <a:pt x="4541" y="46032"/>
                    <a:pt x="2953" y="44711"/>
                  </a:cubicBezTo>
                  <a:cubicBezTo>
                    <a:pt x="-1049" y="41077"/>
                    <a:pt x="-1341" y="34890"/>
                    <a:pt x="2292" y="30889"/>
                  </a:cubicBezTo>
                  <a:cubicBezTo>
                    <a:pt x="2496" y="30660"/>
                    <a:pt x="2724" y="30444"/>
                    <a:pt x="2953" y="30228"/>
                  </a:cubicBezTo>
                  <a:cubicBezTo>
                    <a:pt x="5862" y="27916"/>
                    <a:pt x="6345" y="23686"/>
                    <a:pt x="4033" y="20764"/>
                  </a:cubicBezTo>
                  <a:cubicBezTo>
                    <a:pt x="3715" y="20370"/>
                    <a:pt x="3359" y="20001"/>
                    <a:pt x="2953" y="19684"/>
                  </a:cubicBezTo>
                  <a:cubicBezTo>
                    <a:pt x="-1049" y="16050"/>
                    <a:pt x="-1341" y="9864"/>
                    <a:pt x="2292" y="5862"/>
                  </a:cubicBezTo>
                  <a:cubicBezTo>
                    <a:pt x="2496" y="5633"/>
                    <a:pt x="2724" y="5417"/>
                    <a:pt x="2953" y="5201"/>
                  </a:cubicBezTo>
                  <a:cubicBezTo>
                    <a:pt x="4541" y="3880"/>
                    <a:pt x="5482" y="1936"/>
                    <a:pt x="5494" y="-135"/>
                  </a:cubicBezTo>
                  <a:lnTo>
                    <a:pt x="8416" y="-135"/>
                  </a:lnTo>
                  <a:cubicBezTo>
                    <a:pt x="8429" y="2648"/>
                    <a:pt x="7222" y="5290"/>
                    <a:pt x="5113" y="7107"/>
                  </a:cubicBezTo>
                  <a:cubicBezTo>
                    <a:pt x="3538" y="8428"/>
                    <a:pt x="2610" y="10384"/>
                    <a:pt x="2572" y="12442"/>
                  </a:cubicBezTo>
                  <a:cubicBezTo>
                    <a:pt x="2610" y="14475"/>
                    <a:pt x="3538" y="16381"/>
                    <a:pt x="5113" y="17651"/>
                  </a:cubicBezTo>
                  <a:cubicBezTo>
                    <a:pt x="9114" y="21068"/>
                    <a:pt x="9585" y="27090"/>
                    <a:pt x="6167" y="31079"/>
                  </a:cubicBezTo>
                  <a:cubicBezTo>
                    <a:pt x="5837" y="31460"/>
                    <a:pt x="5494" y="31816"/>
                    <a:pt x="5113" y="32134"/>
                  </a:cubicBezTo>
                  <a:cubicBezTo>
                    <a:pt x="2165" y="34509"/>
                    <a:pt x="1709" y="38829"/>
                    <a:pt x="4084" y="41776"/>
                  </a:cubicBezTo>
                  <a:cubicBezTo>
                    <a:pt x="4389" y="42157"/>
                    <a:pt x="4732" y="42500"/>
                    <a:pt x="5113" y="42805"/>
                  </a:cubicBezTo>
                  <a:cubicBezTo>
                    <a:pt x="7222" y="44622"/>
                    <a:pt x="8429" y="47264"/>
                    <a:pt x="8416" y="50047"/>
                  </a:cubicBezTo>
                  <a:close/>
                </a:path>
              </a:pathLst>
            </a:custGeom>
            <a:solidFill>
              <a:srgbClr val="3F4444"/>
            </a:solidFill>
            <a:ln w="12688" cap="flat">
              <a:noFill/>
              <a:prstDash val="solid"/>
              <a:miter/>
            </a:ln>
          </p:spPr>
          <p:txBody>
            <a:bodyPr rtlCol="0" anchor="ctr"/>
            <a:lstStyle/>
            <a:p>
              <a:endParaRPr lang="en-US"/>
            </a:p>
          </p:txBody>
        </p:sp>
        <p:sp>
          <p:nvSpPr>
            <p:cNvPr id="345" name="Freeform: Shape 381">
              <a:extLst>
                <a:ext uri="{FF2B5EF4-FFF2-40B4-BE49-F238E27FC236}">
                  <a16:creationId xmlns:a16="http://schemas.microsoft.com/office/drawing/2014/main" xmlns="" id="{7FDFBB97-5D1D-4A71-8DE1-F7818CEC5AE0}"/>
                </a:ext>
              </a:extLst>
            </p:cNvPr>
            <p:cNvSpPr/>
            <p:nvPr/>
          </p:nvSpPr>
          <p:spPr>
            <a:xfrm>
              <a:off x="7560320" y="2536876"/>
              <a:ext cx="52139" cy="53080"/>
            </a:xfrm>
            <a:custGeom>
              <a:avLst/>
              <a:gdLst>
                <a:gd name="connsiteX0" fmla="*/ 37858 w 37858"/>
                <a:gd name="connsiteY0" fmla="*/ 18929 h 37858"/>
                <a:gd name="connsiteX1" fmla="*/ 18929 w 37858"/>
                <a:gd name="connsiteY1" fmla="*/ 37858 h 37858"/>
                <a:gd name="connsiteX2" fmla="*/ 0 w 37858"/>
                <a:gd name="connsiteY2" fmla="*/ 18929 h 37858"/>
                <a:gd name="connsiteX3" fmla="*/ 18929 w 37858"/>
                <a:gd name="connsiteY3" fmla="*/ 0 h 37858"/>
                <a:gd name="connsiteX4" fmla="*/ 37858 w 37858"/>
                <a:gd name="connsiteY4" fmla="*/ 18929 h 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58" h="37858">
                  <a:moveTo>
                    <a:pt x="37858" y="18929"/>
                  </a:moveTo>
                  <a:cubicBezTo>
                    <a:pt x="37858" y="29383"/>
                    <a:pt x="29383" y="37858"/>
                    <a:pt x="18929" y="37858"/>
                  </a:cubicBezTo>
                  <a:cubicBezTo>
                    <a:pt x="8475" y="37858"/>
                    <a:pt x="0" y="29383"/>
                    <a:pt x="0" y="18929"/>
                  </a:cubicBezTo>
                  <a:cubicBezTo>
                    <a:pt x="0" y="8475"/>
                    <a:pt x="8475" y="0"/>
                    <a:pt x="18929" y="0"/>
                  </a:cubicBezTo>
                  <a:cubicBezTo>
                    <a:pt x="29383" y="0"/>
                    <a:pt x="37858" y="8475"/>
                    <a:pt x="37858" y="18929"/>
                  </a:cubicBezTo>
                  <a:close/>
                </a:path>
              </a:pathLst>
            </a:custGeom>
            <a:solidFill>
              <a:srgbClr val="D9DADA"/>
            </a:solidFill>
            <a:ln w="3172" cap="flat">
              <a:solidFill>
                <a:srgbClr val="4D4D4D"/>
              </a:solidFill>
              <a:prstDash val="solid"/>
              <a:miter/>
            </a:ln>
          </p:spPr>
          <p:txBody>
            <a:bodyPr rtlCol="0" anchor="ctr"/>
            <a:lstStyle/>
            <a:p>
              <a:endParaRPr lang="en-US"/>
            </a:p>
          </p:txBody>
        </p:sp>
        <p:sp>
          <p:nvSpPr>
            <p:cNvPr id="346" name="Freeform: Shape 382">
              <a:extLst>
                <a:ext uri="{FF2B5EF4-FFF2-40B4-BE49-F238E27FC236}">
                  <a16:creationId xmlns:a16="http://schemas.microsoft.com/office/drawing/2014/main" xmlns="" id="{F0304A72-1236-444E-9DAF-C6ADB5E6C1DF}"/>
                </a:ext>
              </a:extLst>
            </p:cNvPr>
            <p:cNvSpPr/>
            <p:nvPr/>
          </p:nvSpPr>
          <p:spPr>
            <a:xfrm>
              <a:off x="7570594" y="2659244"/>
              <a:ext cx="11984" cy="70178"/>
            </a:xfrm>
            <a:custGeom>
              <a:avLst/>
              <a:gdLst>
                <a:gd name="connsiteX0" fmla="*/ -216 w 8702"/>
                <a:gd name="connsiteY0" fmla="*/ -135 h 50054"/>
                <a:gd name="connsiteX1" fmla="*/ 2706 w 8702"/>
                <a:gd name="connsiteY1" fmla="*/ -135 h 50054"/>
                <a:gd name="connsiteX2" fmla="*/ 5247 w 8702"/>
                <a:gd name="connsiteY2" fmla="*/ 5074 h 50054"/>
                <a:gd name="connsiteX3" fmla="*/ 5907 w 8702"/>
                <a:gd name="connsiteY3" fmla="*/ 18896 h 50054"/>
                <a:gd name="connsiteX4" fmla="*/ 5247 w 8702"/>
                <a:gd name="connsiteY4" fmla="*/ 19557 h 50054"/>
                <a:gd name="connsiteX5" fmla="*/ 2706 w 8702"/>
                <a:gd name="connsiteY5" fmla="*/ 24893 h 50054"/>
                <a:gd name="connsiteX6" fmla="*/ 5247 w 8702"/>
                <a:gd name="connsiteY6" fmla="*/ 30101 h 50054"/>
                <a:gd name="connsiteX7" fmla="*/ 8423 w 8702"/>
                <a:gd name="connsiteY7" fmla="*/ 37342 h 50054"/>
                <a:gd name="connsiteX8" fmla="*/ 5247 w 8702"/>
                <a:gd name="connsiteY8" fmla="*/ 44584 h 50054"/>
                <a:gd name="connsiteX9" fmla="*/ 2706 w 8702"/>
                <a:gd name="connsiteY9" fmla="*/ 49920 h 50054"/>
                <a:gd name="connsiteX10" fmla="*/ -216 w 8702"/>
                <a:gd name="connsiteY10" fmla="*/ 49920 h 50054"/>
                <a:gd name="connsiteX11" fmla="*/ 3087 w 8702"/>
                <a:gd name="connsiteY11" fmla="*/ 42678 h 50054"/>
                <a:gd name="connsiteX12" fmla="*/ 4166 w 8702"/>
                <a:gd name="connsiteY12" fmla="*/ 33214 h 50054"/>
                <a:gd name="connsiteX13" fmla="*/ 3087 w 8702"/>
                <a:gd name="connsiteY13" fmla="*/ 32134 h 50054"/>
                <a:gd name="connsiteX14" fmla="*/ 2033 w 8702"/>
                <a:gd name="connsiteY14" fmla="*/ 18706 h 50054"/>
                <a:gd name="connsiteX15" fmla="*/ 3087 w 8702"/>
                <a:gd name="connsiteY15" fmla="*/ 17651 h 50054"/>
                <a:gd name="connsiteX16" fmla="*/ 4166 w 8702"/>
                <a:gd name="connsiteY16" fmla="*/ 8187 h 50054"/>
                <a:gd name="connsiteX17" fmla="*/ 3087 w 8702"/>
                <a:gd name="connsiteY17" fmla="*/ 7107 h 50054"/>
                <a:gd name="connsiteX18" fmla="*/ -216 w 8702"/>
                <a:gd name="connsiteY18" fmla="*/ -135 h 5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02" h="50054">
                  <a:moveTo>
                    <a:pt x="-216" y="-135"/>
                  </a:moveTo>
                  <a:lnTo>
                    <a:pt x="2706" y="-135"/>
                  </a:lnTo>
                  <a:cubicBezTo>
                    <a:pt x="2744" y="1898"/>
                    <a:pt x="3671" y="3804"/>
                    <a:pt x="5247" y="5074"/>
                  </a:cubicBezTo>
                  <a:cubicBezTo>
                    <a:pt x="9248" y="8707"/>
                    <a:pt x="9541" y="14894"/>
                    <a:pt x="5907" y="18896"/>
                  </a:cubicBezTo>
                  <a:cubicBezTo>
                    <a:pt x="5704" y="19125"/>
                    <a:pt x="5475" y="19341"/>
                    <a:pt x="5247" y="19557"/>
                  </a:cubicBezTo>
                  <a:cubicBezTo>
                    <a:pt x="3671" y="20878"/>
                    <a:pt x="2744" y="22834"/>
                    <a:pt x="2706" y="24893"/>
                  </a:cubicBezTo>
                  <a:cubicBezTo>
                    <a:pt x="2719" y="26925"/>
                    <a:pt x="3659" y="28831"/>
                    <a:pt x="5247" y="30101"/>
                  </a:cubicBezTo>
                  <a:cubicBezTo>
                    <a:pt x="7266" y="31969"/>
                    <a:pt x="8410" y="34598"/>
                    <a:pt x="8423" y="37342"/>
                  </a:cubicBezTo>
                  <a:cubicBezTo>
                    <a:pt x="8448" y="40099"/>
                    <a:pt x="7292" y="42729"/>
                    <a:pt x="5247" y="44584"/>
                  </a:cubicBezTo>
                  <a:cubicBezTo>
                    <a:pt x="3671" y="45905"/>
                    <a:pt x="2744" y="47861"/>
                    <a:pt x="2706" y="49920"/>
                  </a:cubicBezTo>
                  <a:lnTo>
                    <a:pt x="-216" y="49920"/>
                  </a:lnTo>
                  <a:cubicBezTo>
                    <a:pt x="-191" y="47150"/>
                    <a:pt x="1004" y="44520"/>
                    <a:pt x="3087" y="42678"/>
                  </a:cubicBezTo>
                  <a:cubicBezTo>
                    <a:pt x="5996" y="40366"/>
                    <a:pt x="6479" y="36136"/>
                    <a:pt x="4166" y="33214"/>
                  </a:cubicBezTo>
                  <a:cubicBezTo>
                    <a:pt x="3849" y="32820"/>
                    <a:pt x="3493" y="32451"/>
                    <a:pt x="3087" y="32134"/>
                  </a:cubicBezTo>
                  <a:cubicBezTo>
                    <a:pt x="-915" y="28716"/>
                    <a:pt x="-1385" y="22695"/>
                    <a:pt x="2033" y="18706"/>
                  </a:cubicBezTo>
                  <a:cubicBezTo>
                    <a:pt x="2363" y="18325"/>
                    <a:pt x="2706" y="17969"/>
                    <a:pt x="3087" y="17651"/>
                  </a:cubicBezTo>
                  <a:cubicBezTo>
                    <a:pt x="5996" y="15339"/>
                    <a:pt x="6479" y="11109"/>
                    <a:pt x="4166" y="8187"/>
                  </a:cubicBezTo>
                  <a:cubicBezTo>
                    <a:pt x="3849" y="7793"/>
                    <a:pt x="3493" y="7424"/>
                    <a:pt x="3087" y="7107"/>
                  </a:cubicBezTo>
                  <a:cubicBezTo>
                    <a:pt x="1016" y="5265"/>
                    <a:pt x="-191" y="2635"/>
                    <a:pt x="-216" y="-135"/>
                  </a:cubicBezTo>
                  <a:close/>
                </a:path>
              </a:pathLst>
            </a:custGeom>
            <a:solidFill>
              <a:srgbClr val="3F4444"/>
            </a:solidFill>
            <a:ln w="12688" cap="flat">
              <a:noFill/>
              <a:prstDash val="solid"/>
              <a:miter/>
            </a:ln>
          </p:spPr>
          <p:txBody>
            <a:bodyPr rtlCol="0" anchor="ctr"/>
            <a:lstStyle/>
            <a:p>
              <a:endParaRPr lang="en-US"/>
            </a:p>
          </p:txBody>
        </p:sp>
        <p:sp>
          <p:nvSpPr>
            <p:cNvPr id="347" name="Freeform: Shape 383">
              <a:extLst>
                <a:ext uri="{FF2B5EF4-FFF2-40B4-BE49-F238E27FC236}">
                  <a16:creationId xmlns:a16="http://schemas.microsoft.com/office/drawing/2014/main" xmlns="" id="{ED09B5FE-B1A2-418D-8E68-D829F5134E73}"/>
                </a:ext>
              </a:extLst>
            </p:cNvPr>
            <p:cNvSpPr/>
            <p:nvPr/>
          </p:nvSpPr>
          <p:spPr>
            <a:xfrm>
              <a:off x="7561194" y="2712145"/>
              <a:ext cx="52139" cy="53080"/>
            </a:xfrm>
            <a:custGeom>
              <a:avLst/>
              <a:gdLst>
                <a:gd name="connsiteX0" fmla="*/ 37858 w 37858"/>
                <a:gd name="connsiteY0" fmla="*/ 18929 h 37858"/>
                <a:gd name="connsiteX1" fmla="*/ 18929 w 37858"/>
                <a:gd name="connsiteY1" fmla="*/ 37858 h 37858"/>
                <a:gd name="connsiteX2" fmla="*/ 0 w 37858"/>
                <a:gd name="connsiteY2" fmla="*/ 18929 h 37858"/>
                <a:gd name="connsiteX3" fmla="*/ 18929 w 37858"/>
                <a:gd name="connsiteY3" fmla="*/ 0 h 37858"/>
                <a:gd name="connsiteX4" fmla="*/ 37858 w 37858"/>
                <a:gd name="connsiteY4" fmla="*/ 18929 h 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58" h="37858">
                  <a:moveTo>
                    <a:pt x="37858" y="18929"/>
                  </a:moveTo>
                  <a:cubicBezTo>
                    <a:pt x="37858" y="29383"/>
                    <a:pt x="29384" y="37858"/>
                    <a:pt x="18929" y="37858"/>
                  </a:cubicBezTo>
                  <a:cubicBezTo>
                    <a:pt x="8475" y="37858"/>
                    <a:pt x="0" y="29383"/>
                    <a:pt x="0" y="18929"/>
                  </a:cubicBezTo>
                  <a:cubicBezTo>
                    <a:pt x="0" y="8475"/>
                    <a:pt x="8475" y="0"/>
                    <a:pt x="18929" y="0"/>
                  </a:cubicBezTo>
                  <a:cubicBezTo>
                    <a:pt x="29384" y="0"/>
                    <a:pt x="37858" y="8475"/>
                    <a:pt x="37858" y="18929"/>
                  </a:cubicBezTo>
                  <a:close/>
                </a:path>
              </a:pathLst>
            </a:custGeom>
            <a:solidFill>
              <a:srgbClr val="D9DADA"/>
            </a:solidFill>
            <a:ln w="3172" cap="flat">
              <a:solidFill>
                <a:srgbClr val="4D4D4D"/>
              </a:solidFill>
              <a:prstDash val="solid"/>
              <a:miter/>
            </a:ln>
          </p:spPr>
          <p:txBody>
            <a:bodyPr rtlCol="0" anchor="ctr"/>
            <a:lstStyle/>
            <a:p>
              <a:endParaRPr lang="en-US"/>
            </a:p>
          </p:txBody>
        </p:sp>
        <p:sp>
          <p:nvSpPr>
            <p:cNvPr id="348" name="Freeform: Shape 384">
              <a:extLst>
                <a:ext uri="{FF2B5EF4-FFF2-40B4-BE49-F238E27FC236}">
                  <a16:creationId xmlns:a16="http://schemas.microsoft.com/office/drawing/2014/main" xmlns="" id="{4D73290C-B471-40F5-A69F-A64D8FA088FB}"/>
                </a:ext>
              </a:extLst>
            </p:cNvPr>
            <p:cNvSpPr/>
            <p:nvPr/>
          </p:nvSpPr>
          <p:spPr>
            <a:xfrm>
              <a:off x="7536999" y="2659244"/>
              <a:ext cx="11986" cy="70178"/>
            </a:xfrm>
            <a:custGeom>
              <a:avLst/>
              <a:gdLst>
                <a:gd name="connsiteX0" fmla="*/ -215 w 8703"/>
                <a:gd name="connsiteY0" fmla="*/ -135 h 50054"/>
                <a:gd name="connsiteX1" fmla="*/ 2706 w 8703"/>
                <a:gd name="connsiteY1" fmla="*/ -135 h 50054"/>
                <a:gd name="connsiteX2" fmla="*/ 5247 w 8703"/>
                <a:gd name="connsiteY2" fmla="*/ 5074 h 50054"/>
                <a:gd name="connsiteX3" fmla="*/ 5908 w 8703"/>
                <a:gd name="connsiteY3" fmla="*/ 18896 h 50054"/>
                <a:gd name="connsiteX4" fmla="*/ 5247 w 8703"/>
                <a:gd name="connsiteY4" fmla="*/ 19557 h 50054"/>
                <a:gd name="connsiteX5" fmla="*/ 2706 w 8703"/>
                <a:gd name="connsiteY5" fmla="*/ 24893 h 50054"/>
                <a:gd name="connsiteX6" fmla="*/ 5247 w 8703"/>
                <a:gd name="connsiteY6" fmla="*/ 30101 h 50054"/>
                <a:gd name="connsiteX7" fmla="*/ 8423 w 8703"/>
                <a:gd name="connsiteY7" fmla="*/ 37342 h 50054"/>
                <a:gd name="connsiteX8" fmla="*/ 5247 w 8703"/>
                <a:gd name="connsiteY8" fmla="*/ 44584 h 50054"/>
                <a:gd name="connsiteX9" fmla="*/ 2706 w 8703"/>
                <a:gd name="connsiteY9" fmla="*/ 49920 h 50054"/>
                <a:gd name="connsiteX10" fmla="*/ -215 w 8703"/>
                <a:gd name="connsiteY10" fmla="*/ 49920 h 50054"/>
                <a:gd name="connsiteX11" fmla="*/ 3087 w 8703"/>
                <a:gd name="connsiteY11" fmla="*/ 42678 h 50054"/>
                <a:gd name="connsiteX12" fmla="*/ 4167 w 8703"/>
                <a:gd name="connsiteY12" fmla="*/ 33214 h 50054"/>
                <a:gd name="connsiteX13" fmla="*/ 3087 w 8703"/>
                <a:gd name="connsiteY13" fmla="*/ 32134 h 50054"/>
                <a:gd name="connsiteX14" fmla="*/ 2033 w 8703"/>
                <a:gd name="connsiteY14" fmla="*/ 18706 h 50054"/>
                <a:gd name="connsiteX15" fmla="*/ 3087 w 8703"/>
                <a:gd name="connsiteY15" fmla="*/ 17651 h 50054"/>
                <a:gd name="connsiteX16" fmla="*/ 4167 w 8703"/>
                <a:gd name="connsiteY16" fmla="*/ 8187 h 50054"/>
                <a:gd name="connsiteX17" fmla="*/ 3087 w 8703"/>
                <a:gd name="connsiteY17" fmla="*/ 7107 h 50054"/>
                <a:gd name="connsiteX18" fmla="*/ -215 w 8703"/>
                <a:gd name="connsiteY18" fmla="*/ -135 h 5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03" h="50054">
                  <a:moveTo>
                    <a:pt x="-215" y="-135"/>
                  </a:moveTo>
                  <a:lnTo>
                    <a:pt x="2706" y="-135"/>
                  </a:lnTo>
                  <a:cubicBezTo>
                    <a:pt x="2681" y="1911"/>
                    <a:pt x="3634" y="3829"/>
                    <a:pt x="5247" y="5074"/>
                  </a:cubicBezTo>
                  <a:cubicBezTo>
                    <a:pt x="9249" y="8707"/>
                    <a:pt x="9541" y="14894"/>
                    <a:pt x="5908" y="18896"/>
                  </a:cubicBezTo>
                  <a:cubicBezTo>
                    <a:pt x="5705" y="19125"/>
                    <a:pt x="5476" y="19341"/>
                    <a:pt x="5247" y="19557"/>
                  </a:cubicBezTo>
                  <a:cubicBezTo>
                    <a:pt x="3621" y="20853"/>
                    <a:pt x="2681" y="22822"/>
                    <a:pt x="2706" y="24893"/>
                  </a:cubicBezTo>
                  <a:cubicBezTo>
                    <a:pt x="2668" y="26938"/>
                    <a:pt x="3608" y="28869"/>
                    <a:pt x="5247" y="30101"/>
                  </a:cubicBezTo>
                  <a:cubicBezTo>
                    <a:pt x="7267" y="31969"/>
                    <a:pt x="8410" y="34598"/>
                    <a:pt x="8423" y="37342"/>
                  </a:cubicBezTo>
                  <a:cubicBezTo>
                    <a:pt x="8448" y="40099"/>
                    <a:pt x="7293" y="42729"/>
                    <a:pt x="5247" y="44584"/>
                  </a:cubicBezTo>
                  <a:cubicBezTo>
                    <a:pt x="3621" y="45880"/>
                    <a:pt x="2681" y="47849"/>
                    <a:pt x="2706" y="49920"/>
                  </a:cubicBezTo>
                  <a:lnTo>
                    <a:pt x="-215" y="49920"/>
                  </a:lnTo>
                  <a:cubicBezTo>
                    <a:pt x="-191" y="47150"/>
                    <a:pt x="1003" y="44520"/>
                    <a:pt x="3087" y="42678"/>
                  </a:cubicBezTo>
                  <a:cubicBezTo>
                    <a:pt x="5996" y="40366"/>
                    <a:pt x="6479" y="36136"/>
                    <a:pt x="4167" y="33214"/>
                  </a:cubicBezTo>
                  <a:cubicBezTo>
                    <a:pt x="3849" y="32820"/>
                    <a:pt x="3494" y="32451"/>
                    <a:pt x="3087" y="32134"/>
                  </a:cubicBezTo>
                  <a:cubicBezTo>
                    <a:pt x="-915" y="28716"/>
                    <a:pt x="-1385" y="22695"/>
                    <a:pt x="2033" y="18706"/>
                  </a:cubicBezTo>
                  <a:cubicBezTo>
                    <a:pt x="2363" y="18325"/>
                    <a:pt x="2706" y="17969"/>
                    <a:pt x="3087" y="17651"/>
                  </a:cubicBezTo>
                  <a:cubicBezTo>
                    <a:pt x="5996" y="15339"/>
                    <a:pt x="6479" y="11109"/>
                    <a:pt x="4167" y="8187"/>
                  </a:cubicBezTo>
                  <a:cubicBezTo>
                    <a:pt x="3849" y="7793"/>
                    <a:pt x="3494" y="7424"/>
                    <a:pt x="3087" y="7107"/>
                  </a:cubicBezTo>
                  <a:cubicBezTo>
                    <a:pt x="1017" y="5265"/>
                    <a:pt x="-191" y="2635"/>
                    <a:pt x="-215" y="-135"/>
                  </a:cubicBezTo>
                  <a:close/>
                </a:path>
              </a:pathLst>
            </a:custGeom>
            <a:solidFill>
              <a:srgbClr val="3F4444"/>
            </a:solidFill>
            <a:ln w="12688" cap="flat">
              <a:noFill/>
              <a:prstDash val="solid"/>
              <a:miter/>
            </a:ln>
          </p:spPr>
          <p:txBody>
            <a:bodyPr rtlCol="0" anchor="ctr"/>
            <a:lstStyle/>
            <a:p>
              <a:endParaRPr lang="en-US"/>
            </a:p>
          </p:txBody>
        </p:sp>
        <p:sp>
          <p:nvSpPr>
            <p:cNvPr id="349" name="Freeform: Shape 385">
              <a:extLst>
                <a:ext uri="{FF2B5EF4-FFF2-40B4-BE49-F238E27FC236}">
                  <a16:creationId xmlns:a16="http://schemas.microsoft.com/office/drawing/2014/main" xmlns="" id="{9BAC654B-B317-4839-94DD-17DA018F0E85}"/>
                </a:ext>
              </a:extLst>
            </p:cNvPr>
            <p:cNvSpPr/>
            <p:nvPr/>
          </p:nvSpPr>
          <p:spPr>
            <a:xfrm>
              <a:off x="7515304" y="2659244"/>
              <a:ext cx="11986" cy="70178"/>
            </a:xfrm>
            <a:custGeom>
              <a:avLst/>
              <a:gdLst>
                <a:gd name="connsiteX0" fmla="*/ -216 w 8703"/>
                <a:gd name="connsiteY0" fmla="*/ -135 h 50054"/>
                <a:gd name="connsiteX1" fmla="*/ 2706 w 8703"/>
                <a:gd name="connsiteY1" fmla="*/ -135 h 50054"/>
                <a:gd name="connsiteX2" fmla="*/ 5247 w 8703"/>
                <a:gd name="connsiteY2" fmla="*/ 5074 h 50054"/>
                <a:gd name="connsiteX3" fmla="*/ 5908 w 8703"/>
                <a:gd name="connsiteY3" fmla="*/ 18896 h 50054"/>
                <a:gd name="connsiteX4" fmla="*/ 5247 w 8703"/>
                <a:gd name="connsiteY4" fmla="*/ 19557 h 50054"/>
                <a:gd name="connsiteX5" fmla="*/ 2706 w 8703"/>
                <a:gd name="connsiteY5" fmla="*/ 24893 h 50054"/>
                <a:gd name="connsiteX6" fmla="*/ 5247 w 8703"/>
                <a:gd name="connsiteY6" fmla="*/ 30101 h 50054"/>
                <a:gd name="connsiteX7" fmla="*/ 8423 w 8703"/>
                <a:gd name="connsiteY7" fmla="*/ 37342 h 50054"/>
                <a:gd name="connsiteX8" fmla="*/ 5247 w 8703"/>
                <a:gd name="connsiteY8" fmla="*/ 44584 h 50054"/>
                <a:gd name="connsiteX9" fmla="*/ 2706 w 8703"/>
                <a:gd name="connsiteY9" fmla="*/ 49920 h 50054"/>
                <a:gd name="connsiteX10" fmla="*/ -216 w 8703"/>
                <a:gd name="connsiteY10" fmla="*/ 49920 h 50054"/>
                <a:gd name="connsiteX11" fmla="*/ 3087 w 8703"/>
                <a:gd name="connsiteY11" fmla="*/ 42678 h 50054"/>
                <a:gd name="connsiteX12" fmla="*/ 4167 w 8703"/>
                <a:gd name="connsiteY12" fmla="*/ 33214 h 50054"/>
                <a:gd name="connsiteX13" fmla="*/ 3087 w 8703"/>
                <a:gd name="connsiteY13" fmla="*/ 32134 h 50054"/>
                <a:gd name="connsiteX14" fmla="*/ 2033 w 8703"/>
                <a:gd name="connsiteY14" fmla="*/ 18706 h 50054"/>
                <a:gd name="connsiteX15" fmla="*/ 3087 w 8703"/>
                <a:gd name="connsiteY15" fmla="*/ 17651 h 50054"/>
                <a:gd name="connsiteX16" fmla="*/ 4167 w 8703"/>
                <a:gd name="connsiteY16" fmla="*/ 8187 h 50054"/>
                <a:gd name="connsiteX17" fmla="*/ 3087 w 8703"/>
                <a:gd name="connsiteY17" fmla="*/ 7107 h 50054"/>
                <a:gd name="connsiteX18" fmla="*/ -216 w 8703"/>
                <a:gd name="connsiteY18" fmla="*/ -135 h 5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03" h="50054">
                  <a:moveTo>
                    <a:pt x="-216" y="-135"/>
                  </a:moveTo>
                  <a:lnTo>
                    <a:pt x="2706" y="-135"/>
                  </a:lnTo>
                  <a:cubicBezTo>
                    <a:pt x="2744" y="1898"/>
                    <a:pt x="3672" y="3804"/>
                    <a:pt x="5247" y="5074"/>
                  </a:cubicBezTo>
                  <a:cubicBezTo>
                    <a:pt x="9249" y="8707"/>
                    <a:pt x="9541" y="14894"/>
                    <a:pt x="5908" y="18896"/>
                  </a:cubicBezTo>
                  <a:cubicBezTo>
                    <a:pt x="5704" y="19125"/>
                    <a:pt x="5475" y="19341"/>
                    <a:pt x="5247" y="19557"/>
                  </a:cubicBezTo>
                  <a:cubicBezTo>
                    <a:pt x="3672" y="20878"/>
                    <a:pt x="2744" y="22834"/>
                    <a:pt x="2706" y="24893"/>
                  </a:cubicBezTo>
                  <a:cubicBezTo>
                    <a:pt x="2719" y="26925"/>
                    <a:pt x="3659" y="28831"/>
                    <a:pt x="5247" y="30101"/>
                  </a:cubicBezTo>
                  <a:cubicBezTo>
                    <a:pt x="7267" y="31969"/>
                    <a:pt x="8410" y="34598"/>
                    <a:pt x="8423" y="37342"/>
                  </a:cubicBezTo>
                  <a:cubicBezTo>
                    <a:pt x="8448" y="40099"/>
                    <a:pt x="7292" y="42729"/>
                    <a:pt x="5247" y="44584"/>
                  </a:cubicBezTo>
                  <a:cubicBezTo>
                    <a:pt x="3672" y="45905"/>
                    <a:pt x="2744" y="47861"/>
                    <a:pt x="2706" y="49920"/>
                  </a:cubicBezTo>
                  <a:lnTo>
                    <a:pt x="-216" y="49920"/>
                  </a:lnTo>
                  <a:cubicBezTo>
                    <a:pt x="-191" y="47150"/>
                    <a:pt x="1004" y="44520"/>
                    <a:pt x="3087" y="42678"/>
                  </a:cubicBezTo>
                  <a:cubicBezTo>
                    <a:pt x="5996" y="40366"/>
                    <a:pt x="6479" y="36136"/>
                    <a:pt x="4167" y="33214"/>
                  </a:cubicBezTo>
                  <a:cubicBezTo>
                    <a:pt x="3849" y="32820"/>
                    <a:pt x="3494" y="32451"/>
                    <a:pt x="3087" y="32134"/>
                  </a:cubicBezTo>
                  <a:cubicBezTo>
                    <a:pt x="-915" y="28716"/>
                    <a:pt x="-1385" y="22695"/>
                    <a:pt x="2033" y="18706"/>
                  </a:cubicBezTo>
                  <a:cubicBezTo>
                    <a:pt x="2363" y="18325"/>
                    <a:pt x="2706" y="17969"/>
                    <a:pt x="3087" y="17651"/>
                  </a:cubicBezTo>
                  <a:cubicBezTo>
                    <a:pt x="5996" y="15339"/>
                    <a:pt x="6479" y="11109"/>
                    <a:pt x="4167" y="8187"/>
                  </a:cubicBezTo>
                  <a:cubicBezTo>
                    <a:pt x="3849" y="7793"/>
                    <a:pt x="3494" y="7424"/>
                    <a:pt x="3087" y="7107"/>
                  </a:cubicBezTo>
                  <a:cubicBezTo>
                    <a:pt x="1004" y="5265"/>
                    <a:pt x="-191" y="2635"/>
                    <a:pt x="-216" y="-135"/>
                  </a:cubicBezTo>
                  <a:close/>
                </a:path>
              </a:pathLst>
            </a:custGeom>
            <a:solidFill>
              <a:srgbClr val="3F4444"/>
            </a:solidFill>
            <a:ln w="12688" cap="flat">
              <a:noFill/>
              <a:prstDash val="solid"/>
              <a:miter/>
            </a:ln>
          </p:spPr>
          <p:txBody>
            <a:bodyPr rtlCol="0" anchor="ctr"/>
            <a:lstStyle/>
            <a:p>
              <a:endParaRPr lang="en-US"/>
            </a:p>
          </p:txBody>
        </p:sp>
        <p:sp>
          <p:nvSpPr>
            <p:cNvPr id="350" name="Freeform: Shape 386">
              <a:extLst>
                <a:ext uri="{FF2B5EF4-FFF2-40B4-BE49-F238E27FC236}">
                  <a16:creationId xmlns:a16="http://schemas.microsoft.com/office/drawing/2014/main" xmlns="" id="{1F66A6E3-A98C-4F48-BCC6-E9D67498FE71}"/>
                </a:ext>
              </a:extLst>
            </p:cNvPr>
            <p:cNvSpPr/>
            <p:nvPr/>
          </p:nvSpPr>
          <p:spPr>
            <a:xfrm>
              <a:off x="7505905" y="2712145"/>
              <a:ext cx="52139" cy="53080"/>
            </a:xfrm>
            <a:custGeom>
              <a:avLst/>
              <a:gdLst>
                <a:gd name="connsiteX0" fmla="*/ 37858 w 37858"/>
                <a:gd name="connsiteY0" fmla="*/ 18929 h 37858"/>
                <a:gd name="connsiteX1" fmla="*/ 18929 w 37858"/>
                <a:gd name="connsiteY1" fmla="*/ 37858 h 37858"/>
                <a:gd name="connsiteX2" fmla="*/ 0 w 37858"/>
                <a:gd name="connsiteY2" fmla="*/ 18929 h 37858"/>
                <a:gd name="connsiteX3" fmla="*/ 18929 w 37858"/>
                <a:gd name="connsiteY3" fmla="*/ 0 h 37858"/>
                <a:gd name="connsiteX4" fmla="*/ 37858 w 37858"/>
                <a:gd name="connsiteY4" fmla="*/ 18929 h 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58" h="37858">
                  <a:moveTo>
                    <a:pt x="37858" y="18929"/>
                  </a:moveTo>
                  <a:cubicBezTo>
                    <a:pt x="37858" y="29383"/>
                    <a:pt x="29383" y="37858"/>
                    <a:pt x="18929" y="37858"/>
                  </a:cubicBezTo>
                  <a:cubicBezTo>
                    <a:pt x="8475" y="37858"/>
                    <a:pt x="0" y="29383"/>
                    <a:pt x="0" y="18929"/>
                  </a:cubicBezTo>
                  <a:cubicBezTo>
                    <a:pt x="0" y="8475"/>
                    <a:pt x="8475" y="0"/>
                    <a:pt x="18929" y="0"/>
                  </a:cubicBezTo>
                  <a:cubicBezTo>
                    <a:pt x="29383" y="0"/>
                    <a:pt x="37858" y="8475"/>
                    <a:pt x="37858" y="18929"/>
                  </a:cubicBezTo>
                  <a:close/>
                </a:path>
              </a:pathLst>
            </a:custGeom>
            <a:solidFill>
              <a:srgbClr val="D9DADA"/>
            </a:solidFill>
            <a:ln w="3172" cap="flat">
              <a:solidFill>
                <a:srgbClr val="4D4D4D"/>
              </a:solidFill>
              <a:prstDash val="solid"/>
              <a:miter/>
            </a:ln>
          </p:spPr>
          <p:txBody>
            <a:bodyPr rtlCol="0" anchor="ctr"/>
            <a:lstStyle/>
            <a:p>
              <a:endParaRPr lang="en-US"/>
            </a:p>
          </p:txBody>
        </p:sp>
        <p:sp>
          <p:nvSpPr>
            <p:cNvPr id="351" name="Freeform: Shape 387">
              <a:extLst>
                <a:ext uri="{FF2B5EF4-FFF2-40B4-BE49-F238E27FC236}">
                  <a16:creationId xmlns:a16="http://schemas.microsoft.com/office/drawing/2014/main" xmlns="" id="{BB552016-55D8-4AC5-81E0-04D773866FBE}"/>
                </a:ext>
              </a:extLst>
            </p:cNvPr>
            <p:cNvSpPr/>
            <p:nvPr/>
          </p:nvSpPr>
          <p:spPr>
            <a:xfrm>
              <a:off x="7481712" y="2659244"/>
              <a:ext cx="11984" cy="70178"/>
            </a:xfrm>
            <a:custGeom>
              <a:avLst/>
              <a:gdLst>
                <a:gd name="connsiteX0" fmla="*/ -216 w 8702"/>
                <a:gd name="connsiteY0" fmla="*/ -135 h 50054"/>
                <a:gd name="connsiteX1" fmla="*/ 2706 w 8702"/>
                <a:gd name="connsiteY1" fmla="*/ -135 h 50054"/>
                <a:gd name="connsiteX2" fmla="*/ 5247 w 8702"/>
                <a:gd name="connsiteY2" fmla="*/ 5074 h 50054"/>
                <a:gd name="connsiteX3" fmla="*/ 5907 w 8702"/>
                <a:gd name="connsiteY3" fmla="*/ 18896 h 50054"/>
                <a:gd name="connsiteX4" fmla="*/ 5247 w 8702"/>
                <a:gd name="connsiteY4" fmla="*/ 19557 h 50054"/>
                <a:gd name="connsiteX5" fmla="*/ 2706 w 8702"/>
                <a:gd name="connsiteY5" fmla="*/ 24893 h 50054"/>
                <a:gd name="connsiteX6" fmla="*/ 5247 w 8702"/>
                <a:gd name="connsiteY6" fmla="*/ 30101 h 50054"/>
                <a:gd name="connsiteX7" fmla="*/ 8423 w 8702"/>
                <a:gd name="connsiteY7" fmla="*/ 37342 h 50054"/>
                <a:gd name="connsiteX8" fmla="*/ 5247 w 8702"/>
                <a:gd name="connsiteY8" fmla="*/ 44584 h 50054"/>
                <a:gd name="connsiteX9" fmla="*/ 2706 w 8702"/>
                <a:gd name="connsiteY9" fmla="*/ 49920 h 50054"/>
                <a:gd name="connsiteX10" fmla="*/ -216 w 8702"/>
                <a:gd name="connsiteY10" fmla="*/ 49920 h 50054"/>
                <a:gd name="connsiteX11" fmla="*/ 3087 w 8702"/>
                <a:gd name="connsiteY11" fmla="*/ 42678 h 50054"/>
                <a:gd name="connsiteX12" fmla="*/ 4167 w 8702"/>
                <a:gd name="connsiteY12" fmla="*/ 33214 h 50054"/>
                <a:gd name="connsiteX13" fmla="*/ 3087 w 8702"/>
                <a:gd name="connsiteY13" fmla="*/ 32134 h 50054"/>
                <a:gd name="connsiteX14" fmla="*/ 2033 w 8702"/>
                <a:gd name="connsiteY14" fmla="*/ 18706 h 50054"/>
                <a:gd name="connsiteX15" fmla="*/ 3087 w 8702"/>
                <a:gd name="connsiteY15" fmla="*/ 17651 h 50054"/>
                <a:gd name="connsiteX16" fmla="*/ 4167 w 8702"/>
                <a:gd name="connsiteY16" fmla="*/ 8187 h 50054"/>
                <a:gd name="connsiteX17" fmla="*/ 3087 w 8702"/>
                <a:gd name="connsiteY17" fmla="*/ 7107 h 50054"/>
                <a:gd name="connsiteX18" fmla="*/ -216 w 8702"/>
                <a:gd name="connsiteY18" fmla="*/ -135 h 5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02" h="50054">
                  <a:moveTo>
                    <a:pt x="-216" y="-135"/>
                  </a:moveTo>
                  <a:lnTo>
                    <a:pt x="2706" y="-135"/>
                  </a:lnTo>
                  <a:cubicBezTo>
                    <a:pt x="2744" y="1898"/>
                    <a:pt x="3672" y="3804"/>
                    <a:pt x="5247" y="5074"/>
                  </a:cubicBezTo>
                  <a:cubicBezTo>
                    <a:pt x="9248" y="8707"/>
                    <a:pt x="9541" y="14894"/>
                    <a:pt x="5907" y="18896"/>
                  </a:cubicBezTo>
                  <a:cubicBezTo>
                    <a:pt x="5704" y="19125"/>
                    <a:pt x="5475" y="19341"/>
                    <a:pt x="5247" y="19557"/>
                  </a:cubicBezTo>
                  <a:cubicBezTo>
                    <a:pt x="3672" y="20878"/>
                    <a:pt x="2744" y="22834"/>
                    <a:pt x="2706" y="24893"/>
                  </a:cubicBezTo>
                  <a:cubicBezTo>
                    <a:pt x="2719" y="26925"/>
                    <a:pt x="3659" y="28831"/>
                    <a:pt x="5247" y="30101"/>
                  </a:cubicBezTo>
                  <a:cubicBezTo>
                    <a:pt x="7266" y="31969"/>
                    <a:pt x="8410" y="34598"/>
                    <a:pt x="8423" y="37342"/>
                  </a:cubicBezTo>
                  <a:cubicBezTo>
                    <a:pt x="8448" y="40099"/>
                    <a:pt x="7292" y="42729"/>
                    <a:pt x="5247" y="44584"/>
                  </a:cubicBezTo>
                  <a:cubicBezTo>
                    <a:pt x="3672" y="45905"/>
                    <a:pt x="2744" y="47861"/>
                    <a:pt x="2706" y="49920"/>
                  </a:cubicBezTo>
                  <a:lnTo>
                    <a:pt x="-216" y="49920"/>
                  </a:lnTo>
                  <a:cubicBezTo>
                    <a:pt x="-191" y="47150"/>
                    <a:pt x="1004" y="44520"/>
                    <a:pt x="3087" y="42678"/>
                  </a:cubicBezTo>
                  <a:cubicBezTo>
                    <a:pt x="5996" y="40366"/>
                    <a:pt x="6479" y="36136"/>
                    <a:pt x="4167" y="33214"/>
                  </a:cubicBezTo>
                  <a:cubicBezTo>
                    <a:pt x="3849" y="32820"/>
                    <a:pt x="3493" y="32451"/>
                    <a:pt x="3087" y="32134"/>
                  </a:cubicBezTo>
                  <a:cubicBezTo>
                    <a:pt x="-915" y="28716"/>
                    <a:pt x="-1385" y="22695"/>
                    <a:pt x="2033" y="18706"/>
                  </a:cubicBezTo>
                  <a:cubicBezTo>
                    <a:pt x="2363" y="18325"/>
                    <a:pt x="2706" y="17969"/>
                    <a:pt x="3087" y="17651"/>
                  </a:cubicBezTo>
                  <a:cubicBezTo>
                    <a:pt x="5996" y="15339"/>
                    <a:pt x="6479" y="11109"/>
                    <a:pt x="4167" y="8187"/>
                  </a:cubicBezTo>
                  <a:cubicBezTo>
                    <a:pt x="3849" y="7793"/>
                    <a:pt x="3493" y="7424"/>
                    <a:pt x="3087" y="7107"/>
                  </a:cubicBezTo>
                  <a:cubicBezTo>
                    <a:pt x="1004" y="5265"/>
                    <a:pt x="-191" y="2635"/>
                    <a:pt x="-216" y="-135"/>
                  </a:cubicBezTo>
                  <a:close/>
                </a:path>
              </a:pathLst>
            </a:custGeom>
            <a:solidFill>
              <a:srgbClr val="3F4444"/>
            </a:solidFill>
            <a:ln w="12688" cap="flat">
              <a:noFill/>
              <a:prstDash val="solid"/>
              <a:miter/>
            </a:ln>
          </p:spPr>
          <p:txBody>
            <a:bodyPr rtlCol="0" anchor="ctr"/>
            <a:lstStyle/>
            <a:p>
              <a:endParaRPr lang="en-US"/>
            </a:p>
          </p:txBody>
        </p:sp>
        <p:sp>
          <p:nvSpPr>
            <p:cNvPr id="352" name="Freeform: Shape 388">
              <a:extLst>
                <a:ext uri="{FF2B5EF4-FFF2-40B4-BE49-F238E27FC236}">
                  <a16:creationId xmlns:a16="http://schemas.microsoft.com/office/drawing/2014/main" xmlns="" id="{A67B723D-0141-4E8C-923F-E4B669ACA05F}"/>
                </a:ext>
              </a:extLst>
            </p:cNvPr>
            <p:cNvSpPr/>
            <p:nvPr/>
          </p:nvSpPr>
          <p:spPr>
            <a:xfrm>
              <a:off x="7460017" y="2659244"/>
              <a:ext cx="12169" cy="70178"/>
            </a:xfrm>
            <a:custGeom>
              <a:avLst/>
              <a:gdLst>
                <a:gd name="connsiteX0" fmla="*/ -216 w 8836"/>
                <a:gd name="connsiteY0" fmla="*/ -135 h 50054"/>
                <a:gd name="connsiteX1" fmla="*/ 2706 w 8836"/>
                <a:gd name="connsiteY1" fmla="*/ -135 h 50054"/>
                <a:gd name="connsiteX2" fmla="*/ 5247 w 8836"/>
                <a:gd name="connsiteY2" fmla="*/ 5074 h 50054"/>
                <a:gd name="connsiteX3" fmla="*/ 6301 w 8836"/>
                <a:gd name="connsiteY3" fmla="*/ 18502 h 50054"/>
                <a:gd name="connsiteX4" fmla="*/ 5247 w 8836"/>
                <a:gd name="connsiteY4" fmla="*/ 19557 h 50054"/>
                <a:gd name="connsiteX5" fmla="*/ 2706 w 8836"/>
                <a:gd name="connsiteY5" fmla="*/ 24893 h 50054"/>
                <a:gd name="connsiteX6" fmla="*/ 5247 w 8836"/>
                <a:gd name="connsiteY6" fmla="*/ 30101 h 50054"/>
                <a:gd name="connsiteX7" fmla="*/ 8550 w 8836"/>
                <a:gd name="connsiteY7" fmla="*/ 37342 h 50054"/>
                <a:gd name="connsiteX8" fmla="*/ 5247 w 8836"/>
                <a:gd name="connsiteY8" fmla="*/ 44584 h 50054"/>
                <a:gd name="connsiteX9" fmla="*/ 2706 w 8836"/>
                <a:gd name="connsiteY9" fmla="*/ 49920 h 50054"/>
                <a:gd name="connsiteX10" fmla="*/ -216 w 8836"/>
                <a:gd name="connsiteY10" fmla="*/ 49920 h 50054"/>
                <a:gd name="connsiteX11" fmla="*/ 3087 w 8836"/>
                <a:gd name="connsiteY11" fmla="*/ 42678 h 50054"/>
                <a:gd name="connsiteX12" fmla="*/ 4166 w 8836"/>
                <a:gd name="connsiteY12" fmla="*/ 33214 h 50054"/>
                <a:gd name="connsiteX13" fmla="*/ 3087 w 8836"/>
                <a:gd name="connsiteY13" fmla="*/ 32134 h 50054"/>
                <a:gd name="connsiteX14" fmla="*/ 2033 w 8836"/>
                <a:gd name="connsiteY14" fmla="*/ 18706 h 50054"/>
                <a:gd name="connsiteX15" fmla="*/ 3087 w 8836"/>
                <a:gd name="connsiteY15" fmla="*/ 17651 h 50054"/>
                <a:gd name="connsiteX16" fmla="*/ 4166 w 8836"/>
                <a:gd name="connsiteY16" fmla="*/ 8187 h 50054"/>
                <a:gd name="connsiteX17" fmla="*/ 3087 w 8836"/>
                <a:gd name="connsiteY17" fmla="*/ 7107 h 50054"/>
                <a:gd name="connsiteX18" fmla="*/ -216 w 8836"/>
                <a:gd name="connsiteY18" fmla="*/ -135 h 5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36" h="50054">
                  <a:moveTo>
                    <a:pt x="-216" y="-135"/>
                  </a:moveTo>
                  <a:lnTo>
                    <a:pt x="2706" y="-135"/>
                  </a:lnTo>
                  <a:cubicBezTo>
                    <a:pt x="2744" y="1898"/>
                    <a:pt x="3672" y="3804"/>
                    <a:pt x="5247" y="5074"/>
                  </a:cubicBezTo>
                  <a:cubicBezTo>
                    <a:pt x="9248" y="8492"/>
                    <a:pt x="9718" y="14513"/>
                    <a:pt x="6301" y="18502"/>
                  </a:cubicBezTo>
                  <a:cubicBezTo>
                    <a:pt x="5971" y="18883"/>
                    <a:pt x="5628" y="19239"/>
                    <a:pt x="5247" y="19557"/>
                  </a:cubicBezTo>
                  <a:cubicBezTo>
                    <a:pt x="3672" y="20878"/>
                    <a:pt x="2744" y="22834"/>
                    <a:pt x="2706" y="24893"/>
                  </a:cubicBezTo>
                  <a:cubicBezTo>
                    <a:pt x="2719" y="26925"/>
                    <a:pt x="3659" y="28844"/>
                    <a:pt x="5247" y="30101"/>
                  </a:cubicBezTo>
                  <a:cubicBezTo>
                    <a:pt x="7292" y="31956"/>
                    <a:pt x="8499" y="34573"/>
                    <a:pt x="8550" y="37342"/>
                  </a:cubicBezTo>
                  <a:cubicBezTo>
                    <a:pt x="8524" y="40112"/>
                    <a:pt x="7330" y="42742"/>
                    <a:pt x="5247" y="44584"/>
                  </a:cubicBezTo>
                  <a:cubicBezTo>
                    <a:pt x="3672" y="45905"/>
                    <a:pt x="2744" y="47861"/>
                    <a:pt x="2706" y="49920"/>
                  </a:cubicBezTo>
                  <a:lnTo>
                    <a:pt x="-216" y="49920"/>
                  </a:lnTo>
                  <a:cubicBezTo>
                    <a:pt x="-191" y="47150"/>
                    <a:pt x="1004" y="44520"/>
                    <a:pt x="3087" y="42678"/>
                  </a:cubicBezTo>
                  <a:cubicBezTo>
                    <a:pt x="5996" y="40366"/>
                    <a:pt x="6479" y="36136"/>
                    <a:pt x="4166" y="33214"/>
                  </a:cubicBezTo>
                  <a:cubicBezTo>
                    <a:pt x="3849" y="32820"/>
                    <a:pt x="3493" y="32451"/>
                    <a:pt x="3087" y="32134"/>
                  </a:cubicBezTo>
                  <a:cubicBezTo>
                    <a:pt x="-915" y="28716"/>
                    <a:pt x="-1385" y="22695"/>
                    <a:pt x="2033" y="18706"/>
                  </a:cubicBezTo>
                  <a:cubicBezTo>
                    <a:pt x="2363" y="18325"/>
                    <a:pt x="2706" y="17969"/>
                    <a:pt x="3087" y="17651"/>
                  </a:cubicBezTo>
                  <a:cubicBezTo>
                    <a:pt x="5996" y="15339"/>
                    <a:pt x="6479" y="11109"/>
                    <a:pt x="4166" y="8187"/>
                  </a:cubicBezTo>
                  <a:cubicBezTo>
                    <a:pt x="3849" y="7793"/>
                    <a:pt x="3493" y="7424"/>
                    <a:pt x="3087" y="7107"/>
                  </a:cubicBezTo>
                  <a:cubicBezTo>
                    <a:pt x="1004" y="5265"/>
                    <a:pt x="-191" y="2635"/>
                    <a:pt x="-216" y="-135"/>
                  </a:cubicBezTo>
                  <a:close/>
                </a:path>
              </a:pathLst>
            </a:custGeom>
            <a:solidFill>
              <a:srgbClr val="3F4444"/>
            </a:solidFill>
            <a:ln w="12688" cap="flat">
              <a:noFill/>
              <a:prstDash val="solid"/>
              <a:miter/>
            </a:ln>
          </p:spPr>
          <p:txBody>
            <a:bodyPr rtlCol="0" anchor="ctr"/>
            <a:lstStyle/>
            <a:p>
              <a:endParaRPr lang="en-US"/>
            </a:p>
          </p:txBody>
        </p:sp>
        <p:sp>
          <p:nvSpPr>
            <p:cNvPr id="353" name="Freeform: Shape 389">
              <a:extLst>
                <a:ext uri="{FF2B5EF4-FFF2-40B4-BE49-F238E27FC236}">
                  <a16:creationId xmlns:a16="http://schemas.microsoft.com/office/drawing/2014/main" xmlns="" id="{BD4F3816-1859-4DB0-9C9A-73C658B6D2E5}"/>
                </a:ext>
              </a:extLst>
            </p:cNvPr>
            <p:cNvSpPr/>
            <p:nvPr/>
          </p:nvSpPr>
          <p:spPr>
            <a:xfrm>
              <a:off x="7450617" y="2712145"/>
              <a:ext cx="52139" cy="53080"/>
            </a:xfrm>
            <a:custGeom>
              <a:avLst/>
              <a:gdLst>
                <a:gd name="connsiteX0" fmla="*/ 37858 w 37858"/>
                <a:gd name="connsiteY0" fmla="*/ 18929 h 37858"/>
                <a:gd name="connsiteX1" fmla="*/ 18929 w 37858"/>
                <a:gd name="connsiteY1" fmla="*/ 37858 h 37858"/>
                <a:gd name="connsiteX2" fmla="*/ 0 w 37858"/>
                <a:gd name="connsiteY2" fmla="*/ 18929 h 37858"/>
                <a:gd name="connsiteX3" fmla="*/ 18929 w 37858"/>
                <a:gd name="connsiteY3" fmla="*/ 0 h 37858"/>
                <a:gd name="connsiteX4" fmla="*/ 37858 w 37858"/>
                <a:gd name="connsiteY4" fmla="*/ 18929 h 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58" h="37858">
                  <a:moveTo>
                    <a:pt x="37858" y="18929"/>
                  </a:moveTo>
                  <a:cubicBezTo>
                    <a:pt x="37858" y="29383"/>
                    <a:pt x="29383" y="37858"/>
                    <a:pt x="18929" y="37858"/>
                  </a:cubicBezTo>
                  <a:cubicBezTo>
                    <a:pt x="8475" y="37858"/>
                    <a:pt x="0" y="29383"/>
                    <a:pt x="0" y="18929"/>
                  </a:cubicBezTo>
                  <a:cubicBezTo>
                    <a:pt x="0" y="8475"/>
                    <a:pt x="8475" y="0"/>
                    <a:pt x="18929" y="0"/>
                  </a:cubicBezTo>
                  <a:cubicBezTo>
                    <a:pt x="29383" y="0"/>
                    <a:pt x="37858" y="8475"/>
                    <a:pt x="37858" y="18929"/>
                  </a:cubicBezTo>
                  <a:close/>
                </a:path>
              </a:pathLst>
            </a:custGeom>
            <a:solidFill>
              <a:srgbClr val="D9DADA"/>
            </a:solidFill>
            <a:ln w="3172" cap="flat">
              <a:solidFill>
                <a:srgbClr val="4D4D4D"/>
              </a:solidFill>
              <a:prstDash val="solid"/>
              <a:miter/>
            </a:ln>
          </p:spPr>
          <p:txBody>
            <a:bodyPr rtlCol="0" anchor="ctr"/>
            <a:lstStyle/>
            <a:p>
              <a:endParaRPr lang="en-US"/>
            </a:p>
          </p:txBody>
        </p:sp>
        <p:sp>
          <p:nvSpPr>
            <p:cNvPr id="354" name="Freeform: Shape 390">
              <a:extLst>
                <a:ext uri="{FF2B5EF4-FFF2-40B4-BE49-F238E27FC236}">
                  <a16:creationId xmlns:a16="http://schemas.microsoft.com/office/drawing/2014/main" xmlns="" id="{14BD0575-1628-42D5-9C96-CBCA6CFB101D}"/>
                </a:ext>
              </a:extLst>
            </p:cNvPr>
            <p:cNvSpPr/>
            <p:nvPr/>
          </p:nvSpPr>
          <p:spPr>
            <a:xfrm>
              <a:off x="7426423" y="2659244"/>
              <a:ext cx="11986" cy="70178"/>
            </a:xfrm>
            <a:custGeom>
              <a:avLst/>
              <a:gdLst>
                <a:gd name="connsiteX0" fmla="*/ -216 w 8703"/>
                <a:gd name="connsiteY0" fmla="*/ -135 h 50054"/>
                <a:gd name="connsiteX1" fmla="*/ 2706 w 8703"/>
                <a:gd name="connsiteY1" fmla="*/ -135 h 50054"/>
                <a:gd name="connsiteX2" fmla="*/ 5247 w 8703"/>
                <a:gd name="connsiteY2" fmla="*/ 5074 h 50054"/>
                <a:gd name="connsiteX3" fmla="*/ 5907 w 8703"/>
                <a:gd name="connsiteY3" fmla="*/ 18896 h 50054"/>
                <a:gd name="connsiteX4" fmla="*/ 5247 w 8703"/>
                <a:gd name="connsiteY4" fmla="*/ 19557 h 50054"/>
                <a:gd name="connsiteX5" fmla="*/ 2706 w 8703"/>
                <a:gd name="connsiteY5" fmla="*/ 24893 h 50054"/>
                <a:gd name="connsiteX6" fmla="*/ 5247 w 8703"/>
                <a:gd name="connsiteY6" fmla="*/ 30101 h 50054"/>
                <a:gd name="connsiteX7" fmla="*/ 8423 w 8703"/>
                <a:gd name="connsiteY7" fmla="*/ 37342 h 50054"/>
                <a:gd name="connsiteX8" fmla="*/ 5247 w 8703"/>
                <a:gd name="connsiteY8" fmla="*/ 44584 h 50054"/>
                <a:gd name="connsiteX9" fmla="*/ 2706 w 8703"/>
                <a:gd name="connsiteY9" fmla="*/ 49920 h 50054"/>
                <a:gd name="connsiteX10" fmla="*/ -216 w 8703"/>
                <a:gd name="connsiteY10" fmla="*/ 49920 h 50054"/>
                <a:gd name="connsiteX11" fmla="*/ 3087 w 8703"/>
                <a:gd name="connsiteY11" fmla="*/ 42678 h 50054"/>
                <a:gd name="connsiteX12" fmla="*/ 4167 w 8703"/>
                <a:gd name="connsiteY12" fmla="*/ 33214 h 50054"/>
                <a:gd name="connsiteX13" fmla="*/ 3087 w 8703"/>
                <a:gd name="connsiteY13" fmla="*/ 32134 h 50054"/>
                <a:gd name="connsiteX14" fmla="*/ 2033 w 8703"/>
                <a:gd name="connsiteY14" fmla="*/ 18706 h 50054"/>
                <a:gd name="connsiteX15" fmla="*/ 3087 w 8703"/>
                <a:gd name="connsiteY15" fmla="*/ 17651 h 50054"/>
                <a:gd name="connsiteX16" fmla="*/ 4167 w 8703"/>
                <a:gd name="connsiteY16" fmla="*/ 8187 h 50054"/>
                <a:gd name="connsiteX17" fmla="*/ 3087 w 8703"/>
                <a:gd name="connsiteY17" fmla="*/ 7107 h 50054"/>
                <a:gd name="connsiteX18" fmla="*/ -216 w 8703"/>
                <a:gd name="connsiteY18" fmla="*/ -135 h 5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03" h="50054">
                  <a:moveTo>
                    <a:pt x="-216" y="-135"/>
                  </a:moveTo>
                  <a:lnTo>
                    <a:pt x="2706" y="-135"/>
                  </a:lnTo>
                  <a:cubicBezTo>
                    <a:pt x="2744" y="1898"/>
                    <a:pt x="3671" y="3804"/>
                    <a:pt x="5247" y="5074"/>
                  </a:cubicBezTo>
                  <a:cubicBezTo>
                    <a:pt x="9249" y="8707"/>
                    <a:pt x="9541" y="14894"/>
                    <a:pt x="5907" y="18896"/>
                  </a:cubicBezTo>
                  <a:cubicBezTo>
                    <a:pt x="5704" y="19125"/>
                    <a:pt x="5476" y="19341"/>
                    <a:pt x="5247" y="19557"/>
                  </a:cubicBezTo>
                  <a:cubicBezTo>
                    <a:pt x="3671" y="20878"/>
                    <a:pt x="2744" y="22834"/>
                    <a:pt x="2706" y="24893"/>
                  </a:cubicBezTo>
                  <a:cubicBezTo>
                    <a:pt x="2718" y="26925"/>
                    <a:pt x="3659" y="28831"/>
                    <a:pt x="5247" y="30101"/>
                  </a:cubicBezTo>
                  <a:cubicBezTo>
                    <a:pt x="7267" y="31969"/>
                    <a:pt x="8410" y="34598"/>
                    <a:pt x="8423" y="37342"/>
                  </a:cubicBezTo>
                  <a:cubicBezTo>
                    <a:pt x="8448" y="40099"/>
                    <a:pt x="7292" y="42729"/>
                    <a:pt x="5247" y="44584"/>
                  </a:cubicBezTo>
                  <a:cubicBezTo>
                    <a:pt x="3671" y="45905"/>
                    <a:pt x="2744" y="47861"/>
                    <a:pt x="2706" y="49920"/>
                  </a:cubicBezTo>
                  <a:lnTo>
                    <a:pt x="-216" y="49920"/>
                  </a:lnTo>
                  <a:cubicBezTo>
                    <a:pt x="-191" y="47150"/>
                    <a:pt x="1004" y="44520"/>
                    <a:pt x="3087" y="42678"/>
                  </a:cubicBezTo>
                  <a:cubicBezTo>
                    <a:pt x="5996" y="40366"/>
                    <a:pt x="6479" y="36136"/>
                    <a:pt x="4167" y="33214"/>
                  </a:cubicBezTo>
                  <a:cubicBezTo>
                    <a:pt x="3850" y="32820"/>
                    <a:pt x="3494" y="32451"/>
                    <a:pt x="3087" y="32134"/>
                  </a:cubicBezTo>
                  <a:cubicBezTo>
                    <a:pt x="-914" y="28716"/>
                    <a:pt x="-1385" y="22695"/>
                    <a:pt x="2033" y="18706"/>
                  </a:cubicBezTo>
                  <a:cubicBezTo>
                    <a:pt x="2363" y="18325"/>
                    <a:pt x="2706" y="17969"/>
                    <a:pt x="3087" y="17651"/>
                  </a:cubicBezTo>
                  <a:cubicBezTo>
                    <a:pt x="5996" y="15339"/>
                    <a:pt x="6479" y="11109"/>
                    <a:pt x="4167" y="8187"/>
                  </a:cubicBezTo>
                  <a:cubicBezTo>
                    <a:pt x="3850" y="7793"/>
                    <a:pt x="3494" y="7424"/>
                    <a:pt x="3087" y="7107"/>
                  </a:cubicBezTo>
                  <a:cubicBezTo>
                    <a:pt x="1016" y="5265"/>
                    <a:pt x="-191" y="2635"/>
                    <a:pt x="-216" y="-135"/>
                  </a:cubicBezTo>
                  <a:close/>
                </a:path>
              </a:pathLst>
            </a:custGeom>
            <a:solidFill>
              <a:srgbClr val="3F4444"/>
            </a:solidFill>
            <a:ln w="12688" cap="flat">
              <a:noFill/>
              <a:prstDash val="solid"/>
              <a:miter/>
            </a:ln>
          </p:spPr>
          <p:txBody>
            <a:bodyPr rtlCol="0" anchor="ctr"/>
            <a:lstStyle/>
            <a:p>
              <a:endParaRPr lang="en-US"/>
            </a:p>
          </p:txBody>
        </p:sp>
        <p:sp>
          <p:nvSpPr>
            <p:cNvPr id="355" name="Freeform: Shape 391">
              <a:extLst>
                <a:ext uri="{FF2B5EF4-FFF2-40B4-BE49-F238E27FC236}">
                  <a16:creationId xmlns:a16="http://schemas.microsoft.com/office/drawing/2014/main" xmlns="" id="{49D9B470-1434-4FD1-B143-71BC4CFD241E}"/>
                </a:ext>
              </a:extLst>
            </p:cNvPr>
            <p:cNvSpPr/>
            <p:nvPr/>
          </p:nvSpPr>
          <p:spPr>
            <a:xfrm>
              <a:off x="7404727" y="2659244"/>
              <a:ext cx="12170" cy="70178"/>
            </a:xfrm>
            <a:custGeom>
              <a:avLst/>
              <a:gdLst>
                <a:gd name="connsiteX0" fmla="*/ -215 w 8837"/>
                <a:gd name="connsiteY0" fmla="*/ -135 h 50054"/>
                <a:gd name="connsiteX1" fmla="*/ 2706 w 8837"/>
                <a:gd name="connsiteY1" fmla="*/ -135 h 50054"/>
                <a:gd name="connsiteX2" fmla="*/ 5247 w 8837"/>
                <a:gd name="connsiteY2" fmla="*/ 5074 h 50054"/>
                <a:gd name="connsiteX3" fmla="*/ 6302 w 8837"/>
                <a:gd name="connsiteY3" fmla="*/ 18502 h 50054"/>
                <a:gd name="connsiteX4" fmla="*/ 5247 w 8837"/>
                <a:gd name="connsiteY4" fmla="*/ 19557 h 50054"/>
                <a:gd name="connsiteX5" fmla="*/ 2706 w 8837"/>
                <a:gd name="connsiteY5" fmla="*/ 24893 h 50054"/>
                <a:gd name="connsiteX6" fmla="*/ 5247 w 8837"/>
                <a:gd name="connsiteY6" fmla="*/ 30101 h 50054"/>
                <a:gd name="connsiteX7" fmla="*/ 8550 w 8837"/>
                <a:gd name="connsiteY7" fmla="*/ 37342 h 50054"/>
                <a:gd name="connsiteX8" fmla="*/ 5247 w 8837"/>
                <a:gd name="connsiteY8" fmla="*/ 44584 h 50054"/>
                <a:gd name="connsiteX9" fmla="*/ 2706 w 8837"/>
                <a:gd name="connsiteY9" fmla="*/ 49920 h 50054"/>
                <a:gd name="connsiteX10" fmla="*/ -215 w 8837"/>
                <a:gd name="connsiteY10" fmla="*/ 49920 h 50054"/>
                <a:gd name="connsiteX11" fmla="*/ 3087 w 8837"/>
                <a:gd name="connsiteY11" fmla="*/ 42678 h 50054"/>
                <a:gd name="connsiteX12" fmla="*/ 4167 w 8837"/>
                <a:gd name="connsiteY12" fmla="*/ 33214 h 50054"/>
                <a:gd name="connsiteX13" fmla="*/ 3087 w 8837"/>
                <a:gd name="connsiteY13" fmla="*/ 32134 h 50054"/>
                <a:gd name="connsiteX14" fmla="*/ 2033 w 8837"/>
                <a:gd name="connsiteY14" fmla="*/ 18706 h 50054"/>
                <a:gd name="connsiteX15" fmla="*/ 3087 w 8837"/>
                <a:gd name="connsiteY15" fmla="*/ 17651 h 50054"/>
                <a:gd name="connsiteX16" fmla="*/ 4167 w 8837"/>
                <a:gd name="connsiteY16" fmla="*/ 8187 h 50054"/>
                <a:gd name="connsiteX17" fmla="*/ 3087 w 8837"/>
                <a:gd name="connsiteY17" fmla="*/ 7107 h 50054"/>
                <a:gd name="connsiteX18" fmla="*/ -215 w 8837"/>
                <a:gd name="connsiteY18" fmla="*/ -135 h 5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37" h="50054">
                  <a:moveTo>
                    <a:pt x="-215" y="-135"/>
                  </a:moveTo>
                  <a:lnTo>
                    <a:pt x="2706" y="-135"/>
                  </a:lnTo>
                  <a:cubicBezTo>
                    <a:pt x="2744" y="1898"/>
                    <a:pt x="3672" y="3804"/>
                    <a:pt x="5247" y="5074"/>
                  </a:cubicBezTo>
                  <a:cubicBezTo>
                    <a:pt x="9249" y="8492"/>
                    <a:pt x="9719" y="14513"/>
                    <a:pt x="6302" y="18502"/>
                  </a:cubicBezTo>
                  <a:cubicBezTo>
                    <a:pt x="5971" y="18883"/>
                    <a:pt x="5628" y="19239"/>
                    <a:pt x="5247" y="19557"/>
                  </a:cubicBezTo>
                  <a:cubicBezTo>
                    <a:pt x="3672" y="20878"/>
                    <a:pt x="2744" y="22834"/>
                    <a:pt x="2706" y="24893"/>
                  </a:cubicBezTo>
                  <a:cubicBezTo>
                    <a:pt x="2719" y="26925"/>
                    <a:pt x="3659" y="28844"/>
                    <a:pt x="5247" y="30101"/>
                  </a:cubicBezTo>
                  <a:cubicBezTo>
                    <a:pt x="7305" y="31956"/>
                    <a:pt x="8499" y="34573"/>
                    <a:pt x="8550" y="37342"/>
                  </a:cubicBezTo>
                  <a:cubicBezTo>
                    <a:pt x="8525" y="40112"/>
                    <a:pt x="7331" y="42742"/>
                    <a:pt x="5247" y="44584"/>
                  </a:cubicBezTo>
                  <a:cubicBezTo>
                    <a:pt x="3672" y="45905"/>
                    <a:pt x="2744" y="47861"/>
                    <a:pt x="2706" y="49920"/>
                  </a:cubicBezTo>
                  <a:lnTo>
                    <a:pt x="-215" y="49920"/>
                  </a:lnTo>
                  <a:cubicBezTo>
                    <a:pt x="-191" y="47150"/>
                    <a:pt x="1003" y="44520"/>
                    <a:pt x="3087" y="42678"/>
                  </a:cubicBezTo>
                  <a:cubicBezTo>
                    <a:pt x="5996" y="40366"/>
                    <a:pt x="6479" y="36136"/>
                    <a:pt x="4167" y="33214"/>
                  </a:cubicBezTo>
                  <a:cubicBezTo>
                    <a:pt x="3849" y="32820"/>
                    <a:pt x="3494" y="32451"/>
                    <a:pt x="3087" y="32134"/>
                  </a:cubicBezTo>
                  <a:cubicBezTo>
                    <a:pt x="-915" y="28716"/>
                    <a:pt x="-1385" y="22695"/>
                    <a:pt x="2033" y="18706"/>
                  </a:cubicBezTo>
                  <a:cubicBezTo>
                    <a:pt x="2363" y="18325"/>
                    <a:pt x="2706" y="17969"/>
                    <a:pt x="3087" y="17651"/>
                  </a:cubicBezTo>
                  <a:cubicBezTo>
                    <a:pt x="5996" y="15339"/>
                    <a:pt x="6479" y="11109"/>
                    <a:pt x="4167" y="8187"/>
                  </a:cubicBezTo>
                  <a:cubicBezTo>
                    <a:pt x="3849" y="7793"/>
                    <a:pt x="3494" y="7424"/>
                    <a:pt x="3087" y="7107"/>
                  </a:cubicBezTo>
                  <a:cubicBezTo>
                    <a:pt x="1017" y="5265"/>
                    <a:pt x="-191" y="2635"/>
                    <a:pt x="-215" y="-135"/>
                  </a:cubicBezTo>
                  <a:close/>
                </a:path>
              </a:pathLst>
            </a:custGeom>
            <a:solidFill>
              <a:srgbClr val="3F4444"/>
            </a:solidFill>
            <a:ln w="12688" cap="flat">
              <a:noFill/>
              <a:prstDash val="solid"/>
              <a:miter/>
            </a:ln>
          </p:spPr>
          <p:txBody>
            <a:bodyPr rtlCol="0" anchor="ctr"/>
            <a:lstStyle/>
            <a:p>
              <a:endParaRPr lang="en-US"/>
            </a:p>
          </p:txBody>
        </p:sp>
        <p:sp>
          <p:nvSpPr>
            <p:cNvPr id="356" name="Freeform: Shape 392">
              <a:extLst>
                <a:ext uri="{FF2B5EF4-FFF2-40B4-BE49-F238E27FC236}">
                  <a16:creationId xmlns:a16="http://schemas.microsoft.com/office/drawing/2014/main" xmlns="" id="{311DDFDB-0085-4B5B-89CE-B08B3753FF43}"/>
                </a:ext>
              </a:extLst>
            </p:cNvPr>
            <p:cNvSpPr/>
            <p:nvPr/>
          </p:nvSpPr>
          <p:spPr>
            <a:xfrm>
              <a:off x="7395328" y="2712145"/>
              <a:ext cx="52139" cy="53080"/>
            </a:xfrm>
            <a:custGeom>
              <a:avLst/>
              <a:gdLst>
                <a:gd name="connsiteX0" fmla="*/ 37858 w 37858"/>
                <a:gd name="connsiteY0" fmla="*/ 18929 h 37858"/>
                <a:gd name="connsiteX1" fmla="*/ 18929 w 37858"/>
                <a:gd name="connsiteY1" fmla="*/ 37858 h 37858"/>
                <a:gd name="connsiteX2" fmla="*/ 0 w 37858"/>
                <a:gd name="connsiteY2" fmla="*/ 18929 h 37858"/>
                <a:gd name="connsiteX3" fmla="*/ 18929 w 37858"/>
                <a:gd name="connsiteY3" fmla="*/ 0 h 37858"/>
                <a:gd name="connsiteX4" fmla="*/ 37858 w 37858"/>
                <a:gd name="connsiteY4" fmla="*/ 18929 h 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58" h="37858">
                  <a:moveTo>
                    <a:pt x="37858" y="18929"/>
                  </a:moveTo>
                  <a:cubicBezTo>
                    <a:pt x="37858" y="29383"/>
                    <a:pt x="29383" y="37858"/>
                    <a:pt x="18929" y="37858"/>
                  </a:cubicBezTo>
                  <a:cubicBezTo>
                    <a:pt x="8475" y="37858"/>
                    <a:pt x="0" y="29383"/>
                    <a:pt x="0" y="18929"/>
                  </a:cubicBezTo>
                  <a:cubicBezTo>
                    <a:pt x="0" y="8475"/>
                    <a:pt x="8475" y="0"/>
                    <a:pt x="18929" y="0"/>
                  </a:cubicBezTo>
                  <a:cubicBezTo>
                    <a:pt x="29383" y="0"/>
                    <a:pt x="37858" y="8475"/>
                    <a:pt x="37858" y="18929"/>
                  </a:cubicBezTo>
                  <a:close/>
                </a:path>
              </a:pathLst>
            </a:custGeom>
            <a:solidFill>
              <a:srgbClr val="D9DADA"/>
            </a:solidFill>
            <a:ln w="3172" cap="flat">
              <a:solidFill>
                <a:srgbClr val="4D4D4D"/>
              </a:solidFill>
              <a:prstDash val="solid"/>
              <a:miter/>
            </a:ln>
          </p:spPr>
          <p:txBody>
            <a:bodyPr rtlCol="0" anchor="ctr"/>
            <a:lstStyle/>
            <a:p>
              <a:endParaRPr lang="en-US"/>
            </a:p>
          </p:txBody>
        </p:sp>
        <p:sp>
          <p:nvSpPr>
            <p:cNvPr id="357" name="Freeform: Shape 393">
              <a:extLst>
                <a:ext uri="{FF2B5EF4-FFF2-40B4-BE49-F238E27FC236}">
                  <a16:creationId xmlns:a16="http://schemas.microsoft.com/office/drawing/2014/main" xmlns="" id="{3DD86E94-6164-49A3-84E0-339F3B18E5ED}"/>
                </a:ext>
              </a:extLst>
            </p:cNvPr>
            <p:cNvSpPr/>
            <p:nvPr/>
          </p:nvSpPr>
          <p:spPr>
            <a:xfrm>
              <a:off x="7371134" y="2659244"/>
              <a:ext cx="12170" cy="70178"/>
            </a:xfrm>
            <a:custGeom>
              <a:avLst/>
              <a:gdLst>
                <a:gd name="connsiteX0" fmla="*/ -216 w 8837"/>
                <a:gd name="connsiteY0" fmla="*/ -135 h 50054"/>
                <a:gd name="connsiteX1" fmla="*/ 2706 w 8837"/>
                <a:gd name="connsiteY1" fmla="*/ -135 h 50054"/>
                <a:gd name="connsiteX2" fmla="*/ 5247 w 8837"/>
                <a:gd name="connsiteY2" fmla="*/ 5074 h 50054"/>
                <a:gd name="connsiteX3" fmla="*/ 6301 w 8837"/>
                <a:gd name="connsiteY3" fmla="*/ 18502 h 50054"/>
                <a:gd name="connsiteX4" fmla="*/ 5247 w 8837"/>
                <a:gd name="connsiteY4" fmla="*/ 19557 h 50054"/>
                <a:gd name="connsiteX5" fmla="*/ 2706 w 8837"/>
                <a:gd name="connsiteY5" fmla="*/ 24893 h 50054"/>
                <a:gd name="connsiteX6" fmla="*/ 5247 w 8837"/>
                <a:gd name="connsiteY6" fmla="*/ 30101 h 50054"/>
                <a:gd name="connsiteX7" fmla="*/ 8550 w 8837"/>
                <a:gd name="connsiteY7" fmla="*/ 37342 h 50054"/>
                <a:gd name="connsiteX8" fmla="*/ 5247 w 8837"/>
                <a:gd name="connsiteY8" fmla="*/ 44584 h 50054"/>
                <a:gd name="connsiteX9" fmla="*/ 2706 w 8837"/>
                <a:gd name="connsiteY9" fmla="*/ 49920 h 50054"/>
                <a:gd name="connsiteX10" fmla="*/ -216 w 8837"/>
                <a:gd name="connsiteY10" fmla="*/ 49920 h 50054"/>
                <a:gd name="connsiteX11" fmla="*/ 3087 w 8837"/>
                <a:gd name="connsiteY11" fmla="*/ 42678 h 50054"/>
                <a:gd name="connsiteX12" fmla="*/ 4167 w 8837"/>
                <a:gd name="connsiteY12" fmla="*/ 33214 h 50054"/>
                <a:gd name="connsiteX13" fmla="*/ 3087 w 8837"/>
                <a:gd name="connsiteY13" fmla="*/ 32134 h 50054"/>
                <a:gd name="connsiteX14" fmla="*/ 2033 w 8837"/>
                <a:gd name="connsiteY14" fmla="*/ 18706 h 50054"/>
                <a:gd name="connsiteX15" fmla="*/ 3087 w 8837"/>
                <a:gd name="connsiteY15" fmla="*/ 17651 h 50054"/>
                <a:gd name="connsiteX16" fmla="*/ 4167 w 8837"/>
                <a:gd name="connsiteY16" fmla="*/ 8187 h 50054"/>
                <a:gd name="connsiteX17" fmla="*/ 3087 w 8837"/>
                <a:gd name="connsiteY17" fmla="*/ 7107 h 50054"/>
                <a:gd name="connsiteX18" fmla="*/ -216 w 8837"/>
                <a:gd name="connsiteY18" fmla="*/ -135 h 5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37" h="50054">
                  <a:moveTo>
                    <a:pt x="-216" y="-135"/>
                  </a:moveTo>
                  <a:lnTo>
                    <a:pt x="2706" y="-135"/>
                  </a:lnTo>
                  <a:cubicBezTo>
                    <a:pt x="2744" y="1898"/>
                    <a:pt x="3672" y="3804"/>
                    <a:pt x="5247" y="5074"/>
                  </a:cubicBezTo>
                  <a:cubicBezTo>
                    <a:pt x="9248" y="8492"/>
                    <a:pt x="9719" y="14513"/>
                    <a:pt x="6301" y="18502"/>
                  </a:cubicBezTo>
                  <a:cubicBezTo>
                    <a:pt x="5971" y="18883"/>
                    <a:pt x="5628" y="19239"/>
                    <a:pt x="5247" y="19557"/>
                  </a:cubicBezTo>
                  <a:cubicBezTo>
                    <a:pt x="3672" y="20878"/>
                    <a:pt x="2744" y="22834"/>
                    <a:pt x="2706" y="24893"/>
                  </a:cubicBezTo>
                  <a:cubicBezTo>
                    <a:pt x="2719" y="26925"/>
                    <a:pt x="3659" y="28844"/>
                    <a:pt x="5247" y="30101"/>
                  </a:cubicBezTo>
                  <a:cubicBezTo>
                    <a:pt x="7305" y="31956"/>
                    <a:pt x="8499" y="34573"/>
                    <a:pt x="8550" y="37342"/>
                  </a:cubicBezTo>
                  <a:cubicBezTo>
                    <a:pt x="8524" y="40112"/>
                    <a:pt x="7330" y="42742"/>
                    <a:pt x="5247" y="44584"/>
                  </a:cubicBezTo>
                  <a:cubicBezTo>
                    <a:pt x="3672" y="45905"/>
                    <a:pt x="2744" y="47861"/>
                    <a:pt x="2706" y="49920"/>
                  </a:cubicBezTo>
                  <a:lnTo>
                    <a:pt x="-216" y="49920"/>
                  </a:lnTo>
                  <a:cubicBezTo>
                    <a:pt x="-191" y="47150"/>
                    <a:pt x="1004" y="44520"/>
                    <a:pt x="3087" y="42678"/>
                  </a:cubicBezTo>
                  <a:cubicBezTo>
                    <a:pt x="5996" y="40366"/>
                    <a:pt x="6479" y="36136"/>
                    <a:pt x="4167" y="33214"/>
                  </a:cubicBezTo>
                  <a:cubicBezTo>
                    <a:pt x="3849" y="32820"/>
                    <a:pt x="3493" y="32451"/>
                    <a:pt x="3087" y="32134"/>
                  </a:cubicBezTo>
                  <a:cubicBezTo>
                    <a:pt x="-915" y="28716"/>
                    <a:pt x="-1385" y="22695"/>
                    <a:pt x="2033" y="18706"/>
                  </a:cubicBezTo>
                  <a:cubicBezTo>
                    <a:pt x="2363" y="18325"/>
                    <a:pt x="2706" y="17969"/>
                    <a:pt x="3087" y="17651"/>
                  </a:cubicBezTo>
                  <a:cubicBezTo>
                    <a:pt x="5996" y="15339"/>
                    <a:pt x="6479" y="11109"/>
                    <a:pt x="4167" y="8187"/>
                  </a:cubicBezTo>
                  <a:cubicBezTo>
                    <a:pt x="3849" y="7793"/>
                    <a:pt x="3493" y="7424"/>
                    <a:pt x="3087" y="7107"/>
                  </a:cubicBezTo>
                  <a:cubicBezTo>
                    <a:pt x="1004" y="5265"/>
                    <a:pt x="-191" y="2635"/>
                    <a:pt x="-216" y="-135"/>
                  </a:cubicBezTo>
                  <a:close/>
                </a:path>
              </a:pathLst>
            </a:custGeom>
            <a:solidFill>
              <a:srgbClr val="3F4444"/>
            </a:solidFill>
            <a:ln w="12688" cap="flat">
              <a:noFill/>
              <a:prstDash val="solid"/>
              <a:miter/>
            </a:ln>
          </p:spPr>
          <p:txBody>
            <a:bodyPr rtlCol="0" anchor="ctr"/>
            <a:lstStyle/>
            <a:p>
              <a:endParaRPr lang="en-US"/>
            </a:p>
          </p:txBody>
        </p:sp>
        <p:sp>
          <p:nvSpPr>
            <p:cNvPr id="358" name="Freeform: Shape 394">
              <a:extLst>
                <a:ext uri="{FF2B5EF4-FFF2-40B4-BE49-F238E27FC236}">
                  <a16:creationId xmlns:a16="http://schemas.microsoft.com/office/drawing/2014/main" xmlns="" id="{5AAC866C-DA7C-4B1A-829E-8946ED61D62B}"/>
                </a:ext>
              </a:extLst>
            </p:cNvPr>
            <p:cNvSpPr/>
            <p:nvPr/>
          </p:nvSpPr>
          <p:spPr>
            <a:xfrm>
              <a:off x="7349439" y="2659244"/>
              <a:ext cx="12169" cy="70178"/>
            </a:xfrm>
            <a:custGeom>
              <a:avLst/>
              <a:gdLst>
                <a:gd name="connsiteX0" fmla="*/ -216 w 8836"/>
                <a:gd name="connsiteY0" fmla="*/ -135 h 50054"/>
                <a:gd name="connsiteX1" fmla="*/ 2706 w 8836"/>
                <a:gd name="connsiteY1" fmla="*/ -135 h 50054"/>
                <a:gd name="connsiteX2" fmla="*/ 5247 w 8836"/>
                <a:gd name="connsiteY2" fmla="*/ 5074 h 50054"/>
                <a:gd name="connsiteX3" fmla="*/ 6301 w 8836"/>
                <a:gd name="connsiteY3" fmla="*/ 18502 h 50054"/>
                <a:gd name="connsiteX4" fmla="*/ 5247 w 8836"/>
                <a:gd name="connsiteY4" fmla="*/ 19557 h 50054"/>
                <a:gd name="connsiteX5" fmla="*/ 2706 w 8836"/>
                <a:gd name="connsiteY5" fmla="*/ 24893 h 50054"/>
                <a:gd name="connsiteX6" fmla="*/ 5247 w 8836"/>
                <a:gd name="connsiteY6" fmla="*/ 30101 h 50054"/>
                <a:gd name="connsiteX7" fmla="*/ 8550 w 8836"/>
                <a:gd name="connsiteY7" fmla="*/ 37342 h 50054"/>
                <a:gd name="connsiteX8" fmla="*/ 5247 w 8836"/>
                <a:gd name="connsiteY8" fmla="*/ 44584 h 50054"/>
                <a:gd name="connsiteX9" fmla="*/ 2706 w 8836"/>
                <a:gd name="connsiteY9" fmla="*/ 49920 h 50054"/>
                <a:gd name="connsiteX10" fmla="*/ -216 w 8836"/>
                <a:gd name="connsiteY10" fmla="*/ 49920 h 50054"/>
                <a:gd name="connsiteX11" fmla="*/ 3087 w 8836"/>
                <a:gd name="connsiteY11" fmla="*/ 42678 h 50054"/>
                <a:gd name="connsiteX12" fmla="*/ 4167 w 8836"/>
                <a:gd name="connsiteY12" fmla="*/ 33214 h 50054"/>
                <a:gd name="connsiteX13" fmla="*/ 3087 w 8836"/>
                <a:gd name="connsiteY13" fmla="*/ 32134 h 50054"/>
                <a:gd name="connsiteX14" fmla="*/ 2033 w 8836"/>
                <a:gd name="connsiteY14" fmla="*/ 18706 h 50054"/>
                <a:gd name="connsiteX15" fmla="*/ 3087 w 8836"/>
                <a:gd name="connsiteY15" fmla="*/ 17651 h 50054"/>
                <a:gd name="connsiteX16" fmla="*/ 4167 w 8836"/>
                <a:gd name="connsiteY16" fmla="*/ 8187 h 50054"/>
                <a:gd name="connsiteX17" fmla="*/ 3087 w 8836"/>
                <a:gd name="connsiteY17" fmla="*/ 7107 h 50054"/>
                <a:gd name="connsiteX18" fmla="*/ -216 w 8836"/>
                <a:gd name="connsiteY18" fmla="*/ -135 h 5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36" h="50054">
                  <a:moveTo>
                    <a:pt x="-216" y="-135"/>
                  </a:moveTo>
                  <a:lnTo>
                    <a:pt x="2706" y="-135"/>
                  </a:lnTo>
                  <a:cubicBezTo>
                    <a:pt x="2744" y="1898"/>
                    <a:pt x="3672" y="3804"/>
                    <a:pt x="5247" y="5074"/>
                  </a:cubicBezTo>
                  <a:cubicBezTo>
                    <a:pt x="9248" y="8492"/>
                    <a:pt x="9718" y="14513"/>
                    <a:pt x="6301" y="18502"/>
                  </a:cubicBezTo>
                  <a:cubicBezTo>
                    <a:pt x="5971" y="18883"/>
                    <a:pt x="5628" y="19239"/>
                    <a:pt x="5247" y="19557"/>
                  </a:cubicBezTo>
                  <a:cubicBezTo>
                    <a:pt x="3672" y="20878"/>
                    <a:pt x="2744" y="22834"/>
                    <a:pt x="2706" y="24893"/>
                  </a:cubicBezTo>
                  <a:cubicBezTo>
                    <a:pt x="2719" y="26925"/>
                    <a:pt x="3659" y="28844"/>
                    <a:pt x="5247" y="30101"/>
                  </a:cubicBezTo>
                  <a:cubicBezTo>
                    <a:pt x="7292" y="31956"/>
                    <a:pt x="8499" y="34573"/>
                    <a:pt x="8550" y="37342"/>
                  </a:cubicBezTo>
                  <a:cubicBezTo>
                    <a:pt x="8524" y="40112"/>
                    <a:pt x="7330" y="42742"/>
                    <a:pt x="5247" y="44584"/>
                  </a:cubicBezTo>
                  <a:cubicBezTo>
                    <a:pt x="3672" y="45905"/>
                    <a:pt x="2744" y="47861"/>
                    <a:pt x="2706" y="49920"/>
                  </a:cubicBezTo>
                  <a:lnTo>
                    <a:pt x="-216" y="49920"/>
                  </a:lnTo>
                  <a:cubicBezTo>
                    <a:pt x="-191" y="47150"/>
                    <a:pt x="1004" y="44520"/>
                    <a:pt x="3087" y="42678"/>
                  </a:cubicBezTo>
                  <a:cubicBezTo>
                    <a:pt x="5996" y="40366"/>
                    <a:pt x="6479" y="36136"/>
                    <a:pt x="4167" y="33214"/>
                  </a:cubicBezTo>
                  <a:cubicBezTo>
                    <a:pt x="3849" y="32820"/>
                    <a:pt x="3493" y="32451"/>
                    <a:pt x="3087" y="32134"/>
                  </a:cubicBezTo>
                  <a:cubicBezTo>
                    <a:pt x="-915" y="28716"/>
                    <a:pt x="-1385" y="22695"/>
                    <a:pt x="2033" y="18706"/>
                  </a:cubicBezTo>
                  <a:cubicBezTo>
                    <a:pt x="2363" y="18325"/>
                    <a:pt x="2706" y="17969"/>
                    <a:pt x="3087" y="17651"/>
                  </a:cubicBezTo>
                  <a:cubicBezTo>
                    <a:pt x="5996" y="15339"/>
                    <a:pt x="6479" y="11109"/>
                    <a:pt x="4167" y="8187"/>
                  </a:cubicBezTo>
                  <a:cubicBezTo>
                    <a:pt x="3849" y="7793"/>
                    <a:pt x="3493" y="7424"/>
                    <a:pt x="3087" y="7107"/>
                  </a:cubicBezTo>
                  <a:cubicBezTo>
                    <a:pt x="1004" y="5265"/>
                    <a:pt x="-191" y="2635"/>
                    <a:pt x="-216" y="-135"/>
                  </a:cubicBezTo>
                  <a:close/>
                </a:path>
              </a:pathLst>
            </a:custGeom>
            <a:solidFill>
              <a:srgbClr val="3F4444"/>
            </a:solidFill>
            <a:ln w="12688" cap="flat">
              <a:noFill/>
              <a:prstDash val="solid"/>
              <a:miter/>
            </a:ln>
          </p:spPr>
          <p:txBody>
            <a:bodyPr rtlCol="0" anchor="ctr"/>
            <a:lstStyle/>
            <a:p>
              <a:endParaRPr lang="en-US"/>
            </a:p>
          </p:txBody>
        </p:sp>
        <p:sp>
          <p:nvSpPr>
            <p:cNvPr id="359" name="Freeform: Shape 395">
              <a:extLst>
                <a:ext uri="{FF2B5EF4-FFF2-40B4-BE49-F238E27FC236}">
                  <a16:creationId xmlns:a16="http://schemas.microsoft.com/office/drawing/2014/main" xmlns="" id="{C830C6FD-3939-4E64-851D-F7FB96388FE2}"/>
                </a:ext>
              </a:extLst>
            </p:cNvPr>
            <p:cNvSpPr/>
            <p:nvPr/>
          </p:nvSpPr>
          <p:spPr>
            <a:xfrm>
              <a:off x="7340039" y="2712145"/>
              <a:ext cx="52139" cy="53080"/>
            </a:xfrm>
            <a:custGeom>
              <a:avLst/>
              <a:gdLst>
                <a:gd name="connsiteX0" fmla="*/ 37858 w 37858"/>
                <a:gd name="connsiteY0" fmla="*/ 18929 h 37858"/>
                <a:gd name="connsiteX1" fmla="*/ 18929 w 37858"/>
                <a:gd name="connsiteY1" fmla="*/ 37858 h 37858"/>
                <a:gd name="connsiteX2" fmla="*/ 0 w 37858"/>
                <a:gd name="connsiteY2" fmla="*/ 18929 h 37858"/>
                <a:gd name="connsiteX3" fmla="*/ 18929 w 37858"/>
                <a:gd name="connsiteY3" fmla="*/ 0 h 37858"/>
                <a:gd name="connsiteX4" fmla="*/ 37858 w 37858"/>
                <a:gd name="connsiteY4" fmla="*/ 18929 h 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58" h="37858">
                  <a:moveTo>
                    <a:pt x="37858" y="18929"/>
                  </a:moveTo>
                  <a:cubicBezTo>
                    <a:pt x="37858" y="29383"/>
                    <a:pt x="29383" y="37858"/>
                    <a:pt x="18929" y="37858"/>
                  </a:cubicBezTo>
                  <a:cubicBezTo>
                    <a:pt x="8475" y="37858"/>
                    <a:pt x="0" y="29383"/>
                    <a:pt x="0" y="18929"/>
                  </a:cubicBezTo>
                  <a:cubicBezTo>
                    <a:pt x="0" y="8475"/>
                    <a:pt x="8475" y="0"/>
                    <a:pt x="18929" y="0"/>
                  </a:cubicBezTo>
                  <a:cubicBezTo>
                    <a:pt x="29383" y="0"/>
                    <a:pt x="37858" y="8475"/>
                    <a:pt x="37858" y="18929"/>
                  </a:cubicBezTo>
                  <a:close/>
                </a:path>
              </a:pathLst>
            </a:custGeom>
            <a:solidFill>
              <a:srgbClr val="D9DADA"/>
            </a:solidFill>
            <a:ln w="3172" cap="flat">
              <a:solidFill>
                <a:srgbClr val="4D4D4D"/>
              </a:solidFill>
              <a:prstDash val="solid"/>
              <a:miter/>
            </a:ln>
          </p:spPr>
          <p:txBody>
            <a:bodyPr rtlCol="0" anchor="ctr"/>
            <a:lstStyle/>
            <a:p>
              <a:endParaRPr lang="en-US"/>
            </a:p>
          </p:txBody>
        </p:sp>
        <p:sp>
          <p:nvSpPr>
            <p:cNvPr id="360" name="Freeform: Shape 396">
              <a:extLst>
                <a:ext uri="{FF2B5EF4-FFF2-40B4-BE49-F238E27FC236}">
                  <a16:creationId xmlns:a16="http://schemas.microsoft.com/office/drawing/2014/main" xmlns="" id="{8C1FB616-9C18-4979-8228-2AFE519AAC9C}"/>
                </a:ext>
              </a:extLst>
            </p:cNvPr>
            <p:cNvSpPr/>
            <p:nvPr/>
          </p:nvSpPr>
          <p:spPr>
            <a:xfrm>
              <a:off x="7315896" y="2659244"/>
              <a:ext cx="12296" cy="70178"/>
            </a:xfrm>
            <a:custGeom>
              <a:avLst/>
              <a:gdLst>
                <a:gd name="connsiteX0" fmla="*/ -252 w 8928"/>
                <a:gd name="connsiteY0" fmla="*/ -135 h 50054"/>
                <a:gd name="connsiteX1" fmla="*/ 2797 w 8928"/>
                <a:gd name="connsiteY1" fmla="*/ -135 h 50054"/>
                <a:gd name="connsiteX2" fmla="*/ 5338 w 8928"/>
                <a:gd name="connsiteY2" fmla="*/ 5074 h 50054"/>
                <a:gd name="connsiteX3" fmla="*/ 6393 w 8928"/>
                <a:gd name="connsiteY3" fmla="*/ 18502 h 50054"/>
                <a:gd name="connsiteX4" fmla="*/ 5338 w 8928"/>
                <a:gd name="connsiteY4" fmla="*/ 19557 h 50054"/>
                <a:gd name="connsiteX5" fmla="*/ 2797 w 8928"/>
                <a:gd name="connsiteY5" fmla="*/ 24893 h 50054"/>
                <a:gd name="connsiteX6" fmla="*/ 5338 w 8928"/>
                <a:gd name="connsiteY6" fmla="*/ 30101 h 50054"/>
                <a:gd name="connsiteX7" fmla="*/ 8641 w 8928"/>
                <a:gd name="connsiteY7" fmla="*/ 37342 h 50054"/>
                <a:gd name="connsiteX8" fmla="*/ 5338 w 8928"/>
                <a:gd name="connsiteY8" fmla="*/ 44584 h 50054"/>
                <a:gd name="connsiteX9" fmla="*/ 2797 w 8928"/>
                <a:gd name="connsiteY9" fmla="*/ 49920 h 50054"/>
                <a:gd name="connsiteX10" fmla="*/ -124 w 8928"/>
                <a:gd name="connsiteY10" fmla="*/ 49920 h 50054"/>
                <a:gd name="connsiteX11" fmla="*/ 3179 w 8928"/>
                <a:gd name="connsiteY11" fmla="*/ 42678 h 50054"/>
                <a:gd name="connsiteX12" fmla="*/ 4258 w 8928"/>
                <a:gd name="connsiteY12" fmla="*/ 33214 h 50054"/>
                <a:gd name="connsiteX13" fmla="*/ 3179 w 8928"/>
                <a:gd name="connsiteY13" fmla="*/ 32134 h 50054"/>
                <a:gd name="connsiteX14" fmla="*/ 2124 w 8928"/>
                <a:gd name="connsiteY14" fmla="*/ 18706 h 50054"/>
                <a:gd name="connsiteX15" fmla="*/ 3179 w 8928"/>
                <a:gd name="connsiteY15" fmla="*/ 17651 h 50054"/>
                <a:gd name="connsiteX16" fmla="*/ 4258 w 8928"/>
                <a:gd name="connsiteY16" fmla="*/ 8187 h 50054"/>
                <a:gd name="connsiteX17" fmla="*/ 3179 w 8928"/>
                <a:gd name="connsiteY17" fmla="*/ 7107 h 50054"/>
                <a:gd name="connsiteX18" fmla="*/ -252 w 8928"/>
                <a:gd name="connsiteY18" fmla="*/ -135 h 5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928" h="50054">
                  <a:moveTo>
                    <a:pt x="-252" y="-135"/>
                  </a:moveTo>
                  <a:lnTo>
                    <a:pt x="2797" y="-135"/>
                  </a:lnTo>
                  <a:cubicBezTo>
                    <a:pt x="2835" y="1898"/>
                    <a:pt x="3763" y="3804"/>
                    <a:pt x="5338" y="5074"/>
                  </a:cubicBezTo>
                  <a:cubicBezTo>
                    <a:pt x="9340" y="8492"/>
                    <a:pt x="9810" y="14513"/>
                    <a:pt x="6393" y="18502"/>
                  </a:cubicBezTo>
                  <a:cubicBezTo>
                    <a:pt x="6062" y="18883"/>
                    <a:pt x="5719" y="19239"/>
                    <a:pt x="5338" y="19557"/>
                  </a:cubicBezTo>
                  <a:cubicBezTo>
                    <a:pt x="3763" y="20878"/>
                    <a:pt x="2835" y="22834"/>
                    <a:pt x="2797" y="24893"/>
                  </a:cubicBezTo>
                  <a:cubicBezTo>
                    <a:pt x="2810" y="26925"/>
                    <a:pt x="3750" y="28844"/>
                    <a:pt x="5338" y="30101"/>
                  </a:cubicBezTo>
                  <a:cubicBezTo>
                    <a:pt x="7396" y="31956"/>
                    <a:pt x="8590" y="34573"/>
                    <a:pt x="8641" y="37342"/>
                  </a:cubicBezTo>
                  <a:cubicBezTo>
                    <a:pt x="8616" y="40112"/>
                    <a:pt x="7422" y="42742"/>
                    <a:pt x="5338" y="44584"/>
                  </a:cubicBezTo>
                  <a:cubicBezTo>
                    <a:pt x="3763" y="45905"/>
                    <a:pt x="2835" y="47861"/>
                    <a:pt x="2797" y="49920"/>
                  </a:cubicBezTo>
                  <a:lnTo>
                    <a:pt x="-124" y="49920"/>
                  </a:lnTo>
                  <a:cubicBezTo>
                    <a:pt x="-100" y="47150"/>
                    <a:pt x="1095" y="44520"/>
                    <a:pt x="3179" y="42678"/>
                  </a:cubicBezTo>
                  <a:cubicBezTo>
                    <a:pt x="6087" y="40366"/>
                    <a:pt x="6570" y="36136"/>
                    <a:pt x="4258" y="33214"/>
                  </a:cubicBezTo>
                  <a:cubicBezTo>
                    <a:pt x="3941" y="32820"/>
                    <a:pt x="3585" y="32451"/>
                    <a:pt x="3179" y="32134"/>
                  </a:cubicBezTo>
                  <a:cubicBezTo>
                    <a:pt x="-823" y="28716"/>
                    <a:pt x="-1294" y="22695"/>
                    <a:pt x="2124" y="18706"/>
                  </a:cubicBezTo>
                  <a:cubicBezTo>
                    <a:pt x="2454" y="18325"/>
                    <a:pt x="2797" y="17969"/>
                    <a:pt x="3179" y="17651"/>
                  </a:cubicBezTo>
                  <a:cubicBezTo>
                    <a:pt x="6087" y="15339"/>
                    <a:pt x="6570" y="11109"/>
                    <a:pt x="4258" y="8187"/>
                  </a:cubicBezTo>
                  <a:cubicBezTo>
                    <a:pt x="3941" y="7793"/>
                    <a:pt x="3585" y="7424"/>
                    <a:pt x="3179" y="7107"/>
                  </a:cubicBezTo>
                  <a:cubicBezTo>
                    <a:pt x="1056" y="5290"/>
                    <a:pt x="-188" y="2660"/>
                    <a:pt x="-252" y="-135"/>
                  </a:cubicBezTo>
                  <a:close/>
                </a:path>
              </a:pathLst>
            </a:custGeom>
            <a:solidFill>
              <a:srgbClr val="3F4444"/>
            </a:solidFill>
            <a:ln w="12688" cap="flat">
              <a:noFill/>
              <a:prstDash val="solid"/>
              <a:miter/>
            </a:ln>
          </p:spPr>
          <p:txBody>
            <a:bodyPr rtlCol="0" anchor="ctr"/>
            <a:lstStyle/>
            <a:p>
              <a:endParaRPr lang="en-US"/>
            </a:p>
          </p:txBody>
        </p:sp>
        <p:sp>
          <p:nvSpPr>
            <p:cNvPr id="361" name="Freeform: Shape 397">
              <a:extLst>
                <a:ext uri="{FF2B5EF4-FFF2-40B4-BE49-F238E27FC236}">
                  <a16:creationId xmlns:a16="http://schemas.microsoft.com/office/drawing/2014/main" xmlns="" id="{2F4C570F-5775-4750-AD1B-8EE083A84F21}"/>
                </a:ext>
              </a:extLst>
            </p:cNvPr>
            <p:cNvSpPr/>
            <p:nvPr/>
          </p:nvSpPr>
          <p:spPr>
            <a:xfrm>
              <a:off x="7294151" y="2659244"/>
              <a:ext cx="12170" cy="70178"/>
            </a:xfrm>
            <a:custGeom>
              <a:avLst/>
              <a:gdLst>
                <a:gd name="connsiteX0" fmla="*/ -216 w 8837"/>
                <a:gd name="connsiteY0" fmla="*/ -135 h 50054"/>
                <a:gd name="connsiteX1" fmla="*/ 2706 w 8837"/>
                <a:gd name="connsiteY1" fmla="*/ -135 h 50054"/>
                <a:gd name="connsiteX2" fmla="*/ 5247 w 8837"/>
                <a:gd name="connsiteY2" fmla="*/ 5074 h 50054"/>
                <a:gd name="connsiteX3" fmla="*/ 6301 w 8837"/>
                <a:gd name="connsiteY3" fmla="*/ 18502 h 50054"/>
                <a:gd name="connsiteX4" fmla="*/ 5247 w 8837"/>
                <a:gd name="connsiteY4" fmla="*/ 19557 h 50054"/>
                <a:gd name="connsiteX5" fmla="*/ 2706 w 8837"/>
                <a:gd name="connsiteY5" fmla="*/ 24893 h 50054"/>
                <a:gd name="connsiteX6" fmla="*/ 5247 w 8837"/>
                <a:gd name="connsiteY6" fmla="*/ 30101 h 50054"/>
                <a:gd name="connsiteX7" fmla="*/ 8550 w 8837"/>
                <a:gd name="connsiteY7" fmla="*/ 37342 h 50054"/>
                <a:gd name="connsiteX8" fmla="*/ 5247 w 8837"/>
                <a:gd name="connsiteY8" fmla="*/ 44584 h 50054"/>
                <a:gd name="connsiteX9" fmla="*/ 2706 w 8837"/>
                <a:gd name="connsiteY9" fmla="*/ 49920 h 50054"/>
                <a:gd name="connsiteX10" fmla="*/ -216 w 8837"/>
                <a:gd name="connsiteY10" fmla="*/ 49920 h 50054"/>
                <a:gd name="connsiteX11" fmla="*/ 3087 w 8837"/>
                <a:gd name="connsiteY11" fmla="*/ 42678 h 50054"/>
                <a:gd name="connsiteX12" fmla="*/ 4167 w 8837"/>
                <a:gd name="connsiteY12" fmla="*/ 33214 h 50054"/>
                <a:gd name="connsiteX13" fmla="*/ 3087 w 8837"/>
                <a:gd name="connsiteY13" fmla="*/ 32134 h 50054"/>
                <a:gd name="connsiteX14" fmla="*/ 2033 w 8837"/>
                <a:gd name="connsiteY14" fmla="*/ 18706 h 50054"/>
                <a:gd name="connsiteX15" fmla="*/ 3087 w 8837"/>
                <a:gd name="connsiteY15" fmla="*/ 17651 h 50054"/>
                <a:gd name="connsiteX16" fmla="*/ 4167 w 8837"/>
                <a:gd name="connsiteY16" fmla="*/ 8187 h 50054"/>
                <a:gd name="connsiteX17" fmla="*/ 3087 w 8837"/>
                <a:gd name="connsiteY17" fmla="*/ 7107 h 50054"/>
                <a:gd name="connsiteX18" fmla="*/ -216 w 8837"/>
                <a:gd name="connsiteY18" fmla="*/ -135 h 5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37" h="50054">
                  <a:moveTo>
                    <a:pt x="-216" y="-135"/>
                  </a:moveTo>
                  <a:lnTo>
                    <a:pt x="2706" y="-135"/>
                  </a:lnTo>
                  <a:cubicBezTo>
                    <a:pt x="2744" y="1898"/>
                    <a:pt x="3671" y="3804"/>
                    <a:pt x="5247" y="5074"/>
                  </a:cubicBezTo>
                  <a:cubicBezTo>
                    <a:pt x="9249" y="8492"/>
                    <a:pt x="9719" y="14513"/>
                    <a:pt x="6301" y="18502"/>
                  </a:cubicBezTo>
                  <a:cubicBezTo>
                    <a:pt x="5971" y="18883"/>
                    <a:pt x="5628" y="19239"/>
                    <a:pt x="5247" y="19557"/>
                  </a:cubicBezTo>
                  <a:cubicBezTo>
                    <a:pt x="3671" y="20878"/>
                    <a:pt x="2744" y="22834"/>
                    <a:pt x="2706" y="24893"/>
                  </a:cubicBezTo>
                  <a:cubicBezTo>
                    <a:pt x="2718" y="26925"/>
                    <a:pt x="3659" y="28844"/>
                    <a:pt x="5247" y="30101"/>
                  </a:cubicBezTo>
                  <a:cubicBezTo>
                    <a:pt x="7305" y="31956"/>
                    <a:pt x="8499" y="34573"/>
                    <a:pt x="8550" y="37342"/>
                  </a:cubicBezTo>
                  <a:cubicBezTo>
                    <a:pt x="8524" y="40112"/>
                    <a:pt x="7330" y="42742"/>
                    <a:pt x="5247" y="44584"/>
                  </a:cubicBezTo>
                  <a:cubicBezTo>
                    <a:pt x="3671" y="45905"/>
                    <a:pt x="2744" y="47861"/>
                    <a:pt x="2706" y="49920"/>
                  </a:cubicBezTo>
                  <a:lnTo>
                    <a:pt x="-216" y="49920"/>
                  </a:lnTo>
                  <a:cubicBezTo>
                    <a:pt x="-191" y="47150"/>
                    <a:pt x="1004" y="44520"/>
                    <a:pt x="3087" y="42678"/>
                  </a:cubicBezTo>
                  <a:cubicBezTo>
                    <a:pt x="5996" y="40366"/>
                    <a:pt x="6479" y="36136"/>
                    <a:pt x="4167" y="33214"/>
                  </a:cubicBezTo>
                  <a:cubicBezTo>
                    <a:pt x="3850" y="32820"/>
                    <a:pt x="3494" y="32451"/>
                    <a:pt x="3087" y="32134"/>
                  </a:cubicBezTo>
                  <a:cubicBezTo>
                    <a:pt x="-914" y="28716"/>
                    <a:pt x="-1385" y="22695"/>
                    <a:pt x="2033" y="18706"/>
                  </a:cubicBezTo>
                  <a:cubicBezTo>
                    <a:pt x="2363" y="18325"/>
                    <a:pt x="2706" y="17969"/>
                    <a:pt x="3087" y="17651"/>
                  </a:cubicBezTo>
                  <a:cubicBezTo>
                    <a:pt x="5996" y="15339"/>
                    <a:pt x="6479" y="11109"/>
                    <a:pt x="4167" y="8187"/>
                  </a:cubicBezTo>
                  <a:cubicBezTo>
                    <a:pt x="3850" y="7793"/>
                    <a:pt x="3494" y="7424"/>
                    <a:pt x="3087" y="7107"/>
                  </a:cubicBezTo>
                  <a:cubicBezTo>
                    <a:pt x="1016" y="5265"/>
                    <a:pt x="-191" y="2635"/>
                    <a:pt x="-216" y="-135"/>
                  </a:cubicBezTo>
                  <a:close/>
                </a:path>
              </a:pathLst>
            </a:custGeom>
            <a:solidFill>
              <a:srgbClr val="3F4444"/>
            </a:solidFill>
            <a:ln w="12688" cap="flat">
              <a:noFill/>
              <a:prstDash val="solid"/>
              <a:miter/>
            </a:ln>
          </p:spPr>
          <p:txBody>
            <a:bodyPr rtlCol="0" anchor="ctr"/>
            <a:lstStyle/>
            <a:p>
              <a:endParaRPr lang="en-US"/>
            </a:p>
          </p:txBody>
        </p:sp>
        <p:sp>
          <p:nvSpPr>
            <p:cNvPr id="362" name="Freeform: Shape 398">
              <a:extLst>
                <a:ext uri="{FF2B5EF4-FFF2-40B4-BE49-F238E27FC236}">
                  <a16:creationId xmlns:a16="http://schemas.microsoft.com/office/drawing/2014/main" xmlns="" id="{73114A3F-D05D-43D6-AF5C-C1ED36161387}"/>
                </a:ext>
              </a:extLst>
            </p:cNvPr>
            <p:cNvSpPr/>
            <p:nvPr/>
          </p:nvSpPr>
          <p:spPr>
            <a:xfrm>
              <a:off x="7284752" y="2712145"/>
              <a:ext cx="52139" cy="53080"/>
            </a:xfrm>
            <a:custGeom>
              <a:avLst/>
              <a:gdLst>
                <a:gd name="connsiteX0" fmla="*/ 37858 w 37858"/>
                <a:gd name="connsiteY0" fmla="*/ 18929 h 37858"/>
                <a:gd name="connsiteX1" fmla="*/ 18929 w 37858"/>
                <a:gd name="connsiteY1" fmla="*/ 37858 h 37858"/>
                <a:gd name="connsiteX2" fmla="*/ 0 w 37858"/>
                <a:gd name="connsiteY2" fmla="*/ 18929 h 37858"/>
                <a:gd name="connsiteX3" fmla="*/ 18929 w 37858"/>
                <a:gd name="connsiteY3" fmla="*/ 0 h 37858"/>
                <a:gd name="connsiteX4" fmla="*/ 37858 w 37858"/>
                <a:gd name="connsiteY4" fmla="*/ 18929 h 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58" h="37858">
                  <a:moveTo>
                    <a:pt x="37858" y="18929"/>
                  </a:moveTo>
                  <a:cubicBezTo>
                    <a:pt x="37858" y="29383"/>
                    <a:pt x="29383" y="37858"/>
                    <a:pt x="18929" y="37858"/>
                  </a:cubicBezTo>
                  <a:cubicBezTo>
                    <a:pt x="8475" y="37858"/>
                    <a:pt x="0" y="29383"/>
                    <a:pt x="0" y="18929"/>
                  </a:cubicBezTo>
                  <a:cubicBezTo>
                    <a:pt x="0" y="8475"/>
                    <a:pt x="8475" y="0"/>
                    <a:pt x="18929" y="0"/>
                  </a:cubicBezTo>
                  <a:cubicBezTo>
                    <a:pt x="29383" y="0"/>
                    <a:pt x="37858" y="8475"/>
                    <a:pt x="37858" y="18929"/>
                  </a:cubicBezTo>
                  <a:close/>
                </a:path>
              </a:pathLst>
            </a:custGeom>
            <a:solidFill>
              <a:srgbClr val="D9DADA"/>
            </a:solidFill>
            <a:ln w="3172" cap="flat">
              <a:solidFill>
                <a:srgbClr val="4D4D4D"/>
              </a:solidFill>
              <a:prstDash val="solid"/>
              <a:miter/>
            </a:ln>
          </p:spPr>
          <p:txBody>
            <a:bodyPr rtlCol="0" anchor="ctr"/>
            <a:lstStyle/>
            <a:p>
              <a:endParaRPr lang="en-US"/>
            </a:p>
          </p:txBody>
        </p:sp>
        <p:sp>
          <p:nvSpPr>
            <p:cNvPr id="363" name="Freeform: Shape 399">
              <a:extLst>
                <a:ext uri="{FF2B5EF4-FFF2-40B4-BE49-F238E27FC236}">
                  <a16:creationId xmlns:a16="http://schemas.microsoft.com/office/drawing/2014/main" xmlns="" id="{1A98D65A-A114-4F49-A660-1DE78457460B}"/>
                </a:ext>
              </a:extLst>
            </p:cNvPr>
            <p:cNvSpPr/>
            <p:nvPr/>
          </p:nvSpPr>
          <p:spPr>
            <a:xfrm>
              <a:off x="7260557" y="2659244"/>
              <a:ext cx="12170" cy="70178"/>
            </a:xfrm>
            <a:custGeom>
              <a:avLst/>
              <a:gdLst>
                <a:gd name="connsiteX0" fmla="*/ -216 w 8837"/>
                <a:gd name="connsiteY0" fmla="*/ -135 h 50054"/>
                <a:gd name="connsiteX1" fmla="*/ 2706 w 8837"/>
                <a:gd name="connsiteY1" fmla="*/ -135 h 50054"/>
                <a:gd name="connsiteX2" fmla="*/ 5247 w 8837"/>
                <a:gd name="connsiteY2" fmla="*/ 5074 h 50054"/>
                <a:gd name="connsiteX3" fmla="*/ 6301 w 8837"/>
                <a:gd name="connsiteY3" fmla="*/ 18502 h 50054"/>
                <a:gd name="connsiteX4" fmla="*/ 5247 w 8837"/>
                <a:gd name="connsiteY4" fmla="*/ 19557 h 50054"/>
                <a:gd name="connsiteX5" fmla="*/ 2706 w 8837"/>
                <a:gd name="connsiteY5" fmla="*/ 24893 h 50054"/>
                <a:gd name="connsiteX6" fmla="*/ 5247 w 8837"/>
                <a:gd name="connsiteY6" fmla="*/ 30101 h 50054"/>
                <a:gd name="connsiteX7" fmla="*/ 8550 w 8837"/>
                <a:gd name="connsiteY7" fmla="*/ 37342 h 50054"/>
                <a:gd name="connsiteX8" fmla="*/ 5247 w 8837"/>
                <a:gd name="connsiteY8" fmla="*/ 44584 h 50054"/>
                <a:gd name="connsiteX9" fmla="*/ 2706 w 8837"/>
                <a:gd name="connsiteY9" fmla="*/ 49920 h 50054"/>
                <a:gd name="connsiteX10" fmla="*/ -216 w 8837"/>
                <a:gd name="connsiteY10" fmla="*/ 49920 h 50054"/>
                <a:gd name="connsiteX11" fmla="*/ 3087 w 8837"/>
                <a:gd name="connsiteY11" fmla="*/ 42678 h 50054"/>
                <a:gd name="connsiteX12" fmla="*/ 4167 w 8837"/>
                <a:gd name="connsiteY12" fmla="*/ 33214 h 50054"/>
                <a:gd name="connsiteX13" fmla="*/ 3087 w 8837"/>
                <a:gd name="connsiteY13" fmla="*/ 32134 h 50054"/>
                <a:gd name="connsiteX14" fmla="*/ 2033 w 8837"/>
                <a:gd name="connsiteY14" fmla="*/ 18706 h 50054"/>
                <a:gd name="connsiteX15" fmla="*/ 3087 w 8837"/>
                <a:gd name="connsiteY15" fmla="*/ 17651 h 50054"/>
                <a:gd name="connsiteX16" fmla="*/ 4167 w 8837"/>
                <a:gd name="connsiteY16" fmla="*/ 8187 h 50054"/>
                <a:gd name="connsiteX17" fmla="*/ 3087 w 8837"/>
                <a:gd name="connsiteY17" fmla="*/ 7107 h 50054"/>
                <a:gd name="connsiteX18" fmla="*/ -216 w 8837"/>
                <a:gd name="connsiteY18" fmla="*/ -135 h 5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37" h="50054">
                  <a:moveTo>
                    <a:pt x="-216" y="-135"/>
                  </a:moveTo>
                  <a:lnTo>
                    <a:pt x="2706" y="-135"/>
                  </a:lnTo>
                  <a:cubicBezTo>
                    <a:pt x="2744" y="1898"/>
                    <a:pt x="3672" y="3804"/>
                    <a:pt x="5247" y="5074"/>
                  </a:cubicBezTo>
                  <a:cubicBezTo>
                    <a:pt x="9248" y="8492"/>
                    <a:pt x="9719" y="14513"/>
                    <a:pt x="6301" y="18502"/>
                  </a:cubicBezTo>
                  <a:cubicBezTo>
                    <a:pt x="5971" y="18883"/>
                    <a:pt x="5628" y="19239"/>
                    <a:pt x="5247" y="19557"/>
                  </a:cubicBezTo>
                  <a:cubicBezTo>
                    <a:pt x="3672" y="20878"/>
                    <a:pt x="2744" y="22834"/>
                    <a:pt x="2706" y="24893"/>
                  </a:cubicBezTo>
                  <a:cubicBezTo>
                    <a:pt x="2719" y="26925"/>
                    <a:pt x="3659" y="28844"/>
                    <a:pt x="5247" y="30101"/>
                  </a:cubicBezTo>
                  <a:cubicBezTo>
                    <a:pt x="7305" y="31956"/>
                    <a:pt x="8499" y="34573"/>
                    <a:pt x="8550" y="37342"/>
                  </a:cubicBezTo>
                  <a:cubicBezTo>
                    <a:pt x="8525" y="40112"/>
                    <a:pt x="7330" y="42742"/>
                    <a:pt x="5247" y="44584"/>
                  </a:cubicBezTo>
                  <a:cubicBezTo>
                    <a:pt x="3672" y="45905"/>
                    <a:pt x="2744" y="47861"/>
                    <a:pt x="2706" y="49920"/>
                  </a:cubicBezTo>
                  <a:lnTo>
                    <a:pt x="-216" y="49920"/>
                  </a:lnTo>
                  <a:cubicBezTo>
                    <a:pt x="-191" y="47150"/>
                    <a:pt x="1004" y="44520"/>
                    <a:pt x="3087" y="42678"/>
                  </a:cubicBezTo>
                  <a:cubicBezTo>
                    <a:pt x="5996" y="40366"/>
                    <a:pt x="6479" y="36136"/>
                    <a:pt x="4167" y="33214"/>
                  </a:cubicBezTo>
                  <a:cubicBezTo>
                    <a:pt x="3849" y="32820"/>
                    <a:pt x="3494" y="32451"/>
                    <a:pt x="3087" y="32134"/>
                  </a:cubicBezTo>
                  <a:cubicBezTo>
                    <a:pt x="-915" y="28716"/>
                    <a:pt x="-1385" y="22695"/>
                    <a:pt x="2033" y="18706"/>
                  </a:cubicBezTo>
                  <a:cubicBezTo>
                    <a:pt x="2363" y="18325"/>
                    <a:pt x="2706" y="17969"/>
                    <a:pt x="3087" y="17651"/>
                  </a:cubicBezTo>
                  <a:cubicBezTo>
                    <a:pt x="5996" y="15339"/>
                    <a:pt x="6479" y="11109"/>
                    <a:pt x="4167" y="8187"/>
                  </a:cubicBezTo>
                  <a:cubicBezTo>
                    <a:pt x="3849" y="7793"/>
                    <a:pt x="3494" y="7424"/>
                    <a:pt x="3087" y="7107"/>
                  </a:cubicBezTo>
                  <a:cubicBezTo>
                    <a:pt x="1004" y="5265"/>
                    <a:pt x="-191" y="2635"/>
                    <a:pt x="-216" y="-135"/>
                  </a:cubicBezTo>
                  <a:close/>
                </a:path>
              </a:pathLst>
            </a:custGeom>
            <a:solidFill>
              <a:srgbClr val="3F4444"/>
            </a:solidFill>
            <a:ln w="12688" cap="flat">
              <a:noFill/>
              <a:prstDash val="solid"/>
              <a:miter/>
            </a:ln>
          </p:spPr>
          <p:txBody>
            <a:bodyPr rtlCol="0" anchor="ctr"/>
            <a:lstStyle/>
            <a:p>
              <a:endParaRPr lang="en-US"/>
            </a:p>
          </p:txBody>
        </p:sp>
        <p:sp>
          <p:nvSpPr>
            <p:cNvPr id="364" name="Freeform: Shape 400">
              <a:extLst>
                <a:ext uri="{FF2B5EF4-FFF2-40B4-BE49-F238E27FC236}">
                  <a16:creationId xmlns:a16="http://schemas.microsoft.com/office/drawing/2014/main" xmlns="" id="{EB8CDE3D-D6F4-48A8-8583-DA184DA252F9}"/>
                </a:ext>
              </a:extLst>
            </p:cNvPr>
            <p:cNvSpPr/>
            <p:nvPr/>
          </p:nvSpPr>
          <p:spPr>
            <a:xfrm>
              <a:off x="7239046" y="2659244"/>
              <a:ext cx="11986" cy="70178"/>
            </a:xfrm>
            <a:custGeom>
              <a:avLst/>
              <a:gdLst>
                <a:gd name="connsiteX0" fmla="*/ -223 w 8703"/>
                <a:gd name="connsiteY0" fmla="*/ -135 h 50054"/>
                <a:gd name="connsiteX1" fmla="*/ 2572 w 8703"/>
                <a:gd name="connsiteY1" fmla="*/ -135 h 50054"/>
                <a:gd name="connsiteX2" fmla="*/ 5113 w 8703"/>
                <a:gd name="connsiteY2" fmla="*/ 5074 h 50054"/>
                <a:gd name="connsiteX3" fmla="*/ 6167 w 8703"/>
                <a:gd name="connsiteY3" fmla="*/ 18502 h 50054"/>
                <a:gd name="connsiteX4" fmla="*/ 5113 w 8703"/>
                <a:gd name="connsiteY4" fmla="*/ 19557 h 50054"/>
                <a:gd name="connsiteX5" fmla="*/ 2572 w 8703"/>
                <a:gd name="connsiteY5" fmla="*/ 24893 h 50054"/>
                <a:gd name="connsiteX6" fmla="*/ 5113 w 8703"/>
                <a:gd name="connsiteY6" fmla="*/ 30101 h 50054"/>
                <a:gd name="connsiteX7" fmla="*/ 8416 w 8703"/>
                <a:gd name="connsiteY7" fmla="*/ 37342 h 50054"/>
                <a:gd name="connsiteX8" fmla="*/ 5113 w 8703"/>
                <a:gd name="connsiteY8" fmla="*/ 44584 h 50054"/>
                <a:gd name="connsiteX9" fmla="*/ 2572 w 8703"/>
                <a:gd name="connsiteY9" fmla="*/ 49920 h 50054"/>
                <a:gd name="connsiteX10" fmla="*/ -223 w 8703"/>
                <a:gd name="connsiteY10" fmla="*/ 49920 h 50054"/>
                <a:gd name="connsiteX11" fmla="*/ 2953 w 8703"/>
                <a:gd name="connsiteY11" fmla="*/ 42678 h 50054"/>
                <a:gd name="connsiteX12" fmla="*/ 4033 w 8703"/>
                <a:gd name="connsiteY12" fmla="*/ 33214 h 50054"/>
                <a:gd name="connsiteX13" fmla="*/ 2953 w 8703"/>
                <a:gd name="connsiteY13" fmla="*/ 32134 h 50054"/>
                <a:gd name="connsiteX14" fmla="*/ 2292 w 8703"/>
                <a:gd name="connsiteY14" fmla="*/ 18312 h 50054"/>
                <a:gd name="connsiteX15" fmla="*/ 2953 w 8703"/>
                <a:gd name="connsiteY15" fmla="*/ 17651 h 50054"/>
                <a:gd name="connsiteX16" fmla="*/ 4033 w 8703"/>
                <a:gd name="connsiteY16" fmla="*/ 8187 h 50054"/>
                <a:gd name="connsiteX17" fmla="*/ 2953 w 8703"/>
                <a:gd name="connsiteY17" fmla="*/ 7107 h 50054"/>
                <a:gd name="connsiteX18" fmla="*/ -223 w 8703"/>
                <a:gd name="connsiteY18" fmla="*/ -135 h 5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03" h="50054">
                  <a:moveTo>
                    <a:pt x="-223" y="-135"/>
                  </a:moveTo>
                  <a:lnTo>
                    <a:pt x="2572" y="-135"/>
                  </a:lnTo>
                  <a:cubicBezTo>
                    <a:pt x="2610" y="1898"/>
                    <a:pt x="3538" y="3804"/>
                    <a:pt x="5113" y="5074"/>
                  </a:cubicBezTo>
                  <a:cubicBezTo>
                    <a:pt x="9114" y="8492"/>
                    <a:pt x="9585" y="14513"/>
                    <a:pt x="6167" y="18502"/>
                  </a:cubicBezTo>
                  <a:cubicBezTo>
                    <a:pt x="5837" y="18883"/>
                    <a:pt x="5494" y="19239"/>
                    <a:pt x="5113" y="19557"/>
                  </a:cubicBezTo>
                  <a:cubicBezTo>
                    <a:pt x="3538" y="20878"/>
                    <a:pt x="2610" y="22834"/>
                    <a:pt x="2572" y="24893"/>
                  </a:cubicBezTo>
                  <a:cubicBezTo>
                    <a:pt x="2585" y="26925"/>
                    <a:pt x="3525" y="28844"/>
                    <a:pt x="5113" y="30101"/>
                  </a:cubicBezTo>
                  <a:cubicBezTo>
                    <a:pt x="7171" y="31956"/>
                    <a:pt x="8365" y="34573"/>
                    <a:pt x="8416" y="37342"/>
                  </a:cubicBezTo>
                  <a:cubicBezTo>
                    <a:pt x="8390" y="40112"/>
                    <a:pt x="7196" y="42742"/>
                    <a:pt x="5113" y="44584"/>
                  </a:cubicBezTo>
                  <a:cubicBezTo>
                    <a:pt x="3538" y="45905"/>
                    <a:pt x="2610" y="47861"/>
                    <a:pt x="2572" y="49920"/>
                  </a:cubicBezTo>
                  <a:lnTo>
                    <a:pt x="-223" y="49920"/>
                  </a:lnTo>
                  <a:cubicBezTo>
                    <a:pt x="-249" y="47163"/>
                    <a:pt x="908" y="44533"/>
                    <a:pt x="2953" y="42678"/>
                  </a:cubicBezTo>
                  <a:cubicBezTo>
                    <a:pt x="5862" y="40366"/>
                    <a:pt x="6345" y="36136"/>
                    <a:pt x="4033" y="33214"/>
                  </a:cubicBezTo>
                  <a:cubicBezTo>
                    <a:pt x="3715" y="32820"/>
                    <a:pt x="3359" y="32451"/>
                    <a:pt x="2953" y="32134"/>
                  </a:cubicBezTo>
                  <a:cubicBezTo>
                    <a:pt x="-1049" y="28500"/>
                    <a:pt x="-1341" y="22314"/>
                    <a:pt x="2292" y="18312"/>
                  </a:cubicBezTo>
                  <a:cubicBezTo>
                    <a:pt x="2496" y="18083"/>
                    <a:pt x="2724" y="17867"/>
                    <a:pt x="2953" y="17651"/>
                  </a:cubicBezTo>
                  <a:cubicBezTo>
                    <a:pt x="5862" y="15339"/>
                    <a:pt x="6345" y="11109"/>
                    <a:pt x="4033" y="8187"/>
                  </a:cubicBezTo>
                  <a:cubicBezTo>
                    <a:pt x="3715" y="7793"/>
                    <a:pt x="3359" y="7424"/>
                    <a:pt x="2953" y="7107"/>
                  </a:cubicBezTo>
                  <a:cubicBezTo>
                    <a:pt x="908" y="5252"/>
                    <a:pt x="-249" y="2622"/>
                    <a:pt x="-223" y="-135"/>
                  </a:cubicBezTo>
                  <a:close/>
                </a:path>
              </a:pathLst>
            </a:custGeom>
            <a:solidFill>
              <a:srgbClr val="3F4444"/>
            </a:solidFill>
            <a:ln w="12688" cap="flat">
              <a:noFill/>
              <a:prstDash val="solid"/>
              <a:miter/>
            </a:ln>
          </p:spPr>
          <p:txBody>
            <a:bodyPr rtlCol="0" anchor="ctr"/>
            <a:lstStyle/>
            <a:p>
              <a:endParaRPr lang="en-US"/>
            </a:p>
          </p:txBody>
        </p:sp>
        <p:sp>
          <p:nvSpPr>
            <p:cNvPr id="367" name="Freeform: Shape 401">
              <a:extLst>
                <a:ext uri="{FF2B5EF4-FFF2-40B4-BE49-F238E27FC236}">
                  <a16:creationId xmlns:a16="http://schemas.microsoft.com/office/drawing/2014/main" xmlns="" id="{1D2137BA-5DD5-4A7F-946E-845909459B97}"/>
                </a:ext>
              </a:extLst>
            </p:cNvPr>
            <p:cNvSpPr/>
            <p:nvPr/>
          </p:nvSpPr>
          <p:spPr>
            <a:xfrm>
              <a:off x="7229463" y="2712145"/>
              <a:ext cx="52139" cy="53080"/>
            </a:xfrm>
            <a:custGeom>
              <a:avLst/>
              <a:gdLst>
                <a:gd name="connsiteX0" fmla="*/ 37858 w 37858"/>
                <a:gd name="connsiteY0" fmla="*/ 18929 h 37858"/>
                <a:gd name="connsiteX1" fmla="*/ 18929 w 37858"/>
                <a:gd name="connsiteY1" fmla="*/ 37858 h 37858"/>
                <a:gd name="connsiteX2" fmla="*/ 0 w 37858"/>
                <a:gd name="connsiteY2" fmla="*/ 18929 h 37858"/>
                <a:gd name="connsiteX3" fmla="*/ 18929 w 37858"/>
                <a:gd name="connsiteY3" fmla="*/ 0 h 37858"/>
                <a:gd name="connsiteX4" fmla="*/ 37858 w 37858"/>
                <a:gd name="connsiteY4" fmla="*/ 18929 h 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58" h="37858">
                  <a:moveTo>
                    <a:pt x="37858" y="18929"/>
                  </a:moveTo>
                  <a:cubicBezTo>
                    <a:pt x="37858" y="29383"/>
                    <a:pt x="29384" y="37858"/>
                    <a:pt x="18929" y="37858"/>
                  </a:cubicBezTo>
                  <a:cubicBezTo>
                    <a:pt x="8475" y="37858"/>
                    <a:pt x="0" y="29383"/>
                    <a:pt x="0" y="18929"/>
                  </a:cubicBezTo>
                  <a:cubicBezTo>
                    <a:pt x="0" y="8475"/>
                    <a:pt x="8475" y="0"/>
                    <a:pt x="18929" y="0"/>
                  </a:cubicBezTo>
                  <a:cubicBezTo>
                    <a:pt x="29384" y="0"/>
                    <a:pt x="37858" y="8475"/>
                    <a:pt x="37858" y="18929"/>
                  </a:cubicBezTo>
                  <a:close/>
                </a:path>
              </a:pathLst>
            </a:custGeom>
            <a:solidFill>
              <a:srgbClr val="D9DADA"/>
            </a:solidFill>
            <a:ln w="3172" cap="flat">
              <a:solidFill>
                <a:srgbClr val="4D4D4D"/>
              </a:solidFill>
              <a:prstDash val="solid"/>
              <a:miter/>
            </a:ln>
          </p:spPr>
          <p:txBody>
            <a:bodyPr rtlCol="0" anchor="ctr"/>
            <a:lstStyle/>
            <a:p>
              <a:endParaRPr lang="en-US"/>
            </a:p>
          </p:txBody>
        </p:sp>
        <p:sp>
          <p:nvSpPr>
            <p:cNvPr id="368" name="Freeform: Shape 402">
              <a:extLst>
                <a:ext uri="{FF2B5EF4-FFF2-40B4-BE49-F238E27FC236}">
                  <a16:creationId xmlns:a16="http://schemas.microsoft.com/office/drawing/2014/main" xmlns="" id="{5733578B-4A70-4435-B1BB-9A4F8DF80F10}"/>
                </a:ext>
              </a:extLst>
            </p:cNvPr>
            <p:cNvSpPr/>
            <p:nvPr/>
          </p:nvSpPr>
          <p:spPr>
            <a:xfrm>
              <a:off x="7205270" y="2659244"/>
              <a:ext cx="12169" cy="70178"/>
            </a:xfrm>
            <a:custGeom>
              <a:avLst/>
              <a:gdLst>
                <a:gd name="connsiteX0" fmla="*/ -216 w 8836"/>
                <a:gd name="connsiteY0" fmla="*/ -135 h 50054"/>
                <a:gd name="connsiteX1" fmla="*/ 2706 w 8836"/>
                <a:gd name="connsiteY1" fmla="*/ -135 h 50054"/>
                <a:gd name="connsiteX2" fmla="*/ 5247 w 8836"/>
                <a:gd name="connsiteY2" fmla="*/ 5074 h 50054"/>
                <a:gd name="connsiteX3" fmla="*/ 6301 w 8836"/>
                <a:gd name="connsiteY3" fmla="*/ 18502 h 50054"/>
                <a:gd name="connsiteX4" fmla="*/ 5247 w 8836"/>
                <a:gd name="connsiteY4" fmla="*/ 19557 h 50054"/>
                <a:gd name="connsiteX5" fmla="*/ 2706 w 8836"/>
                <a:gd name="connsiteY5" fmla="*/ 24893 h 50054"/>
                <a:gd name="connsiteX6" fmla="*/ 5247 w 8836"/>
                <a:gd name="connsiteY6" fmla="*/ 30101 h 50054"/>
                <a:gd name="connsiteX7" fmla="*/ 8550 w 8836"/>
                <a:gd name="connsiteY7" fmla="*/ 37342 h 50054"/>
                <a:gd name="connsiteX8" fmla="*/ 5247 w 8836"/>
                <a:gd name="connsiteY8" fmla="*/ 44584 h 50054"/>
                <a:gd name="connsiteX9" fmla="*/ 2706 w 8836"/>
                <a:gd name="connsiteY9" fmla="*/ 49920 h 50054"/>
                <a:gd name="connsiteX10" fmla="*/ -216 w 8836"/>
                <a:gd name="connsiteY10" fmla="*/ 49920 h 50054"/>
                <a:gd name="connsiteX11" fmla="*/ 3087 w 8836"/>
                <a:gd name="connsiteY11" fmla="*/ 42678 h 50054"/>
                <a:gd name="connsiteX12" fmla="*/ 4166 w 8836"/>
                <a:gd name="connsiteY12" fmla="*/ 33214 h 50054"/>
                <a:gd name="connsiteX13" fmla="*/ 3087 w 8836"/>
                <a:gd name="connsiteY13" fmla="*/ 32134 h 50054"/>
                <a:gd name="connsiteX14" fmla="*/ 2033 w 8836"/>
                <a:gd name="connsiteY14" fmla="*/ 18706 h 50054"/>
                <a:gd name="connsiteX15" fmla="*/ 3087 w 8836"/>
                <a:gd name="connsiteY15" fmla="*/ 17651 h 50054"/>
                <a:gd name="connsiteX16" fmla="*/ 4166 w 8836"/>
                <a:gd name="connsiteY16" fmla="*/ 8187 h 50054"/>
                <a:gd name="connsiteX17" fmla="*/ 3087 w 8836"/>
                <a:gd name="connsiteY17" fmla="*/ 7107 h 50054"/>
                <a:gd name="connsiteX18" fmla="*/ -216 w 8836"/>
                <a:gd name="connsiteY18" fmla="*/ -135 h 5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36" h="50054">
                  <a:moveTo>
                    <a:pt x="-216" y="-135"/>
                  </a:moveTo>
                  <a:lnTo>
                    <a:pt x="2706" y="-135"/>
                  </a:lnTo>
                  <a:cubicBezTo>
                    <a:pt x="2744" y="1898"/>
                    <a:pt x="3671" y="3804"/>
                    <a:pt x="5247" y="5074"/>
                  </a:cubicBezTo>
                  <a:cubicBezTo>
                    <a:pt x="9248" y="8492"/>
                    <a:pt x="9718" y="14513"/>
                    <a:pt x="6301" y="18502"/>
                  </a:cubicBezTo>
                  <a:cubicBezTo>
                    <a:pt x="5971" y="18883"/>
                    <a:pt x="5628" y="19239"/>
                    <a:pt x="5247" y="19557"/>
                  </a:cubicBezTo>
                  <a:cubicBezTo>
                    <a:pt x="3671" y="20878"/>
                    <a:pt x="2744" y="22834"/>
                    <a:pt x="2706" y="24893"/>
                  </a:cubicBezTo>
                  <a:cubicBezTo>
                    <a:pt x="2719" y="26925"/>
                    <a:pt x="3659" y="28844"/>
                    <a:pt x="5247" y="30101"/>
                  </a:cubicBezTo>
                  <a:cubicBezTo>
                    <a:pt x="7292" y="31956"/>
                    <a:pt x="8499" y="34573"/>
                    <a:pt x="8550" y="37342"/>
                  </a:cubicBezTo>
                  <a:cubicBezTo>
                    <a:pt x="8524" y="40112"/>
                    <a:pt x="7330" y="42742"/>
                    <a:pt x="5247" y="44584"/>
                  </a:cubicBezTo>
                  <a:cubicBezTo>
                    <a:pt x="3671" y="45905"/>
                    <a:pt x="2744" y="47861"/>
                    <a:pt x="2706" y="49920"/>
                  </a:cubicBezTo>
                  <a:lnTo>
                    <a:pt x="-216" y="49920"/>
                  </a:lnTo>
                  <a:cubicBezTo>
                    <a:pt x="-191" y="47150"/>
                    <a:pt x="1004" y="44520"/>
                    <a:pt x="3087" y="42678"/>
                  </a:cubicBezTo>
                  <a:cubicBezTo>
                    <a:pt x="5996" y="40366"/>
                    <a:pt x="6479" y="36136"/>
                    <a:pt x="4166" y="33214"/>
                  </a:cubicBezTo>
                  <a:cubicBezTo>
                    <a:pt x="3849" y="32820"/>
                    <a:pt x="3493" y="32451"/>
                    <a:pt x="3087" y="32134"/>
                  </a:cubicBezTo>
                  <a:cubicBezTo>
                    <a:pt x="-915" y="28716"/>
                    <a:pt x="-1385" y="22695"/>
                    <a:pt x="2033" y="18706"/>
                  </a:cubicBezTo>
                  <a:cubicBezTo>
                    <a:pt x="2363" y="18325"/>
                    <a:pt x="2706" y="17969"/>
                    <a:pt x="3087" y="17651"/>
                  </a:cubicBezTo>
                  <a:cubicBezTo>
                    <a:pt x="5996" y="15339"/>
                    <a:pt x="6479" y="11109"/>
                    <a:pt x="4166" y="8187"/>
                  </a:cubicBezTo>
                  <a:cubicBezTo>
                    <a:pt x="3849" y="7793"/>
                    <a:pt x="3493" y="7424"/>
                    <a:pt x="3087" y="7107"/>
                  </a:cubicBezTo>
                  <a:cubicBezTo>
                    <a:pt x="1004" y="5265"/>
                    <a:pt x="-191" y="2635"/>
                    <a:pt x="-216" y="-135"/>
                  </a:cubicBezTo>
                  <a:close/>
                </a:path>
              </a:pathLst>
            </a:custGeom>
            <a:solidFill>
              <a:srgbClr val="3F4444"/>
            </a:solidFill>
            <a:ln w="12688" cap="flat">
              <a:noFill/>
              <a:prstDash val="solid"/>
              <a:miter/>
            </a:ln>
          </p:spPr>
          <p:txBody>
            <a:bodyPr rtlCol="0" anchor="ctr"/>
            <a:lstStyle/>
            <a:p>
              <a:endParaRPr lang="en-US"/>
            </a:p>
          </p:txBody>
        </p:sp>
        <p:sp>
          <p:nvSpPr>
            <p:cNvPr id="369" name="Freeform: Shape 403">
              <a:extLst>
                <a:ext uri="{FF2B5EF4-FFF2-40B4-BE49-F238E27FC236}">
                  <a16:creationId xmlns:a16="http://schemas.microsoft.com/office/drawing/2014/main" xmlns="" id="{96B538E5-BE45-44A1-9948-32119CD497A7}"/>
                </a:ext>
              </a:extLst>
            </p:cNvPr>
            <p:cNvSpPr/>
            <p:nvPr/>
          </p:nvSpPr>
          <p:spPr>
            <a:xfrm>
              <a:off x="7183759" y="2659244"/>
              <a:ext cx="11984" cy="70178"/>
            </a:xfrm>
            <a:custGeom>
              <a:avLst/>
              <a:gdLst>
                <a:gd name="connsiteX0" fmla="*/ -223 w 8702"/>
                <a:gd name="connsiteY0" fmla="*/ -135 h 50054"/>
                <a:gd name="connsiteX1" fmla="*/ 2572 w 8702"/>
                <a:gd name="connsiteY1" fmla="*/ -135 h 50054"/>
                <a:gd name="connsiteX2" fmla="*/ 5113 w 8702"/>
                <a:gd name="connsiteY2" fmla="*/ 5074 h 50054"/>
                <a:gd name="connsiteX3" fmla="*/ 6167 w 8702"/>
                <a:gd name="connsiteY3" fmla="*/ 18502 h 50054"/>
                <a:gd name="connsiteX4" fmla="*/ 5113 w 8702"/>
                <a:gd name="connsiteY4" fmla="*/ 19557 h 50054"/>
                <a:gd name="connsiteX5" fmla="*/ 2572 w 8702"/>
                <a:gd name="connsiteY5" fmla="*/ 24893 h 50054"/>
                <a:gd name="connsiteX6" fmla="*/ 5113 w 8702"/>
                <a:gd name="connsiteY6" fmla="*/ 30101 h 50054"/>
                <a:gd name="connsiteX7" fmla="*/ 8416 w 8702"/>
                <a:gd name="connsiteY7" fmla="*/ 37342 h 50054"/>
                <a:gd name="connsiteX8" fmla="*/ 5113 w 8702"/>
                <a:gd name="connsiteY8" fmla="*/ 44584 h 50054"/>
                <a:gd name="connsiteX9" fmla="*/ 2572 w 8702"/>
                <a:gd name="connsiteY9" fmla="*/ 49920 h 50054"/>
                <a:gd name="connsiteX10" fmla="*/ -223 w 8702"/>
                <a:gd name="connsiteY10" fmla="*/ 49920 h 50054"/>
                <a:gd name="connsiteX11" fmla="*/ 2953 w 8702"/>
                <a:gd name="connsiteY11" fmla="*/ 42678 h 50054"/>
                <a:gd name="connsiteX12" fmla="*/ 4032 w 8702"/>
                <a:gd name="connsiteY12" fmla="*/ 33214 h 50054"/>
                <a:gd name="connsiteX13" fmla="*/ 2953 w 8702"/>
                <a:gd name="connsiteY13" fmla="*/ 32134 h 50054"/>
                <a:gd name="connsiteX14" fmla="*/ 2292 w 8702"/>
                <a:gd name="connsiteY14" fmla="*/ 18312 h 50054"/>
                <a:gd name="connsiteX15" fmla="*/ 2953 w 8702"/>
                <a:gd name="connsiteY15" fmla="*/ 17651 h 50054"/>
                <a:gd name="connsiteX16" fmla="*/ 4032 w 8702"/>
                <a:gd name="connsiteY16" fmla="*/ 8187 h 50054"/>
                <a:gd name="connsiteX17" fmla="*/ 2953 w 8702"/>
                <a:gd name="connsiteY17" fmla="*/ 7107 h 50054"/>
                <a:gd name="connsiteX18" fmla="*/ -223 w 8702"/>
                <a:gd name="connsiteY18" fmla="*/ -135 h 5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02" h="50054">
                  <a:moveTo>
                    <a:pt x="-223" y="-135"/>
                  </a:moveTo>
                  <a:lnTo>
                    <a:pt x="2572" y="-135"/>
                  </a:lnTo>
                  <a:cubicBezTo>
                    <a:pt x="2610" y="1898"/>
                    <a:pt x="3537" y="3804"/>
                    <a:pt x="5113" y="5074"/>
                  </a:cubicBezTo>
                  <a:cubicBezTo>
                    <a:pt x="9114" y="8492"/>
                    <a:pt x="9584" y="14513"/>
                    <a:pt x="6167" y="18502"/>
                  </a:cubicBezTo>
                  <a:cubicBezTo>
                    <a:pt x="5837" y="18883"/>
                    <a:pt x="5493" y="19239"/>
                    <a:pt x="5113" y="19557"/>
                  </a:cubicBezTo>
                  <a:cubicBezTo>
                    <a:pt x="3537" y="20878"/>
                    <a:pt x="2610" y="22834"/>
                    <a:pt x="2572" y="24893"/>
                  </a:cubicBezTo>
                  <a:cubicBezTo>
                    <a:pt x="2585" y="26925"/>
                    <a:pt x="3525" y="28844"/>
                    <a:pt x="5113" y="30101"/>
                  </a:cubicBezTo>
                  <a:cubicBezTo>
                    <a:pt x="7170" y="31956"/>
                    <a:pt x="8365" y="34573"/>
                    <a:pt x="8416" y="37342"/>
                  </a:cubicBezTo>
                  <a:cubicBezTo>
                    <a:pt x="8390" y="40112"/>
                    <a:pt x="7196" y="42742"/>
                    <a:pt x="5113" y="44584"/>
                  </a:cubicBezTo>
                  <a:cubicBezTo>
                    <a:pt x="3537" y="45905"/>
                    <a:pt x="2610" y="47861"/>
                    <a:pt x="2572" y="49920"/>
                  </a:cubicBezTo>
                  <a:lnTo>
                    <a:pt x="-223" y="49920"/>
                  </a:lnTo>
                  <a:cubicBezTo>
                    <a:pt x="-249" y="47163"/>
                    <a:pt x="908" y="44533"/>
                    <a:pt x="2953" y="42678"/>
                  </a:cubicBezTo>
                  <a:cubicBezTo>
                    <a:pt x="5862" y="40366"/>
                    <a:pt x="6345" y="36136"/>
                    <a:pt x="4032" y="33214"/>
                  </a:cubicBezTo>
                  <a:cubicBezTo>
                    <a:pt x="3715" y="32820"/>
                    <a:pt x="3359" y="32451"/>
                    <a:pt x="2953" y="32134"/>
                  </a:cubicBezTo>
                  <a:cubicBezTo>
                    <a:pt x="-1049" y="28500"/>
                    <a:pt x="-1341" y="22314"/>
                    <a:pt x="2292" y="18312"/>
                  </a:cubicBezTo>
                  <a:cubicBezTo>
                    <a:pt x="2496" y="18083"/>
                    <a:pt x="2724" y="17867"/>
                    <a:pt x="2953" y="17651"/>
                  </a:cubicBezTo>
                  <a:cubicBezTo>
                    <a:pt x="5862" y="15339"/>
                    <a:pt x="6345" y="11109"/>
                    <a:pt x="4032" y="8187"/>
                  </a:cubicBezTo>
                  <a:cubicBezTo>
                    <a:pt x="3715" y="7793"/>
                    <a:pt x="3359" y="7424"/>
                    <a:pt x="2953" y="7107"/>
                  </a:cubicBezTo>
                  <a:cubicBezTo>
                    <a:pt x="908" y="5252"/>
                    <a:pt x="-249" y="2622"/>
                    <a:pt x="-223" y="-135"/>
                  </a:cubicBezTo>
                  <a:close/>
                </a:path>
              </a:pathLst>
            </a:custGeom>
            <a:solidFill>
              <a:srgbClr val="3F4444"/>
            </a:solidFill>
            <a:ln w="12688" cap="flat">
              <a:noFill/>
              <a:prstDash val="solid"/>
              <a:miter/>
            </a:ln>
          </p:spPr>
          <p:txBody>
            <a:bodyPr rtlCol="0" anchor="ctr"/>
            <a:lstStyle/>
            <a:p>
              <a:endParaRPr lang="en-US"/>
            </a:p>
          </p:txBody>
        </p:sp>
        <p:sp>
          <p:nvSpPr>
            <p:cNvPr id="370" name="Freeform: Shape 404">
              <a:extLst>
                <a:ext uri="{FF2B5EF4-FFF2-40B4-BE49-F238E27FC236}">
                  <a16:creationId xmlns:a16="http://schemas.microsoft.com/office/drawing/2014/main" xmlns="" id="{478AF7BF-4893-4268-9E0D-ADAC6B72034F}"/>
                </a:ext>
              </a:extLst>
            </p:cNvPr>
            <p:cNvSpPr/>
            <p:nvPr/>
          </p:nvSpPr>
          <p:spPr>
            <a:xfrm>
              <a:off x="7174174" y="2712145"/>
              <a:ext cx="52139" cy="53080"/>
            </a:xfrm>
            <a:custGeom>
              <a:avLst/>
              <a:gdLst>
                <a:gd name="connsiteX0" fmla="*/ 37858 w 37858"/>
                <a:gd name="connsiteY0" fmla="*/ 18929 h 37858"/>
                <a:gd name="connsiteX1" fmla="*/ 18929 w 37858"/>
                <a:gd name="connsiteY1" fmla="*/ 37858 h 37858"/>
                <a:gd name="connsiteX2" fmla="*/ 0 w 37858"/>
                <a:gd name="connsiteY2" fmla="*/ 18929 h 37858"/>
                <a:gd name="connsiteX3" fmla="*/ 18929 w 37858"/>
                <a:gd name="connsiteY3" fmla="*/ 0 h 37858"/>
                <a:gd name="connsiteX4" fmla="*/ 37858 w 37858"/>
                <a:gd name="connsiteY4" fmla="*/ 18929 h 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58" h="37858">
                  <a:moveTo>
                    <a:pt x="37858" y="18929"/>
                  </a:moveTo>
                  <a:cubicBezTo>
                    <a:pt x="37858" y="29383"/>
                    <a:pt x="29384" y="37858"/>
                    <a:pt x="18929" y="37858"/>
                  </a:cubicBezTo>
                  <a:cubicBezTo>
                    <a:pt x="8475" y="37858"/>
                    <a:pt x="0" y="29383"/>
                    <a:pt x="0" y="18929"/>
                  </a:cubicBezTo>
                  <a:cubicBezTo>
                    <a:pt x="0" y="8475"/>
                    <a:pt x="8475" y="0"/>
                    <a:pt x="18929" y="0"/>
                  </a:cubicBezTo>
                  <a:cubicBezTo>
                    <a:pt x="29384" y="0"/>
                    <a:pt x="37858" y="8475"/>
                    <a:pt x="37858" y="18929"/>
                  </a:cubicBezTo>
                  <a:close/>
                </a:path>
              </a:pathLst>
            </a:custGeom>
            <a:solidFill>
              <a:srgbClr val="D9DADA"/>
            </a:solidFill>
            <a:ln w="3172" cap="flat">
              <a:solidFill>
                <a:srgbClr val="4D4D4D"/>
              </a:solidFill>
              <a:prstDash val="solid"/>
              <a:miter/>
            </a:ln>
          </p:spPr>
          <p:txBody>
            <a:bodyPr rtlCol="0" anchor="ctr"/>
            <a:lstStyle/>
            <a:p>
              <a:endParaRPr lang="en-US"/>
            </a:p>
          </p:txBody>
        </p:sp>
        <p:sp>
          <p:nvSpPr>
            <p:cNvPr id="371" name="Freeform: Shape 405">
              <a:extLst>
                <a:ext uri="{FF2B5EF4-FFF2-40B4-BE49-F238E27FC236}">
                  <a16:creationId xmlns:a16="http://schemas.microsoft.com/office/drawing/2014/main" xmlns="" id="{49483B42-1A29-4523-9717-90A4AA2DF199}"/>
                </a:ext>
              </a:extLst>
            </p:cNvPr>
            <p:cNvSpPr/>
            <p:nvPr/>
          </p:nvSpPr>
          <p:spPr>
            <a:xfrm>
              <a:off x="7150165" y="2659244"/>
              <a:ext cx="11986" cy="70178"/>
            </a:xfrm>
            <a:custGeom>
              <a:avLst/>
              <a:gdLst>
                <a:gd name="connsiteX0" fmla="*/ -223 w 8703"/>
                <a:gd name="connsiteY0" fmla="*/ -135 h 50054"/>
                <a:gd name="connsiteX1" fmla="*/ 2572 w 8703"/>
                <a:gd name="connsiteY1" fmla="*/ -135 h 50054"/>
                <a:gd name="connsiteX2" fmla="*/ 5113 w 8703"/>
                <a:gd name="connsiteY2" fmla="*/ 5074 h 50054"/>
                <a:gd name="connsiteX3" fmla="*/ 6168 w 8703"/>
                <a:gd name="connsiteY3" fmla="*/ 18502 h 50054"/>
                <a:gd name="connsiteX4" fmla="*/ 5113 w 8703"/>
                <a:gd name="connsiteY4" fmla="*/ 19557 h 50054"/>
                <a:gd name="connsiteX5" fmla="*/ 2572 w 8703"/>
                <a:gd name="connsiteY5" fmla="*/ 24893 h 50054"/>
                <a:gd name="connsiteX6" fmla="*/ 5113 w 8703"/>
                <a:gd name="connsiteY6" fmla="*/ 30101 h 50054"/>
                <a:gd name="connsiteX7" fmla="*/ 8415 w 8703"/>
                <a:gd name="connsiteY7" fmla="*/ 37342 h 50054"/>
                <a:gd name="connsiteX8" fmla="*/ 5113 w 8703"/>
                <a:gd name="connsiteY8" fmla="*/ 44584 h 50054"/>
                <a:gd name="connsiteX9" fmla="*/ 2572 w 8703"/>
                <a:gd name="connsiteY9" fmla="*/ 49920 h 50054"/>
                <a:gd name="connsiteX10" fmla="*/ -223 w 8703"/>
                <a:gd name="connsiteY10" fmla="*/ 49920 h 50054"/>
                <a:gd name="connsiteX11" fmla="*/ 2953 w 8703"/>
                <a:gd name="connsiteY11" fmla="*/ 42678 h 50054"/>
                <a:gd name="connsiteX12" fmla="*/ 4033 w 8703"/>
                <a:gd name="connsiteY12" fmla="*/ 33214 h 50054"/>
                <a:gd name="connsiteX13" fmla="*/ 2953 w 8703"/>
                <a:gd name="connsiteY13" fmla="*/ 32134 h 50054"/>
                <a:gd name="connsiteX14" fmla="*/ 2292 w 8703"/>
                <a:gd name="connsiteY14" fmla="*/ 18312 h 50054"/>
                <a:gd name="connsiteX15" fmla="*/ 2953 w 8703"/>
                <a:gd name="connsiteY15" fmla="*/ 17651 h 50054"/>
                <a:gd name="connsiteX16" fmla="*/ 4033 w 8703"/>
                <a:gd name="connsiteY16" fmla="*/ 8187 h 50054"/>
                <a:gd name="connsiteX17" fmla="*/ 2953 w 8703"/>
                <a:gd name="connsiteY17" fmla="*/ 7107 h 50054"/>
                <a:gd name="connsiteX18" fmla="*/ -223 w 8703"/>
                <a:gd name="connsiteY18" fmla="*/ -135 h 5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03" h="50054">
                  <a:moveTo>
                    <a:pt x="-223" y="-135"/>
                  </a:moveTo>
                  <a:lnTo>
                    <a:pt x="2572" y="-135"/>
                  </a:lnTo>
                  <a:cubicBezTo>
                    <a:pt x="2610" y="1898"/>
                    <a:pt x="3537" y="3804"/>
                    <a:pt x="5113" y="5074"/>
                  </a:cubicBezTo>
                  <a:cubicBezTo>
                    <a:pt x="9115" y="8492"/>
                    <a:pt x="9585" y="14513"/>
                    <a:pt x="6168" y="18502"/>
                  </a:cubicBezTo>
                  <a:cubicBezTo>
                    <a:pt x="5837" y="18883"/>
                    <a:pt x="5494" y="19239"/>
                    <a:pt x="5113" y="19557"/>
                  </a:cubicBezTo>
                  <a:cubicBezTo>
                    <a:pt x="3537" y="20878"/>
                    <a:pt x="2610" y="22834"/>
                    <a:pt x="2572" y="24893"/>
                  </a:cubicBezTo>
                  <a:cubicBezTo>
                    <a:pt x="2584" y="26925"/>
                    <a:pt x="3525" y="28844"/>
                    <a:pt x="5113" y="30101"/>
                  </a:cubicBezTo>
                  <a:cubicBezTo>
                    <a:pt x="7171" y="31956"/>
                    <a:pt x="8365" y="34573"/>
                    <a:pt x="8415" y="37342"/>
                  </a:cubicBezTo>
                  <a:cubicBezTo>
                    <a:pt x="8391" y="40112"/>
                    <a:pt x="7197" y="42742"/>
                    <a:pt x="5113" y="44584"/>
                  </a:cubicBezTo>
                  <a:cubicBezTo>
                    <a:pt x="3537" y="45905"/>
                    <a:pt x="2610" y="47861"/>
                    <a:pt x="2572" y="49920"/>
                  </a:cubicBezTo>
                  <a:lnTo>
                    <a:pt x="-223" y="49920"/>
                  </a:lnTo>
                  <a:cubicBezTo>
                    <a:pt x="-248" y="47163"/>
                    <a:pt x="908" y="44533"/>
                    <a:pt x="2953" y="42678"/>
                  </a:cubicBezTo>
                  <a:cubicBezTo>
                    <a:pt x="5862" y="40366"/>
                    <a:pt x="6345" y="36136"/>
                    <a:pt x="4033" y="33214"/>
                  </a:cubicBezTo>
                  <a:cubicBezTo>
                    <a:pt x="3715" y="32820"/>
                    <a:pt x="3360" y="32451"/>
                    <a:pt x="2953" y="32134"/>
                  </a:cubicBezTo>
                  <a:cubicBezTo>
                    <a:pt x="-1049" y="28500"/>
                    <a:pt x="-1341" y="22314"/>
                    <a:pt x="2292" y="18312"/>
                  </a:cubicBezTo>
                  <a:cubicBezTo>
                    <a:pt x="2496" y="18083"/>
                    <a:pt x="2724" y="17867"/>
                    <a:pt x="2953" y="17651"/>
                  </a:cubicBezTo>
                  <a:cubicBezTo>
                    <a:pt x="5862" y="15339"/>
                    <a:pt x="6345" y="11109"/>
                    <a:pt x="4033" y="8187"/>
                  </a:cubicBezTo>
                  <a:cubicBezTo>
                    <a:pt x="3715" y="7793"/>
                    <a:pt x="3360" y="7424"/>
                    <a:pt x="2953" y="7107"/>
                  </a:cubicBezTo>
                  <a:cubicBezTo>
                    <a:pt x="908" y="5252"/>
                    <a:pt x="-248" y="2622"/>
                    <a:pt x="-223" y="-135"/>
                  </a:cubicBezTo>
                  <a:close/>
                </a:path>
              </a:pathLst>
            </a:custGeom>
            <a:solidFill>
              <a:srgbClr val="3F4444"/>
            </a:solidFill>
            <a:ln w="12688" cap="flat">
              <a:noFill/>
              <a:prstDash val="solid"/>
              <a:miter/>
            </a:ln>
          </p:spPr>
          <p:txBody>
            <a:bodyPr rtlCol="0" anchor="ctr"/>
            <a:lstStyle/>
            <a:p>
              <a:endParaRPr lang="en-US"/>
            </a:p>
          </p:txBody>
        </p:sp>
        <p:sp>
          <p:nvSpPr>
            <p:cNvPr id="372" name="Freeform: Shape 406">
              <a:extLst>
                <a:ext uri="{FF2B5EF4-FFF2-40B4-BE49-F238E27FC236}">
                  <a16:creationId xmlns:a16="http://schemas.microsoft.com/office/drawing/2014/main" xmlns="" id="{8431654D-D2D3-4495-9C42-8A34288A81D7}"/>
                </a:ext>
              </a:extLst>
            </p:cNvPr>
            <p:cNvSpPr/>
            <p:nvPr/>
          </p:nvSpPr>
          <p:spPr>
            <a:xfrm>
              <a:off x="7128468" y="2659244"/>
              <a:ext cx="11986" cy="70178"/>
            </a:xfrm>
            <a:custGeom>
              <a:avLst/>
              <a:gdLst>
                <a:gd name="connsiteX0" fmla="*/ -223 w 8703"/>
                <a:gd name="connsiteY0" fmla="*/ -135 h 50054"/>
                <a:gd name="connsiteX1" fmla="*/ 2572 w 8703"/>
                <a:gd name="connsiteY1" fmla="*/ -135 h 50054"/>
                <a:gd name="connsiteX2" fmla="*/ 5113 w 8703"/>
                <a:gd name="connsiteY2" fmla="*/ 5074 h 50054"/>
                <a:gd name="connsiteX3" fmla="*/ 6167 w 8703"/>
                <a:gd name="connsiteY3" fmla="*/ 18502 h 50054"/>
                <a:gd name="connsiteX4" fmla="*/ 5113 w 8703"/>
                <a:gd name="connsiteY4" fmla="*/ 19557 h 50054"/>
                <a:gd name="connsiteX5" fmla="*/ 2572 w 8703"/>
                <a:gd name="connsiteY5" fmla="*/ 24893 h 50054"/>
                <a:gd name="connsiteX6" fmla="*/ 5113 w 8703"/>
                <a:gd name="connsiteY6" fmla="*/ 30101 h 50054"/>
                <a:gd name="connsiteX7" fmla="*/ 8416 w 8703"/>
                <a:gd name="connsiteY7" fmla="*/ 37342 h 50054"/>
                <a:gd name="connsiteX8" fmla="*/ 5113 w 8703"/>
                <a:gd name="connsiteY8" fmla="*/ 44584 h 50054"/>
                <a:gd name="connsiteX9" fmla="*/ 2572 w 8703"/>
                <a:gd name="connsiteY9" fmla="*/ 49920 h 50054"/>
                <a:gd name="connsiteX10" fmla="*/ -223 w 8703"/>
                <a:gd name="connsiteY10" fmla="*/ 49920 h 50054"/>
                <a:gd name="connsiteX11" fmla="*/ 2953 w 8703"/>
                <a:gd name="connsiteY11" fmla="*/ 42678 h 50054"/>
                <a:gd name="connsiteX12" fmla="*/ 5494 w 8703"/>
                <a:gd name="connsiteY12" fmla="*/ 37342 h 50054"/>
                <a:gd name="connsiteX13" fmla="*/ 2953 w 8703"/>
                <a:gd name="connsiteY13" fmla="*/ 32134 h 50054"/>
                <a:gd name="connsiteX14" fmla="*/ 2292 w 8703"/>
                <a:gd name="connsiteY14" fmla="*/ 18312 h 50054"/>
                <a:gd name="connsiteX15" fmla="*/ 2953 w 8703"/>
                <a:gd name="connsiteY15" fmla="*/ 17651 h 50054"/>
                <a:gd name="connsiteX16" fmla="*/ 5494 w 8703"/>
                <a:gd name="connsiteY16" fmla="*/ 12315 h 50054"/>
                <a:gd name="connsiteX17" fmla="*/ 2953 w 8703"/>
                <a:gd name="connsiteY17" fmla="*/ 7107 h 50054"/>
                <a:gd name="connsiteX18" fmla="*/ -223 w 8703"/>
                <a:gd name="connsiteY18" fmla="*/ -135 h 5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03" h="50054">
                  <a:moveTo>
                    <a:pt x="-223" y="-135"/>
                  </a:moveTo>
                  <a:lnTo>
                    <a:pt x="2572" y="-135"/>
                  </a:lnTo>
                  <a:cubicBezTo>
                    <a:pt x="2610" y="1898"/>
                    <a:pt x="3538" y="3804"/>
                    <a:pt x="5113" y="5074"/>
                  </a:cubicBezTo>
                  <a:cubicBezTo>
                    <a:pt x="9114" y="8492"/>
                    <a:pt x="9585" y="14513"/>
                    <a:pt x="6167" y="18502"/>
                  </a:cubicBezTo>
                  <a:cubicBezTo>
                    <a:pt x="5837" y="18883"/>
                    <a:pt x="5494" y="19239"/>
                    <a:pt x="5113" y="19557"/>
                  </a:cubicBezTo>
                  <a:cubicBezTo>
                    <a:pt x="3538" y="20878"/>
                    <a:pt x="2610" y="22834"/>
                    <a:pt x="2572" y="24893"/>
                  </a:cubicBezTo>
                  <a:cubicBezTo>
                    <a:pt x="2585" y="26925"/>
                    <a:pt x="3525" y="28844"/>
                    <a:pt x="5113" y="30101"/>
                  </a:cubicBezTo>
                  <a:cubicBezTo>
                    <a:pt x="7171" y="31956"/>
                    <a:pt x="8365" y="34573"/>
                    <a:pt x="8416" y="37342"/>
                  </a:cubicBezTo>
                  <a:cubicBezTo>
                    <a:pt x="8391" y="40112"/>
                    <a:pt x="7196" y="42742"/>
                    <a:pt x="5113" y="44584"/>
                  </a:cubicBezTo>
                  <a:cubicBezTo>
                    <a:pt x="3538" y="45905"/>
                    <a:pt x="2610" y="47861"/>
                    <a:pt x="2572" y="49920"/>
                  </a:cubicBezTo>
                  <a:lnTo>
                    <a:pt x="-223" y="49920"/>
                  </a:lnTo>
                  <a:cubicBezTo>
                    <a:pt x="-249" y="47163"/>
                    <a:pt x="908" y="44533"/>
                    <a:pt x="2953" y="42678"/>
                  </a:cubicBezTo>
                  <a:cubicBezTo>
                    <a:pt x="4592" y="41395"/>
                    <a:pt x="5532" y="39426"/>
                    <a:pt x="5494" y="37342"/>
                  </a:cubicBezTo>
                  <a:cubicBezTo>
                    <a:pt x="5520" y="35297"/>
                    <a:pt x="4567" y="33379"/>
                    <a:pt x="2953" y="32134"/>
                  </a:cubicBezTo>
                  <a:cubicBezTo>
                    <a:pt x="-1049" y="28500"/>
                    <a:pt x="-1341" y="22314"/>
                    <a:pt x="2292" y="18312"/>
                  </a:cubicBezTo>
                  <a:cubicBezTo>
                    <a:pt x="2496" y="18083"/>
                    <a:pt x="2724" y="17867"/>
                    <a:pt x="2953" y="17651"/>
                  </a:cubicBezTo>
                  <a:cubicBezTo>
                    <a:pt x="4592" y="16368"/>
                    <a:pt x="5532" y="14399"/>
                    <a:pt x="5494" y="12315"/>
                  </a:cubicBezTo>
                  <a:cubicBezTo>
                    <a:pt x="5520" y="10270"/>
                    <a:pt x="4567" y="8352"/>
                    <a:pt x="2953" y="7107"/>
                  </a:cubicBezTo>
                  <a:cubicBezTo>
                    <a:pt x="908" y="5252"/>
                    <a:pt x="-249" y="2622"/>
                    <a:pt x="-223" y="-135"/>
                  </a:cubicBezTo>
                  <a:close/>
                </a:path>
              </a:pathLst>
            </a:custGeom>
            <a:solidFill>
              <a:srgbClr val="3F4444"/>
            </a:solidFill>
            <a:ln w="12688" cap="flat">
              <a:noFill/>
              <a:prstDash val="solid"/>
              <a:miter/>
            </a:ln>
          </p:spPr>
          <p:txBody>
            <a:bodyPr rtlCol="0" anchor="ctr"/>
            <a:lstStyle/>
            <a:p>
              <a:endParaRPr lang="en-US"/>
            </a:p>
          </p:txBody>
        </p:sp>
        <p:sp>
          <p:nvSpPr>
            <p:cNvPr id="373" name="Freeform: Shape 407">
              <a:extLst>
                <a:ext uri="{FF2B5EF4-FFF2-40B4-BE49-F238E27FC236}">
                  <a16:creationId xmlns:a16="http://schemas.microsoft.com/office/drawing/2014/main" xmlns="" id="{B144F9FA-6C8B-4149-B0CD-E085E0BB8579}"/>
                </a:ext>
              </a:extLst>
            </p:cNvPr>
            <p:cNvSpPr/>
            <p:nvPr/>
          </p:nvSpPr>
          <p:spPr>
            <a:xfrm>
              <a:off x="7118886" y="2712145"/>
              <a:ext cx="52139" cy="53080"/>
            </a:xfrm>
            <a:custGeom>
              <a:avLst/>
              <a:gdLst>
                <a:gd name="connsiteX0" fmla="*/ 37858 w 37858"/>
                <a:gd name="connsiteY0" fmla="*/ 18929 h 37858"/>
                <a:gd name="connsiteX1" fmla="*/ 18929 w 37858"/>
                <a:gd name="connsiteY1" fmla="*/ 37858 h 37858"/>
                <a:gd name="connsiteX2" fmla="*/ 0 w 37858"/>
                <a:gd name="connsiteY2" fmla="*/ 18929 h 37858"/>
                <a:gd name="connsiteX3" fmla="*/ 18929 w 37858"/>
                <a:gd name="connsiteY3" fmla="*/ 0 h 37858"/>
                <a:gd name="connsiteX4" fmla="*/ 37858 w 37858"/>
                <a:gd name="connsiteY4" fmla="*/ 18929 h 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58" h="37858">
                  <a:moveTo>
                    <a:pt x="37858" y="18929"/>
                  </a:moveTo>
                  <a:cubicBezTo>
                    <a:pt x="37858" y="29383"/>
                    <a:pt x="29384" y="37858"/>
                    <a:pt x="18929" y="37858"/>
                  </a:cubicBezTo>
                  <a:cubicBezTo>
                    <a:pt x="8475" y="37858"/>
                    <a:pt x="0" y="29383"/>
                    <a:pt x="0" y="18929"/>
                  </a:cubicBezTo>
                  <a:cubicBezTo>
                    <a:pt x="0" y="8475"/>
                    <a:pt x="8475" y="0"/>
                    <a:pt x="18929" y="0"/>
                  </a:cubicBezTo>
                  <a:cubicBezTo>
                    <a:pt x="29384" y="0"/>
                    <a:pt x="37858" y="8475"/>
                    <a:pt x="37858" y="18929"/>
                  </a:cubicBezTo>
                  <a:close/>
                </a:path>
              </a:pathLst>
            </a:custGeom>
            <a:solidFill>
              <a:srgbClr val="D9DADA"/>
            </a:solidFill>
            <a:ln w="3172" cap="flat">
              <a:solidFill>
                <a:srgbClr val="4D4D4D"/>
              </a:solidFill>
              <a:prstDash val="solid"/>
              <a:miter/>
            </a:ln>
          </p:spPr>
          <p:txBody>
            <a:bodyPr rtlCol="0" anchor="ctr"/>
            <a:lstStyle/>
            <a:p>
              <a:endParaRPr lang="en-US"/>
            </a:p>
          </p:txBody>
        </p:sp>
        <p:sp>
          <p:nvSpPr>
            <p:cNvPr id="374" name="Freeform: Shape 408">
              <a:extLst>
                <a:ext uri="{FF2B5EF4-FFF2-40B4-BE49-F238E27FC236}">
                  <a16:creationId xmlns:a16="http://schemas.microsoft.com/office/drawing/2014/main" xmlns="" id="{9655EDA5-E415-455D-A2E4-26F286A00E6D}"/>
                </a:ext>
              </a:extLst>
            </p:cNvPr>
            <p:cNvSpPr/>
            <p:nvPr/>
          </p:nvSpPr>
          <p:spPr>
            <a:xfrm>
              <a:off x="7094877" y="2659244"/>
              <a:ext cx="11984" cy="70178"/>
            </a:xfrm>
            <a:custGeom>
              <a:avLst/>
              <a:gdLst>
                <a:gd name="connsiteX0" fmla="*/ -223 w 8702"/>
                <a:gd name="connsiteY0" fmla="*/ -135 h 50054"/>
                <a:gd name="connsiteX1" fmla="*/ 2572 w 8702"/>
                <a:gd name="connsiteY1" fmla="*/ -135 h 50054"/>
                <a:gd name="connsiteX2" fmla="*/ 5113 w 8702"/>
                <a:gd name="connsiteY2" fmla="*/ 5074 h 50054"/>
                <a:gd name="connsiteX3" fmla="*/ 6167 w 8702"/>
                <a:gd name="connsiteY3" fmla="*/ 18502 h 50054"/>
                <a:gd name="connsiteX4" fmla="*/ 5113 w 8702"/>
                <a:gd name="connsiteY4" fmla="*/ 19557 h 50054"/>
                <a:gd name="connsiteX5" fmla="*/ 2572 w 8702"/>
                <a:gd name="connsiteY5" fmla="*/ 24893 h 50054"/>
                <a:gd name="connsiteX6" fmla="*/ 5113 w 8702"/>
                <a:gd name="connsiteY6" fmla="*/ 30101 h 50054"/>
                <a:gd name="connsiteX7" fmla="*/ 8416 w 8702"/>
                <a:gd name="connsiteY7" fmla="*/ 37342 h 50054"/>
                <a:gd name="connsiteX8" fmla="*/ 5113 w 8702"/>
                <a:gd name="connsiteY8" fmla="*/ 44584 h 50054"/>
                <a:gd name="connsiteX9" fmla="*/ 2572 w 8702"/>
                <a:gd name="connsiteY9" fmla="*/ 49920 h 50054"/>
                <a:gd name="connsiteX10" fmla="*/ -223 w 8702"/>
                <a:gd name="connsiteY10" fmla="*/ 49920 h 50054"/>
                <a:gd name="connsiteX11" fmla="*/ 2953 w 8702"/>
                <a:gd name="connsiteY11" fmla="*/ 42678 h 50054"/>
                <a:gd name="connsiteX12" fmla="*/ 4033 w 8702"/>
                <a:gd name="connsiteY12" fmla="*/ 33214 h 50054"/>
                <a:gd name="connsiteX13" fmla="*/ 2953 w 8702"/>
                <a:gd name="connsiteY13" fmla="*/ 32134 h 50054"/>
                <a:gd name="connsiteX14" fmla="*/ 2292 w 8702"/>
                <a:gd name="connsiteY14" fmla="*/ 18312 h 50054"/>
                <a:gd name="connsiteX15" fmla="*/ 2953 w 8702"/>
                <a:gd name="connsiteY15" fmla="*/ 17651 h 50054"/>
                <a:gd name="connsiteX16" fmla="*/ 4033 w 8702"/>
                <a:gd name="connsiteY16" fmla="*/ 8187 h 50054"/>
                <a:gd name="connsiteX17" fmla="*/ 2953 w 8702"/>
                <a:gd name="connsiteY17" fmla="*/ 7107 h 50054"/>
                <a:gd name="connsiteX18" fmla="*/ -223 w 8702"/>
                <a:gd name="connsiteY18" fmla="*/ -135 h 5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02" h="50054">
                  <a:moveTo>
                    <a:pt x="-223" y="-135"/>
                  </a:moveTo>
                  <a:lnTo>
                    <a:pt x="2572" y="-135"/>
                  </a:lnTo>
                  <a:cubicBezTo>
                    <a:pt x="2610" y="1898"/>
                    <a:pt x="3538" y="3804"/>
                    <a:pt x="5113" y="5074"/>
                  </a:cubicBezTo>
                  <a:cubicBezTo>
                    <a:pt x="9114" y="8492"/>
                    <a:pt x="9584" y="14513"/>
                    <a:pt x="6167" y="18502"/>
                  </a:cubicBezTo>
                  <a:cubicBezTo>
                    <a:pt x="5837" y="18883"/>
                    <a:pt x="5494" y="19239"/>
                    <a:pt x="5113" y="19557"/>
                  </a:cubicBezTo>
                  <a:cubicBezTo>
                    <a:pt x="3538" y="20878"/>
                    <a:pt x="2610" y="22834"/>
                    <a:pt x="2572" y="24893"/>
                  </a:cubicBezTo>
                  <a:cubicBezTo>
                    <a:pt x="2585" y="26925"/>
                    <a:pt x="3525" y="28844"/>
                    <a:pt x="5113" y="30101"/>
                  </a:cubicBezTo>
                  <a:cubicBezTo>
                    <a:pt x="7158" y="31956"/>
                    <a:pt x="8365" y="34573"/>
                    <a:pt x="8416" y="37342"/>
                  </a:cubicBezTo>
                  <a:cubicBezTo>
                    <a:pt x="8390" y="40112"/>
                    <a:pt x="7196" y="42742"/>
                    <a:pt x="5113" y="44584"/>
                  </a:cubicBezTo>
                  <a:cubicBezTo>
                    <a:pt x="3538" y="45905"/>
                    <a:pt x="2610" y="47861"/>
                    <a:pt x="2572" y="49920"/>
                  </a:cubicBezTo>
                  <a:lnTo>
                    <a:pt x="-223" y="49920"/>
                  </a:lnTo>
                  <a:cubicBezTo>
                    <a:pt x="-249" y="47163"/>
                    <a:pt x="908" y="44533"/>
                    <a:pt x="2953" y="42678"/>
                  </a:cubicBezTo>
                  <a:cubicBezTo>
                    <a:pt x="5862" y="40366"/>
                    <a:pt x="6345" y="36136"/>
                    <a:pt x="4033" y="33214"/>
                  </a:cubicBezTo>
                  <a:cubicBezTo>
                    <a:pt x="3715" y="32820"/>
                    <a:pt x="3359" y="32451"/>
                    <a:pt x="2953" y="32134"/>
                  </a:cubicBezTo>
                  <a:cubicBezTo>
                    <a:pt x="-1049" y="28500"/>
                    <a:pt x="-1341" y="22314"/>
                    <a:pt x="2292" y="18312"/>
                  </a:cubicBezTo>
                  <a:cubicBezTo>
                    <a:pt x="2496" y="18083"/>
                    <a:pt x="2724" y="17867"/>
                    <a:pt x="2953" y="17651"/>
                  </a:cubicBezTo>
                  <a:cubicBezTo>
                    <a:pt x="5862" y="15339"/>
                    <a:pt x="6345" y="11109"/>
                    <a:pt x="4033" y="8187"/>
                  </a:cubicBezTo>
                  <a:cubicBezTo>
                    <a:pt x="3715" y="7793"/>
                    <a:pt x="3359" y="7424"/>
                    <a:pt x="2953" y="7107"/>
                  </a:cubicBezTo>
                  <a:cubicBezTo>
                    <a:pt x="908" y="5252"/>
                    <a:pt x="-249" y="2622"/>
                    <a:pt x="-223" y="-135"/>
                  </a:cubicBezTo>
                  <a:close/>
                </a:path>
              </a:pathLst>
            </a:custGeom>
            <a:solidFill>
              <a:srgbClr val="3F4444"/>
            </a:solidFill>
            <a:ln w="12688" cap="flat">
              <a:noFill/>
              <a:prstDash val="solid"/>
              <a:miter/>
            </a:ln>
          </p:spPr>
          <p:txBody>
            <a:bodyPr rtlCol="0" anchor="ctr"/>
            <a:lstStyle/>
            <a:p>
              <a:endParaRPr lang="en-US"/>
            </a:p>
          </p:txBody>
        </p:sp>
        <p:sp>
          <p:nvSpPr>
            <p:cNvPr id="375" name="Freeform: Shape 409">
              <a:extLst>
                <a:ext uri="{FF2B5EF4-FFF2-40B4-BE49-F238E27FC236}">
                  <a16:creationId xmlns:a16="http://schemas.microsoft.com/office/drawing/2014/main" xmlns="" id="{67F18615-D136-4FC1-9316-036AA8E77165}"/>
                </a:ext>
              </a:extLst>
            </p:cNvPr>
            <p:cNvSpPr/>
            <p:nvPr/>
          </p:nvSpPr>
          <p:spPr>
            <a:xfrm>
              <a:off x="7073171" y="2659244"/>
              <a:ext cx="11996" cy="70178"/>
            </a:xfrm>
            <a:custGeom>
              <a:avLst/>
              <a:gdLst>
                <a:gd name="connsiteX0" fmla="*/ -216 w 8710"/>
                <a:gd name="connsiteY0" fmla="*/ -135 h 50054"/>
                <a:gd name="connsiteX1" fmla="*/ 2706 w 8710"/>
                <a:gd name="connsiteY1" fmla="*/ -135 h 50054"/>
                <a:gd name="connsiteX2" fmla="*/ 5120 w 8710"/>
                <a:gd name="connsiteY2" fmla="*/ 5074 h 50054"/>
                <a:gd name="connsiteX3" fmla="*/ 6174 w 8710"/>
                <a:gd name="connsiteY3" fmla="*/ 18502 h 50054"/>
                <a:gd name="connsiteX4" fmla="*/ 5120 w 8710"/>
                <a:gd name="connsiteY4" fmla="*/ 19557 h 50054"/>
                <a:gd name="connsiteX5" fmla="*/ 2706 w 8710"/>
                <a:gd name="connsiteY5" fmla="*/ 24893 h 50054"/>
                <a:gd name="connsiteX6" fmla="*/ 5120 w 8710"/>
                <a:gd name="connsiteY6" fmla="*/ 30101 h 50054"/>
                <a:gd name="connsiteX7" fmla="*/ 8423 w 8710"/>
                <a:gd name="connsiteY7" fmla="*/ 37342 h 50054"/>
                <a:gd name="connsiteX8" fmla="*/ 5120 w 8710"/>
                <a:gd name="connsiteY8" fmla="*/ 44584 h 50054"/>
                <a:gd name="connsiteX9" fmla="*/ 2706 w 8710"/>
                <a:gd name="connsiteY9" fmla="*/ 49920 h 50054"/>
                <a:gd name="connsiteX10" fmla="*/ -216 w 8710"/>
                <a:gd name="connsiteY10" fmla="*/ 49920 h 50054"/>
                <a:gd name="connsiteX11" fmla="*/ 3087 w 8710"/>
                <a:gd name="connsiteY11" fmla="*/ 42678 h 50054"/>
                <a:gd name="connsiteX12" fmla="*/ 5501 w 8710"/>
                <a:gd name="connsiteY12" fmla="*/ 37342 h 50054"/>
                <a:gd name="connsiteX13" fmla="*/ 3087 w 8710"/>
                <a:gd name="connsiteY13" fmla="*/ 32134 h 50054"/>
                <a:gd name="connsiteX14" fmla="*/ 2033 w 8710"/>
                <a:gd name="connsiteY14" fmla="*/ 18706 h 50054"/>
                <a:gd name="connsiteX15" fmla="*/ 3087 w 8710"/>
                <a:gd name="connsiteY15" fmla="*/ 17651 h 50054"/>
                <a:gd name="connsiteX16" fmla="*/ 5501 w 8710"/>
                <a:gd name="connsiteY16" fmla="*/ 12315 h 50054"/>
                <a:gd name="connsiteX17" fmla="*/ 3087 w 8710"/>
                <a:gd name="connsiteY17" fmla="*/ 7107 h 50054"/>
                <a:gd name="connsiteX18" fmla="*/ -216 w 8710"/>
                <a:gd name="connsiteY18" fmla="*/ -135 h 5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0" h="50054">
                  <a:moveTo>
                    <a:pt x="-216" y="-135"/>
                  </a:moveTo>
                  <a:lnTo>
                    <a:pt x="2706" y="-135"/>
                  </a:lnTo>
                  <a:cubicBezTo>
                    <a:pt x="2693" y="1873"/>
                    <a:pt x="3583" y="3791"/>
                    <a:pt x="5120" y="5074"/>
                  </a:cubicBezTo>
                  <a:cubicBezTo>
                    <a:pt x="9122" y="8492"/>
                    <a:pt x="9591" y="14513"/>
                    <a:pt x="6174" y="18502"/>
                  </a:cubicBezTo>
                  <a:cubicBezTo>
                    <a:pt x="5844" y="18883"/>
                    <a:pt x="5501" y="19239"/>
                    <a:pt x="5120" y="19557"/>
                  </a:cubicBezTo>
                  <a:cubicBezTo>
                    <a:pt x="3583" y="20903"/>
                    <a:pt x="2706" y="22847"/>
                    <a:pt x="2706" y="24893"/>
                  </a:cubicBezTo>
                  <a:cubicBezTo>
                    <a:pt x="2680" y="26900"/>
                    <a:pt x="3570" y="28818"/>
                    <a:pt x="5120" y="30101"/>
                  </a:cubicBezTo>
                  <a:cubicBezTo>
                    <a:pt x="7165" y="31956"/>
                    <a:pt x="8372" y="34573"/>
                    <a:pt x="8423" y="37342"/>
                  </a:cubicBezTo>
                  <a:cubicBezTo>
                    <a:pt x="8397" y="40112"/>
                    <a:pt x="7203" y="42742"/>
                    <a:pt x="5120" y="44584"/>
                  </a:cubicBezTo>
                  <a:cubicBezTo>
                    <a:pt x="3583" y="45931"/>
                    <a:pt x="2706" y="47874"/>
                    <a:pt x="2706" y="49920"/>
                  </a:cubicBezTo>
                  <a:lnTo>
                    <a:pt x="-216" y="49920"/>
                  </a:lnTo>
                  <a:cubicBezTo>
                    <a:pt x="-241" y="47137"/>
                    <a:pt x="965" y="44482"/>
                    <a:pt x="3087" y="42678"/>
                  </a:cubicBezTo>
                  <a:cubicBezTo>
                    <a:pt x="4650" y="41344"/>
                    <a:pt x="5539" y="39388"/>
                    <a:pt x="5501" y="37342"/>
                  </a:cubicBezTo>
                  <a:cubicBezTo>
                    <a:pt x="5514" y="35335"/>
                    <a:pt x="4624" y="33417"/>
                    <a:pt x="3087" y="32134"/>
                  </a:cubicBezTo>
                  <a:cubicBezTo>
                    <a:pt x="-914" y="28716"/>
                    <a:pt x="-1385" y="22695"/>
                    <a:pt x="2033" y="18706"/>
                  </a:cubicBezTo>
                  <a:cubicBezTo>
                    <a:pt x="2363" y="18325"/>
                    <a:pt x="2706" y="17969"/>
                    <a:pt x="3087" y="17651"/>
                  </a:cubicBezTo>
                  <a:cubicBezTo>
                    <a:pt x="4650" y="16317"/>
                    <a:pt x="5539" y="14361"/>
                    <a:pt x="5501" y="12315"/>
                  </a:cubicBezTo>
                  <a:cubicBezTo>
                    <a:pt x="5514" y="10308"/>
                    <a:pt x="4624" y="8390"/>
                    <a:pt x="3087" y="7107"/>
                  </a:cubicBezTo>
                  <a:cubicBezTo>
                    <a:pt x="965" y="5303"/>
                    <a:pt x="-241" y="2648"/>
                    <a:pt x="-216" y="-135"/>
                  </a:cubicBezTo>
                  <a:close/>
                </a:path>
              </a:pathLst>
            </a:custGeom>
            <a:solidFill>
              <a:srgbClr val="3F4444"/>
            </a:solidFill>
            <a:ln w="12688" cap="flat">
              <a:noFill/>
              <a:prstDash val="solid"/>
              <a:miter/>
            </a:ln>
          </p:spPr>
          <p:txBody>
            <a:bodyPr rtlCol="0" anchor="ctr"/>
            <a:lstStyle/>
            <a:p>
              <a:endParaRPr lang="en-US"/>
            </a:p>
          </p:txBody>
        </p:sp>
        <p:sp>
          <p:nvSpPr>
            <p:cNvPr id="376" name="Freeform: Shape 410">
              <a:extLst>
                <a:ext uri="{FF2B5EF4-FFF2-40B4-BE49-F238E27FC236}">
                  <a16:creationId xmlns:a16="http://schemas.microsoft.com/office/drawing/2014/main" xmlns="" id="{BE34EB10-22FF-47A8-8E66-2739DE58EE07}"/>
                </a:ext>
              </a:extLst>
            </p:cNvPr>
            <p:cNvSpPr/>
            <p:nvPr/>
          </p:nvSpPr>
          <p:spPr>
            <a:xfrm>
              <a:off x="7063771" y="2712145"/>
              <a:ext cx="52139" cy="53080"/>
            </a:xfrm>
            <a:custGeom>
              <a:avLst/>
              <a:gdLst>
                <a:gd name="connsiteX0" fmla="*/ 37858 w 37858"/>
                <a:gd name="connsiteY0" fmla="*/ 18929 h 37858"/>
                <a:gd name="connsiteX1" fmla="*/ 18929 w 37858"/>
                <a:gd name="connsiteY1" fmla="*/ 37858 h 37858"/>
                <a:gd name="connsiteX2" fmla="*/ 0 w 37858"/>
                <a:gd name="connsiteY2" fmla="*/ 18929 h 37858"/>
                <a:gd name="connsiteX3" fmla="*/ 18929 w 37858"/>
                <a:gd name="connsiteY3" fmla="*/ 0 h 37858"/>
                <a:gd name="connsiteX4" fmla="*/ 37858 w 37858"/>
                <a:gd name="connsiteY4" fmla="*/ 18929 h 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58" h="37858">
                  <a:moveTo>
                    <a:pt x="37858" y="18929"/>
                  </a:moveTo>
                  <a:cubicBezTo>
                    <a:pt x="37858" y="29383"/>
                    <a:pt x="29384" y="37858"/>
                    <a:pt x="18929" y="37858"/>
                  </a:cubicBezTo>
                  <a:cubicBezTo>
                    <a:pt x="8475" y="37858"/>
                    <a:pt x="0" y="29383"/>
                    <a:pt x="0" y="18929"/>
                  </a:cubicBezTo>
                  <a:cubicBezTo>
                    <a:pt x="0" y="8475"/>
                    <a:pt x="8475" y="0"/>
                    <a:pt x="18929" y="0"/>
                  </a:cubicBezTo>
                  <a:cubicBezTo>
                    <a:pt x="29384" y="0"/>
                    <a:pt x="37858" y="8475"/>
                    <a:pt x="37858" y="18929"/>
                  </a:cubicBezTo>
                  <a:close/>
                </a:path>
              </a:pathLst>
            </a:custGeom>
            <a:solidFill>
              <a:srgbClr val="D9DADA"/>
            </a:solidFill>
            <a:ln w="3172" cap="flat">
              <a:solidFill>
                <a:srgbClr val="4D4D4D"/>
              </a:solidFill>
              <a:prstDash val="solid"/>
              <a:miter/>
            </a:ln>
          </p:spPr>
          <p:txBody>
            <a:bodyPr rtlCol="0" anchor="ctr"/>
            <a:lstStyle/>
            <a:p>
              <a:endParaRPr lang="en-US"/>
            </a:p>
          </p:txBody>
        </p:sp>
        <p:sp>
          <p:nvSpPr>
            <p:cNvPr id="377" name="Freeform: Shape 411">
              <a:extLst>
                <a:ext uri="{FF2B5EF4-FFF2-40B4-BE49-F238E27FC236}">
                  <a16:creationId xmlns:a16="http://schemas.microsoft.com/office/drawing/2014/main" xmlns="" id="{298A3DDB-C3F5-4AC6-A148-1BD0E96622AA}"/>
                </a:ext>
              </a:extLst>
            </p:cNvPr>
            <p:cNvSpPr/>
            <p:nvPr/>
          </p:nvSpPr>
          <p:spPr>
            <a:xfrm>
              <a:off x="7040103" y="2659244"/>
              <a:ext cx="11994" cy="70178"/>
            </a:xfrm>
            <a:custGeom>
              <a:avLst/>
              <a:gdLst>
                <a:gd name="connsiteX0" fmla="*/ -216 w 8709"/>
                <a:gd name="connsiteY0" fmla="*/ -135 h 50054"/>
                <a:gd name="connsiteX1" fmla="*/ 2578 w 8709"/>
                <a:gd name="connsiteY1" fmla="*/ -135 h 50054"/>
                <a:gd name="connsiteX2" fmla="*/ 5119 w 8709"/>
                <a:gd name="connsiteY2" fmla="*/ 5074 h 50054"/>
                <a:gd name="connsiteX3" fmla="*/ 6174 w 8709"/>
                <a:gd name="connsiteY3" fmla="*/ 18502 h 50054"/>
                <a:gd name="connsiteX4" fmla="*/ 5119 w 8709"/>
                <a:gd name="connsiteY4" fmla="*/ 19557 h 50054"/>
                <a:gd name="connsiteX5" fmla="*/ 2578 w 8709"/>
                <a:gd name="connsiteY5" fmla="*/ 24893 h 50054"/>
                <a:gd name="connsiteX6" fmla="*/ 5119 w 8709"/>
                <a:gd name="connsiteY6" fmla="*/ 30101 h 50054"/>
                <a:gd name="connsiteX7" fmla="*/ 8423 w 8709"/>
                <a:gd name="connsiteY7" fmla="*/ 37342 h 50054"/>
                <a:gd name="connsiteX8" fmla="*/ 5119 w 8709"/>
                <a:gd name="connsiteY8" fmla="*/ 44584 h 50054"/>
                <a:gd name="connsiteX9" fmla="*/ 2578 w 8709"/>
                <a:gd name="connsiteY9" fmla="*/ 49920 h 50054"/>
                <a:gd name="connsiteX10" fmla="*/ -216 w 8709"/>
                <a:gd name="connsiteY10" fmla="*/ 49920 h 50054"/>
                <a:gd name="connsiteX11" fmla="*/ 3087 w 8709"/>
                <a:gd name="connsiteY11" fmla="*/ 42678 h 50054"/>
                <a:gd name="connsiteX12" fmla="*/ 5501 w 8709"/>
                <a:gd name="connsiteY12" fmla="*/ 37342 h 50054"/>
                <a:gd name="connsiteX13" fmla="*/ 3087 w 8709"/>
                <a:gd name="connsiteY13" fmla="*/ 32134 h 50054"/>
                <a:gd name="connsiteX14" fmla="*/ 2033 w 8709"/>
                <a:gd name="connsiteY14" fmla="*/ 18706 h 50054"/>
                <a:gd name="connsiteX15" fmla="*/ 3087 w 8709"/>
                <a:gd name="connsiteY15" fmla="*/ 17651 h 50054"/>
                <a:gd name="connsiteX16" fmla="*/ 5501 w 8709"/>
                <a:gd name="connsiteY16" fmla="*/ 12315 h 50054"/>
                <a:gd name="connsiteX17" fmla="*/ 3087 w 8709"/>
                <a:gd name="connsiteY17" fmla="*/ 7107 h 50054"/>
                <a:gd name="connsiteX18" fmla="*/ -216 w 8709"/>
                <a:gd name="connsiteY18" fmla="*/ -135 h 5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09" h="50054">
                  <a:moveTo>
                    <a:pt x="-216" y="-135"/>
                  </a:moveTo>
                  <a:lnTo>
                    <a:pt x="2578" y="-135"/>
                  </a:lnTo>
                  <a:cubicBezTo>
                    <a:pt x="2617" y="1898"/>
                    <a:pt x="3545" y="3804"/>
                    <a:pt x="5119" y="5074"/>
                  </a:cubicBezTo>
                  <a:cubicBezTo>
                    <a:pt x="9121" y="8492"/>
                    <a:pt x="9591" y="14513"/>
                    <a:pt x="6174" y="18502"/>
                  </a:cubicBezTo>
                  <a:cubicBezTo>
                    <a:pt x="5844" y="18883"/>
                    <a:pt x="5501" y="19239"/>
                    <a:pt x="5119" y="19557"/>
                  </a:cubicBezTo>
                  <a:cubicBezTo>
                    <a:pt x="3545" y="20878"/>
                    <a:pt x="2617" y="22834"/>
                    <a:pt x="2578" y="24893"/>
                  </a:cubicBezTo>
                  <a:cubicBezTo>
                    <a:pt x="2592" y="26925"/>
                    <a:pt x="3531" y="28844"/>
                    <a:pt x="5119" y="30101"/>
                  </a:cubicBezTo>
                  <a:cubicBezTo>
                    <a:pt x="7165" y="31956"/>
                    <a:pt x="8372" y="34573"/>
                    <a:pt x="8423" y="37342"/>
                  </a:cubicBezTo>
                  <a:cubicBezTo>
                    <a:pt x="8397" y="40112"/>
                    <a:pt x="7203" y="42742"/>
                    <a:pt x="5119" y="44584"/>
                  </a:cubicBezTo>
                  <a:cubicBezTo>
                    <a:pt x="3545" y="45905"/>
                    <a:pt x="2617" y="47861"/>
                    <a:pt x="2578" y="49920"/>
                  </a:cubicBezTo>
                  <a:lnTo>
                    <a:pt x="-216" y="49920"/>
                  </a:lnTo>
                  <a:cubicBezTo>
                    <a:pt x="-242" y="47137"/>
                    <a:pt x="966" y="44482"/>
                    <a:pt x="3087" y="42678"/>
                  </a:cubicBezTo>
                  <a:cubicBezTo>
                    <a:pt x="4649" y="41344"/>
                    <a:pt x="5539" y="39388"/>
                    <a:pt x="5501" y="37342"/>
                  </a:cubicBezTo>
                  <a:cubicBezTo>
                    <a:pt x="5513" y="35335"/>
                    <a:pt x="4624" y="33417"/>
                    <a:pt x="3087" y="32134"/>
                  </a:cubicBezTo>
                  <a:cubicBezTo>
                    <a:pt x="-915" y="28716"/>
                    <a:pt x="-1385" y="22695"/>
                    <a:pt x="2033" y="18706"/>
                  </a:cubicBezTo>
                  <a:cubicBezTo>
                    <a:pt x="2363" y="18325"/>
                    <a:pt x="2706" y="17969"/>
                    <a:pt x="3087" y="17651"/>
                  </a:cubicBezTo>
                  <a:cubicBezTo>
                    <a:pt x="4649" y="16317"/>
                    <a:pt x="5539" y="14361"/>
                    <a:pt x="5501" y="12315"/>
                  </a:cubicBezTo>
                  <a:cubicBezTo>
                    <a:pt x="5513" y="10308"/>
                    <a:pt x="4624" y="8390"/>
                    <a:pt x="3087" y="7107"/>
                  </a:cubicBezTo>
                  <a:cubicBezTo>
                    <a:pt x="966" y="5303"/>
                    <a:pt x="-242" y="2648"/>
                    <a:pt x="-216" y="-135"/>
                  </a:cubicBezTo>
                  <a:close/>
                </a:path>
              </a:pathLst>
            </a:custGeom>
            <a:solidFill>
              <a:srgbClr val="3F4444"/>
            </a:solidFill>
            <a:ln w="12688" cap="flat">
              <a:noFill/>
              <a:prstDash val="solid"/>
              <a:miter/>
            </a:ln>
          </p:spPr>
          <p:txBody>
            <a:bodyPr rtlCol="0" anchor="ctr"/>
            <a:lstStyle/>
            <a:p>
              <a:endParaRPr lang="en-US"/>
            </a:p>
          </p:txBody>
        </p:sp>
        <p:sp>
          <p:nvSpPr>
            <p:cNvPr id="378" name="Freeform: Shape 412">
              <a:extLst>
                <a:ext uri="{FF2B5EF4-FFF2-40B4-BE49-F238E27FC236}">
                  <a16:creationId xmlns:a16="http://schemas.microsoft.com/office/drawing/2014/main" xmlns="" id="{A67E7175-AA1F-4A48-A72F-41AAB691B37C}"/>
                </a:ext>
              </a:extLst>
            </p:cNvPr>
            <p:cNvSpPr/>
            <p:nvPr/>
          </p:nvSpPr>
          <p:spPr>
            <a:xfrm>
              <a:off x="7017931" y="2659244"/>
              <a:ext cx="12645" cy="70178"/>
            </a:xfrm>
            <a:custGeom>
              <a:avLst/>
              <a:gdLst>
                <a:gd name="connsiteX0" fmla="*/ -252 w 9182"/>
                <a:gd name="connsiteY0" fmla="*/ -135 h 50054"/>
                <a:gd name="connsiteX1" fmla="*/ 3179 w 9182"/>
                <a:gd name="connsiteY1" fmla="*/ -135 h 50054"/>
                <a:gd name="connsiteX2" fmla="*/ 5593 w 9182"/>
                <a:gd name="connsiteY2" fmla="*/ 5074 h 50054"/>
                <a:gd name="connsiteX3" fmla="*/ 6647 w 9182"/>
                <a:gd name="connsiteY3" fmla="*/ 18502 h 50054"/>
                <a:gd name="connsiteX4" fmla="*/ 5593 w 9182"/>
                <a:gd name="connsiteY4" fmla="*/ 19557 h 50054"/>
                <a:gd name="connsiteX5" fmla="*/ 3179 w 9182"/>
                <a:gd name="connsiteY5" fmla="*/ 24893 h 50054"/>
                <a:gd name="connsiteX6" fmla="*/ 5593 w 9182"/>
                <a:gd name="connsiteY6" fmla="*/ 30101 h 50054"/>
                <a:gd name="connsiteX7" fmla="*/ 8896 w 9182"/>
                <a:gd name="connsiteY7" fmla="*/ 37342 h 50054"/>
                <a:gd name="connsiteX8" fmla="*/ 5593 w 9182"/>
                <a:gd name="connsiteY8" fmla="*/ 44584 h 50054"/>
                <a:gd name="connsiteX9" fmla="*/ 3179 w 9182"/>
                <a:gd name="connsiteY9" fmla="*/ 49920 h 50054"/>
                <a:gd name="connsiteX10" fmla="*/ 257 w 9182"/>
                <a:gd name="connsiteY10" fmla="*/ 49920 h 50054"/>
                <a:gd name="connsiteX11" fmla="*/ 3560 w 9182"/>
                <a:gd name="connsiteY11" fmla="*/ 42678 h 50054"/>
                <a:gd name="connsiteX12" fmla="*/ 5973 w 9182"/>
                <a:gd name="connsiteY12" fmla="*/ 37342 h 50054"/>
                <a:gd name="connsiteX13" fmla="*/ 3560 w 9182"/>
                <a:gd name="connsiteY13" fmla="*/ 32134 h 50054"/>
                <a:gd name="connsiteX14" fmla="*/ 2506 w 9182"/>
                <a:gd name="connsiteY14" fmla="*/ 18706 h 50054"/>
                <a:gd name="connsiteX15" fmla="*/ 3560 w 9182"/>
                <a:gd name="connsiteY15" fmla="*/ 17651 h 50054"/>
                <a:gd name="connsiteX16" fmla="*/ 5973 w 9182"/>
                <a:gd name="connsiteY16" fmla="*/ 12315 h 50054"/>
                <a:gd name="connsiteX17" fmla="*/ 3560 w 9182"/>
                <a:gd name="connsiteY17" fmla="*/ 7107 h 50054"/>
                <a:gd name="connsiteX18" fmla="*/ -252 w 9182"/>
                <a:gd name="connsiteY18" fmla="*/ -135 h 5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 h="50054">
                  <a:moveTo>
                    <a:pt x="-252" y="-135"/>
                  </a:moveTo>
                  <a:lnTo>
                    <a:pt x="3179" y="-135"/>
                  </a:lnTo>
                  <a:cubicBezTo>
                    <a:pt x="3166" y="1873"/>
                    <a:pt x="4055" y="3791"/>
                    <a:pt x="5593" y="5074"/>
                  </a:cubicBezTo>
                  <a:cubicBezTo>
                    <a:pt x="9594" y="8492"/>
                    <a:pt x="10064" y="14513"/>
                    <a:pt x="6647" y="18502"/>
                  </a:cubicBezTo>
                  <a:cubicBezTo>
                    <a:pt x="6317" y="18883"/>
                    <a:pt x="5973" y="19239"/>
                    <a:pt x="5593" y="19557"/>
                  </a:cubicBezTo>
                  <a:cubicBezTo>
                    <a:pt x="4055" y="20903"/>
                    <a:pt x="3179" y="22847"/>
                    <a:pt x="3179" y="24893"/>
                  </a:cubicBezTo>
                  <a:cubicBezTo>
                    <a:pt x="3153" y="26900"/>
                    <a:pt x="4043" y="28818"/>
                    <a:pt x="5593" y="30101"/>
                  </a:cubicBezTo>
                  <a:cubicBezTo>
                    <a:pt x="7650" y="31956"/>
                    <a:pt x="8845" y="34573"/>
                    <a:pt x="8896" y="37342"/>
                  </a:cubicBezTo>
                  <a:cubicBezTo>
                    <a:pt x="8870" y="40112"/>
                    <a:pt x="7676" y="42742"/>
                    <a:pt x="5593" y="44584"/>
                  </a:cubicBezTo>
                  <a:cubicBezTo>
                    <a:pt x="4055" y="45931"/>
                    <a:pt x="3179" y="47874"/>
                    <a:pt x="3179" y="49920"/>
                  </a:cubicBezTo>
                  <a:lnTo>
                    <a:pt x="257" y="49920"/>
                  </a:lnTo>
                  <a:cubicBezTo>
                    <a:pt x="282" y="47150"/>
                    <a:pt x="1477" y="44520"/>
                    <a:pt x="3560" y="42678"/>
                  </a:cubicBezTo>
                  <a:cubicBezTo>
                    <a:pt x="5123" y="41344"/>
                    <a:pt x="6012" y="39388"/>
                    <a:pt x="5973" y="37342"/>
                  </a:cubicBezTo>
                  <a:cubicBezTo>
                    <a:pt x="5986" y="35335"/>
                    <a:pt x="5097" y="33417"/>
                    <a:pt x="3560" y="32134"/>
                  </a:cubicBezTo>
                  <a:cubicBezTo>
                    <a:pt x="-442" y="28716"/>
                    <a:pt x="-912" y="22695"/>
                    <a:pt x="2506" y="18706"/>
                  </a:cubicBezTo>
                  <a:cubicBezTo>
                    <a:pt x="2836" y="18325"/>
                    <a:pt x="3179" y="17969"/>
                    <a:pt x="3560" y="17651"/>
                  </a:cubicBezTo>
                  <a:cubicBezTo>
                    <a:pt x="5123" y="16317"/>
                    <a:pt x="6012" y="14361"/>
                    <a:pt x="5973" y="12315"/>
                  </a:cubicBezTo>
                  <a:cubicBezTo>
                    <a:pt x="5986" y="10308"/>
                    <a:pt x="5097" y="8390"/>
                    <a:pt x="3560" y="7107"/>
                  </a:cubicBezTo>
                  <a:cubicBezTo>
                    <a:pt x="1298" y="5366"/>
                    <a:pt x="-99" y="2724"/>
                    <a:pt x="-252" y="-135"/>
                  </a:cubicBezTo>
                  <a:close/>
                </a:path>
              </a:pathLst>
            </a:custGeom>
            <a:solidFill>
              <a:srgbClr val="3F4444"/>
            </a:solidFill>
            <a:ln w="12688" cap="flat">
              <a:noFill/>
              <a:prstDash val="solid"/>
              <a:miter/>
            </a:ln>
          </p:spPr>
          <p:txBody>
            <a:bodyPr rtlCol="0" anchor="ctr"/>
            <a:lstStyle/>
            <a:p>
              <a:endParaRPr lang="en-US"/>
            </a:p>
          </p:txBody>
        </p:sp>
        <p:sp>
          <p:nvSpPr>
            <p:cNvPr id="379" name="Freeform: Shape 413">
              <a:extLst>
                <a:ext uri="{FF2B5EF4-FFF2-40B4-BE49-F238E27FC236}">
                  <a16:creationId xmlns:a16="http://schemas.microsoft.com/office/drawing/2014/main" xmlns="" id="{6C5ADDB7-BD5A-44AC-BB16-4DA8081380CE}"/>
                </a:ext>
              </a:extLst>
            </p:cNvPr>
            <p:cNvSpPr/>
            <p:nvPr/>
          </p:nvSpPr>
          <p:spPr>
            <a:xfrm>
              <a:off x="7008483" y="2712145"/>
              <a:ext cx="52139" cy="53080"/>
            </a:xfrm>
            <a:custGeom>
              <a:avLst/>
              <a:gdLst>
                <a:gd name="connsiteX0" fmla="*/ 37858 w 37858"/>
                <a:gd name="connsiteY0" fmla="*/ 18929 h 37858"/>
                <a:gd name="connsiteX1" fmla="*/ 18929 w 37858"/>
                <a:gd name="connsiteY1" fmla="*/ 37858 h 37858"/>
                <a:gd name="connsiteX2" fmla="*/ 0 w 37858"/>
                <a:gd name="connsiteY2" fmla="*/ 18929 h 37858"/>
                <a:gd name="connsiteX3" fmla="*/ 18929 w 37858"/>
                <a:gd name="connsiteY3" fmla="*/ 0 h 37858"/>
                <a:gd name="connsiteX4" fmla="*/ 37858 w 37858"/>
                <a:gd name="connsiteY4" fmla="*/ 18929 h 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58" h="37858">
                  <a:moveTo>
                    <a:pt x="37858" y="18929"/>
                  </a:moveTo>
                  <a:cubicBezTo>
                    <a:pt x="37858" y="29383"/>
                    <a:pt x="29384" y="37858"/>
                    <a:pt x="18929" y="37858"/>
                  </a:cubicBezTo>
                  <a:cubicBezTo>
                    <a:pt x="8475" y="37858"/>
                    <a:pt x="0" y="29383"/>
                    <a:pt x="0" y="18929"/>
                  </a:cubicBezTo>
                  <a:cubicBezTo>
                    <a:pt x="0" y="8475"/>
                    <a:pt x="8475" y="0"/>
                    <a:pt x="18929" y="0"/>
                  </a:cubicBezTo>
                  <a:cubicBezTo>
                    <a:pt x="29384" y="0"/>
                    <a:pt x="37858" y="8475"/>
                    <a:pt x="37858" y="18929"/>
                  </a:cubicBezTo>
                  <a:close/>
                </a:path>
              </a:pathLst>
            </a:custGeom>
            <a:solidFill>
              <a:srgbClr val="D9DADA"/>
            </a:solidFill>
            <a:ln w="3172" cap="flat">
              <a:solidFill>
                <a:srgbClr val="4D4D4D"/>
              </a:solidFill>
              <a:prstDash val="solid"/>
              <a:miter/>
            </a:ln>
          </p:spPr>
          <p:txBody>
            <a:bodyPr rtlCol="0" anchor="ctr"/>
            <a:lstStyle/>
            <a:p>
              <a:endParaRPr lang="en-US"/>
            </a:p>
          </p:txBody>
        </p:sp>
        <p:sp>
          <p:nvSpPr>
            <p:cNvPr id="380" name="Freeform: Shape 414">
              <a:extLst>
                <a:ext uri="{FF2B5EF4-FFF2-40B4-BE49-F238E27FC236}">
                  <a16:creationId xmlns:a16="http://schemas.microsoft.com/office/drawing/2014/main" xmlns="" id="{706C3430-D0A2-4004-B711-6FF46AC70B86}"/>
                </a:ext>
              </a:extLst>
            </p:cNvPr>
            <p:cNvSpPr/>
            <p:nvPr/>
          </p:nvSpPr>
          <p:spPr>
            <a:xfrm>
              <a:off x="6983590" y="2659244"/>
              <a:ext cx="11996" cy="70178"/>
            </a:xfrm>
            <a:custGeom>
              <a:avLst/>
              <a:gdLst>
                <a:gd name="connsiteX0" fmla="*/ 292 w 8710"/>
                <a:gd name="connsiteY0" fmla="*/ -135 h 50054"/>
                <a:gd name="connsiteX1" fmla="*/ 2706 w 8710"/>
                <a:gd name="connsiteY1" fmla="*/ -135 h 50054"/>
                <a:gd name="connsiteX2" fmla="*/ 5120 w 8710"/>
                <a:gd name="connsiteY2" fmla="*/ 5074 h 50054"/>
                <a:gd name="connsiteX3" fmla="*/ 6174 w 8710"/>
                <a:gd name="connsiteY3" fmla="*/ 18502 h 50054"/>
                <a:gd name="connsiteX4" fmla="*/ 5120 w 8710"/>
                <a:gd name="connsiteY4" fmla="*/ 19557 h 50054"/>
                <a:gd name="connsiteX5" fmla="*/ 2706 w 8710"/>
                <a:gd name="connsiteY5" fmla="*/ 24893 h 50054"/>
                <a:gd name="connsiteX6" fmla="*/ 5120 w 8710"/>
                <a:gd name="connsiteY6" fmla="*/ 30101 h 50054"/>
                <a:gd name="connsiteX7" fmla="*/ 8423 w 8710"/>
                <a:gd name="connsiteY7" fmla="*/ 37342 h 50054"/>
                <a:gd name="connsiteX8" fmla="*/ 5120 w 8710"/>
                <a:gd name="connsiteY8" fmla="*/ 44584 h 50054"/>
                <a:gd name="connsiteX9" fmla="*/ 2706 w 8710"/>
                <a:gd name="connsiteY9" fmla="*/ 49920 h 50054"/>
                <a:gd name="connsiteX10" fmla="*/ -216 w 8710"/>
                <a:gd name="connsiteY10" fmla="*/ 49920 h 50054"/>
                <a:gd name="connsiteX11" fmla="*/ 3087 w 8710"/>
                <a:gd name="connsiteY11" fmla="*/ 42678 h 50054"/>
                <a:gd name="connsiteX12" fmla="*/ 5500 w 8710"/>
                <a:gd name="connsiteY12" fmla="*/ 37342 h 50054"/>
                <a:gd name="connsiteX13" fmla="*/ 3087 w 8710"/>
                <a:gd name="connsiteY13" fmla="*/ 32134 h 50054"/>
                <a:gd name="connsiteX14" fmla="*/ 2033 w 8710"/>
                <a:gd name="connsiteY14" fmla="*/ 18706 h 50054"/>
                <a:gd name="connsiteX15" fmla="*/ 3087 w 8710"/>
                <a:gd name="connsiteY15" fmla="*/ 17651 h 50054"/>
                <a:gd name="connsiteX16" fmla="*/ 5500 w 8710"/>
                <a:gd name="connsiteY16" fmla="*/ 12315 h 50054"/>
                <a:gd name="connsiteX17" fmla="*/ 3087 w 8710"/>
                <a:gd name="connsiteY17" fmla="*/ 7107 h 50054"/>
                <a:gd name="connsiteX18" fmla="*/ 292 w 8710"/>
                <a:gd name="connsiteY18" fmla="*/ -135 h 5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0" h="50054">
                  <a:moveTo>
                    <a:pt x="292" y="-135"/>
                  </a:moveTo>
                  <a:lnTo>
                    <a:pt x="2706" y="-135"/>
                  </a:lnTo>
                  <a:cubicBezTo>
                    <a:pt x="2693" y="1873"/>
                    <a:pt x="3582" y="3791"/>
                    <a:pt x="5120" y="5074"/>
                  </a:cubicBezTo>
                  <a:cubicBezTo>
                    <a:pt x="9122" y="8492"/>
                    <a:pt x="9591" y="14513"/>
                    <a:pt x="6174" y="18502"/>
                  </a:cubicBezTo>
                  <a:cubicBezTo>
                    <a:pt x="5844" y="18883"/>
                    <a:pt x="5500" y="19239"/>
                    <a:pt x="5120" y="19557"/>
                  </a:cubicBezTo>
                  <a:cubicBezTo>
                    <a:pt x="3582" y="20903"/>
                    <a:pt x="2706" y="22847"/>
                    <a:pt x="2706" y="24893"/>
                  </a:cubicBezTo>
                  <a:cubicBezTo>
                    <a:pt x="2680" y="26900"/>
                    <a:pt x="3570" y="28818"/>
                    <a:pt x="5120" y="30101"/>
                  </a:cubicBezTo>
                  <a:cubicBezTo>
                    <a:pt x="7178" y="31956"/>
                    <a:pt x="8372" y="34573"/>
                    <a:pt x="8423" y="37342"/>
                  </a:cubicBezTo>
                  <a:cubicBezTo>
                    <a:pt x="8397" y="40112"/>
                    <a:pt x="7203" y="42742"/>
                    <a:pt x="5120" y="44584"/>
                  </a:cubicBezTo>
                  <a:cubicBezTo>
                    <a:pt x="3582" y="45931"/>
                    <a:pt x="2706" y="47874"/>
                    <a:pt x="2706" y="49920"/>
                  </a:cubicBezTo>
                  <a:lnTo>
                    <a:pt x="-216" y="49920"/>
                  </a:lnTo>
                  <a:cubicBezTo>
                    <a:pt x="-241" y="47137"/>
                    <a:pt x="965" y="44482"/>
                    <a:pt x="3087" y="42678"/>
                  </a:cubicBezTo>
                  <a:cubicBezTo>
                    <a:pt x="4650" y="41344"/>
                    <a:pt x="5539" y="39388"/>
                    <a:pt x="5500" y="37342"/>
                  </a:cubicBezTo>
                  <a:cubicBezTo>
                    <a:pt x="5514" y="35335"/>
                    <a:pt x="4624" y="33417"/>
                    <a:pt x="3087" y="32134"/>
                  </a:cubicBezTo>
                  <a:cubicBezTo>
                    <a:pt x="-914" y="28716"/>
                    <a:pt x="-1385" y="22695"/>
                    <a:pt x="2033" y="18706"/>
                  </a:cubicBezTo>
                  <a:cubicBezTo>
                    <a:pt x="2363" y="18325"/>
                    <a:pt x="2706" y="17969"/>
                    <a:pt x="3087" y="17651"/>
                  </a:cubicBezTo>
                  <a:cubicBezTo>
                    <a:pt x="4650" y="16317"/>
                    <a:pt x="5539" y="14361"/>
                    <a:pt x="5500" y="12315"/>
                  </a:cubicBezTo>
                  <a:cubicBezTo>
                    <a:pt x="5514" y="10308"/>
                    <a:pt x="4624" y="8390"/>
                    <a:pt x="3087" y="7107"/>
                  </a:cubicBezTo>
                  <a:cubicBezTo>
                    <a:pt x="1156" y="5214"/>
                    <a:pt x="139" y="2571"/>
                    <a:pt x="292" y="-135"/>
                  </a:cubicBezTo>
                  <a:close/>
                </a:path>
              </a:pathLst>
            </a:custGeom>
            <a:solidFill>
              <a:srgbClr val="3F4444"/>
            </a:solidFill>
            <a:ln w="12688" cap="flat">
              <a:noFill/>
              <a:prstDash val="solid"/>
              <a:miter/>
            </a:ln>
          </p:spPr>
          <p:txBody>
            <a:bodyPr rtlCol="0" anchor="ctr"/>
            <a:lstStyle/>
            <a:p>
              <a:endParaRPr lang="en-US"/>
            </a:p>
          </p:txBody>
        </p:sp>
        <p:sp>
          <p:nvSpPr>
            <p:cNvPr id="381" name="Freeform: Shape 415">
              <a:extLst>
                <a:ext uri="{FF2B5EF4-FFF2-40B4-BE49-F238E27FC236}">
                  <a16:creationId xmlns:a16="http://schemas.microsoft.com/office/drawing/2014/main" xmlns="" id="{05C14DF0-86A6-4DD7-BF81-D8424EAF821E}"/>
                </a:ext>
              </a:extLst>
            </p:cNvPr>
            <p:cNvSpPr/>
            <p:nvPr/>
          </p:nvSpPr>
          <p:spPr>
            <a:xfrm>
              <a:off x="6962244" y="2659244"/>
              <a:ext cx="12345" cy="70178"/>
            </a:xfrm>
            <a:custGeom>
              <a:avLst/>
              <a:gdLst>
                <a:gd name="connsiteX0" fmla="*/ 38 w 8964"/>
                <a:gd name="connsiteY0" fmla="*/ -135 h 50054"/>
                <a:gd name="connsiteX1" fmla="*/ 2960 w 8964"/>
                <a:gd name="connsiteY1" fmla="*/ -135 h 50054"/>
                <a:gd name="connsiteX2" fmla="*/ 5374 w 8964"/>
                <a:gd name="connsiteY2" fmla="*/ 5074 h 50054"/>
                <a:gd name="connsiteX3" fmla="*/ 6428 w 8964"/>
                <a:gd name="connsiteY3" fmla="*/ 18502 h 50054"/>
                <a:gd name="connsiteX4" fmla="*/ 5374 w 8964"/>
                <a:gd name="connsiteY4" fmla="*/ 19557 h 50054"/>
                <a:gd name="connsiteX5" fmla="*/ 2960 w 8964"/>
                <a:gd name="connsiteY5" fmla="*/ 24893 h 50054"/>
                <a:gd name="connsiteX6" fmla="*/ 5374 w 8964"/>
                <a:gd name="connsiteY6" fmla="*/ 30101 h 50054"/>
                <a:gd name="connsiteX7" fmla="*/ 8677 w 8964"/>
                <a:gd name="connsiteY7" fmla="*/ 37342 h 50054"/>
                <a:gd name="connsiteX8" fmla="*/ 5374 w 8964"/>
                <a:gd name="connsiteY8" fmla="*/ 44584 h 50054"/>
                <a:gd name="connsiteX9" fmla="*/ 2960 w 8964"/>
                <a:gd name="connsiteY9" fmla="*/ 49920 h 50054"/>
                <a:gd name="connsiteX10" fmla="*/ 38 w 8964"/>
                <a:gd name="connsiteY10" fmla="*/ 49920 h 50054"/>
                <a:gd name="connsiteX11" fmla="*/ 3341 w 8964"/>
                <a:gd name="connsiteY11" fmla="*/ 42678 h 50054"/>
                <a:gd name="connsiteX12" fmla="*/ 5501 w 8964"/>
                <a:gd name="connsiteY12" fmla="*/ 37978 h 50054"/>
                <a:gd name="connsiteX13" fmla="*/ 3087 w 8964"/>
                <a:gd name="connsiteY13" fmla="*/ 32769 h 50054"/>
                <a:gd name="connsiteX14" fmla="*/ 2033 w 8964"/>
                <a:gd name="connsiteY14" fmla="*/ 19341 h 50054"/>
                <a:gd name="connsiteX15" fmla="*/ 3087 w 8964"/>
                <a:gd name="connsiteY15" fmla="*/ 18286 h 50054"/>
                <a:gd name="connsiteX16" fmla="*/ 5501 w 8964"/>
                <a:gd name="connsiteY16" fmla="*/ 12570 h 50054"/>
                <a:gd name="connsiteX17" fmla="*/ 3087 w 8964"/>
                <a:gd name="connsiteY17" fmla="*/ 7361 h 50054"/>
                <a:gd name="connsiteX18" fmla="*/ 38 w 8964"/>
                <a:gd name="connsiteY18" fmla="*/ -135 h 5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964" h="50054">
                  <a:moveTo>
                    <a:pt x="38" y="-135"/>
                  </a:moveTo>
                  <a:lnTo>
                    <a:pt x="2960" y="-135"/>
                  </a:lnTo>
                  <a:cubicBezTo>
                    <a:pt x="2948" y="1873"/>
                    <a:pt x="3837" y="3791"/>
                    <a:pt x="5374" y="5074"/>
                  </a:cubicBezTo>
                  <a:cubicBezTo>
                    <a:pt x="9376" y="8492"/>
                    <a:pt x="9845" y="14513"/>
                    <a:pt x="6428" y="18502"/>
                  </a:cubicBezTo>
                  <a:cubicBezTo>
                    <a:pt x="6098" y="18883"/>
                    <a:pt x="5755" y="19239"/>
                    <a:pt x="5374" y="19557"/>
                  </a:cubicBezTo>
                  <a:cubicBezTo>
                    <a:pt x="3837" y="20903"/>
                    <a:pt x="2960" y="22847"/>
                    <a:pt x="2960" y="24893"/>
                  </a:cubicBezTo>
                  <a:cubicBezTo>
                    <a:pt x="2934" y="26900"/>
                    <a:pt x="3811" y="28818"/>
                    <a:pt x="5374" y="30101"/>
                  </a:cubicBezTo>
                  <a:cubicBezTo>
                    <a:pt x="7483" y="31918"/>
                    <a:pt x="8689" y="34560"/>
                    <a:pt x="8677" y="37342"/>
                  </a:cubicBezTo>
                  <a:cubicBezTo>
                    <a:pt x="8702" y="40125"/>
                    <a:pt x="7495" y="42780"/>
                    <a:pt x="5374" y="44584"/>
                  </a:cubicBezTo>
                  <a:cubicBezTo>
                    <a:pt x="3837" y="45931"/>
                    <a:pt x="2960" y="47874"/>
                    <a:pt x="2960" y="49920"/>
                  </a:cubicBezTo>
                  <a:lnTo>
                    <a:pt x="38" y="49920"/>
                  </a:lnTo>
                  <a:cubicBezTo>
                    <a:pt x="64" y="47150"/>
                    <a:pt x="1258" y="44520"/>
                    <a:pt x="3341" y="42678"/>
                  </a:cubicBezTo>
                  <a:cubicBezTo>
                    <a:pt x="4649" y="41459"/>
                    <a:pt x="5425" y="39769"/>
                    <a:pt x="5501" y="37978"/>
                  </a:cubicBezTo>
                  <a:cubicBezTo>
                    <a:pt x="5513" y="35970"/>
                    <a:pt x="4625" y="34052"/>
                    <a:pt x="3087" y="32769"/>
                  </a:cubicBezTo>
                  <a:cubicBezTo>
                    <a:pt x="-915" y="29352"/>
                    <a:pt x="-1385" y="23330"/>
                    <a:pt x="2033" y="19341"/>
                  </a:cubicBezTo>
                  <a:cubicBezTo>
                    <a:pt x="2363" y="18960"/>
                    <a:pt x="2706" y="18604"/>
                    <a:pt x="3087" y="18286"/>
                  </a:cubicBezTo>
                  <a:cubicBezTo>
                    <a:pt x="4751" y="16876"/>
                    <a:pt x="5654" y="14755"/>
                    <a:pt x="5501" y="12570"/>
                  </a:cubicBezTo>
                  <a:cubicBezTo>
                    <a:pt x="5513" y="10562"/>
                    <a:pt x="4625" y="8644"/>
                    <a:pt x="3087" y="7361"/>
                  </a:cubicBezTo>
                  <a:cubicBezTo>
                    <a:pt x="1042" y="5417"/>
                    <a:pt x="-77" y="2686"/>
                    <a:pt x="38" y="-135"/>
                  </a:cubicBezTo>
                  <a:close/>
                </a:path>
              </a:pathLst>
            </a:custGeom>
            <a:solidFill>
              <a:srgbClr val="3F4444"/>
            </a:solidFill>
            <a:ln w="12688" cap="flat">
              <a:noFill/>
              <a:prstDash val="solid"/>
              <a:miter/>
            </a:ln>
          </p:spPr>
          <p:txBody>
            <a:bodyPr rtlCol="0" anchor="ctr"/>
            <a:lstStyle/>
            <a:p>
              <a:endParaRPr lang="en-US"/>
            </a:p>
          </p:txBody>
        </p:sp>
        <p:sp>
          <p:nvSpPr>
            <p:cNvPr id="382" name="Freeform: Shape 416">
              <a:extLst>
                <a:ext uri="{FF2B5EF4-FFF2-40B4-BE49-F238E27FC236}">
                  <a16:creationId xmlns:a16="http://schemas.microsoft.com/office/drawing/2014/main" xmlns="" id="{2C683E5D-F600-4ADD-A2E1-B4676BC056DF}"/>
                </a:ext>
              </a:extLst>
            </p:cNvPr>
            <p:cNvSpPr/>
            <p:nvPr/>
          </p:nvSpPr>
          <p:spPr>
            <a:xfrm>
              <a:off x="6953194" y="2712145"/>
              <a:ext cx="52139" cy="53080"/>
            </a:xfrm>
            <a:custGeom>
              <a:avLst/>
              <a:gdLst>
                <a:gd name="connsiteX0" fmla="*/ 37858 w 37858"/>
                <a:gd name="connsiteY0" fmla="*/ 18929 h 37858"/>
                <a:gd name="connsiteX1" fmla="*/ 18929 w 37858"/>
                <a:gd name="connsiteY1" fmla="*/ 37858 h 37858"/>
                <a:gd name="connsiteX2" fmla="*/ 0 w 37858"/>
                <a:gd name="connsiteY2" fmla="*/ 18929 h 37858"/>
                <a:gd name="connsiteX3" fmla="*/ 18929 w 37858"/>
                <a:gd name="connsiteY3" fmla="*/ 0 h 37858"/>
                <a:gd name="connsiteX4" fmla="*/ 37858 w 37858"/>
                <a:gd name="connsiteY4" fmla="*/ 18929 h 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58" h="37858">
                  <a:moveTo>
                    <a:pt x="37858" y="18929"/>
                  </a:moveTo>
                  <a:cubicBezTo>
                    <a:pt x="37858" y="29383"/>
                    <a:pt x="29384" y="37858"/>
                    <a:pt x="18929" y="37858"/>
                  </a:cubicBezTo>
                  <a:cubicBezTo>
                    <a:pt x="8475" y="37858"/>
                    <a:pt x="0" y="29383"/>
                    <a:pt x="0" y="18929"/>
                  </a:cubicBezTo>
                  <a:cubicBezTo>
                    <a:pt x="0" y="8475"/>
                    <a:pt x="8475" y="0"/>
                    <a:pt x="18929" y="0"/>
                  </a:cubicBezTo>
                  <a:cubicBezTo>
                    <a:pt x="29384" y="0"/>
                    <a:pt x="37858" y="8475"/>
                    <a:pt x="37858" y="18929"/>
                  </a:cubicBezTo>
                  <a:close/>
                </a:path>
              </a:pathLst>
            </a:custGeom>
            <a:solidFill>
              <a:srgbClr val="D9DADA"/>
            </a:solidFill>
            <a:ln w="3172" cap="flat">
              <a:solidFill>
                <a:srgbClr val="4D4D4D"/>
              </a:solidFill>
              <a:prstDash val="solid"/>
              <a:miter/>
            </a:ln>
          </p:spPr>
          <p:txBody>
            <a:bodyPr rtlCol="0" anchor="ctr"/>
            <a:lstStyle/>
            <a:p>
              <a:endParaRPr lang="en-US"/>
            </a:p>
          </p:txBody>
        </p:sp>
        <p:sp>
          <p:nvSpPr>
            <p:cNvPr id="383" name="Freeform: Shape 417">
              <a:extLst>
                <a:ext uri="{FF2B5EF4-FFF2-40B4-BE49-F238E27FC236}">
                  <a16:creationId xmlns:a16="http://schemas.microsoft.com/office/drawing/2014/main" xmlns="" id="{8B2A8E5D-0402-4AC5-B0B4-7FD90BCEE8BB}"/>
                </a:ext>
              </a:extLst>
            </p:cNvPr>
            <p:cNvSpPr/>
            <p:nvPr/>
          </p:nvSpPr>
          <p:spPr>
            <a:xfrm>
              <a:off x="6929001" y="2659244"/>
              <a:ext cx="11996" cy="70178"/>
            </a:xfrm>
            <a:custGeom>
              <a:avLst/>
              <a:gdLst>
                <a:gd name="connsiteX0" fmla="*/ -215 w 8710"/>
                <a:gd name="connsiteY0" fmla="*/ -135 h 50054"/>
                <a:gd name="connsiteX1" fmla="*/ 2706 w 8710"/>
                <a:gd name="connsiteY1" fmla="*/ -135 h 50054"/>
                <a:gd name="connsiteX2" fmla="*/ 5120 w 8710"/>
                <a:gd name="connsiteY2" fmla="*/ 5074 h 50054"/>
                <a:gd name="connsiteX3" fmla="*/ 6175 w 8710"/>
                <a:gd name="connsiteY3" fmla="*/ 18502 h 50054"/>
                <a:gd name="connsiteX4" fmla="*/ 5120 w 8710"/>
                <a:gd name="connsiteY4" fmla="*/ 19557 h 50054"/>
                <a:gd name="connsiteX5" fmla="*/ 2706 w 8710"/>
                <a:gd name="connsiteY5" fmla="*/ 24893 h 50054"/>
                <a:gd name="connsiteX6" fmla="*/ 5120 w 8710"/>
                <a:gd name="connsiteY6" fmla="*/ 30101 h 50054"/>
                <a:gd name="connsiteX7" fmla="*/ 8423 w 8710"/>
                <a:gd name="connsiteY7" fmla="*/ 37342 h 50054"/>
                <a:gd name="connsiteX8" fmla="*/ 5120 w 8710"/>
                <a:gd name="connsiteY8" fmla="*/ 44584 h 50054"/>
                <a:gd name="connsiteX9" fmla="*/ 2706 w 8710"/>
                <a:gd name="connsiteY9" fmla="*/ 49920 h 50054"/>
                <a:gd name="connsiteX10" fmla="*/ -215 w 8710"/>
                <a:gd name="connsiteY10" fmla="*/ 49920 h 50054"/>
                <a:gd name="connsiteX11" fmla="*/ 3087 w 8710"/>
                <a:gd name="connsiteY11" fmla="*/ 42678 h 50054"/>
                <a:gd name="connsiteX12" fmla="*/ 5501 w 8710"/>
                <a:gd name="connsiteY12" fmla="*/ 37342 h 50054"/>
                <a:gd name="connsiteX13" fmla="*/ 3087 w 8710"/>
                <a:gd name="connsiteY13" fmla="*/ 32134 h 50054"/>
                <a:gd name="connsiteX14" fmla="*/ 2033 w 8710"/>
                <a:gd name="connsiteY14" fmla="*/ 18706 h 50054"/>
                <a:gd name="connsiteX15" fmla="*/ 3087 w 8710"/>
                <a:gd name="connsiteY15" fmla="*/ 17651 h 50054"/>
                <a:gd name="connsiteX16" fmla="*/ 5501 w 8710"/>
                <a:gd name="connsiteY16" fmla="*/ 12315 h 50054"/>
                <a:gd name="connsiteX17" fmla="*/ 3087 w 8710"/>
                <a:gd name="connsiteY17" fmla="*/ 7107 h 50054"/>
                <a:gd name="connsiteX18" fmla="*/ -215 w 8710"/>
                <a:gd name="connsiteY18" fmla="*/ -135 h 5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0" h="50054">
                  <a:moveTo>
                    <a:pt x="-215" y="-135"/>
                  </a:moveTo>
                  <a:lnTo>
                    <a:pt x="2706" y="-135"/>
                  </a:lnTo>
                  <a:cubicBezTo>
                    <a:pt x="2694" y="1873"/>
                    <a:pt x="3582" y="3791"/>
                    <a:pt x="5120" y="5074"/>
                  </a:cubicBezTo>
                  <a:cubicBezTo>
                    <a:pt x="9122" y="8492"/>
                    <a:pt x="9592" y="14513"/>
                    <a:pt x="6175" y="18502"/>
                  </a:cubicBezTo>
                  <a:cubicBezTo>
                    <a:pt x="5844" y="18883"/>
                    <a:pt x="5501" y="19239"/>
                    <a:pt x="5120" y="19557"/>
                  </a:cubicBezTo>
                  <a:cubicBezTo>
                    <a:pt x="3582" y="20903"/>
                    <a:pt x="2706" y="22847"/>
                    <a:pt x="2706" y="24893"/>
                  </a:cubicBezTo>
                  <a:cubicBezTo>
                    <a:pt x="2681" y="26900"/>
                    <a:pt x="3570" y="28818"/>
                    <a:pt x="5120" y="30101"/>
                  </a:cubicBezTo>
                  <a:cubicBezTo>
                    <a:pt x="7178" y="31956"/>
                    <a:pt x="8372" y="34573"/>
                    <a:pt x="8423" y="37342"/>
                  </a:cubicBezTo>
                  <a:cubicBezTo>
                    <a:pt x="8398" y="40112"/>
                    <a:pt x="7204" y="42742"/>
                    <a:pt x="5120" y="44584"/>
                  </a:cubicBezTo>
                  <a:cubicBezTo>
                    <a:pt x="3582" y="45931"/>
                    <a:pt x="2706" y="47874"/>
                    <a:pt x="2706" y="49920"/>
                  </a:cubicBezTo>
                  <a:lnTo>
                    <a:pt x="-215" y="49920"/>
                  </a:lnTo>
                  <a:cubicBezTo>
                    <a:pt x="-191" y="47150"/>
                    <a:pt x="1003" y="44520"/>
                    <a:pt x="3087" y="42678"/>
                  </a:cubicBezTo>
                  <a:cubicBezTo>
                    <a:pt x="4650" y="41344"/>
                    <a:pt x="5540" y="39388"/>
                    <a:pt x="5501" y="37342"/>
                  </a:cubicBezTo>
                  <a:cubicBezTo>
                    <a:pt x="5514" y="35335"/>
                    <a:pt x="4625" y="33417"/>
                    <a:pt x="3087" y="32134"/>
                  </a:cubicBezTo>
                  <a:cubicBezTo>
                    <a:pt x="-915" y="28716"/>
                    <a:pt x="-1385" y="22695"/>
                    <a:pt x="2033" y="18706"/>
                  </a:cubicBezTo>
                  <a:cubicBezTo>
                    <a:pt x="2363" y="18325"/>
                    <a:pt x="2706" y="17969"/>
                    <a:pt x="3087" y="17651"/>
                  </a:cubicBezTo>
                  <a:cubicBezTo>
                    <a:pt x="4650" y="16317"/>
                    <a:pt x="5540" y="14361"/>
                    <a:pt x="5501" y="12315"/>
                  </a:cubicBezTo>
                  <a:cubicBezTo>
                    <a:pt x="5514" y="10308"/>
                    <a:pt x="4625" y="8390"/>
                    <a:pt x="3087" y="7107"/>
                  </a:cubicBezTo>
                  <a:cubicBezTo>
                    <a:pt x="1017" y="5265"/>
                    <a:pt x="-191" y="2635"/>
                    <a:pt x="-215" y="-135"/>
                  </a:cubicBezTo>
                  <a:close/>
                </a:path>
              </a:pathLst>
            </a:custGeom>
            <a:solidFill>
              <a:srgbClr val="3F4444"/>
            </a:solidFill>
            <a:ln w="12688" cap="flat">
              <a:noFill/>
              <a:prstDash val="solid"/>
              <a:miter/>
            </a:ln>
          </p:spPr>
          <p:txBody>
            <a:bodyPr rtlCol="0" anchor="ctr"/>
            <a:lstStyle/>
            <a:p>
              <a:endParaRPr lang="en-US"/>
            </a:p>
          </p:txBody>
        </p:sp>
        <p:sp>
          <p:nvSpPr>
            <p:cNvPr id="384" name="Freeform: Shape 418">
              <a:extLst>
                <a:ext uri="{FF2B5EF4-FFF2-40B4-BE49-F238E27FC236}">
                  <a16:creationId xmlns:a16="http://schemas.microsoft.com/office/drawing/2014/main" xmlns="" id="{0734AF85-AC97-4912-9DB1-9E404AC5DC8A}"/>
                </a:ext>
              </a:extLst>
            </p:cNvPr>
            <p:cNvSpPr/>
            <p:nvPr/>
          </p:nvSpPr>
          <p:spPr>
            <a:xfrm>
              <a:off x="6897907" y="2712145"/>
              <a:ext cx="52139" cy="53080"/>
            </a:xfrm>
            <a:custGeom>
              <a:avLst/>
              <a:gdLst>
                <a:gd name="connsiteX0" fmla="*/ 37858 w 37858"/>
                <a:gd name="connsiteY0" fmla="*/ 18929 h 37858"/>
                <a:gd name="connsiteX1" fmla="*/ 18929 w 37858"/>
                <a:gd name="connsiteY1" fmla="*/ 37858 h 37858"/>
                <a:gd name="connsiteX2" fmla="*/ 0 w 37858"/>
                <a:gd name="connsiteY2" fmla="*/ 18929 h 37858"/>
                <a:gd name="connsiteX3" fmla="*/ 18929 w 37858"/>
                <a:gd name="connsiteY3" fmla="*/ 0 h 37858"/>
                <a:gd name="connsiteX4" fmla="*/ 37858 w 37858"/>
                <a:gd name="connsiteY4" fmla="*/ 18929 h 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58" h="37858">
                  <a:moveTo>
                    <a:pt x="37858" y="18929"/>
                  </a:moveTo>
                  <a:cubicBezTo>
                    <a:pt x="37858" y="29383"/>
                    <a:pt x="29383" y="37858"/>
                    <a:pt x="18929" y="37858"/>
                  </a:cubicBezTo>
                  <a:cubicBezTo>
                    <a:pt x="8475" y="37858"/>
                    <a:pt x="0" y="29383"/>
                    <a:pt x="0" y="18929"/>
                  </a:cubicBezTo>
                  <a:cubicBezTo>
                    <a:pt x="0" y="8475"/>
                    <a:pt x="8475" y="0"/>
                    <a:pt x="18929" y="0"/>
                  </a:cubicBezTo>
                  <a:cubicBezTo>
                    <a:pt x="29383" y="0"/>
                    <a:pt x="37858" y="8475"/>
                    <a:pt x="37858" y="18929"/>
                  </a:cubicBezTo>
                  <a:close/>
                </a:path>
              </a:pathLst>
            </a:custGeom>
            <a:solidFill>
              <a:srgbClr val="D9DADA"/>
            </a:solidFill>
            <a:ln w="3172" cap="flat">
              <a:solidFill>
                <a:srgbClr val="4D4D4D"/>
              </a:solidFill>
              <a:prstDash val="solid"/>
              <a:miter/>
            </a:ln>
          </p:spPr>
          <p:txBody>
            <a:bodyPr rtlCol="0" anchor="ctr"/>
            <a:lstStyle/>
            <a:p>
              <a:endParaRPr lang="en-US"/>
            </a:p>
          </p:txBody>
        </p:sp>
        <p:sp>
          <p:nvSpPr>
            <p:cNvPr id="385" name="Freeform: Shape 419">
              <a:extLst>
                <a:ext uri="{FF2B5EF4-FFF2-40B4-BE49-F238E27FC236}">
                  <a16:creationId xmlns:a16="http://schemas.microsoft.com/office/drawing/2014/main" xmlns="" id="{8FE6BFEA-C090-45FC-9021-AF6CB6FF6365}"/>
                </a:ext>
              </a:extLst>
            </p:cNvPr>
            <p:cNvSpPr/>
            <p:nvPr/>
          </p:nvSpPr>
          <p:spPr>
            <a:xfrm>
              <a:off x="6955567" y="2254750"/>
              <a:ext cx="274991" cy="720709"/>
            </a:xfrm>
            <a:custGeom>
              <a:avLst/>
              <a:gdLst>
                <a:gd name="connsiteX0" fmla="*/ 199385 w 199670"/>
                <a:gd name="connsiteY0" fmla="*/ 160180 h 514035"/>
                <a:gd name="connsiteX1" fmla="*/ 186681 w 199670"/>
                <a:gd name="connsiteY1" fmla="*/ 131088 h 514035"/>
                <a:gd name="connsiteX2" fmla="*/ 121001 w 199670"/>
                <a:gd name="connsiteY2" fmla="*/ 45716 h 514035"/>
                <a:gd name="connsiteX3" fmla="*/ 111473 w 199670"/>
                <a:gd name="connsiteY3" fmla="*/ 3412 h 514035"/>
                <a:gd name="connsiteX4" fmla="*/ 7808 w 199670"/>
                <a:gd name="connsiteY4" fmla="*/ 45716 h 514035"/>
                <a:gd name="connsiteX5" fmla="*/ 43253 w 199670"/>
                <a:gd name="connsiteY5" fmla="*/ 131723 h 514035"/>
                <a:gd name="connsiteX6" fmla="*/ 108932 w 199670"/>
                <a:gd name="connsiteY6" fmla="*/ 124736 h 514035"/>
                <a:gd name="connsiteX7" fmla="*/ 156953 w 199670"/>
                <a:gd name="connsiteY7" fmla="*/ 175552 h 514035"/>
                <a:gd name="connsiteX8" fmla="*/ 156953 w 199670"/>
                <a:gd name="connsiteY8" fmla="*/ 464316 h 514035"/>
                <a:gd name="connsiteX9" fmla="*/ 188587 w 199670"/>
                <a:gd name="connsiteY9" fmla="*/ 512972 h 514035"/>
                <a:gd name="connsiteX10" fmla="*/ 199385 w 199670"/>
                <a:gd name="connsiteY10" fmla="*/ 488961 h 51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670" h="514035">
                  <a:moveTo>
                    <a:pt x="199385" y="160180"/>
                  </a:moveTo>
                  <a:cubicBezTo>
                    <a:pt x="199868" y="149039"/>
                    <a:pt x="195180" y="138304"/>
                    <a:pt x="186681" y="131088"/>
                  </a:cubicBezTo>
                  <a:cubicBezTo>
                    <a:pt x="172198" y="118384"/>
                    <a:pt x="121001" y="99455"/>
                    <a:pt x="121001" y="45716"/>
                  </a:cubicBezTo>
                  <a:cubicBezTo>
                    <a:pt x="121001" y="14719"/>
                    <a:pt x="129767" y="11670"/>
                    <a:pt x="111473" y="3412"/>
                  </a:cubicBezTo>
                  <a:cubicBezTo>
                    <a:pt x="93179" y="-4846"/>
                    <a:pt x="29913" y="-1670"/>
                    <a:pt x="7808" y="45716"/>
                  </a:cubicBezTo>
                  <a:cubicBezTo>
                    <a:pt x="-14297" y="93103"/>
                    <a:pt x="12890" y="128547"/>
                    <a:pt x="43253" y="131723"/>
                  </a:cubicBezTo>
                  <a:cubicBezTo>
                    <a:pt x="73615" y="134899"/>
                    <a:pt x="83651" y="122830"/>
                    <a:pt x="108932" y="124736"/>
                  </a:cubicBezTo>
                  <a:cubicBezTo>
                    <a:pt x="134213" y="126641"/>
                    <a:pt x="156953" y="139854"/>
                    <a:pt x="156953" y="175552"/>
                  </a:cubicBezTo>
                  <a:lnTo>
                    <a:pt x="156953" y="464316"/>
                  </a:lnTo>
                  <a:cubicBezTo>
                    <a:pt x="156953" y="487691"/>
                    <a:pt x="182361" y="510558"/>
                    <a:pt x="188587" y="512972"/>
                  </a:cubicBezTo>
                  <a:cubicBezTo>
                    <a:pt x="194812" y="515386"/>
                    <a:pt x="199385" y="514877"/>
                    <a:pt x="199385" y="488961"/>
                  </a:cubicBezTo>
                  <a:close/>
                </a:path>
              </a:pathLst>
            </a:custGeom>
            <a:solidFill>
              <a:schemeClr val="accent4">
                <a:lumMod val="10000"/>
                <a:lumOff val="90000"/>
              </a:schemeClr>
            </a:solidFill>
            <a:ln w="6344" cap="flat">
              <a:solidFill>
                <a:schemeClr val="accent4"/>
              </a:solidFill>
              <a:prstDash val="solid"/>
              <a:miter/>
            </a:ln>
          </p:spPr>
          <p:txBody>
            <a:bodyPr rtlCol="0" anchor="ctr"/>
            <a:lstStyle/>
            <a:p>
              <a:endParaRPr lang="en-US"/>
            </a:p>
          </p:txBody>
        </p:sp>
        <p:sp>
          <p:nvSpPr>
            <p:cNvPr id="386" name="Freeform: Shape 420">
              <a:extLst>
                <a:ext uri="{FF2B5EF4-FFF2-40B4-BE49-F238E27FC236}">
                  <a16:creationId xmlns:a16="http://schemas.microsoft.com/office/drawing/2014/main" xmlns="" id="{F260EF0A-FAEC-4293-A95C-AECC4514BBA7}"/>
                </a:ext>
              </a:extLst>
            </p:cNvPr>
            <p:cNvSpPr/>
            <p:nvPr/>
          </p:nvSpPr>
          <p:spPr>
            <a:xfrm>
              <a:off x="7251799" y="2254750"/>
              <a:ext cx="275003" cy="720709"/>
            </a:xfrm>
            <a:custGeom>
              <a:avLst/>
              <a:gdLst>
                <a:gd name="connsiteX0" fmla="*/ -209 w 199679"/>
                <a:gd name="connsiteY0" fmla="*/ 160180 h 514035"/>
                <a:gd name="connsiteX1" fmla="*/ 12495 w 199679"/>
                <a:gd name="connsiteY1" fmla="*/ 131088 h 514035"/>
                <a:gd name="connsiteX2" fmla="*/ 78176 w 199679"/>
                <a:gd name="connsiteY2" fmla="*/ 45716 h 514035"/>
                <a:gd name="connsiteX3" fmla="*/ 87704 w 199679"/>
                <a:gd name="connsiteY3" fmla="*/ 3412 h 514035"/>
                <a:gd name="connsiteX4" fmla="*/ 191369 w 199679"/>
                <a:gd name="connsiteY4" fmla="*/ 45716 h 514035"/>
                <a:gd name="connsiteX5" fmla="*/ 155925 w 199679"/>
                <a:gd name="connsiteY5" fmla="*/ 131723 h 514035"/>
                <a:gd name="connsiteX6" fmla="*/ 90244 w 199679"/>
                <a:gd name="connsiteY6" fmla="*/ 124736 h 514035"/>
                <a:gd name="connsiteX7" fmla="*/ 42223 w 199679"/>
                <a:gd name="connsiteY7" fmla="*/ 175552 h 514035"/>
                <a:gd name="connsiteX8" fmla="*/ 42223 w 199679"/>
                <a:gd name="connsiteY8" fmla="*/ 464316 h 514035"/>
                <a:gd name="connsiteX9" fmla="*/ 10590 w 199679"/>
                <a:gd name="connsiteY9" fmla="*/ 512972 h 514035"/>
                <a:gd name="connsiteX10" fmla="*/ -209 w 199679"/>
                <a:gd name="connsiteY10" fmla="*/ 488961 h 514035"/>
                <a:gd name="connsiteX11" fmla="*/ -209 w 199679"/>
                <a:gd name="connsiteY11" fmla="*/ 160180 h 51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679" h="514035">
                  <a:moveTo>
                    <a:pt x="-209" y="160180"/>
                  </a:moveTo>
                  <a:cubicBezTo>
                    <a:pt x="-755" y="149026"/>
                    <a:pt x="3946" y="138266"/>
                    <a:pt x="12495" y="131088"/>
                  </a:cubicBezTo>
                  <a:cubicBezTo>
                    <a:pt x="26978" y="118384"/>
                    <a:pt x="78176" y="99455"/>
                    <a:pt x="78176" y="45716"/>
                  </a:cubicBezTo>
                  <a:cubicBezTo>
                    <a:pt x="78176" y="14719"/>
                    <a:pt x="69410" y="11670"/>
                    <a:pt x="87704" y="3412"/>
                  </a:cubicBezTo>
                  <a:cubicBezTo>
                    <a:pt x="105998" y="-4846"/>
                    <a:pt x="169264" y="-1670"/>
                    <a:pt x="191369" y="45716"/>
                  </a:cubicBezTo>
                  <a:cubicBezTo>
                    <a:pt x="213474" y="93103"/>
                    <a:pt x="186288" y="128547"/>
                    <a:pt x="155925" y="131723"/>
                  </a:cubicBezTo>
                  <a:cubicBezTo>
                    <a:pt x="125562" y="134899"/>
                    <a:pt x="115526" y="122830"/>
                    <a:pt x="90244" y="124736"/>
                  </a:cubicBezTo>
                  <a:cubicBezTo>
                    <a:pt x="64963" y="126641"/>
                    <a:pt x="42223" y="139854"/>
                    <a:pt x="42223" y="175552"/>
                  </a:cubicBezTo>
                  <a:lnTo>
                    <a:pt x="42223" y="464316"/>
                  </a:lnTo>
                  <a:cubicBezTo>
                    <a:pt x="42223" y="487691"/>
                    <a:pt x="16815" y="510558"/>
                    <a:pt x="10590" y="512972"/>
                  </a:cubicBezTo>
                  <a:cubicBezTo>
                    <a:pt x="4365" y="515386"/>
                    <a:pt x="-209" y="514877"/>
                    <a:pt x="-209" y="488961"/>
                  </a:cubicBezTo>
                  <a:cubicBezTo>
                    <a:pt x="-209" y="463045"/>
                    <a:pt x="-209" y="160180"/>
                    <a:pt x="-209" y="160180"/>
                  </a:cubicBezTo>
                  <a:close/>
                </a:path>
              </a:pathLst>
            </a:custGeom>
            <a:solidFill>
              <a:schemeClr val="accent4">
                <a:lumMod val="10000"/>
                <a:lumOff val="90000"/>
              </a:schemeClr>
            </a:solidFill>
            <a:ln w="6344" cap="flat">
              <a:solidFill>
                <a:schemeClr val="accent4"/>
              </a:solidFill>
              <a:prstDash val="solid"/>
              <a:miter/>
            </a:ln>
          </p:spPr>
          <p:txBody>
            <a:bodyPr rtlCol="0" anchor="ctr"/>
            <a:lstStyle/>
            <a:p>
              <a:endParaRPr lang="en-US"/>
            </a:p>
          </p:txBody>
        </p:sp>
        <p:sp>
          <p:nvSpPr>
            <p:cNvPr id="387" name="Freeform: Shape 421">
              <a:extLst>
                <a:ext uri="{FF2B5EF4-FFF2-40B4-BE49-F238E27FC236}">
                  <a16:creationId xmlns:a16="http://schemas.microsoft.com/office/drawing/2014/main" xmlns="" id="{00DFE716-C4A9-45DC-962A-75C151D89685}"/>
                </a:ext>
              </a:extLst>
            </p:cNvPr>
            <p:cNvSpPr/>
            <p:nvPr/>
          </p:nvSpPr>
          <p:spPr>
            <a:xfrm>
              <a:off x="7161927" y="2237992"/>
              <a:ext cx="158167" cy="161018"/>
            </a:xfrm>
            <a:custGeom>
              <a:avLst/>
              <a:gdLst>
                <a:gd name="connsiteX0" fmla="*/ 114845 w 114844"/>
                <a:gd name="connsiteY0" fmla="*/ 57422 h 114844"/>
                <a:gd name="connsiteX1" fmla="*/ 57422 w 114844"/>
                <a:gd name="connsiteY1" fmla="*/ 114845 h 114844"/>
                <a:gd name="connsiteX2" fmla="*/ 0 w 114844"/>
                <a:gd name="connsiteY2" fmla="*/ 57422 h 114844"/>
                <a:gd name="connsiteX3" fmla="*/ 57422 w 114844"/>
                <a:gd name="connsiteY3" fmla="*/ 0 h 114844"/>
                <a:gd name="connsiteX4" fmla="*/ 114845 w 114844"/>
                <a:gd name="connsiteY4" fmla="*/ 57422 h 114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44" h="114844">
                  <a:moveTo>
                    <a:pt x="114845" y="57422"/>
                  </a:moveTo>
                  <a:cubicBezTo>
                    <a:pt x="114845" y="89136"/>
                    <a:pt x="89136" y="114845"/>
                    <a:pt x="57422" y="114845"/>
                  </a:cubicBezTo>
                  <a:cubicBezTo>
                    <a:pt x="25709" y="114845"/>
                    <a:pt x="0" y="89136"/>
                    <a:pt x="0" y="57422"/>
                  </a:cubicBezTo>
                  <a:cubicBezTo>
                    <a:pt x="0" y="25709"/>
                    <a:pt x="25709" y="0"/>
                    <a:pt x="57422" y="0"/>
                  </a:cubicBezTo>
                  <a:cubicBezTo>
                    <a:pt x="89136" y="0"/>
                    <a:pt x="114845" y="25709"/>
                    <a:pt x="114845" y="57422"/>
                  </a:cubicBezTo>
                  <a:close/>
                </a:path>
              </a:pathLst>
            </a:custGeom>
            <a:solidFill>
              <a:schemeClr val="accent4"/>
            </a:solidFill>
            <a:ln w="6344" cap="flat">
              <a:solidFill>
                <a:srgbClr val="3F4444"/>
              </a:solidFill>
              <a:prstDash val="solid"/>
              <a:miter/>
            </a:ln>
          </p:spPr>
          <p:txBody>
            <a:bodyPr rtlCol="0" anchor="ctr"/>
            <a:lstStyle/>
            <a:p>
              <a:endParaRPr lang="en-US"/>
            </a:p>
          </p:txBody>
        </p:sp>
        <p:grpSp>
          <p:nvGrpSpPr>
            <p:cNvPr id="388" name="Group 422">
              <a:extLst>
                <a:ext uri="{FF2B5EF4-FFF2-40B4-BE49-F238E27FC236}">
                  <a16:creationId xmlns:a16="http://schemas.microsoft.com/office/drawing/2014/main" xmlns="" id="{243A8B5B-8D77-4DD0-B5ED-FAC6BDEEB0F5}"/>
                </a:ext>
              </a:extLst>
            </p:cNvPr>
            <p:cNvGrpSpPr/>
            <p:nvPr/>
          </p:nvGrpSpPr>
          <p:grpSpPr>
            <a:xfrm>
              <a:off x="6770192" y="2659852"/>
              <a:ext cx="460145" cy="368508"/>
              <a:chOff x="8379813" y="4271112"/>
              <a:chExt cx="460145" cy="368508"/>
            </a:xfrm>
          </p:grpSpPr>
          <p:sp>
            <p:nvSpPr>
              <p:cNvPr id="402" name="Freeform: Shape 436">
                <a:extLst>
                  <a:ext uri="{FF2B5EF4-FFF2-40B4-BE49-F238E27FC236}">
                    <a16:creationId xmlns:a16="http://schemas.microsoft.com/office/drawing/2014/main" xmlns="" id="{6DE2B3C6-BF61-4551-8E00-ED48C843A66D}"/>
                  </a:ext>
                </a:extLst>
              </p:cNvPr>
              <p:cNvSpPr/>
              <p:nvPr/>
            </p:nvSpPr>
            <p:spPr>
              <a:xfrm>
                <a:off x="8420106" y="4406589"/>
                <a:ext cx="377032" cy="233031"/>
              </a:xfrm>
              <a:custGeom>
                <a:avLst/>
                <a:gdLst>
                  <a:gd name="connsiteX0" fmla="*/ 323700 w 323699"/>
                  <a:gd name="connsiteY0" fmla="*/ 88166 h 176332"/>
                  <a:gd name="connsiteX1" fmla="*/ 161850 w 323699"/>
                  <a:gd name="connsiteY1" fmla="*/ 176333 h 176332"/>
                  <a:gd name="connsiteX2" fmla="*/ 0 w 323699"/>
                  <a:gd name="connsiteY2" fmla="*/ 88166 h 176332"/>
                  <a:gd name="connsiteX3" fmla="*/ 161850 w 323699"/>
                  <a:gd name="connsiteY3" fmla="*/ 0 h 176332"/>
                  <a:gd name="connsiteX4" fmla="*/ 323700 w 323699"/>
                  <a:gd name="connsiteY4" fmla="*/ 88166 h 17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699" h="176332">
                    <a:moveTo>
                      <a:pt x="323700" y="88166"/>
                    </a:moveTo>
                    <a:cubicBezTo>
                      <a:pt x="323700" y="136859"/>
                      <a:pt x="251237" y="176333"/>
                      <a:pt x="161850" y="176333"/>
                    </a:cubicBezTo>
                    <a:cubicBezTo>
                      <a:pt x="72463" y="176333"/>
                      <a:pt x="0" y="136859"/>
                      <a:pt x="0" y="88166"/>
                    </a:cubicBezTo>
                    <a:cubicBezTo>
                      <a:pt x="0" y="39473"/>
                      <a:pt x="72463" y="0"/>
                      <a:pt x="161850" y="0"/>
                    </a:cubicBezTo>
                    <a:cubicBezTo>
                      <a:pt x="251237" y="0"/>
                      <a:pt x="323700" y="39473"/>
                      <a:pt x="323700" y="88166"/>
                    </a:cubicBezTo>
                    <a:close/>
                  </a:path>
                </a:pathLst>
              </a:custGeom>
              <a:solidFill>
                <a:schemeClr val="accent1"/>
              </a:solidFill>
              <a:ln w="6344" cap="flat">
                <a:solidFill>
                  <a:srgbClr val="3F4444"/>
                </a:solidFill>
                <a:prstDash val="solid"/>
                <a:miter/>
              </a:ln>
            </p:spPr>
            <p:txBody>
              <a:bodyPr rtlCol="0" anchor="ctr"/>
              <a:lstStyle/>
              <a:p>
                <a:endParaRPr lang="en-US" sz="1400"/>
              </a:p>
            </p:txBody>
          </p:sp>
          <p:sp>
            <p:nvSpPr>
              <p:cNvPr id="403" name="TextBox 402">
                <a:extLst>
                  <a:ext uri="{FF2B5EF4-FFF2-40B4-BE49-F238E27FC236}">
                    <a16:creationId xmlns:a16="http://schemas.microsoft.com/office/drawing/2014/main" xmlns="" id="{4AFCF36C-2E91-433C-976B-424B3C575C8C}"/>
                  </a:ext>
                </a:extLst>
              </p:cNvPr>
              <p:cNvSpPr txBox="1"/>
              <p:nvPr/>
            </p:nvSpPr>
            <p:spPr>
              <a:xfrm>
                <a:off x="8379813" y="4271112"/>
                <a:ext cx="460145" cy="366888"/>
              </a:xfrm>
              <a:prstGeom prst="rect">
                <a:avLst/>
              </a:prstGeom>
              <a:noFill/>
            </p:spPr>
            <p:txBody>
              <a:bodyPr wrap="none" rtlCol="0">
                <a:spAutoFit/>
              </a:bodyPr>
              <a:lstStyle/>
              <a:p>
                <a:pPr algn="ctr">
                  <a:lnSpc>
                    <a:spcPts val="1800"/>
                  </a:lnSpc>
                  <a:buClr>
                    <a:schemeClr val="accent1"/>
                  </a:buClr>
                </a:pPr>
                <a:r>
                  <a:rPr lang="en-US" sz="500" b="1" dirty="0">
                    <a:solidFill>
                      <a:schemeClr val="bg1"/>
                    </a:solidFill>
                  </a:rPr>
                  <a:t>JAK1</a:t>
                </a:r>
              </a:p>
            </p:txBody>
          </p:sp>
        </p:grpSp>
        <p:grpSp>
          <p:nvGrpSpPr>
            <p:cNvPr id="389" name="Group 423">
              <a:extLst>
                <a:ext uri="{FF2B5EF4-FFF2-40B4-BE49-F238E27FC236}">
                  <a16:creationId xmlns:a16="http://schemas.microsoft.com/office/drawing/2014/main" xmlns="" id="{6A0549DB-C25E-41EC-BE76-752F81DEC980}"/>
                </a:ext>
              </a:extLst>
            </p:cNvPr>
            <p:cNvGrpSpPr/>
            <p:nvPr/>
          </p:nvGrpSpPr>
          <p:grpSpPr>
            <a:xfrm>
              <a:off x="7228551" y="2664913"/>
              <a:ext cx="460143" cy="366888"/>
              <a:chOff x="8374559" y="4275187"/>
              <a:chExt cx="460143" cy="366888"/>
            </a:xfrm>
          </p:grpSpPr>
          <p:sp>
            <p:nvSpPr>
              <p:cNvPr id="400" name="Freeform: Shape 434">
                <a:extLst>
                  <a:ext uri="{FF2B5EF4-FFF2-40B4-BE49-F238E27FC236}">
                    <a16:creationId xmlns:a16="http://schemas.microsoft.com/office/drawing/2014/main" xmlns="" id="{CD4BFDDA-A8EF-4D5D-9A4D-F6FA4053C2A9}"/>
                  </a:ext>
                </a:extLst>
              </p:cNvPr>
              <p:cNvSpPr/>
              <p:nvPr/>
            </p:nvSpPr>
            <p:spPr>
              <a:xfrm>
                <a:off x="8420106" y="4406589"/>
                <a:ext cx="377032" cy="233031"/>
              </a:xfrm>
              <a:custGeom>
                <a:avLst/>
                <a:gdLst>
                  <a:gd name="connsiteX0" fmla="*/ 323700 w 323699"/>
                  <a:gd name="connsiteY0" fmla="*/ 88166 h 176332"/>
                  <a:gd name="connsiteX1" fmla="*/ 161850 w 323699"/>
                  <a:gd name="connsiteY1" fmla="*/ 176333 h 176332"/>
                  <a:gd name="connsiteX2" fmla="*/ 0 w 323699"/>
                  <a:gd name="connsiteY2" fmla="*/ 88166 h 176332"/>
                  <a:gd name="connsiteX3" fmla="*/ 161850 w 323699"/>
                  <a:gd name="connsiteY3" fmla="*/ 0 h 176332"/>
                  <a:gd name="connsiteX4" fmla="*/ 323700 w 323699"/>
                  <a:gd name="connsiteY4" fmla="*/ 88166 h 17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699" h="176332">
                    <a:moveTo>
                      <a:pt x="323700" y="88166"/>
                    </a:moveTo>
                    <a:cubicBezTo>
                      <a:pt x="323700" y="136859"/>
                      <a:pt x="251237" y="176333"/>
                      <a:pt x="161850" y="176333"/>
                    </a:cubicBezTo>
                    <a:cubicBezTo>
                      <a:pt x="72463" y="176333"/>
                      <a:pt x="0" y="136859"/>
                      <a:pt x="0" y="88166"/>
                    </a:cubicBezTo>
                    <a:cubicBezTo>
                      <a:pt x="0" y="39473"/>
                      <a:pt x="72463" y="0"/>
                      <a:pt x="161850" y="0"/>
                    </a:cubicBezTo>
                    <a:cubicBezTo>
                      <a:pt x="251237" y="0"/>
                      <a:pt x="323700" y="39473"/>
                      <a:pt x="323700" y="88166"/>
                    </a:cubicBezTo>
                    <a:close/>
                  </a:path>
                </a:pathLst>
              </a:custGeom>
              <a:solidFill>
                <a:srgbClr val="E6CCDC"/>
              </a:solidFill>
              <a:ln w="6344" cap="flat">
                <a:solidFill>
                  <a:srgbClr val="3F4444"/>
                </a:solidFill>
                <a:prstDash val="solid"/>
                <a:miter/>
              </a:ln>
            </p:spPr>
            <p:txBody>
              <a:bodyPr rtlCol="0" anchor="ctr"/>
              <a:lstStyle/>
              <a:p>
                <a:endParaRPr lang="en-US" sz="1400"/>
              </a:p>
            </p:txBody>
          </p:sp>
          <p:sp>
            <p:nvSpPr>
              <p:cNvPr id="401" name="TextBox 400">
                <a:extLst>
                  <a:ext uri="{FF2B5EF4-FFF2-40B4-BE49-F238E27FC236}">
                    <a16:creationId xmlns:a16="http://schemas.microsoft.com/office/drawing/2014/main" xmlns="" id="{0F5457B5-126C-4226-B74C-2CFC7615B717}"/>
                  </a:ext>
                </a:extLst>
              </p:cNvPr>
              <p:cNvSpPr txBox="1"/>
              <p:nvPr/>
            </p:nvSpPr>
            <p:spPr>
              <a:xfrm>
                <a:off x="8374559" y="4275187"/>
                <a:ext cx="460143" cy="366888"/>
              </a:xfrm>
              <a:prstGeom prst="rect">
                <a:avLst/>
              </a:prstGeom>
              <a:noFill/>
            </p:spPr>
            <p:txBody>
              <a:bodyPr wrap="none" rtlCol="0">
                <a:spAutoFit/>
              </a:bodyPr>
              <a:lstStyle/>
              <a:p>
                <a:pPr algn="ctr">
                  <a:lnSpc>
                    <a:spcPts val="1800"/>
                  </a:lnSpc>
                  <a:buClr>
                    <a:schemeClr val="accent1"/>
                  </a:buClr>
                </a:pPr>
                <a:r>
                  <a:rPr lang="en-US" sz="500" b="1" dirty="0"/>
                  <a:t>JAK2</a:t>
                </a:r>
              </a:p>
            </p:txBody>
          </p:sp>
        </p:grpSp>
        <p:grpSp>
          <p:nvGrpSpPr>
            <p:cNvPr id="390" name="Group 424">
              <a:extLst>
                <a:ext uri="{FF2B5EF4-FFF2-40B4-BE49-F238E27FC236}">
                  <a16:creationId xmlns:a16="http://schemas.microsoft.com/office/drawing/2014/main" xmlns="" id="{540E0339-765A-4B98-8EAA-FA0CA2BA3452}"/>
                </a:ext>
              </a:extLst>
            </p:cNvPr>
            <p:cNvGrpSpPr/>
            <p:nvPr/>
          </p:nvGrpSpPr>
          <p:grpSpPr>
            <a:xfrm>
              <a:off x="6759856" y="2988823"/>
              <a:ext cx="509127" cy="329296"/>
              <a:chOff x="7948412" y="5512120"/>
              <a:chExt cx="509127" cy="329296"/>
            </a:xfrm>
          </p:grpSpPr>
          <p:sp>
            <p:nvSpPr>
              <p:cNvPr id="396" name="Freeform: Shape 430">
                <a:extLst>
                  <a:ext uri="{FF2B5EF4-FFF2-40B4-BE49-F238E27FC236}">
                    <a16:creationId xmlns:a16="http://schemas.microsoft.com/office/drawing/2014/main" xmlns="" id="{D4CB42C6-334D-4ADB-97FC-F5D4773EDA77}"/>
                  </a:ext>
                </a:extLst>
              </p:cNvPr>
              <p:cNvSpPr/>
              <p:nvPr/>
            </p:nvSpPr>
            <p:spPr>
              <a:xfrm>
                <a:off x="7997007" y="5582468"/>
                <a:ext cx="398039" cy="226915"/>
              </a:xfrm>
              <a:custGeom>
                <a:avLst/>
                <a:gdLst>
                  <a:gd name="connsiteX0" fmla="*/ 263364 w 296681"/>
                  <a:gd name="connsiteY0" fmla="*/ 0 h 179178"/>
                  <a:gd name="connsiteX1" fmla="*/ 296682 w 296681"/>
                  <a:gd name="connsiteY1" fmla="*/ 0 h 179178"/>
                  <a:gd name="connsiteX2" fmla="*/ 296682 w 296681"/>
                  <a:gd name="connsiteY2" fmla="*/ 179179 h 179178"/>
                  <a:gd name="connsiteX3" fmla="*/ 263364 w 296681"/>
                  <a:gd name="connsiteY3" fmla="*/ 179179 h 179178"/>
                  <a:gd name="connsiteX4" fmla="*/ 33318 w 296681"/>
                  <a:gd name="connsiteY4" fmla="*/ 179179 h 179178"/>
                  <a:gd name="connsiteX5" fmla="*/ 0 w 296681"/>
                  <a:gd name="connsiteY5" fmla="*/ 179179 h 179178"/>
                  <a:gd name="connsiteX6" fmla="*/ 0 w 296681"/>
                  <a:gd name="connsiteY6" fmla="*/ 0 h 179178"/>
                  <a:gd name="connsiteX7" fmla="*/ 33318 w 296681"/>
                  <a:gd name="connsiteY7" fmla="*/ 0 h 17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6681" h="179178">
                    <a:moveTo>
                      <a:pt x="263364" y="0"/>
                    </a:moveTo>
                    <a:cubicBezTo>
                      <a:pt x="281764" y="0"/>
                      <a:pt x="296682" y="0"/>
                      <a:pt x="296682" y="0"/>
                    </a:cubicBezTo>
                    <a:lnTo>
                      <a:pt x="296682" y="179179"/>
                    </a:lnTo>
                    <a:cubicBezTo>
                      <a:pt x="296682" y="179179"/>
                      <a:pt x="281765" y="179179"/>
                      <a:pt x="263364" y="179179"/>
                    </a:cubicBezTo>
                    <a:lnTo>
                      <a:pt x="33318" y="179179"/>
                    </a:lnTo>
                    <a:cubicBezTo>
                      <a:pt x="14917" y="179179"/>
                      <a:pt x="0" y="179179"/>
                      <a:pt x="0" y="179179"/>
                    </a:cubicBezTo>
                    <a:lnTo>
                      <a:pt x="0" y="0"/>
                    </a:lnTo>
                    <a:cubicBezTo>
                      <a:pt x="0" y="0"/>
                      <a:pt x="14917" y="0"/>
                      <a:pt x="33318" y="0"/>
                    </a:cubicBezTo>
                    <a:close/>
                  </a:path>
                </a:pathLst>
              </a:custGeom>
              <a:solidFill>
                <a:srgbClr val="003865"/>
              </a:solidFill>
              <a:ln w="6356" cap="flat">
                <a:solidFill>
                  <a:srgbClr val="3F4444"/>
                </a:solidFill>
                <a:prstDash val="solid"/>
                <a:miter/>
              </a:ln>
            </p:spPr>
            <p:txBody>
              <a:bodyPr rtlCol="0" anchor="ctr"/>
              <a:lstStyle/>
              <a:p>
                <a:endParaRPr lang="en-US" sz="1200"/>
              </a:p>
            </p:txBody>
          </p:sp>
          <p:sp>
            <p:nvSpPr>
              <p:cNvPr id="397" name="Freeform: Shape 431">
                <a:extLst>
                  <a:ext uri="{FF2B5EF4-FFF2-40B4-BE49-F238E27FC236}">
                    <a16:creationId xmlns:a16="http://schemas.microsoft.com/office/drawing/2014/main" xmlns="" id="{16E48C0C-5FFD-4AD6-83B9-6EDD4080AA39}"/>
                  </a:ext>
                </a:extLst>
              </p:cNvPr>
              <p:cNvSpPr/>
              <p:nvPr/>
            </p:nvSpPr>
            <p:spPr>
              <a:xfrm>
                <a:off x="7956923" y="5539067"/>
                <a:ext cx="153103" cy="139581"/>
              </a:xfrm>
              <a:custGeom>
                <a:avLst/>
                <a:gdLst>
                  <a:gd name="connsiteX0" fmla="*/ 108092 w 108092"/>
                  <a:gd name="connsiteY0" fmla="*/ 54046 h 108092"/>
                  <a:gd name="connsiteX1" fmla="*/ 54046 w 108092"/>
                  <a:gd name="connsiteY1" fmla="*/ 108092 h 108092"/>
                  <a:gd name="connsiteX2" fmla="*/ 0 w 108092"/>
                  <a:gd name="connsiteY2" fmla="*/ 54046 h 108092"/>
                  <a:gd name="connsiteX3" fmla="*/ 54046 w 108092"/>
                  <a:gd name="connsiteY3" fmla="*/ 0 h 108092"/>
                  <a:gd name="connsiteX4" fmla="*/ 108092 w 108092"/>
                  <a:gd name="connsiteY4" fmla="*/ 54046 h 108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92" h="108092">
                    <a:moveTo>
                      <a:pt x="108092" y="54046"/>
                    </a:moveTo>
                    <a:cubicBezTo>
                      <a:pt x="108092" y="83895"/>
                      <a:pt x="83895" y="108092"/>
                      <a:pt x="54046" y="108092"/>
                    </a:cubicBezTo>
                    <a:cubicBezTo>
                      <a:pt x="24197" y="108092"/>
                      <a:pt x="0" y="83895"/>
                      <a:pt x="0" y="54046"/>
                    </a:cubicBezTo>
                    <a:cubicBezTo>
                      <a:pt x="0" y="24198"/>
                      <a:pt x="24197" y="0"/>
                      <a:pt x="54046" y="0"/>
                    </a:cubicBezTo>
                    <a:cubicBezTo>
                      <a:pt x="83895" y="0"/>
                      <a:pt x="108092" y="24198"/>
                      <a:pt x="108092" y="54046"/>
                    </a:cubicBezTo>
                    <a:close/>
                  </a:path>
                </a:pathLst>
              </a:custGeom>
              <a:solidFill>
                <a:schemeClr val="accent6"/>
              </a:solidFill>
              <a:ln w="6356" cap="flat">
                <a:solidFill>
                  <a:srgbClr val="3F4444"/>
                </a:solidFill>
                <a:prstDash val="solid"/>
                <a:miter/>
              </a:ln>
            </p:spPr>
            <p:txBody>
              <a:bodyPr rtlCol="0" anchor="ctr"/>
              <a:lstStyle/>
              <a:p>
                <a:endParaRPr lang="en-US" sz="1200"/>
              </a:p>
            </p:txBody>
          </p:sp>
          <p:sp>
            <p:nvSpPr>
              <p:cNvPr id="398" name="TextBox 397">
                <a:extLst>
                  <a:ext uri="{FF2B5EF4-FFF2-40B4-BE49-F238E27FC236}">
                    <a16:creationId xmlns:a16="http://schemas.microsoft.com/office/drawing/2014/main" xmlns="" id="{2AD3A03B-72DD-404C-8553-C52D453B29F8}"/>
                  </a:ext>
                </a:extLst>
              </p:cNvPr>
              <p:cNvSpPr txBox="1"/>
              <p:nvPr/>
            </p:nvSpPr>
            <p:spPr>
              <a:xfrm>
                <a:off x="7955023" y="5599512"/>
                <a:ext cx="502516" cy="241904"/>
              </a:xfrm>
              <a:prstGeom prst="rect">
                <a:avLst/>
              </a:prstGeom>
              <a:noFill/>
            </p:spPr>
            <p:txBody>
              <a:bodyPr wrap="none" rtlCol="0">
                <a:spAutoFit/>
              </a:bodyPr>
              <a:lstStyle/>
              <a:p>
                <a:pPr algn="ctr">
                  <a:buClr>
                    <a:schemeClr val="accent1"/>
                  </a:buClr>
                </a:pPr>
                <a:r>
                  <a:rPr lang="en-US" sz="600" dirty="0">
                    <a:solidFill>
                      <a:schemeClr val="bg1"/>
                    </a:solidFill>
                  </a:rPr>
                  <a:t>STAT</a:t>
                </a:r>
              </a:p>
            </p:txBody>
          </p:sp>
          <p:sp>
            <p:nvSpPr>
              <p:cNvPr id="399" name="TextBox 398">
                <a:extLst>
                  <a:ext uri="{FF2B5EF4-FFF2-40B4-BE49-F238E27FC236}">
                    <a16:creationId xmlns:a16="http://schemas.microsoft.com/office/drawing/2014/main" xmlns="" id="{B0FD3F6C-C06B-4E48-95DC-98A736D51D22}"/>
                  </a:ext>
                </a:extLst>
              </p:cNvPr>
              <p:cNvSpPr txBox="1"/>
              <p:nvPr/>
            </p:nvSpPr>
            <p:spPr>
              <a:xfrm>
                <a:off x="7948412" y="5512120"/>
                <a:ext cx="152658" cy="201585"/>
              </a:xfrm>
              <a:prstGeom prst="rect">
                <a:avLst/>
              </a:prstGeom>
              <a:noFill/>
            </p:spPr>
            <p:txBody>
              <a:bodyPr wrap="square" rtlCol="0">
                <a:spAutoFit/>
              </a:bodyPr>
              <a:lstStyle/>
              <a:p>
                <a:pPr algn="ctr">
                  <a:buClr>
                    <a:schemeClr val="accent1"/>
                  </a:buClr>
                </a:pPr>
                <a:r>
                  <a:rPr lang="en-US" sz="400" dirty="0"/>
                  <a:t>P</a:t>
                </a:r>
              </a:p>
            </p:txBody>
          </p:sp>
        </p:grpSp>
        <p:grpSp>
          <p:nvGrpSpPr>
            <p:cNvPr id="391" name="Group 425">
              <a:extLst>
                <a:ext uri="{FF2B5EF4-FFF2-40B4-BE49-F238E27FC236}">
                  <a16:creationId xmlns:a16="http://schemas.microsoft.com/office/drawing/2014/main" xmlns="" id="{F85C3DB1-0978-4126-890B-6F4A15545C01}"/>
                </a:ext>
              </a:extLst>
            </p:cNvPr>
            <p:cNvGrpSpPr/>
            <p:nvPr/>
          </p:nvGrpSpPr>
          <p:grpSpPr>
            <a:xfrm>
              <a:off x="7185759" y="2984655"/>
              <a:ext cx="548714" cy="332391"/>
              <a:chOff x="7943284" y="5508413"/>
              <a:chExt cx="548714" cy="332391"/>
            </a:xfrm>
          </p:grpSpPr>
          <p:sp>
            <p:nvSpPr>
              <p:cNvPr id="392" name="Freeform: Shape 426">
                <a:extLst>
                  <a:ext uri="{FF2B5EF4-FFF2-40B4-BE49-F238E27FC236}">
                    <a16:creationId xmlns:a16="http://schemas.microsoft.com/office/drawing/2014/main" xmlns="" id="{9553A8BB-EF60-44C5-A2B0-3C57F6E5C51E}"/>
                  </a:ext>
                </a:extLst>
              </p:cNvPr>
              <p:cNvSpPr/>
              <p:nvPr/>
            </p:nvSpPr>
            <p:spPr>
              <a:xfrm>
                <a:off x="7997007" y="5582468"/>
                <a:ext cx="398039" cy="226915"/>
              </a:xfrm>
              <a:custGeom>
                <a:avLst/>
                <a:gdLst>
                  <a:gd name="connsiteX0" fmla="*/ 263364 w 296681"/>
                  <a:gd name="connsiteY0" fmla="*/ 0 h 179178"/>
                  <a:gd name="connsiteX1" fmla="*/ 296682 w 296681"/>
                  <a:gd name="connsiteY1" fmla="*/ 0 h 179178"/>
                  <a:gd name="connsiteX2" fmla="*/ 296682 w 296681"/>
                  <a:gd name="connsiteY2" fmla="*/ 179179 h 179178"/>
                  <a:gd name="connsiteX3" fmla="*/ 263364 w 296681"/>
                  <a:gd name="connsiteY3" fmla="*/ 179179 h 179178"/>
                  <a:gd name="connsiteX4" fmla="*/ 33318 w 296681"/>
                  <a:gd name="connsiteY4" fmla="*/ 179179 h 179178"/>
                  <a:gd name="connsiteX5" fmla="*/ 0 w 296681"/>
                  <a:gd name="connsiteY5" fmla="*/ 179179 h 179178"/>
                  <a:gd name="connsiteX6" fmla="*/ 0 w 296681"/>
                  <a:gd name="connsiteY6" fmla="*/ 0 h 179178"/>
                  <a:gd name="connsiteX7" fmla="*/ 33318 w 296681"/>
                  <a:gd name="connsiteY7" fmla="*/ 0 h 17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6681" h="179178">
                    <a:moveTo>
                      <a:pt x="263364" y="0"/>
                    </a:moveTo>
                    <a:cubicBezTo>
                      <a:pt x="281764" y="0"/>
                      <a:pt x="296682" y="0"/>
                      <a:pt x="296682" y="0"/>
                    </a:cubicBezTo>
                    <a:lnTo>
                      <a:pt x="296682" y="179179"/>
                    </a:lnTo>
                    <a:cubicBezTo>
                      <a:pt x="296682" y="179179"/>
                      <a:pt x="281765" y="179179"/>
                      <a:pt x="263364" y="179179"/>
                    </a:cubicBezTo>
                    <a:lnTo>
                      <a:pt x="33318" y="179179"/>
                    </a:lnTo>
                    <a:cubicBezTo>
                      <a:pt x="14917" y="179179"/>
                      <a:pt x="0" y="179179"/>
                      <a:pt x="0" y="179179"/>
                    </a:cubicBezTo>
                    <a:lnTo>
                      <a:pt x="0" y="0"/>
                    </a:lnTo>
                    <a:cubicBezTo>
                      <a:pt x="0" y="0"/>
                      <a:pt x="14917" y="0"/>
                      <a:pt x="33318" y="0"/>
                    </a:cubicBezTo>
                    <a:close/>
                  </a:path>
                </a:pathLst>
              </a:custGeom>
              <a:solidFill>
                <a:srgbClr val="003865"/>
              </a:solidFill>
              <a:ln w="6356" cap="flat">
                <a:solidFill>
                  <a:srgbClr val="3F4444"/>
                </a:solidFill>
                <a:prstDash val="solid"/>
                <a:miter/>
              </a:ln>
            </p:spPr>
            <p:txBody>
              <a:bodyPr rtlCol="0" anchor="ctr"/>
              <a:lstStyle/>
              <a:p>
                <a:endParaRPr lang="en-US" sz="1200"/>
              </a:p>
            </p:txBody>
          </p:sp>
          <p:sp>
            <p:nvSpPr>
              <p:cNvPr id="393" name="Freeform: Shape 427">
                <a:extLst>
                  <a:ext uri="{FF2B5EF4-FFF2-40B4-BE49-F238E27FC236}">
                    <a16:creationId xmlns:a16="http://schemas.microsoft.com/office/drawing/2014/main" xmlns="" id="{8C1BB225-F5C4-44FF-9688-5FB235F468AF}"/>
                  </a:ext>
                </a:extLst>
              </p:cNvPr>
              <p:cNvSpPr/>
              <p:nvPr/>
            </p:nvSpPr>
            <p:spPr>
              <a:xfrm>
                <a:off x="8338895" y="5543435"/>
                <a:ext cx="153103" cy="139581"/>
              </a:xfrm>
              <a:custGeom>
                <a:avLst/>
                <a:gdLst>
                  <a:gd name="connsiteX0" fmla="*/ 108092 w 108092"/>
                  <a:gd name="connsiteY0" fmla="*/ 54046 h 108092"/>
                  <a:gd name="connsiteX1" fmla="*/ 54046 w 108092"/>
                  <a:gd name="connsiteY1" fmla="*/ 108092 h 108092"/>
                  <a:gd name="connsiteX2" fmla="*/ 0 w 108092"/>
                  <a:gd name="connsiteY2" fmla="*/ 54046 h 108092"/>
                  <a:gd name="connsiteX3" fmla="*/ 54046 w 108092"/>
                  <a:gd name="connsiteY3" fmla="*/ 0 h 108092"/>
                  <a:gd name="connsiteX4" fmla="*/ 108092 w 108092"/>
                  <a:gd name="connsiteY4" fmla="*/ 54046 h 108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92" h="108092">
                    <a:moveTo>
                      <a:pt x="108092" y="54046"/>
                    </a:moveTo>
                    <a:cubicBezTo>
                      <a:pt x="108092" y="83895"/>
                      <a:pt x="83895" y="108092"/>
                      <a:pt x="54046" y="108092"/>
                    </a:cubicBezTo>
                    <a:cubicBezTo>
                      <a:pt x="24197" y="108092"/>
                      <a:pt x="0" y="83895"/>
                      <a:pt x="0" y="54046"/>
                    </a:cubicBezTo>
                    <a:cubicBezTo>
                      <a:pt x="0" y="24198"/>
                      <a:pt x="24197" y="0"/>
                      <a:pt x="54046" y="0"/>
                    </a:cubicBezTo>
                    <a:cubicBezTo>
                      <a:pt x="83895" y="0"/>
                      <a:pt x="108092" y="24198"/>
                      <a:pt x="108092" y="54046"/>
                    </a:cubicBezTo>
                    <a:close/>
                  </a:path>
                </a:pathLst>
              </a:custGeom>
              <a:solidFill>
                <a:schemeClr val="accent6"/>
              </a:solidFill>
              <a:ln w="6356" cap="flat">
                <a:solidFill>
                  <a:srgbClr val="3F4444"/>
                </a:solidFill>
                <a:prstDash val="solid"/>
                <a:miter/>
              </a:ln>
            </p:spPr>
            <p:txBody>
              <a:bodyPr rtlCol="0" anchor="ctr"/>
              <a:lstStyle/>
              <a:p>
                <a:endParaRPr lang="en-US" sz="1200"/>
              </a:p>
            </p:txBody>
          </p:sp>
          <p:sp>
            <p:nvSpPr>
              <p:cNvPr id="394" name="TextBox 393">
                <a:extLst>
                  <a:ext uri="{FF2B5EF4-FFF2-40B4-BE49-F238E27FC236}">
                    <a16:creationId xmlns:a16="http://schemas.microsoft.com/office/drawing/2014/main" xmlns="" id="{86219EEC-8AE2-49BA-857E-3AA8B39899B1}"/>
                  </a:ext>
                </a:extLst>
              </p:cNvPr>
              <p:cNvSpPr txBox="1"/>
              <p:nvPr/>
            </p:nvSpPr>
            <p:spPr>
              <a:xfrm>
                <a:off x="7943284" y="5598900"/>
                <a:ext cx="502514" cy="241904"/>
              </a:xfrm>
              <a:prstGeom prst="rect">
                <a:avLst/>
              </a:prstGeom>
              <a:noFill/>
            </p:spPr>
            <p:txBody>
              <a:bodyPr wrap="none" rtlCol="0">
                <a:spAutoFit/>
              </a:bodyPr>
              <a:lstStyle/>
              <a:p>
                <a:pPr algn="ctr">
                  <a:buClr>
                    <a:schemeClr val="accent1"/>
                  </a:buClr>
                </a:pPr>
                <a:r>
                  <a:rPr lang="en-US" sz="600" dirty="0">
                    <a:solidFill>
                      <a:schemeClr val="bg1"/>
                    </a:solidFill>
                  </a:rPr>
                  <a:t>STAT</a:t>
                </a:r>
              </a:p>
            </p:txBody>
          </p:sp>
          <p:sp>
            <p:nvSpPr>
              <p:cNvPr id="395" name="TextBox 394">
                <a:extLst>
                  <a:ext uri="{FF2B5EF4-FFF2-40B4-BE49-F238E27FC236}">
                    <a16:creationId xmlns:a16="http://schemas.microsoft.com/office/drawing/2014/main" xmlns="" id="{EE0B90BC-A810-4CD1-8622-8CF0D8550FD1}"/>
                  </a:ext>
                </a:extLst>
              </p:cNvPr>
              <p:cNvSpPr txBox="1"/>
              <p:nvPr/>
            </p:nvSpPr>
            <p:spPr>
              <a:xfrm>
                <a:off x="8328053" y="5508413"/>
                <a:ext cx="152656" cy="201586"/>
              </a:xfrm>
              <a:prstGeom prst="rect">
                <a:avLst/>
              </a:prstGeom>
              <a:noFill/>
            </p:spPr>
            <p:txBody>
              <a:bodyPr wrap="square" rtlCol="0">
                <a:spAutoFit/>
              </a:bodyPr>
              <a:lstStyle/>
              <a:p>
                <a:pPr algn="ctr">
                  <a:buClr>
                    <a:schemeClr val="accent1"/>
                  </a:buClr>
                </a:pPr>
                <a:r>
                  <a:rPr lang="en-US" sz="400" dirty="0"/>
                  <a:t>P</a:t>
                </a:r>
              </a:p>
            </p:txBody>
          </p:sp>
        </p:grpSp>
      </p:grpSp>
    </p:spTree>
    <p:extLst>
      <p:ext uri="{BB962C8B-B14F-4D97-AF65-F5344CB8AC3E}">
        <p14:creationId xmlns:p14="http://schemas.microsoft.com/office/powerpoint/2010/main" val="3595008796"/>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7E8DAF-31CD-4D57-A8FC-5B732C98568C}"/>
              </a:ext>
            </a:extLst>
          </p:cNvPr>
          <p:cNvSpPr>
            <a:spLocks noGrp="1"/>
          </p:cNvSpPr>
          <p:nvPr>
            <p:ph type="title"/>
          </p:nvPr>
        </p:nvSpPr>
        <p:spPr>
          <a:xfrm>
            <a:off x="527587" y="-220764"/>
            <a:ext cx="11583132" cy="1395047"/>
          </a:xfrm>
        </p:spPr>
        <p:txBody>
          <a:bodyPr rtlCol="0" anchor="b">
            <a:noAutofit/>
          </a:bodyPr>
          <a:lstStyle/>
          <a:p>
            <a:pPr rtl="0"/>
            <a:r>
              <a:rPr lang="ru" sz="3200" dirty="0"/>
              <a:t>Активация ИФН I типа и экспрессия ИФН-активируемых генов</a:t>
            </a:r>
            <a:r>
              <a:rPr lang="ru" sz="3200" baseline="30000" dirty="0"/>
              <a:t>1,2</a:t>
            </a:r>
          </a:p>
        </p:txBody>
      </p:sp>
      <p:sp>
        <p:nvSpPr>
          <p:cNvPr id="6" name="Content Placeholder 5">
            <a:extLst>
              <a:ext uri="{FF2B5EF4-FFF2-40B4-BE49-F238E27FC236}">
                <a16:creationId xmlns:a16="http://schemas.microsoft.com/office/drawing/2014/main" xmlns="" id="{94EAD1A2-8B9B-473A-BC27-D21474D34E3C}"/>
              </a:ext>
            </a:extLst>
          </p:cNvPr>
          <p:cNvSpPr>
            <a:spLocks noGrp="1"/>
          </p:cNvSpPr>
          <p:nvPr>
            <p:ph type="body" sz="quarter" idx="12"/>
          </p:nvPr>
        </p:nvSpPr>
        <p:spPr>
          <a:xfrm>
            <a:off x="406399" y="4782530"/>
            <a:ext cx="11264900" cy="2075471"/>
          </a:xfrm>
        </p:spPr>
        <p:txBody>
          <a:bodyPr rtlCol="0">
            <a:normAutofit/>
          </a:bodyPr>
          <a:lstStyle/>
          <a:p>
            <a:pPr marL="0" indent="0"/>
            <a:r>
              <a:rPr lang="ru" dirty="0">
                <a:solidFill>
                  <a:srgbClr val="000000"/>
                </a:solidFill>
              </a:rPr>
              <a:t>GAS — элемент ДНК, активируемый ИФН-гамма; ИФН — интерферон; IFNAR — интерферон-α/β рецептор; IRF — интерфероновый регуляторный фактор; ISRE — интерферон-стимулированный элемент ответа; JAK — янус-киназа; Ф — фосфат; STAT — передатчик сигнала и активатор транскрипции; TYK — тирозинкиназа.</a:t>
            </a:r>
          </a:p>
          <a:p>
            <a:pPr marL="0" indent="0"/>
            <a:r>
              <a:rPr lang="ru" dirty="0">
                <a:solidFill>
                  <a:srgbClr val="000000"/>
                </a:solidFill>
              </a:rPr>
              <a:t>1. Ivashkiv LB, Donlin LT. </a:t>
            </a:r>
            <a:r>
              <a:rPr lang="ru" i="1" dirty="0">
                <a:solidFill>
                  <a:srgbClr val="000000"/>
                </a:solidFill>
              </a:rPr>
              <a:t>Nat Rev Immunol</a:t>
            </a:r>
            <a:r>
              <a:rPr lang="ru" dirty="0">
                <a:solidFill>
                  <a:srgbClr val="000000"/>
                </a:solidFill>
              </a:rPr>
              <a:t>. 2014;14(1):36-49. 2. Rönnblom L, Leonard D. </a:t>
            </a:r>
            <a:r>
              <a:rPr lang="ru" i="1" dirty="0">
                <a:solidFill>
                  <a:srgbClr val="000000"/>
                </a:solidFill>
              </a:rPr>
              <a:t>Lupus Sci Med</a:t>
            </a:r>
            <a:r>
              <a:rPr lang="ru" dirty="0">
                <a:solidFill>
                  <a:srgbClr val="000000"/>
                </a:solidFill>
              </a:rPr>
              <a:t>. 2019;6 (1):e000270. </a:t>
            </a:r>
          </a:p>
        </p:txBody>
      </p:sp>
      <p:sp>
        <p:nvSpPr>
          <p:cNvPr id="225" name="Rectangle: Rounded Corners 224">
            <a:extLst>
              <a:ext uri="{FF2B5EF4-FFF2-40B4-BE49-F238E27FC236}">
                <a16:creationId xmlns:a16="http://schemas.microsoft.com/office/drawing/2014/main" xmlns="" id="{A74A8BA9-B103-4061-9167-6C258535ACBC}"/>
              </a:ext>
            </a:extLst>
          </p:cNvPr>
          <p:cNvSpPr/>
          <p:nvPr/>
        </p:nvSpPr>
        <p:spPr>
          <a:xfrm rot="16200000">
            <a:off x="807849" y="2858625"/>
            <a:ext cx="3309128" cy="2009748"/>
          </a:xfrm>
          <a:prstGeom prst="roundRect">
            <a:avLst>
              <a:gd name="adj" fmla="val 15571"/>
            </a:avLst>
          </a:prstGeom>
          <a:noFill/>
          <a:ln>
            <a:noFill/>
          </a:ln>
          <a:effectLst/>
        </p:spPr>
        <p:style>
          <a:lnRef idx="0">
            <a:schemeClr val="accent1"/>
          </a:lnRef>
          <a:fillRef idx="3">
            <a:schemeClr val="accent1"/>
          </a:fillRef>
          <a:effectRef idx="3">
            <a:schemeClr val="accent1"/>
          </a:effectRef>
          <a:fontRef idx="minor">
            <a:schemeClr val="lt1"/>
          </a:fontRef>
        </p:style>
        <p:txBody>
          <a:bodyPr wrap="square" rtlCol="0">
            <a:noAutofit/>
          </a:bodyPr>
          <a:lstStyle/>
          <a:p>
            <a:pPr algn="ctr" defTabSz="914377">
              <a:defRPr/>
            </a:pPr>
            <a:endParaRPr lang="en-US" sz="1333" b="1" dirty="0">
              <a:solidFill>
                <a:srgbClr val="FFFFFF"/>
              </a:solidFill>
              <a:latin typeface="Arial" panose="020B0604020202020204"/>
              <a:cs typeface="Arial" panose="020B0604020202020204" pitchFamily="34" charset="0"/>
            </a:endParaRPr>
          </a:p>
        </p:txBody>
      </p:sp>
      <p:sp>
        <p:nvSpPr>
          <p:cNvPr id="18" name="Rectangle 17">
            <a:extLst>
              <a:ext uri="{FF2B5EF4-FFF2-40B4-BE49-F238E27FC236}">
                <a16:creationId xmlns:a16="http://schemas.microsoft.com/office/drawing/2014/main" xmlns="" id="{AF17D6F0-6B9F-A848-BDC4-44207F5600B7}"/>
              </a:ext>
            </a:extLst>
          </p:cNvPr>
          <p:cNvSpPr/>
          <p:nvPr/>
        </p:nvSpPr>
        <p:spPr>
          <a:xfrm>
            <a:off x="4889633" y="1989667"/>
            <a:ext cx="500515" cy="39266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2400" dirty="0"/>
          </a:p>
        </p:txBody>
      </p:sp>
      <p:grpSp>
        <p:nvGrpSpPr>
          <p:cNvPr id="68" name="Group 67">
            <a:extLst>
              <a:ext uri="{FF2B5EF4-FFF2-40B4-BE49-F238E27FC236}">
                <a16:creationId xmlns:a16="http://schemas.microsoft.com/office/drawing/2014/main" xmlns="" id="{737EADA6-EB17-4D89-A02C-580DF1EB6C29}"/>
              </a:ext>
            </a:extLst>
          </p:cNvPr>
          <p:cNvGrpSpPr/>
          <p:nvPr/>
        </p:nvGrpSpPr>
        <p:grpSpPr>
          <a:xfrm>
            <a:off x="4001318" y="2390275"/>
            <a:ext cx="6972997" cy="3498379"/>
            <a:chOff x="3907858" y="1819493"/>
            <a:chExt cx="4890584" cy="2586750"/>
          </a:xfrm>
        </p:grpSpPr>
        <p:sp>
          <p:nvSpPr>
            <p:cNvPr id="152" name="Rectangle 22">
              <a:extLst>
                <a:ext uri="{FF2B5EF4-FFF2-40B4-BE49-F238E27FC236}">
                  <a16:creationId xmlns:a16="http://schemas.microsoft.com/office/drawing/2014/main" xmlns="" id="{7E0BE135-DA70-4EE5-9819-6FBC229C1F0E}"/>
                </a:ext>
              </a:extLst>
            </p:cNvPr>
            <p:cNvSpPr>
              <a:spLocks noChangeArrowheads="1"/>
            </p:cNvSpPr>
            <p:nvPr/>
          </p:nvSpPr>
          <p:spPr bwMode="auto">
            <a:xfrm>
              <a:off x="3953202" y="1819493"/>
              <a:ext cx="4845240" cy="1599621"/>
            </a:xfrm>
            <a:prstGeom prst="rect">
              <a:avLst/>
            </a:prstGeom>
            <a:gradFill flip="none" rotWithShape="1">
              <a:gsLst>
                <a:gs pos="0">
                  <a:schemeClr val="bg2">
                    <a:lumMod val="20000"/>
                    <a:lumOff val="80000"/>
                  </a:schemeClr>
                </a:gs>
                <a:gs pos="100000">
                  <a:schemeClr val="bg1"/>
                </a:gs>
              </a:gsLst>
              <a:lin ang="5400000" scaled="0"/>
              <a:tileRect/>
            </a:gradFill>
            <a:ln>
              <a:noFill/>
            </a:ln>
          </p:spPr>
          <p:txBody>
            <a:bodyPr vert="horz" wrap="none" lIns="0" tIns="0" rIns="0" bIns="0" numCol="1" rtlCol="0" anchor="t" anchorCtr="0" compatLnSpc="1">
              <a:prstTxWarp prst="textNoShape">
                <a:avLst/>
              </a:prstTxWarp>
            </a:bodyPr>
            <a:lstStyle/>
            <a:p>
              <a:pPr defTabSz="609585">
                <a:defRPr/>
              </a:pPr>
              <a:endParaRPr lang="en-US" sz="2400" dirty="0">
                <a:solidFill>
                  <a:srgbClr val="000000"/>
                </a:solidFill>
                <a:latin typeface="Arial"/>
              </a:endParaRPr>
            </a:p>
          </p:txBody>
        </p:sp>
        <p:sp>
          <p:nvSpPr>
            <p:cNvPr id="153" name="Freeform 23">
              <a:extLst>
                <a:ext uri="{FF2B5EF4-FFF2-40B4-BE49-F238E27FC236}">
                  <a16:creationId xmlns:a16="http://schemas.microsoft.com/office/drawing/2014/main" xmlns="" id="{89312F64-458A-4CC3-BC37-817691335A26}"/>
                </a:ext>
              </a:extLst>
            </p:cNvPr>
            <p:cNvSpPr>
              <a:spLocks/>
            </p:cNvSpPr>
            <p:nvPr/>
          </p:nvSpPr>
          <p:spPr bwMode="auto">
            <a:xfrm>
              <a:off x="3907858" y="3118585"/>
              <a:ext cx="4884365" cy="1287658"/>
            </a:xfrm>
            <a:custGeom>
              <a:avLst/>
              <a:gdLst>
                <a:gd name="T0" fmla="*/ 0 w 747"/>
                <a:gd name="T1" fmla="*/ 85 h 448"/>
                <a:gd name="T2" fmla="*/ 747 w 747"/>
                <a:gd name="T3" fmla="*/ 32 h 448"/>
                <a:gd name="T4" fmla="*/ 747 w 747"/>
                <a:gd name="T5" fmla="*/ 448 h 448"/>
                <a:gd name="T6" fmla="*/ 0 w 747"/>
                <a:gd name="T7" fmla="*/ 448 h 448"/>
                <a:gd name="T8" fmla="*/ 0 w 747"/>
                <a:gd name="T9" fmla="*/ 85 h 448"/>
                <a:gd name="connsiteX0" fmla="*/ 18 w 10000"/>
                <a:gd name="connsiteY0" fmla="*/ 605 h 9531"/>
                <a:gd name="connsiteX1" fmla="*/ 10000 w 10000"/>
                <a:gd name="connsiteY1" fmla="*/ 245 h 9531"/>
                <a:gd name="connsiteX2" fmla="*/ 10000 w 10000"/>
                <a:gd name="connsiteY2" fmla="*/ 9531 h 9531"/>
                <a:gd name="connsiteX3" fmla="*/ 0 w 10000"/>
                <a:gd name="connsiteY3" fmla="*/ 9531 h 9531"/>
                <a:gd name="connsiteX4" fmla="*/ 18 w 10000"/>
                <a:gd name="connsiteY4" fmla="*/ 605 h 9531"/>
                <a:gd name="connsiteX0" fmla="*/ 18 w 10000"/>
                <a:gd name="connsiteY0" fmla="*/ 347 h 9712"/>
                <a:gd name="connsiteX1" fmla="*/ 10000 w 10000"/>
                <a:gd name="connsiteY1" fmla="*/ 329 h 9712"/>
                <a:gd name="connsiteX2" fmla="*/ 10000 w 10000"/>
                <a:gd name="connsiteY2" fmla="*/ 9712 h 9712"/>
                <a:gd name="connsiteX3" fmla="*/ 0 w 10000"/>
                <a:gd name="connsiteY3" fmla="*/ 9712 h 9712"/>
                <a:gd name="connsiteX4" fmla="*/ 18 w 10000"/>
                <a:gd name="connsiteY4" fmla="*/ 347 h 9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712">
                  <a:moveTo>
                    <a:pt x="18" y="347"/>
                  </a:moveTo>
                  <a:cubicBezTo>
                    <a:pt x="18" y="347"/>
                    <a:pt x="4779" y="-420"/>
                    <a:pt x="10000" y="329"/>
                  </a:cubicBezTo>
                  <a:lnTo>
                    <a:pt x="10000" y="9712"/>
                  </a:lnTo>
                  <a:lnTo>
                    <a:pt x="0" y="9712"/>
                  </a:lnTo>
                  <a:cubicBezTo>
                    <a:pt x="0" y="6878"/>
                    <a:pt x="18" y="3181"/>
                    <a:pt x="18" y="347"/>
                  </a:cubicBezTo>
                  <a:close/>
                </a:path>
              </a:pathLst>
            </a:custGeom>
            <a:gradFill>
              <a:gsLst>
                <a:gs pos="100000">
                  <a:schemeClr val="bg1"/>
                </a:gs>
                <a:gs pos="0">
                  <a:srgbClr val="D3C6DA"/>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rtlCol="0" anchor="t" anchorCtr="0" compatLnSpc="1">
              <a:prstTxWarp prst="textNoShape">
                <a:avLst/>
              </a:prstTxWarp>
            </a:bodyPr>
            <a:lstStyle/>
            <a:p>
              <a:pPr defTabSz="609585">
                <a:defRPr/>
              </a:pPr>
              <a:endParaRPr lang="en-US" sz="2400" dirty="0">
                <a:solidFill>
                  <a:srgbClr val="000000"/>
                </a:solidFill>
                <a:latin typeface="Arial"/>
              </a:endParaRPr>
            </a:p>
          </p:txBody>
        </p:sp>
      </p:grpSp>
      <p:pic>
        <p:nvPicPr>
          <p:cNvPr id="85" name="Picture 84">
            <a:extLst>
              <a:ext uri="{FF2B5EF4-FFF2-40B4-BE49-F238E27FC236}">
                <a16:creationId xmlns:a16="http://schemas.microsoft.com/office/drawing/2014/main" xmlns="" id="{AD2F0A13-509F-4401-BE83-AD293CC7A4F9}"/>
              </a:ext>
            </a:extLst>
          </p:cNvPr>
          <p:cNvPicPr>
            <a:picLocks noChangeAspect="1"/>
          </p:cNvPicPr>
          <p:nvPr/>
        </p:nvPicPr>
        <p:blipFill>
          <a:blip r:embed="rId3">
            <a:duotone>
              <a:schemeClr val="accent4">
                <a:shade val="45000"/>
                <a:satMod val="135000"/>
              </a:schemeClr>
              <a:prstClr val="white"/>
            </a:duotone>
          </a:blip>
          <a:stretch>
            <a:fillRect/>
          </a:stretch>
        </p:blipFill>
        <p:spPr>
          <a:xfrm>
            <a:off x="4202096" y="4056028"/>
            <a:ext cx="6796941" cy="399221"/>
          </a:xfrm>
          <a:prstGeom prst="rect">
            <a:avLst/>
          </a:prstGeom>
        </p:spPr>
      </p:pic>
      <p:pic>
        <p:nvPicPr>
          <p:cNvPr id="89" name="Picture 88">
            <a:extLst>
              <a:ext uri="{FF2B5EF4-FFF2-40B4-BE49-F238E27FC236}">
                <a16:creationId xmlns:a16="http://schemas.microsoft.com/office/drawing/2014/main" xmlns="" id="{D10D18CF-C0AD-48A9-B1F1-C5E58C2607AF}"/>
              </a:ext>
            </a:extLst>
          </p:cNvPr>
          <p:cNvPicPr>
            <a:picLocks noChangeAspect="1"/>
          </p:cNvPicPr>
          <p:nvPr/>
        </p:nvPicPr>
        <p:blipFill>
          <a:blip r:embed="rId4"/>
          <a:stretch>
            <a:fillRect/>
          </a:stretch>
        </p:blipFill>
        <p:spPr>
          <a:xfrm rot="21051213">
            <a:off x="8411634" y="4911427"/>
            <a:ext cx="1602756" cy="541901"/>
          </a:xfrm>
          <a:prstGeom prst="rect">
            <a:avLst/>
          </a:prstGeom>
        </p:spPr>
      </p:pic>
      <p:pic>
        <p:nvPicPr>
          <p:cNvPr id="98" name="Picture 97">
            <a:extLst>
              <a:ext uri="{FF2B5EF4-FFF2-40B4-BE49-F238E27FC236}">
                <a16:creationId xmlns:a16="http://schemas.microsoft.com/office/drawing/2014/main" xmlns="" id="{CB468353-E762-4ADC-99BF-0CB77A0B0AE8}"/>
              </a:ext>
            </a:extLst>
          </p:cNvPr>
          <p:cNvPicPr>
            <a:picLocks noChangeAspect="1"/>
          </p:cNvPicPr>
          <p:nvPr/>
        </p:nvPicPr>
        <p:blipFill rotWithShape="1">
          <a:blip r:embed="rId4">
            <a:duotone>
              <a:schemeClr val="bg2">
                <a:shade val="45000"/>
                <a:satMod val="135000"/>
              </a:schemeClr>
              <a:prstClr val="white"/>
            </a:duotone>
          </a:blip>
          <a:srcRect l="38092" r="27111"/>
          <a:stretch/>
        </p:blipFill>
        <p:spPr>
          <a:xfrm rot="21051213">
            <a:off x="9016797" y="4892947"/>
            <a:ext cx="557713" cy="541901"/>
          </a:xfrm>
          <a:prstGeom prst="rect">
            <a:avLst/>
          </a:prstGeom>
        </p:spPr>
      </p:pic>
      <p:pic>
        <p:nvPicPr>
          <p:cNvPr id="100" name="Picture 99">
            <a:extLst>
              <a:ext uri="{FF2B5EF4-FFF2-40B4-BE49-F238E27FC236}">
                <a16:creationId xmlns:a16="http://schemas.microsoft.com/office/drawing/2014/main" xmlns="" id="{D946B6C6-EC2F-4587-BFAF-5717FE98D8F9}"/>
              </a:ext>
            </a:extLst>
          </p:cNvPr>
          <p:cNvPicPr>
            <a:picLocks noChangeAspect="1"/>
          </p:cNvPicPr>
          <p:nvPr/>
        </p:nvPicPr>
        <p:blipFill>
          <a:blip r:embed="rId4"/>
          <a:stretch>
            <a:fillRect/>
          </a:stretch>
        </p:blipFill>
        <p:spPr>
          <a:xfrm rot="21051213">
            <a:off x="5586083" y="4870206"/>
            <a:ext cx="1602756" cy="541901"/>
          </a:xfrm>
          <a:prstGeom prst="rect">
            <a:avLst/>
          </a:prstGeom>
        </p:spPr>
      </p:pic>
      <p:pic>
        <p:nvPicPr>
          <p:cNvPr id="101" name="Picture 100">
            <a:extLst>
              <a:ext uri="{FF2B5EF4-FFF2-40B4-BE49-F238E27FC236}">
                <a16:creationId xmlns:a16="http://schemas.microsoft.com/office/drawing/2014/main" xmlns="" id="{B5AFC9F5-7245-4E25-AF3D-AEDBA2567460}"/>
              </a:ext>
            </a:extLst>
          </p:cNvPr>
          <p:cNvPicPr>
            <a:picLocks noChangeAspect="1"/>
          </p:cNvPicPr>
          <p:nvPr/>
        </p:nvPicPr>
        <p:blipFill rotWithShape="1">
          <a:blip r:embed="rId4">
            <a:duotone>
              <a:prstClr val="black"/>
              <a:schemeClr val="accent3">
                <a:tint val="45000"/>
                <a:satMod val="400000"/>
              </a:schemeClr>
            </a:duotone>
          </a:blip>
          <a:srcRect l="24314" r="40005"/>
          <a:stretch/>
        </p:blipFill>
        <p:spPr>
          <a:xfrm rot="21051213">
            <a:off x="5973124" y="4894779"/>
            <a:ext cx="571881" cy="541901"/>
          </a:xfrm>
          <a:prstGeom prst="rect">
            <a:avLst/>
          </a:prstGeom>
        </p:spPr>
      </p:pic>
      <p:pic>
        <p:nvPicPr>
          <p:cNvPr id="102" name="Picture 101">
            <a:extLst>
              <a:ext uri="{FF2B5EF4-FFF2-40B4-BE49-F238E27FC236}">
                <a16:creationId xmlns:a16="http://schemas.microsoft.com/office/drawing/2014/main" xmlns="" id="{F3B446B5-EFD1-432B-9758-DD87D3DF29EC}"/>
              </a:ext>
            </a:extLst>
          </p:cNvPr>
          <p:cNvPicPr>
            <a:picLocks noChangeAspect="1"/>
          </p:cNvPicPr>
          <p:nvPr/>
        </p:nvPicPr>
        <p:blipFill>
          <a:blip r:embed="rId5">
            <a:duotone>
              <a:schemeClr val="bg2">
                <a:shade val="45000"/>
                <a:satMod val="135000"/>
              </a:schemeClr>
              <a:prstClr val="white"/>
            </a:duotone>
            <a:extLst/>
          </a:blip>
          <a:stretch>
            <a:fillRect/>
          </a:stretch>
        </p:blipFill>
        <p:spPr>
          <a:xfrm>
            <a:off x="4150761" y="2198652"/>
            <a:ext cx="6868784" cy="279305"/>
          </a:xfrm>
          <a:prstGeom prst="rect">
            <a:avLst/>
          </a:prstGeom>
        </p:spPr>
      </p:pic>
      <p:sp>
        <p:nvSpPr>
          <p:cNvPr id="105" name="TextBox 104">
            <a:extLst>
              <a:ext uri="{FF2B5EF4-FFF2-40B4-BE49-F238E27FC236}">
                <a16:creationId xmlns:a16="http://schemas.microsoft.com/office/drawing/2014/main" xmlns="" id="{193EC15D-D60F-40A5-875E-57B76CA4CB22}"/>
              </a:ext>
            </a:extLst>
          </p:cNvPr>
          <p:cNvSpPr txBox="1"/>
          <p:nvPr/>
        </p:nvSpPr>
        <p:spPr>
          <a:xfrm>
            <a:off x="4792416" y="2406403"/>
            <a:ext cx="1734752" cy="338554"/>
          </a:xfrm>
          <a:prstGeom prst="rect">
            <a:avLst/>
          </a:prstGeom>
          <a:noFill/>
        </p:spPr>
        <p:txBody>
          <a:bodyPr wrap="square" rtlCol="0">
            <a:spAutoFit/>
          </a:bodyPr>
          <a:lstStyle/>
          <a:p>
            <a:pPr defTabSz="609585">
              <a:defRPr/>
            </a:pPr>
            <a:r>
              <a:rPr lang="ru" sz="1600" b="1">
                <a:solidFill>
                  <a:srgbClr val="000000"/>
                </a:solidFill>
                <a:latin typeface="Arial Narrow" panose="020B0604020202020204" pitchFamily="34" charset="0"/>
                <a:cs typeface="Arial Narrow" panose="020B0604020202020204" pitchFamily="34" charset="0"/>
              </a:rPr>
              <a:t>Цитоплазма</a:t>
            </a:r>
          </a:p>
        </p:txBody>
      </p:sp>
      <p:sp>
        <p:nvSpPr>
          <p:cNvPr id="109" name="TextBox 108">
            <a:extLst>
              <a:ext uri="{FF2B5EF4-FFF2-40B4-BE49-F238E27FC236}">
                <a16:creationId xmlns:a16="http://schemas.microsoft.com/office/drawing/2014/main" xmlns="" id="{2729F967-0508-4AA8-B08A-57CC0105FC22}"/>
              </a:ext>
            </a:extLst>
          </p:cNvPr>
          <p:cNvSpPr txBox="1"/>
          <p:nvPr/>
        </p:nvSpPr>
        <p:spPr>
          <a:xfrm>
            <a:off x="6992148" y="1287461"/>
            <a:ext cx="2403440" cy="420564"/>
          </a:xfrm>
          <a:prstGeom prst="rect">
            <a:avLst/>
          </a:prstGeom>
          <a:noFill/>
        </p:spPr>
        <p:txBody>
          <a:bodyPr wrap="square" rtlCol="0">
            <a:spAutoFit/>
          </a:bodyPr>
          <a:lstStyle/>
          <a:p>
            <a:pPr defTabSz="609585">
              <a:buClr>
                <a:srgbClr val="830051"/>
              </a:buClr>
              <a:defRPr/>
            </a:pPr>
            <a:r>
              <a:rPr lang="ru" sz="2133" b="1">
                <a:solidFill>
                  <a:srgbClr val="EA5761"/>
                </a:solidFill>
                <a:latin typeface="Arial" panose="020B0604020202020204"/>
                <a:cs typeface="Arial" panose="020B0604020202020204" pitchFamily="34" charset="0"/>
              </a:rPr>
              <a:t>ИФН I типа</a:t>
            </a:r>
          </a:p>
        </p:txBody>
      </p:sp>
      <p:grpSp>
        <p:nvGrpSpPr>
          <p:cNvPr id="110" name="Group 109">
            <a:extLst>
              <a:ext uri="{FF2B5EF4-FFF2-40B4-BE49-F238E27FC236}">
                <a16:creationId xmlns:a16="http://schemas.microsoft.com/office/drawing/2014/main" xmlns="" id="{882AF8A5-89F2-49F6-9946-765D774BF568}"/>
              </a:ext>
            </a:extLst>
          </p:cNvPr>
          <p:cNvGrpSpPr/>
          <p:nvPr/>
        </p:nvGrpSpPr>
        <p:grpSpPr>
          <a:xfrm>
            <a:off x="7402403" y="1798565"/>
            <a:ext cx="663000" cy="1067255"/>
            <a:chOff x="5942327" y="1381974"/>
            <a:chExt cx="497250" cy="789143"/>
          </a:xfrm>
        </p:grpSpPr>
        <p:sp>
          <p:nvSpPr>
            <p:cNvPr id="149" name="Freeform 24">
              <a:extLst>
                <a:ext uri="{FF2B5EF4-FFF2-40B4-BE49-F238E27FC236}">
                  <a16:creationId xmlns:a16="http://schemas.microsoft.com/office/drawing/2014/main" xmlns="" id="{C1D391D7-D252-4234-B3FD-2C626496A609}"/>
                </a:ext>
              </a:extLst>
            </p:cNvPr>
            <p:cNvSpPr>
              <a:spLocks/>
            </p:cNvSpPr>
            <p:nvPr/>
          </p:nvSpPr>
          <p:spPr bwMode="auto">
            <a:xfrm>
              <a:off x="5942327" y="1381974"/>
              <a:ext cx="238680" cy="644577"/>
            </a:xfrm>
            <a:custGeom>
              <a:avLst/>
              <a:gdLst>
                <a:gd name="T0" fmla="*/ 73 w 73"/>
                <a:gd name="T1" fmla="*/ 176 h 176"/>
                <a:gd name="T2" fmla="*/ 73 w 73"/>
                <a:gd name="T3" fmla="*/ 53 h 176"/>
                <a:gd name="T4" fmla="*/ 51 w 73"/>
                <a:gd name="T5" fmla="*/ 38 h 176"/>
                <a:gd name="T6" fmla="*/ 51 w 73"/>
                <a:gd name="T7" fmla="*/ 11 h 176"/>
                <a:gd name="T8" fmla="*/ 20 w 73"/>
                <a:gd name="T9" fmla="*/ 9 h 176"/>
                <a:gd name="T10" fmla="*/ 3 w 73"/>
                <a:gd name="T11" fmla="*/ 41 h 176"/>
                <a:gd name="T12" fmla="*/ 26 w 73"/>
                <a:gd name="T13" fmla="*/ 56 h 176"/>
                <a:gd name="T14" fmla="*/ 45 w 73"/>
                <a:gd name="T15" fmla="*/ 53 h 176"/>
                <a:gd name="T16" fmla="*/ 59 w 73"/>
                <a:gd name="T17" fmla="*/ 86 h 176"/>
                <a:gd name="T18" fmla="*/ 59 w 73"/>
                <a:gd name="T19" fmla="*/ 155 h 176"/>
                <a:gd name="T20" fmla="*/ 63 w 73"/>
                <a:gd name="T21" fmla="*/ 169 h 176"/>
                <a:gd name="T22" fmla="*/ 73 w 73"/>
                <a:gd name="T23"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176">
                  <a:moveTo>
                    <a:pt x="73" y="176"/>
                  </a:moveTo>
                  <a:cubicBezTo>
                    <a:pt x="73" y="53"/>
                    <a:pt x="73" y="53"/>
                    <a:pt x="73" y="53"/>
                  </a:cubicBezTo>
                  <a:cubicBezTo>
                    <a:pt x="73" y="53"/>
                    <a:pt x="60" y="51"/>
                    <a:pt x="51" y="38"/>
                  </a:cubicBezTo>
                  <a:cubicBezTo>
                    <a:pt x="42" y="25"/>
                    <a:pt x="51" y="11"/>
                    <a:pt x="51" y="11"/>
                  </a:cubicBezTo>
                  <a:cubicBezTo>
                    <a:pt x="51" y="11"/>
                    <a:pt x="35" y="0"/>
                    <a:pt x="20" y="9"/>
                  </a:cubicBezTo>
                  <a:cubicBezTo>
                    <a:pt x="6" y="17"/>
                    <a:pt x="0" y="34"/>
                    <a:pt x="3" y="41"/>
                  </a:cubicBezTo>
                  <a:cubicBezTo>
                    <a:pt x="7" y="48"/>
                    <a:pt x="15" y="54"/>
                    <a:pt x="26" y="56"/>
                  </a:cubicBezTo>
                  <a:cubicBezTo>
                    <a:pt x="37" y="57"/>
                    <a:pt x="31" y="50"/>
                    <a:pt x="45" y="53"/>
                  </a:cubicBezTo>
                  <a:cubicBezTo>
                    <a:pt x="59" y="57"/>
                    <a:pt x="58" y="72"/>
                    <a:pt x="59" y="86"/>
                  </a:cubicBezTo>
                  <a:cubicBezTo>
                    <a:pt x="59" y="101"/>
                    <a:pt x="59" y="155"/>
                    <a:pt x="59" y="155"/>
                  </a:cubicBezTo>
                  <a:cubicBezTo>
                    <a:pt x="59" y="155"/>
                    <a:pt x="58" y="164"/>
                    <a:pt x="63" y="169"/>
                  </a:cubicBezTo>
                  <a:cubicBezTo>
                    <a:pt x="69" y="174"/>
                    <a:pt x="73" y="176"/>
                    <a:pt x="73" y="176"/>
                  </a:cubicBezTo>
                  <a:close/>
                </a:path>
              </a:pathLst>
            </a:custGeom>
            <a:solidFill>
              <a:schemeClr val="accent4">
                <a:lumMod val="25000"/>
                <a:lumOff val="75000"/>
              </a:schemeClr>
            </a:solidFill>
            <a:ln>
              <a:noFill/>
            </a:ln>
            <a:scene3d>
              <a:camera prst="orthographicFront"/>
              <a:lightRig rig="threePt" dir="t"/>
            </a:scene3d>
            <a:sp3d>
              <a:bevelT/>
            </a:sp3d>
          </p:spPr>
          <p:txBody>
            <a:bodyPr vert="horz" wrap="none" lIns="0" tIns="0" rIns="0" bIns="0" numCol="1" rtlCol="0" anchor="t" anchorCtr="0" compatLnSpc="1">
              <a:prstTxWarp prst="textNoShape">
                <a:avLst/>
              </a:prstTxWarp>
            </a:bodyPr>
            <a:lstStyle/>
            <a:p>
              <a:pPr defTabSz="609585">
                <a:defRPr/>
              </a:pPr>
              <a:endParaRPr lang="en-US" sz="2400" dirty="0">
                <a:solidFill>
                  <a:srgbClr val="000000"/>
                </a:solidFill>
                <a:latin typeface="Arial"/>
              </a:endParaRPr>
            </a:p>
          </p:txBody>
        </p:sp>
        <p:sp>
          <p:nvSpPr>
            <p:cNvPr id="150" name="Freeform 25">
              <a:extLst>
                <a:ext uri="{FF2B5EF4-FFF2-40B4-BE49-F238E27FC236}">
                  <a16:creationId xmlns:a16="http://schemas.microsoft.com/office/drawing/2014/main" xmlns="" id="{3FB73036-7BF4-4C5A-BC53-6E0C9256DB89}"/>
                </a:ext>
              </a:extLst>
            </p:cNvPr>
            <p:cNvSpPr>
              <a:spLocks/>
            </p:cNvSpPr>
            <p:nvPr/>
          </p:nvSpPr>
          <p:spPr bwMode="auto">
            <a:xfrm>
              <a:off x="6200897" y="1381975"/>
              <a:ext cx="238680" cy="789142"/>
            </a:xfrm>
            <a:custGeom>
              <a:avLst/>
              <a:gdLst>
                <a:gd name="T0" fmla="*/ 0 w 74"/>
                <a:gd name="T1" fmla="*/ 209 h 209"/>
                <a:gd name="T2" fmla="*/ 0 w 74"/>
                <a:gd name="T3" fmla="*/ 53 h 209"/>
                <a:gd name="T4" fmla="*/ 23 w 74"/>
                <a:gd name="T5" fmla="*/ 38 h 209"/>
                <a:gd name="T6" fmla="*/ 23 w 74"/>
                <a:gd name="T7" fmla="*/ 11 h 209"/>
                <a:gd name="T8" fmla="*/ 53 w 74"/>
                <a:gd name="T9" fmla="*/ 9 h 209"/>
                <a:gd name="T10" fmla="*/ 70 w 74"/>
                <a:gd name="T11" fmla="*/ 41 h 209"/>
                <a:gd name="T12" fmla="*/ 48 w 74"/>
                <a:gd name="T13" fmla="*/ 56 h 209"/>
                <a:gd name="T14" fmla="*/ 29 w 74"/>
                <a:gd name="T15" fmla="*/ 53 h 209"/>
                <a:gd name="T16" fmla="*/ 15 w 74"/>
                <a:gd name="T17" fmla="*/ 86 h 209"/>
                <a:gd name="T18" fmla="*/ 15 w 74"/>
                <a:gd name="T19" fmla="*/ 189 h 209"/>
                <a:gd name="T20" fmla="*/ 11 w 74"/>
                <a:gd name="T21" fmla="*/ 202 h 209"/>
                <a:gd name="T22" fmla="*/ 0 w 74"/>
                <a:gd name="T23" fmla="*/ 20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209">
                  <a:moveTo>
                    <a:pt x="0" y="209"/>
                  </a:moveTo>
                  <a:cubicBezTo>
                    <a:pt x="0" y="53"/>
                    <a:pt x="0" y="53"/>
                    <a:pt x="0" y="53"/>
                  </a:cubicBezTo>
                  <a:cubicBezTo>
                    <a:pt x="0" y="53"/>
                    <a:pt x="14" y="51"/>
                    <a:pt x="23" y="38"/>
                  </a:cubicBezTo>
                  <a:cubicBezTo>
                    <a:pt x="31" y="25"/>
                    <a:pt x="23" y="11"/>
                    <a:pt x="23" y="11"/>
                  </a:cubicBezTo>
                  <a:cubicBezTo>
                    <a:pt x="23" y="11"/>
                    <a:pt x="39" y="0"/>
                    <a:pt x="53" y="9"/>
                  </a:cubicBezTo>
                  <a:cubicBezTo>
                    <a:pt x="68" y="17"/>
                    <a:pt x="74" y="34"/>
                    <a:pt x="70" y="41"/>
                  </a:cubicBezTo>
                  <a:cubicBezTo>
                    <a:pt x="67" y="48"/>
                    <a:pt x="59" y="54"/>
                    <a:pt x="48" y="56"/>
                  </a:cubicBezTo>
                  <a:cubicBezTo>
                    <a:pt x="37" y="57"/>
                    <a:pt x="42" y="50"/>
                    <a:pt x="29" y="53"/>
                  </a:cubicBezTo>
                  <a:cubicBezTo>
                    <a:pt x="15" y="57"/>
                    <a:pt x="15" y="72"/>
                    <a:pt x="15" y="86"/>
                  </a:cubicBezTo>
                  <a:cubicBezTo>
                    <a:pt x="14" y="101"/>
                    <a:pt x="15" y="189"/>
                    <a:pt x="15" y="189"/>
                  </a:cubicBezTo>
                  <a:cubicBezTo>
                    <a:pt x="15" y="189"/>
                    <a:pt x="16" y="198"/>
                    <a:pt x="11" y="202"/>
                  </a:cubicBezTo>
                  <a:cubicBezTo>
                    <a:pt x="5" y="207"/>
                    <a:pt x="0" y="209"/>
                    <a:pt x="0" y="209"/>
                  </a:cubicBezTo>
                  <a:close/>
                </a:path>
              </a:pathLst>
            </a:custGeom>
            <a:solidFill>
              <a:schemeClr val="accent2">
                <a:lumMod val="25000"/>
                <a:lumOff val="75000"/>
              </a:schemeClr>
            </a:solidFill>
            <a:ln>
              <a:noFill/>
            </a:ln>
            <a:scene3d>
              <a:camera prst="orthographicFront"/>
              <a:lightRig rig="threePt" dir="t"/>
            </a:scene3d>
            <a:sp3d>
              <a:bevelT/>
            </a:sp3d>
          </p:spPr>
          <p:txBody>
            <a:bodyPr vert="horz" wrap="none" lIns="0" tIns="0" rIns="0" bIns="0" numCol="1" rtlCol="0" anchor="t" anchorCtr="0" compatLnSpc="1">
              <a:prstTxWarp prst="textNoShape">
                <a:avLst/>
              </a:prstTxWarp>
            </a:bodyPr>
            <a:lstStyle/>
            <a:p>
              <a:pPr defTabSz="609585">
                <a:defRPr/>
              </a:pPr>
              <a:endParaRPr lang="en-US" sz="2400" dirty="0">
                <a:solidFill>
                  <a:srgbClr val="000000"/>
                </a:solidFill>
                <a:latin typeface="Arial"/>
              </a:endParaRPr>
            </a:p>
          </p:txBody>
        </p:sp>
        <p:sp>
          <p:nvSpPr>
            <p:cNvPr id="151" name="Oval 26">
              <a:extLst>
                <a:ext uri="{FF2B5EF4-FFF2-40B4-BE49-F238E27FC236}">
                  <a16:creationId xmlns:a16="http://schemas.microsoft.com/office/drawing/2014/main" xmlns="" id="{7943E7F0-026F-4E36-B667-A8C50ED73FFE}"/>
                </a:ext>
              </a:extLst>
            </p:cNvPr>
            <p:cNvSpPr>
              <a:spLocks noChangeArrowheads="1"/>
            </p:cNvSpPr>
            <p:nvPr/>
          </p:nvSpPr>
          <p:spPr bwMode="auto">
            <a:xfrm>
              <a:off x="6125927" y="1398805"/>
              <a:ext cx="126990" cy="123930"/>
            </a:xfrm>
            <a:prstGeom prst="ellipse">
              <a:avLst/>
            </a:prstGeom>
            <a:gradFill flip="none" rotWithShape="1">
              <a:gsLst>
                <a:gs pos="80000">
                  <a:srgbClr val="96005E"/>
                </a:gs>
                <a:gs pos="27000">
                  <a:srgbClr val="EA5761"/>
                </a:gs>
                <a:gs pos="0">
                  <a:srgbClr val="FFE6E8"/>
                </a:gs>
              </a:gsLst>
              <a:path path="circle">
                <a:fillToRect l="50000" t="50000" r="50000" b="50000"/>
              </a:path>
              <a:tileRect/>
            </a:gradFill>
            <a:ln>
              <a:noFill/>
            </a:ln>
          </p:spPr>
          <p:txBody>
            <a:bodyPr vert="horz" wrap="none" lIns="0" tIns="0" rIns="0" bIns="0" numCol="1" rtlCol="0" anchor="t" anchorCtr="0" compatLnSpc="1">
              <a:prstTxWarp prst="textNoShape">
                <a:avLst/>
              </a:prstTxWarp>
            </a:bodyPr>
            <a:lstStyle/>
            <a:p>
              <a:pPr defTabSz="609585">
                <a:defRPr/>
              </a:pPr>
              <a:endParaRPr lang="en-US" sz="2400" dirty="0">
                <a:solidFill>
                  <a:srgbClr val="000000"/>
                </a:solidFill>
                <a:latin typeface="Arial"/>
              </a:endParaRPr>
            </a:p>
          </p:txBody>
        </p:sp>
      </p:grpSp>
      <p:sp>
        <p:nvSpPr>
          <p:cNvPr id="111" name="Oval 29">
            <a:extLst>
              <a:ext uri="{FF2B5EF4-FFF2-40B4-BE49-F238E27FC236}">
                <a16:creationId xmlns:a16="http://schemas.microsoft.com/office/drawing/2014/main" xmlns="" id="{23F72CE3-9827-48C6-86BE-C230904643CA}"/>
              </a:ext>
            </a:extLst>
          </p:cNvPr>
          <p:cNvSpPr>
            <a:spLocks noChangeArrowheads="1"/>
          </p:cNvSpPr>
          <p:nvPr/>
        </p:nvSpPr>
        <p:spPr bwMode="auto">
          <a:xfrm>
            <a:off x="7785101" y="2390962"/>
            <a:ext cx="588433" cy="324975"/>
          </a:xfrm>
          <a:prstGeom prst="ellipse">
            <a:avLst/>
          </a:prstGeom>
          <a:gradFill flip="none" rotWithShape="1">
            <a:gsLst>
              <a:gs pos="0">
                <a:schemeClr val="accent3">
                  <a:lumMod val="20000"/>
                  <a:lumOff val="80000"/>
                </a:schemeClr>
              </a:gs>
              <a:gs pos="99000">
                <a:schemeClr val="accent3">
                  <a:lumMod val="50000"/>
                </a:schemeClr>
              </a:gs>
              <a:gs pos="37000">
                <a:schemeClr val="accent3">
                  <a:tint val="50000"/>
                  <a:shade val="100000"/>
                  <a:satMod val="350000"/>
                </a:schemeClr>
              </a:gs>
            </a:gsLst>
            <a:path path="circle">
              <a:fillToRect l="50000" t="50000" r="50000" b="50000"/>
            </a:path>
            <a:tileRect/>
          </a:gradFill>
          <a:ln/>
        </p:spPr>
        <p:style>
          <a:lnRef idx="1">
            <a:schemeClr val="accent3"/>
          </a:lnRef>
          <a:fillRef idx="3">
            <a:schemeClr val="accent3"/>
          </a:fillRef>
          <a:effectRef idx="2">
            <a:schemeClr val="accent3"/>
          </a:effectRef>
          <a:fontRef idx="minor">
            <a:schemeClr val="lt1"/>
          </a:fontRef>
        </p:style>
        <p:txBody>
          <a:bodyPr vert="horz" wrap="none" lIns="0" tIns="0" rIns="0" bIns="0" numCol="1" rtlCol="0" anchor="ctr" anchorCtr="0" compatLnSpc="1">
            <a:prstTxWarp prst="textNoShape">
              <a:avLst/>
            </a:prstTxWarp>
          </a:bodyPr>
          <a:lstStyle/>
          <a:p>
            <a:pPr algn="ctr" defTabSz="609585">
              <a:defRPr/>
            </a:pPr>
            <a:r>
              <a:rPr lang="ru" sz="1067" b="1">
                <a:solidFill>
                  <a:srgbClr val="000000"/>
                </a:solidFill>
                <a:latin typeface="Arial" panose="020B0604020202020204"/>
              </a:rPr>
              <a:t>ТК2</a:t>
            </a:r>
          </a:p>
        </p:txBody>
      </p:sp>
      <p:sp>
        <p:nvSpPr>
          <p:cNvPr id="112" name="TextBox 111">
            <a:extLst>
              <a:ext uri="{FF2B5EF4-FFF2-40B4-BE49-F238E27FC236}">
                <a16:creationId xmlns:a16="http://schemas.microsoft.com/office/drawing/2014/main" xmlns="" id="{9752C89E-EEA2-4914-A36D-7E92AF38D7B6}"/>
              </a:ext>
            </a:extLst>
          </p:cNvPr>
          <p:cNvSpPr txBox="1"/>
          <p:nvPr/>
        </p:nvSpPr>
        <p:spPr>
          <a:xfrm>
            <a:off x="6397716" y="1796411"/>
            <a:ext cx="1105305" cy="318100"/>
          </a:xfrm>
          <a:prstGeom prst="rect">
            <a:avLst/>
          </a:prstGeom>
          <a:noFill/>
        </p:spPr>
        <p:txBody>
          <a:bodyPr wrap="square" rtlCol="0">
            <a:spAutoFit/>
          </a:bodyPr>
          <a:lstStyle/>
          <a:p>
            <a:pPr algn="ctr" defTabSz="609585">
              <a:defRPr/>
            </a:pPr>
            <a:r>
              <a:rPr lang="ru" sz="1467" b="1">
                <a:solidFill>
                  <a:srgbClr val="000000"/>
                </a:solidFill>
                <a:latin typeface="Arial Narrow" panose="020B0604020202020204" pitchFamily="34" charset="0"/>
                <a:cs typeface="Arial Narrow" panose="020B0604020202020204" pitchFamily="34" charset="0"/>
              </a:rPr>
              <a:t>IFNAR2</a:t>
            </a:r>
          </a:p>
        </p:txBody>
      </p:sp>
      <p:sp>
        <p:nvSpPr>
          <p:cNvPr id="113" name="TextBox 112">
            <a:extLst>
              <a:ext uri="{FF2B5EF4-FFF2-40B4-BE49-F238E27FC236}">
                <a16:creationId xmlns:a16="http://schemas.microsoft.com/office/drawing/2014/main" xmlns="" id="{65A90DB1-1B9B-4422-99BD-57A3793FE1C3}"/>
              </a:ext>
            </a:extLst>
          </p:cNvPr>
          <p:cNvSpPr txBox="1"/>
          <p:nvPr/>
        </p:nvSpPr>
        <p:spPr>
          <a:xfrm>
            <a:off x="7780845" y="1773819"/>
            <a:ext cx="1428041" cy="318100"/>
          </a:xfrm>
          <a:prstGeom prst="rect">
            <a:avLst/>
          </a:prstGeom>
          <a:noFill/>
        </p:spPr>
        <p:txBody>
          <a:bodyPr wrap="square" rtlCol="0">
            <a:spAutoFit/>
          </a:bodyPr>
          <a:lstStyle/>
          <a:p>
            <a:pPr algn="ctr" defTabSz="609585">
              <a:defRPr/>
            </a:pPr>
            <a:r>
              <a:rPr lang="ru" sz="1467" b="1" dirty="0">
                <a:solidFill>
                  <a:srgbClr val="000000"/>
                </a:solidFill>
                <a:latin typeface="Arial Narrow" panose="020B0604020202020204" pitchFamily="34" charset="0"/>
                <a:cs typeface="Arial Narrow" panose="020B0604020202020204" pitchFamily="34" charset="0"/>
              </a:rPr>
              <a:t>IFNAR1</a:t>
            </a:r>
          </a:p>
        </p:txBody>
      </p:sp>
      <p:sp>
        <p:nvSpPr>
          <p:cNvPr id="114" name="TextBox 113">
            <a:extLst>
              <a:ext uri="{FF2B5EF4-FFF2-40B4-BE49-F238E27FC236}">
                <a16:creationId xmlns:a16="http://schemas.microsoft.com/office/drawing/2014/main" xmlns="" id="{70FCA43A-ECE2-48A1-91AF-4705A52A6B25}"/>
              </a:ext>
            </a:extLst>
          </p:cNvPr>
          <p:cNvSpPr txBox="1"/>
          <p:nvPr/>
        </p:nvSpPr>
        <p:spPr>
          <a:xfrm>
            <a:off x="6729840" y="3501152"/>
            <a:ext cx="1105305" cy="318100"/>
          </a:xfrm>
          <a:prstGeom prst="rect">
            <a:avLst/>
          </a:prstGeom>
          <a:noFill/>
        </p:spPr>
        <p:txBody>
          <a:bodyPr wrap="square" rtlCol="0">
            <a:spAutoFit/>
          </a:bodyPr>
          <a:lstStyle/>
          <a:p>
            <a:pPr defTabSz="609585">
              <a:defRPr/>
            </a:pPr>
            <a:r>
              <a:rPr lang="ru" sz="1467" b="1" dirty="0">
                <a:solidFill>
                  <a:srgbClr val="000000"/>
                </a:solidFill>
                <a:latin typeface="Arial Narrow" panose="020B0604020202020204" pitchFamily="34" charset="0"/>
                <a:cs typeface="Arial Narrow" panose="020B0604020202020204" pitchFamily="34" charset="0"/>
              </a:rPr>
              <a:t>STAT2</a:t>
            </a:r>
          </a:p>
        </p:txBody>
      </p:sp>
      <p:sp>
        <p:nvSpPr>
          <p:cNvPr id="115" name="TextBox 114">
            <a:extLst>
              <a:ext uri="{FF2B5EF4-FFF2-40B4-BE49-F238E27FC236}">
                <a16:creationId xmlns:a16="http://schemas.microsoft.com/office/drawing/2014/main" xmlns="" id="{EEE66093-4114-47F1-85B7-81C1705F0B29}"/>
              </a:ext>
            </a:extLst>
          </p:cNvPr>
          <p:cNvSpPr txBox="1"/>
          <p:nvPr/>
        </p:nvSpPr>
        <p:spPr>
          <a:xfrm>
            <a:off x="7923428" y="3245851"/>
            <a:ext cx="1105305" cy="318100"/>
          </a:xfrm>
          <a:prstGeom prst="rect">
            <a:avLst/>
          </a:prstGeom>
          <a:noFill/>
        </p:spPr>
        <p:txBody>
          <a:bodyPr wrap="square" rtlCol="0">
            <a:spAutoFit/>
          </a:bodyPr>
          <a:lstStyle/>
          <a:p>
            <a:pPr algn="r" defTabSz="609585">
              <a:defRPr/>
            </a:pPr>
            <a:r>
              <a:rPr lang="ru" sz="1467" b="1" dirty="0">
                <a:solidFill>
                  <a:srgbClr val="000000"/>
                </a:solidFill>
                <a:latin typeface="Arial Narrow" panose="020B0604020202020204" pitchFamily="34" charset="0"/>
                <a:cs typeface="Arial Narrow" panose="020B0604020202020204" pitchFamily="34" charset="0"/>
              </a:rPr>
              <a:t>STAT1</a:t>
            </a:r>
          </a:p>
        </p:txBody>
      </p:sp>
      <p:sp>
        <p:nvSpPr>
          <p:cNvPr id="116" name="TextBox 115">
            <a:extLst>
              <a:ext uri="{FF2B5EF4-FFF2-40B4-BE49-F238E27FC236}">
                <a16:creationId xmlns:a16="http://schemas.microsoft.com/office/drawing/2014/main" xmlns="" id="{6C877396-81F6-4372-9F0B-92E1F4195CFE}"/>
              </a:ext>
            </a:extLst>
          </p:cNvPr>
          <p:cNvSpPr txBox="1"/>
          <p:nvPr/>
        </p:nvSpPr>
        <p:spPr>
          <a:xfrm>
            <a:off x="7913886" y="3695002"/>
            <a:ext cx="1105305" cy="318100"/>
          </a:xfrm>
          <a:prstGeom prst="rect">
            <a:avLst/>
          </a:prstGeom>
          <a:noFill/>
        </p:spPr>
        <p:txBody>
          <a:bodyPr wrap="square" rtlCol="0">
            <a:spAutoFit/>
          </a:bodyPr>
          <a:lstStyle/>
          <a:p>
            <a:pPr algn="r" defTabSz="609585">
              <a:defRPr/>
            </a:pPr>
            <a:r>
              <a:rPr lang="ru" sz="1467" b="1" dirty="0">
                <a:solidFill>
                  <a:srgbClr val="000000"/>
                </a:solidFill>
                <a:latin typeface="Arial Narrow" panose="020B0604020202020204" pitchFamily="34" charset="0"/>
                <a:cs typeface="Arial Narrow" panose="020B0604020202020204" pitchFamily="34" charset="0"/>
              </a:rPr>
              <a:t>STAT1</a:t>
            </a:r>
          </a:p>
        </p:txBody>
      </p:sp>
      <p:cxnSp>
        <p:nvCxnSpPr>
          <p:cNvPr id="117" name="Straight Connector 116">
            <a:extLst>
              <a:ext uri="{FF2B5EF4-FFF2-40B4-BE49-F238E27FC236}">
                <a16:creationId xmlns:a16="http://schemas.microsoft.com/office/drawing/2014/main" xmlns="" id="{52060B41-4A91-4929-B800-11DA186A57A9}"/>
              </a:ext>
            </a:extLst>
          </p:cNvPr>
          <p:cNvCxnSpPr>
            <a:cxnSpLocks/>
          </p:cNvCxnSpPr>
          <p:nvPr/>
        </p:nvCxnSpPr>
        <p:spPr>
          <a:xfrm flipH="1" flipV="1">
            <a:off x="6282076" y="4097423"/>
            <a:ext cx="12237" cy="623383"/>
          </a:xfrm>
          <a:prstGeom prst="line">
            <a:avLst/>
          </a:prstGeom>
          <a:ln w="22225" cap="flat" cmpd="sng" algn="ctr">
            <a:solidFill>
              <a:schemeClr val="tx1"/>
            </a:solidFill>
            <a:prstDash val="solid"/>
            <a:round/>
            <a:headEnd type="triangle" w="med" len="med"/>
            <a:tailEnd type="none" w="med" len="med"/>
          </a:ln>
        </p:spPr>
        <p:style>
          <a:lnRef idx="0">
            <a:scrgbClr r="0" g="0" b="0"/>
          </a:lnRef>
          <a:fillRef idx="0">
            <a:scrgbClr r="0" g="0" b="0"/>
          </a:fillRef>
          <a:effectRef idx="0">
            <a:scrgbClr r="0" g="0" b="0"/>
          </a:effectRef>
          <a:fontRef idx="minor">
            <a:schemeClr val="tx1"/>
          </a:fontRef>
        </p:style>
      </p:cxnSp>
      <p:cxnSp>
        <p:nvCxnSpPr>
          <p:cNvPr id="118" name="Straight Connector 117">
            <a:extLst>
              <a:ext uri="{FF2B5EF4-FFF2-40B4-BE49-F238E27FC236}">
                <a16:creationId xmlns:a16="http://schemas.microsoft.com/office/drawing/2014/main" xmlns="" id="{D23CF744-3409-4E74-838D-2103E6032EEB}"/>
              </a:ext>
            </a:extLst>
          </p:cNvPr>
          <p:cNvCxnSpPr>
            <a:cxnSpLocks/>
          </p:cNvCxnSpPr>
          <p:nvPr/>
        </p:nvCxnSpPr>
        <p:spPr>
          <a:xfrm flipV="1">
            <a:off x="9262978" y="4046485"/>
            <a:ext cx="1021" cy="698752"/>
          </a:xfrm>
          <a:prstGeom prst="line">
            <a:avLst/>
          </a:prstGeom>
          <a:ln w="22225" cap="flat" cmpd="sng" algn="ctr">
            <a:solidFill>
              <a:srgbClr val="000000"/>
            </a:solidFill>
            <a:prstDash val="solid"/>
            <a:round/>
            <a:headEnd type="triangle" w="med" len="med"/>
            <a:tailEnd type="none" w="med" len="med"/>
          </a:ln>
        </p:spPr>
        <p:style>
          <a:lnRef idx="0">
            <a:scrgbClr r="0" g="0" b="0"/>
          </a:lnRef>
          <a:fillRef idx="0">
            <a:scrgbClr r="0" g="0" b="0"/>
          </a:fillRef>
          <a:effectRef idx="0">
            <a:scrgbClr r="0" g="0" b="0"/>
          </a:effectRef>
          <a:fontRef idx="minor">
            <a:schemeClr val="tx1"/>
          </a:fontRef>
        </p:style>
      </p:cxnSp>
      <p:grpSp>
        <p:nvGrpSpPr>
          <p:cNvPr id="119" name="Group 118">
            <a:extLst>
              <a:ext uri="{FF2B5EF4-FFF2-40B4-BE49-F238E27FC236}">
                <a16:creationId xmlns:a16="http://schemas.microsoft.com/office/drawing/2014/main" xmlns="" id="{3FD16DF1-95B7-4880-8E30-297C0E2338F2}"/>
              </a:ext>
            </a:extLst>
          </p:cNvPr>
          <p:cNvGrpSpPr/>
          <p:nvPr/>
        </p:nvGrpSpPr>
        <p:grpSpPr>
          <a:xfrm>
            <a:off x="6282078" y="2980763"/>
            <a:ext cx="2983877" cy="345295"/>
            <a:chOff x="3776025" y="2164977"/>
            <a:chExt cx="1094040" cy="223792"/>
          </a:xfrm>
        </p:grpSpPr>
        <p:cxnSp>
          <p:nvCxnSpPr>
            <p:cNvPr id="147" name="Straight Connector 146">
              <a:extLst>
                <a:ext uri="{FF2B5EF4-FFF2-40B4-BE49-F238E27FC236}">
                  <a16:creationId xmlns:a16="http://schemas.microsoft.com/office/drawing/2014/main" xmlns="" id="{D17425DF-61CD-429E-B779-8EC3CB786603}"/>
                </a:ext>
              </a:extLst>
            </p:cNvPr>
            <p:cNvCxnSpPr>
              <a:cxnSpLocks/>
            </p:cNvCxnSpPr>
            <p:nvPr/>
          </p:nvCxnSpPr>
          <p:spPr>
            <a:xfrm flipV="1">
              <a:off x="4870065" y="2167401"/>
              <a:ext cx="0" cy="169727"/>
            </a:xfrm>
            <a:prstGeom prst="line">
              <a:avLst/>
            </a:prstGeom>
            <a:ln w="15875" cap="flat" cmpd="sng" algn="ctr">
              <a:solidFill>
                <a:schemeClr val="accent6"/>
              </a:solidFill>
              <a:prstDash val="solid"/>
              <a:round/>
              <a:headEnd type="triangle" w="med" len="med"/>
              <a:tailEnd type="none" w="med" len="med"/>
            </a:ln>
          </p:spPr>
          <p:style>
            <a:lnRef idx="0">
              <a:scrgbClr r="0" g="0" b="0"/>
            </a:lnRef>
            <a:fillRef idx="0">
              <a:scrgbClr r="0" g="0" b="0"/>
            </a:fillRef>
            <a:effectRef idx="0">
              <a:scrgbClr r="0" g="0" b="0"/>
            </a:effectRef>
            <a:fontRef idx="minor">
              <a:schemeClr val="tx1"/>
            </a:fontRef>
          </p:style>
        </p:cxnSp>
        <p:cxnSp>
          <p:nvCxnSpPr>
            <p:cNvPr id="148" name="Connector: Elbow 147">
              <a:extLst>
                <a:ext uri="{FF2B5EF4-FFF2-40B4-BE49-F238E27FC236}">
                  <a16:creationId xmlns:a16="http://schemas.microsoft.com/office/drawing/2014/main" xmlns="" id="{85567513-84B8-4485-90DB-29E4C2694C24}"/>
                </a:ext>
              </a:extLst>
            </p:cNvPr>
            <p:cNvCxnSpPr>
              <a:cxnSpLocks/>
            </p:cNvCxnSpPr>
            <p:nvPr/>
          </p:nvCxnSpPr>
          <p:spPr>
            <a:xfrm rot="10800000" flipV="1">
              <a:off x="3776025" y="2164977"/>
              <a:ext cx="1092949" cy="223792"/>
            </a:xfrm>
            <a:prstGeom prst="bentConnector3">
              <a:avLst>
                <a:gd name="adj1" fmla="val 100111"/>
              </a:avLst>
            </a:prstGeom>
            <a:ln w="158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sp>
        <p:nvSpPr>
          <p:cNvPr id="120" name="TextBox 119">
            <a:extLst>
              <a:ext uri="{FF2B5EF4-FFF2-40B4-BE49-F238E27FC236}">
                <a16:creationId xmlns:a16="http://schemas.microsoft.com/office/drawing/2014/main" xmlns="" id="{31425056-ECB3-4383-8077-02AC1868130B}"/>
              </a:ext>
            </a:extLst>
          </p:cNvPr>
          <p:cNvSpPr txBox="1"/>
          <p:nvPr/>
        </p:nvSpPr>
        <p:spPr>
          <a:xfrm>
            <a:off x="4849972" y="5598475"/>
            <a:ext cx="3021677" cy="341141"/>
          </a:xfrm>
          <a:prstGeom prst="rect">
            <a:avLst/>
          </a:prstGeom>
          <a:noFill/>
          <a:ln>
            <a:noFill/>
          </a:ln>
        </p:spPr>
        <p:txBody>
          <a:bodyPr wrap="square" lIns="0" tIns="0" rIns="0" bIns="0" rtlCol="0" anchor="ctr">
            <a:noAutofit/>
          </a:bodyPr>
          <a:lstStyle/>
          <a:p>
            <a:pPr algn="ctr" defTabSz="609585">
              <a:lnSpc>
                <a:spcPct val="80000"/>
              </a:lnSpc>
              <a:defRPr/>
            </a:pPr>
            <a:r>
              <a:rPr lang="ru" sz="1600" b="1">
                <a:solidFill>
                  <a:schemeClr val="accent2"/>
                </a:solidFill>
                <a:latin typeface="Arial Narrow" panose="020B0604020202020204" pitchFamily="34" charset="0"/>
                <a:cs typeface="Arial Narrow" panose="020B0604020202020204" pitchFamily="34" charset="0"/>
              </a:rPr>
              <a:t>ПРОТИВОВИРУСНЫЙ ОТВЕТ</a:t>
            </a:r>
          </a:p>
        </p:txBody>
      </p:sp>
      <p:sp>
        <p:nvSpPr>
          <p:cNvPr id="121" name="TextBox 120">
            <a:extLst>
              <a:ext uri="{FF2B5EF4-FFF2-40B4-BE49-F238E27FC236}">
                <a16:creationId xmlns:a16="http://schemas.microsoft.com/office/drawing/2014/main" xmlns="" id="{90CD012B-2CC0-42E3-99A5-F997FECD9044}"/>
              </a:ext>
            </a:extLst>
          </p:cNvPr>
          <p:cNvSpPr txBox="1"/>
          <p:nvPr/>
        </p:nvSpPr>
        <p:spPr>
          <a:xfrm>
            <a:off x="7887487" y="5564237"/>
            <a:ext cx="2796251" cy="354592"/>
          </a:xfrm>
          <a:prstGeom prst="rect">
            <a:avLst/>
          </a:prstGeom>
          <a:noFill/>
          <a:ln>
            <a:noFill/>
          </a:ln>
        </p:spPr>
        <p:txBody>
          <a:bodyPr wrap="square" lIns="0" tIns="0" rIns="0" bIns="0" rtlCol="0" anchor="ctr">
            <a:noAutofit/>
          </a:bodyPr>
          <a:lstStyle/>
          <a:p>
            <a:pPr algn="ctr" defTabSz="609585">
              <a:lnSpc>
                <a:spcPct val="80000"/>
              </a:lnSpc>
              <a:defRPr/>
            </a:pPr>
            <a:r>
              <a:rPr lang="ru" sz="1600" b="1">
                <a:solidFill>
                  <a:schemeClr val="accent2"/>
                </a:solidFill>
                <a:latin typeface="Arial Narrow" panose="020B0604020202020204" pitchFamily="34" charset="0"/>
                <a:cs typeface="Arial Narrow" panose="020B0604020202020204" pitchFamily="34" charset="0"/>
              </a:rPr>
              <a:t>ВОСПАЛИТЕЛЬНЫЙ ОТВЕТ</a:t>
            </a:r>
          </a:p>
        </p:txBody>
      </p:sp>
      <p:sp>
        <p:nvSpPr>
          <p:cNvPr id="122" name="TextBox 121">
            <a:extLst>
              <a:ext uri="{FF2B5EF4-FFF2-40B4-BE49-F238E27FC236}">
                <a16:creationId xmlns:a16="http://schemas.microsoft.com/office/drawing/2014/main" xmlns="" id="{C65E401A-DDEF-4D86-A750-4A33F49BF272}"/>
              </a:ext>
            </a:extLst>
          </p:cNvPr>
          <p:cNvSpPr txBox="1"/>
          <p:nvPr/>
        </p:nvSpPr>
        <p:spPr>
          <a:xfrm>
            <a:off x="6050388" y="4642548"/>
            <a:ext cx="501211" cy="378277"/>
          </a:xfrm>
          <a:prstGeom prst="rect">
            <a:avLst/>
          </a:prstGeom>
          <a:noFill/>
          <a:ln>
            <a:noFill/>
          </a:ln>
        </p:spPr>
        <p:txBody>
          <a:bodyPr wrap="square" lIns="0" tIns="0" rIns="0" bIns="0" rtlCol="0" anchor="ctr">
            <a:noAutofit/>
          </a:bodyPr>
          <a:lstStyle/>
          <a:p>
            <a:pPr algn="ctr" defTabSz="609585">
              <a:defRPr/>
            </a:pPr>
            <a:r>
              <a:rPr lang="ru" sz="1400" b="1">
                <a:solidFill>
                  <a:srgbClr val="000000"/>
                </a:solidFill>
                <a:latin typeface="Arial" panose="020B0604020202020204"/>
              </a:rPr>
              <a:t>ISRE</a:t>
            </a:r>
          </a:p>
        </p:txBody>
      </p:sp>
      <p:sp>
        <p:nvSpPr>
          <p:cNvPr id="123" name="TextBox 122">
            <a:extLst>
              <a:ext uri="{FF2B5EF4-FFF2-40B4-BE49-F238E27FC236}">
                <a16:creationId xmlns:a16="http://schemas.microsoft.com/office/drawing/2014/main" xmlns="" id="{C529F0FF-67C0-43FE-9C20-51407C3944BF}"/>
              </a:ext>
            </a:extLst>
          </p:cNvPr>
          <p:cNvSpPr txBox="1"/>
          <p:nvPr/>
        </p:nvSpPr>
        <p:spPr>
          <a:xfrm>
            <a:off x="8985157" y="4759745"/>
            <a:ext cx="501211" cy="315993"/>
          </a:xfrm>
          <a:prstGeom prst="rect">
            <a:avLst/>
          </a:prstGeom>
          <a:noFill/>
          <a:ln>
            <a:noFill/>
          </a:ln>
        </p:spPr>
        <p:txBody>
          <a:bodyPr wrap="square" lIns="0" tIns="0" rIns="0" bIns="0" rtlCol="0" anchor="ctr">
            <a:noAutofit/>
          </a:bodyPr>
          <a:lstStyle/>
          <a:p>
            <a:pPr algn="ctr" defTabSz="609585">
              <a:defRPr/>
            </a:pPr>
            <a:r>
              <a:rPr lang="ru" sz="1333" b="1">
                <a:solidFill>
                  <a:srgbClr val="000000"/>
                </a:solidFill>
                <a:latin typeface="Arial" panose="020B0604020202020204"/>
              </a:rPr>
              <a:t>GAS</a:t>
            </a:r>
          </a:p>
        </p:txBody>
      </p:sp>
      <p:cxnSp>
        <p:nvCxnSpPr>
          <p:cNvPr id="124" name="Connector: Elbow 123">
            <a:extLst>
              <a:ext uri="{FF2B5EF4-FFF2-40B4-BE49-F238E27FC236}">
                <a16:creationId xmlns:a16="http://schemas.microsoft.com/office/drawing/2014/main" xmlns="" id="{C392BE2B-0231-4ABE-BFB5-8CF592A71781}"/>
              </a:ext>
            </a:extLst>
          </p:cNvPr>
          <p:cNvCxnSpPr>
            <a:cxnSpLocks/>
          </p:cNvCxnSpPr>
          <p:nvPr/>
        </p:nvCxnSpPr>
        <p:spPr>
          <a:xfrm rot="5400000" flipH="1" flipV="1">
            <a:off x="6644939" y="4812395"/>
            <a:ext cx="176981" cy="210021"/>
          </a:xfrm>
          <a:prstGeom prst="bentConnector2">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Connector: Elbow 124">
            <a:extLst>
              <a:ext uri="{FF2B5EF4-FFF2-40B4-BE49-F238E27FC236}">
                <a16:creationId xmlns:a16="http://schemas.microsoft.com/office/drawing/2014/main" xmlns="" id="{7C35D87F-0DED-4031-8CC3-B6EB831DEFDA}"/>
              </a:ext>
            </a:extLst>
          </p:cNvPr>
          <p:cNvCxnSpPr>
            <a:cxnSpLocks/>
          </p:cNvCxnSpPr>
          <p:nvPr/>
        </p:nvCxnSpPr>
        <p:spPr>
          <a:xfrm rot="5400000" flipH="1" flipV="1">
            <a:off x="9639415" y="4812395"/>
            <a:ext cx="176981" cy="210021"/>
          </a:xfrm>
          <a:prstGeom prst="bentConnector2">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xmlns="" id="{AE086C5D-14DF-4E36-ABC7-3B30AE76B9B8}"/>
              </a:ext>
            </a:extLst>
          </p:cNvPr>
          <p:cNvCxnSpPr/>
          <p:nvPr/>
        </p:nvCxnSpPr>
        <p:spPr>
          <a:xfrm>
            <a:off x="7777848" y="2865819"/>
            <a:ext cx="0" cy="109819"/>
          </a:xfrm>
          <a:prstGeom prst="line">
            <a:avLst/>
          </a:prstGeom>
          <a:ln w="222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27" name="Rectangle: Rounded Corners 126">
            <a:extLst>
              <a:ext uri="{FF2B5EF4-FFF2-40B4-BE49-F238E27FC236}">
                <a16:creationId xmlns:a16="http://schemas.microsoft.com/office/drawing/2014/main" xmlns="" id="{08E64F64-2183-4263-B468-E8014FE4BEA7}"/>
              </a:ext>
            </a:extLst>
          </p:cNvPr>
          <p:cNvSpPr/>
          <p:nvPr/>
        </p:nvSpPr>
        <p:spPr>
          <a:xfrm rot="5400000">
            <a:off x="5734243" y="3424039"/>
            <a:ext cx="548884" cy="440760"/>
          </a:xfrm>
          <a:prstGeom prst="roundRect">
            <a:avLst/>
          </a:prstGeom>
          <a:gradFill flip="none" rotWithShape="1">
            <a:gsLst>
              <a:gs pos="0">
                <a:schemeClr val="accent5"/>
              </a:gs>
              <a:gs pos="99000">
                <a:schemeClr val="accent5">
                  <a:lumMod val="75000"/>
                </a:schemeClr>
              </a:gs>
            </a:gsLst>
            <a:path path="circle">
              <a:fillToRect l="100000" t="100000"/>
            </a:path>
            <a:tileRect r="-100000" b="-100000"/>
          </a:gradFill>
          <a:ln>
            <a:noFill/>
          </a:ln>
          <a:scene3d>
            <a:camera prst="orthographicFront"/>
            <a:lightRig rig="threePt" dir="t"/>
          </a:scene3d>
          <a:sp3d>
            <a:bevelT/>
          </a:sp3d>
        </p:spPr>
        <p:txBody>
          <a:bodyPr vert="horz" wrap="none" lIns="0" tIns="0" rIns="0" bIns="0" numCol="1" rtlCol="0" anchor="t" anchorCtr="0" compatLnSpc="1">
            <a:prstTxWarp prst="textNoShape">
              <a:avLst/>
            </a:prstTxWarp>
          </a:bodyPr>
          <a:lstStyle/>
          <a:p>
            <a:pPr defTabSz="609585">
              <a:defRPr/>
            </a:pPr>
            <a:endParaRPr lang="en-US" sz="2400" dirty="0">
              <a:solidFill>
                <a:srgbClr val="000000"/>
              </a:solidFill>
              <a:latin typeface="Arial"/>
            </a:endParaRPr>
          </a:p>
        </p:txBody>
      </p:sp>
      <p:sp>
        <p:nvSpPr>
          <p:cNvPr id="128" name="Oval 35">
            <a:extLst>
              <a:ext uri="{FF2B5EF4-FFF2-40B4-BE49-F238E27FC236}">
                <a16:creationId xmlns:a16="http://schemas.microsoft.com/office/drawing/2014/main" xmlns="" id="{BE88D2A8-4C3F-42D5-A23C-E23AC22C13E5}"/>
              </a:ext>
            </a:extLst>
          </p:cNvPr>
          <p:cNvSpPr>
            <a:spLocks noChangeArrowheads="1"/>
          </p:cNvSpPr>
          <p:nvPr/>
        </p:nvSpPr>
        <p:spPr bwMode="auto">
          <a:xfrm>
            <a:off x="6119885" y="3478163"/>
            <a:ext cx="184143" cy="183907"/>
          </a:xfrm>
          <a:prstGeom prst="ellipse">
            <a:avLst/>
          </a:prstGeom>
          <a:gradFill flip="none" rotWithShape="1">
            <a:gsLst>
              <a:gs pos="0">
                <a:schemeClr val="bg2">
                  <a:lumMod val="20000"/>
                  <a:lumOff val="80000"/>
                </a:schemeClr>
              </a:gs>
              <a:gs pos="50000">
                <a:schemeClr val="bg2"/>
              </a:gs>
              <a:gs pos="100000">
                <a:schemeClr val="bg2">
                  <a:lumMod val="75000"/>
                </a:schemeClr>
              </a:gs>
            </a:gsLst>
            <a:path path="circle">
              <a:fillToRect l="50000" t="50000" r="50000" b="50000"/>
            </a:path>
            <a:tileRect/>
          </a:gradFill>
          <a:ln w="15875">
            <a:solidFill>
              <a:schemeClr val="bg1"/>
            </a:solidFill>
            <a:round/>
            <a:headEnd/>
            <a:tailEnd/>
          </a:ln>
        </p:spPr>
        <p:txBody>
          <a:bodyPr vert="horz" wrap="none" lIns="0" tIns="0" rIns="0" bIns="0" numCol="1" rtlCol="0" anchor="ctr" anchorCtr="0" compatLnSpc="1">
            <a:prstTxWarp prst="textNoShape">
              <a:avLst/>
            </a:prstTxWarp>
          </a:bodyPr>
          <a:lstStyle/>
          <a:p>
            <a:pPr algn="ctr" defTabSz="609585">
              <a:defRPr/>
            </a:pPr>
            <a:r>
              <a:rPr lang="ru" sz="1067">
                <a:solidFill>
                  <a:srgbClr val="000000"/>
                </a:solidFill>
                <a:latin typeface="Arial"/>
              </a:rPr>
              <a:t>Ф</a:t>
            </a:r>
          </a:p>
        </p:txBody>
      </p:sp>
      <p:cxnSp>
        <p:nvCxnSpPr>
          <p:cNvPr id="129" name="Straight Connector 128">
            <a:extLst>
              <a:ext uri="{FF2B5EF4-FFF2-40B4-BE49-F238E27FC236}">
                <a16:creationId xmlns:a16="http://schemas.microsoft.com/office/drawing/2014/main" xmlns="" id="{10FF3A3B-72ED-4AA2-ABDD-D59D8B37BB2E}"/>
              </a:ext>
            </a:extLst>
          </p:cNvPr>
          <p:cNvCxnSpPr>
            <a:cxnSpLocks/>
          </p:cNvCxnSpPr>
          <p:nvPr/>
        </p:nvCxnSpPr>
        <p:spPr>
          <a:xfrm>
            <a:off x="6408700" y="3525163"/>
            <a:ext cx="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xmlns="" id="{0DD89D67-F82F-433E-8452-3D1E2A7F30A9}"/>
              </a:ext>
            </a:extLst>
          </p:cNvPr>
          <p:cNvCxnSpPr>
            <a:cxnSpLocks/>
          </p:cNvCxnSpPr>
          <p:nvPr/>
        </p:nvCxnSpPr>
        <p:spPr>
          <a:xfrm flipH="1" flipV="1">
            <a:off x="6280273" y="3551364"/>
            <a:ext cx="60960" cy="0"/>
          </a:xfrm>
          <a:prstGeom prst="line">
            <a:avLst/>
          </a:prstGeom>
          <a:ln>
            <a:solidFill>
              <a:schemeClr val="tx1"/>
            </a:solidFill>
          </a:ln>
        </p:spPr>
        <p:style>
          <a:lnRef idx="1">
            <a:schemeClr val="accent6"/>
          </a:lnRef>
          <a:fillRef idx="0">
            <a:schemeClr val="accent6"/>
          </a:fillRef>
          <a:effectRef idx="0">
            <a:schemeClr val="accent6"/>
          </a:effectRef>
          <a:fontRef idx="minor">
            <a:schemeClr val="tx1"/>
          </a:fontRef>
        </p:style>
      </p:cxnSp>
      <p:cxnSp>
        <p:nvCxnSpPr>
          <p:cNvPr id="131" name="Straight Connector 130">
            <a:extLst>
              <a:ext uri="{FF2B5EF4-FFF2-40B4-BE49-F238E27FC236}">
                <a16:creationId xmlns:a16="http://schemas.microsoft.com/office/drawing/2014/main" xmlns="" id="{351B4F7B-8493-47F7-83BB-94A833865870}"/>
              </a:ext>
            </a:extLst>
          </p:cNvPr>
          <p:cNvCxnSpPr>
            <a:cxnSpLocks/>
          </p:cNvCxnSpPr>
          <p:nvPr/>
        </p:nvCxnSpPr>
        <p:spPr>
          <a:xfrm flipH="1" flipV="1">
            <a:off x="6216772" y="3683403"/>
            <a:ext cx="60960" cy="0"/>
          </a:xfrm>
          <a:prstGeom prst="line">
            <a:avLst/>
          </a:prstGeom>
          <a:ln>
            <a:solidFill>
              <a:schemeClr val="tx1"/>
            </a:solidFill>
          </a:ln>
        </p:spPr>
        <p:style>
          <a:lnRef idx="1">
            <a:schemeClr val="accent6"/>
          </a:lnRef>
          <a:fillRef idx="0">
            <a:schemeClr val="accent6"/>
          </a:fillRef>
          <a:effectRef idx="0">
            <a:schemeClr val="accent6"/>
          </a:effectRef>
          <a:fontRef idx="minor">
            <a:schemeClr val="tx1"/>
          </a:fontRef>
        </p:style>
      </p:cxnSp>
      <p:sp>
        <p:nvSpPr>
          <p:cNvPr id="132" name="Rectangle: Rounded Corners 131">
            <a:extLst>
              <a:ext uri="{FF2B5EF4-FFF2-40B4-BE49-F238E27FC236}">
                <a16:creationId xmlns:a16="http://schemas.microsoft.com/office/drawing/2014/main" xmlns="" id="{74EBB749-8B2B-497F-89C3-C69E372ABC31}"/>
              </a:ext>
            </a:extLst>
          </p:cNvPr>
          <p:cNvSpPr/>
          <p:nvPr/>
        </p:nvSpPr>
        <p:spPr>
          <a:xfrm flipH="1">
            <a:off x="8969576" y="3248189"/>
            <a:ext cx="567933" cy="378772"/>
          </a:xfrm>
          <a:prstGeom prst="roundRect">
            <a:avLst/>
          </a:prstGeom>
          <a:gradFill flip="none" rotWithShape="1">
            <a:gsLst>
              <a:gs pos="0">
                <a:schemeClr val="accent5"/>
              </a:gs>
              <a:gs pos="99000">
                <a:schemeClr val="accent5">
                  <a:lumMod val="75000"/>
                </a:schemeClr>
              </a:gs>
            </a:gsLst>
            <a:path path="circle">
              <a:fillToRect l="100000" t="100000"/>
            </a:path>
            <a:tileRect r="-100000" b="-100000"/>
          </a:gradFill>
          <a:ln>
            <a:noFill/>
          </a:ln>
          <a:scene3d>
            <a:camera prst="orthographicFront"/>
            <a:lightRig rig="threePt" dir="t"/>
          </a:scene3d>
          <a:sp3d>
            <a:bevelT/>
          </a:sp3d>
        </p:spPr>
        <p:txBody>
          <a:bodyPr vert="horz" wrap="none" lIns="0" tIns="0" rIns="0" bIns="0" numCol="1" rtlCol="0" anchor="t" anchorCtr="0" compatLnSpc="1">
            <a:prstTxWarp prst="textNoShape">
              <a:avLst/>
            </a:prstTxWarp>
          </a:bodyPr>
          <a:lstStyle/>
          <a:p>
            <a:pPr defTabSz="609585">
              <a:defRPr/>
            </a:pPr>
            <a:endParaRPr lang="en-US" sz="2400" dirty="0">
              <a:solidFill>
                <a:srgbClr val="000000"/>
              </a:solidFill>
              <a:latin typeface="Arial"/>
            </a:endParaRPr>
          </a:p>
        </p:txBody>
      </p:sp>
      <p:sp>
        <p:nvSpPr>
          <p:cNvPr id="133" name="Rectangle: Rounded Corners 132">
            <a:extLst>
              <a:ext uri="{FF2B5EF4-FFF2-40B4-BE49-F238E27FC236}">
                <a16:creationId xmlns:a16="http://schemas.microsoft.com/office/drawing/2014/main" xmlns="" id="{2794B398-1028-461F-8027-1247C9470430}"/>
              </a:ext>
            </a:extLst>
          </p:cNvPr>
          <p:cNvSpPr/>
          <p:nvPr/>
        </p:nvSpPr>
        <p:spPr>
          <a:xfrm>
            <a:off x="8996374" y="3683403"/>
            <a:ext cx="541137" cy="377101"/>
          </a:xfrm>
          <a:prstGeom prst="roundRect">
            <a:avLst/>
          </a:prstGeom>
          <a:gradFill flip="none" rotWithShape="1">
            <a:gsLst>
              <a:gs pos="0">
                <a:schemeClr val="accent5"/>
              </a:gs>
              <a:gs pos="99000">
                <a:schemeClr val="accent5">
                  <a:lumMod val="75000"/>
                </a:schemeClr>
              </a:gs>
            </a:gsLst>
            <a:path path="circle">
              <a:fillToRect l="100000" t="100000"/>
            </a:path>
            <a:tileRect r="-100000" b="-100000"/>
          </a:gradFill>
          <a:ln>
            <a:noFill/>
          </a:ln>
          <a:scene3d>
            <a:camera prst="orthographicFront"/>
            <a:lightRig rig="threePt" dir="t"/>
          </a:scene3d>
          <a:sp3d>
            <a:bevelT/>
          </a:sp3d>
        </p:spPr>
        <p:txBody>
          <a:bodyPr vert="horz" wrap="none" lIns="0" tIns="0" rIns="0" bIns="0" numCol="1" rtlCol="0" anchor="t" anchorCtr="0" compatLnSpc="1">
            <a:prstTxWarp prst="textNoShape">
              <a:avLst/>
            </a:prstTxWarp>
          </a:bodyPr>
          <a:lstStyle/>
          <a:p>
            <a:pPr defTabSz="609585">
              <a:defRPr/>
            </a:pPr>
            <a:endParaRPr lang="en-US" sz="2400" dirty="0">
              <a:solidFill>
                <a:srgbClr val="000000"/>
              </a:solidFill>
              <a:latin typeface="Arial"/>
            </a:endParaRPr>
          </a:p>
        </p:txBody>
      </p:sp>
      <p:grpSp>
        <p:nvGrpSpPr>
          <p:cNvPr id="134" name="Group 133">
            <a:extLst>
              <a:ext uri="{FF2B5EF4-FFF2-40B4-BE49-F238E27FC236}">
                <a16:creationId xmlns:a16="http://schemas.microsoft.com/office/drawing/2014/main" xmlns="" id="{880B34C8-42CA-46B7-86F5-79B6AB0C588B}"/>
              </a:ext>
            </a:extLst>
          </p:cNvPr>
          <p:cNvGrpSpPr/>
          <p:nvPr/>
        </p:nvGrpSpPr>
        <p:grpSpPr>
          <a:xfrm rot="5400000">
            <a:off x="9218903" y="3571797"/>
            <a:ext cx="110140" cy="130175"/>
            <a:chOff x="4920758" y="2708975"/>
            <a:chExt cx="81439" cy="97631"/>
          </a:xfrm>
        </p:grpSpPr>
        <p:cxnSp>
          <p:nvCxnSpPr>
            <p:cNvPr id="145" name="Straight Connector 144">
              <a:extLst>
                <a:ext uri="{FF2B5EF4-FFF2-40B4-BE49-F238E27FC236}">
                  <a16:creationId xmlns:a16="http://schemas.microsoft.com/office/drawing/2014/main" xmlns="" id="{951B12E0-75C3-4B10-BF23-C6B28D123F7F}"/>
                </a:ext>
              </a:extLst>
            </p:cNvPr>
            <p:cNvCxnSpPr>
              <a:cxnSpLocks/>
            </p:cNvCxnSpPr>
            <p:nvPr/>
          </p:nvCxnSpPr>
          <p:spPr>
            <a:xfrm flipH="1" flipV="1">
              <a:off x="4956477" y="2708975"/>
              <a:ext cx="45720" cy="0"/>
            </a:xfrm>
            <a:prstGeom prst="line">
              <a:avLst/>
            </a:prstGeom>
            <a:ln>
              <a:solidFill>
                <a:schemeClr val="tx1"/>
              </a:solidFill>
            </a:ln>
          </p:spPr>
          <p:style>
            <a:lnRef idx="1">
              <a:schemeClr val="accent6"/>
            </a:lnRef>
            <a:fillRef idx="0">
              <a:schemeClr val="accent6"/>
            </a:fillRef>
            <a:effectRef idx="0">
              <a:schemeClr val="accent6"/>
            </a:effectRef>
            <a:fontRef idx="minor">
              <a:schemeClr val="tx1"/>
            </a:fontRef>
          </p:style>
        </p:cxnSp>
        <p:cxnSp>
          <p:nvCxnSpPr>
            <p:cNvPr id="146" name="Straight Connector 145">
              <a:extLst>
                <a:ext uri="{FF2B5EF4-FFF2-40B4-BE49-F238E27FC236}">
                  <a16:creationId xmlns:a16="http://schemas.microsoft.com/office/drawing/2014/main" xmlns="" id="{C1D5C40E-D24D-4E09-B30A-11963A562CAA}"/>
                </a:ext>
              </a:extLst>
            </p:cNvPr>
            <p:cNvCxnSpPr>
              <a:cxnSpLocks/>
            </p:cNvCxnSpPr>
            <p:nvPr/>
          </p:nvCxnSpPr>
          <p:spPr>
            <a:xfrm flipH="1" flipV="1">
              <a:off x="4920758" y="2806606"/>
              <a:ext cx="45720" cy="0"/>
            </a:xfrm>
            <a:prstGeom prst="line">
              <a:avLst/>
            </a:prstGeom>
            <a:ln>
              <a:solidFill>
                <a:schemeClr val="tx1"/>
              </a:solidFill>
            </a:ln>
          </p:spPr>
          <p:style>
            <a:lnRef idx="1">
              <a:schemeClr val="accent6"/>
            </a:lnRef>
            <a:fillRef idx="0">
              <a:schemeClr val="accent6"/>
            </a:fillRef>
            <a:effectRef idx="0">
              <a:schemeClr val="accent6"/>
            </a:effectRef>
            <a:fontRef idx="minor">
              <a:schemeClr val="tx1"/>
            </a:fontRef>
          </p:style>
        </p:cxnSp>
      </p:grpSp>
      <p:sp>
        <p:nvSpPr>
          <p:cNvPr id="135" name="Oval 29">
            <a:extLst>
              <a:ext uri="{FF2B5EF4-FFF2-40B4-BE49-F238E27FC236}">
                <a16:creationId xmlns:a16="http://schemas.microsoft.com/office/drawing/2014/main" xmlns="" id="{3B57FC7C-612C-40EC-83E6-6D840E47E36E}"/>
              </a:ext>
            </a:extLst>
          </p:cNvPr>
          <p:cNvSpPr>
            <a:spLocks noChangeArrowheads="1"/>
          </p:cNvSpPr>
          <p:nvPr/>
        </p:nvSpPr>
        <p:spPr bwMode="auto">
          <a:xfrm>
            <a:off x="7114040" y="2390962"/>
            <a:ext cx="588433" cy="324975"/>
          </a:xfrm>
          <a:prstGeom prst="ellipse">
            <a:avLst/>
          </a:prstGeom>
          <a:gradFill flip="none" rotWithShape="1">
            <a:gsLst>
              <a:gs pos="0">
                <a:schemeClr val="bg2">
                  <a:lumMod val="20000"/>
                  <a:lumOff val="80000"/>
                </a:schemeClr>
              </a:gs>
              <a:gs pos="54000">
                <a:schemeClr val="bg2"/>
              </a:gs>
              <a:gs pos="100000">
                <a:schemeClr val="bg2">
                  <a:lumMod val="50000"/>
                </a:schemeClr>
              </a:gs>
            </a:gsLst>
            <a:path path="circle">
              <a:fillToRect l="50000" t="50000" r="50000" b="50000"/>
            </a:path>
            <a:tileRect/>
          </a:gradFill>
          <a:ln>
            <a:solidFill>
              <a:schemeClr val="bg2">
                <a:lumMod val="75000"/>
              </a:schemeClr>
            </a:solidFill>
          </a:ln>
        </p:spPr>
        <p:style>
          <a:lnRef idx="1">
            <a:schemeClr val="accent5"/>
          </a:lnRef>
          <a:fillRef idx="3">
            <a:schemeClr val="accent5"/>
          </a:fillRef>
          <a:effectRef idx="2">
            <a:schemeClr val="accent5"/>
          </a:effectRef>
          <a:fontRef idx="minor">
            <a:schemeClr val="lt1"/>
          </a:fontRef>
        </p:style>
        <p:txBody>
          <a:bodyPr vert="horz" wrap="none" lIns="0" tIns="0" rIns="0" bIns="0" numCol="1" rtlCol="0" anchor="ctr" anchorCtr="0" compatLnSpc="1">
            <a:prstTxWarp prst="textNoShape">
              <a:avLst/>
            </a:prstTxWarp>
          </a:bodyPr>
          <a:lstStyle/>
          <a:p>
            <a:pPr algn="ctr" defTabSz="609585">
              <a:defRPr/>
            </a:pPr>
            <a:r>
              <a:rPr lang="ru" sz="1067" b="1">
                <a:solidFill>
                  <a:srgbClr val="000000"/>
                </a:solidFill>
                <a:latin typeface="Arial"/>
              </a:rPr>
              <a:t>JAK1</a:t>
            </a:r>
          </a:p>
        </p:txBody>
      </p:sp>
      <p:sp>
        <p:nvSpPr>
          <p:cNvPr id="136" name="TextBox 135">
            <a:extLst>
              <a:ext uri="{FF2B5EF4-FFF2-40B4-BE49-F238E27FC236}">
                <a16:creationId xmlns:a16="http://schemas.microsoft.com/office/drawing/2014/main" xmlns="" id="{12BCB015-B981-49B1-8DF3-B549EA27758F}"/>
              </a:ext>
            </a:extLst>
          </p:cNvPr>
          <p:cNvSpPr txBox="1"/>
          <p:nvPr/>
        </p:nvSpPr>
        <p:spPr>
          <a:xfrm>
            <a:off x="4931041" y="4335135"/>
            <a:ext cx="1050660" cy="338554"/>
          </a:xfrm>
          <a:prstGeom prst="rect">
            <a:avLst/>
          </a:prstGeom>
          <a:noFill/>
        </p:spPr>
        <p:txBody>
          <a:bodyPr wrap="square" rtlCol="0">
            <a:spAutoFit/>
          </a:bodyPr>
          <a:lstStyle/>
          <a:p>
            <a:pPr defTabSz="609585">
              <a:defRPr/>
            </a:pPr>
            <a:r>
              <a:rPr lang="ru" sz="1600" b="1">
                <a:solidFill>
                  <a:srgbClr val="000000"/>
                </a:solidFill>
                <a:latin typeface="Arial Narrow" panose="020B0604020202020204" pitchFamily="34" charset="0"/>
                <a:cs typeface="Arial Narrow" panose="020B0604020202020204" pitchFamily="34" charset="0"/>
              </a:rPr>
              <a:t>Ядро</a:t>
            </a:r>
          </a:p>
        </p:txBody>
      </p:sp>
      <p:sp>
        <p:nvSpPr>
          <p:cNvPr id="141" name="Rectangle 140">
            <a:extLst>
              <a:ext uri="{FF2B5EF4-FFF2-40B4-BE49-F238E27FC236}">
                <a16:creationId xmlns:a16="http://schemas.microsoft.com/office/drawing/2014/main" xmlns="" id="{A57BA45B-6E12-44DA-A187-834497BE2C92}"/>
              </a:ext>
            </a:extLst>
          </p:cNvPr>
          <p:cNvSpPr/>
          <p:nvPr/>
        </p:nvSpPr>
        <p:spPr>
          <a:xfrm>
            <a:off x="7114039" y="4657232"/>
            <a:ext cx="1623387" cy="28179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2400" dirty="0"/>
          </a:p>
        </p:txBody>
      </p:sp>
      <p:sp>
        <p:nvSpPr>
          <p:cNvPr id="142" name="Oval 35">
            <a:extLst>
              <a:ext uri="{FF2B5EF4-FFF2-40B4-BE49-F238E27FC236}">
                <a16:creationId xmlns:a16="http://schemas.microsoft.com/office/drawing/2014/main" xmlns="" id="{01295BB1-1181-4185-9AB5-6D29DBF63928}"/>
              </a:ext>
            </a:extLst>
          </p:cNvPr>
          <p:cNvSpPr>
            <a:spLocks noChangeArrowheads="1"/>
          </p:cNvSpPr>
          <p:nvPr/>
        </p:nvSpPr>
        <p:spPr bwMode="auto">
          <a:xfrm>
            <a:off x="9106366" y="3642029"/>
            <a:ext cx="184143" cy="183907"/>
          </a:xfrm>
          <a:prstGeom prst="ellipse">
            <a:avLst/>
          </a:prstGeom>
          <a:gradFill flip="none" rotWithShape="1">
            <a:gsLst>
              <a:gs pos="0">
                <a:schemeClr val="bg2">
                  <a:lumMod val="20000"/>
                  <a:lumOff val="80000"/>
                </a:schemeClr>
              </a:gs>
              <a:gs pos="50000">
                <a:schemeClr val="bg2"/>
              </a:gs>
              <a:gs pos="100000">
                <a:schemeClr val="bg2">
                  <a:lumMod val="75000"/>
                </a:schemeClr>
              </a:gs>
            </a:gsLst>
            <a:path path="circle">
              <a:fillToRect l="50000" t="50000" r="50000" b="50000"/>
            </a:path>
            <a:tileRect/>
          </a:gradFill>
          <a:ln w="15875">
            <a:solidFill>
              <a:schemeClr val="bg1"/>
            </a:solidFill>
            <a:round/>
            <a:headEnd/>
            <a:tailEnd/>
          </a:ln>
        </p:spPr>
        <p:txBody>
          <a:bodyPr vert="horz" wrap="none" lIns="0" tIns="0" rIns="0" bIns="0" numCol="1" rtlCol="0" anchor="ctr" anchorCtr="0" compatLnSpc="1">
            <a:prstTxWarp prst="textNoShape">
              <a:avLst/>
            </a:prstTxWarp>
          </a:bodyPr>
          <a:lstStyle/>
          <a:p>
            <a:pPr algn="ctr" defTabSz="609585">
              <a:defRPr/>
            </a:pPr>
            <a:r>
              <a:rPr lang="ru" sz="1067">
                <a:solidFill>
                  <a:srgbClr val="000000"/>
                </a:solidFill>
                <a:latin typeface="Arial"/>
              </a:rPr>
              <a:t>Ф</a:t>
            </a:r>
          </a:p>
        </p:txBody>
      </p:sp>
      <p:sp>
        <p:nvSpPr>
          <p:cNvPr id="143" name="Oval 35">
            <a:extLst>
              <a:ext uri="{FF2B5EF4-FFF2-40B4-BE49-F238E27FC236}">
                <a16:creationId xmlns:a16="http://schemas.microsoft.com/office/drawing/2014/main" xmlns="" id="{3450BD57-B7AD-4EEF-9C82-2167877D2C04}"/>
              </a:ext>
            </a:extLst>
          </p:cNvPr>
          <p:cNvSpPr>
            <a:spLocks noChangeArrowheads="1"/>
          </p:cNvSpPr>
          <p:nvPr/>
        </p:nvSpPr>
        <p:spPr bwMode="auto">
          <a:xfrm>
            <a:off x="9241833" y="3461684"/>
            <a:ext cx="184143" cy="183907"/>
          </a:xfrm>
          <a:prstGeom prst="ellipse">
            <a:avLst/>
          </a:prstGeom>
          <a:gradFill flip="none" rotWithShape="1">
            <a:gsLst>
              <a:gs pos="0">
                <a:schemeClr val="bg2">
                  <a:lumMod val="20000"/>
                  <a:lumOff val="80000"/>
                </a:schemeClr>
              </a:gs>
              <a:gs pos="50000">
                <a:schemeClr val="bg2"/>
              </a:gs>
              <a:gs pos="100000">
                <a:schemeClr val="bg2">
                  <a:lumMod val="75000"/>
                </a:schemeClr>
              </a:gs>
            </a:gsLst>
            <a:path path="circle">
              <a:fillToRect l="50000" t="50000" r="50000" b="50000"/>
            </a:path>
            <a:tileRect/>
          </a:gradFill>
          <a:ln w="15875">
            <a:solidFill>
              <a:schemeClr val="bg1"/>
            </a:solidFill>
            <a:round/>
            <a:headEnd/>
            <a:tailEnd/>
          </a:ln>
        </p:spPr>
        <p:txBody>
          <a:bodyPr vert="horz" wrap="none" lIns="0" tIns="0" rIns="0" bIns="0" numCol="1" rtlCol="0" anchor="ctr" anchorCtr="0" compatLnSpc="1">
            <a:prstTxWarp prst="textNoShape">
              <a:avLst/>
            </a:prstTxWarp>
          </a:bodyPr>
          <a:lstStyle/>
          <a:p>
            <a:pPr algn="ctr" defTabSz="609585">
              <a:defRPr/>
            </a:pPr>
            <a:r>
              <a:rPr lang="ru" sz="1067">
                <a:solidFill>
                  <a:srgbClr val="000000"/>
                </a:solidFill>
                <a:latin typeface="Arial"/>
              </a:rPr>
              <a:t>Ф</a:t>
            </a:r>
          </a:p>
        </p:txBody>
      </p:sp>
      <p:grpSp>
        <p:nvGrpSpPr>
          <p:cNvPr id="10" name="Group 9">
            <a:extLst>
              <a:ext uri="{FF2B5EF4-FFF2-40B4-BE49-F238E27FC236}">
                <a16:creationId xmlns:a16="http://schemas.microsoft.com/office/drawing/2014/main" xmlns="" id="{88AA47AC-516B-4AAF-B666-90647D336F97}"/>
              </a:ext>
            </a:extLst>
          </p:cNvPr>
          <p:cNvGrpSpPr/>
          <p:nvPr/>
        </p:nvGrpSpPr>
        <p:grpSpPr>
          <a:xfrm>
            <a:off x="1411705" y="2161381"/>
            <a:ext cx="3191895" cy="3662810"/>
            <a:chOff x="1058778" y="1613396"/>
            <a:chExt cx="2393921" cy="2584155"/>
          </a:xfrm>
        </p:grpSpPr>
        <p:grpSp>
          <p:nvGrpSpPr>
            <p:cNvPr id="8" name="Group 7">
              <a:extLst>
                <a:ext uri="{FF2B5EF4-FFF2-40B4-BE49-F238E27FC236}">
                  <a16:creationId xmlns:a16="http://schemas.microsoft.com/office/drawing/2014/main" xmlns="" id="{21CACAC4-57D5-4D6F-A9E5-E52F68A57134}"/>
                </a:ext>
              </a:extLst>
            </p:cNvPr>
            <p:cNvGrpSpPr/>
            <p:nvPr/>
          </p:nvGrpSpPr>
          <p:grpSpPr>
            <a:xfrm>
              <a:off x="1058778" y="1613396"/>
              <a:ext cx="2393921" cy="2584155"/>
              <a:chOff x="1058778" y="1613396"/>
              <a:chExt cx="2393921" cy="2584155"/>
            </a:xfrm>
          </p:grpSpPr>
          <p:sp>
            <p:nvSpPr>
              <p:cNvPr id="103" name="Freeform 102">
                <a:extLst>
                  <a:ext uri="{FF2B5EF4-FFF2-40B4-BE49-F238E27FC236}">
                    <a16:creationId xmlns:a16="http://schemas.microsoft.com/office/drawing/2014/main" xmlns="" id="{DACB2BAB-72D4-A044-BC7C-8030131F5465}"/>
                  </a:ext>
                </a:extLst>
              </p:cNvPr>
              <p:cNvSpPr/>
              <p:nvPr/>
            </p:nvSpPr>
            <p:spPr>
              <a:xfrm>
                <a:off x="1058778" y="1613396"/>
                <a:ext cx="2393921" cy="2584155"/>
              </a:xfrm>
              <a:custGeom>
                <a:avLst/>
                <a:gdLst>
                  <a:gd name="connsiteX0" fmla="*/ 230961 w 2393921"/>
                  <a:gd name="connsiteY0" fmla="*/ 0 h 2705301"/>
                  <a:gd name="connsiteX1" fmla="*/ 461910 w 2393921"/>
                  <a:gd name="connsiteY1" fmla="*/ 0 h 2705301"/>
                  <a:gd name="connsiteX2" fmla="*/ 1550837 w 2393921"/>
                  <a:gd name="connsiteY2" fmla="*/ 0 h 2705301"/>
                  <a:gd name="connsiteX3" fmla="*/ 2068881 w 2393921"/>
                  <a:gd name="connsiteY3" fmla="*/ 0 h 2705301"/>
                  <a:gd name="connsiteX4" fmla="*/ 2393921 w 2393921"/>
                  <a:gd name="connsiteY4" fmla="*/ 1352651 h 2705301"/>
                  <a:gd name="connsiteX5" fmla="*/ 2068881 w 2393921"/>
                  <a:gd name="connsiteY5" fmla="*/ 2705301 h 2705301"/>
                  <a:gd name="connsiteX6" fmla="*/ 1550837 w 2393921"/>
                  <a:gd name="connsiteY6" fmla="*/ 2705301 h 2705301"/>
                  <a:gd name="connsiteX7" fmla="*/ 461910 w 2393921"/>
                  <a:gd name="connsiteY7" fmla="*/ 2705301 h 2705301"/>
                  <a:gd name="connsiteX8" fmla="*/ 171539 w 2393921"/>
                  <a:gd name="connsiteY8" fmla="*/ 2705301 h 2705301"/>
                  <a:gd name="connsiteX9" fmla="*/ 141061 w 2393921"/>
                  <a:gd name="connsiteY9" fmla="*/ 2695840 h 2705301"/>
                  <a:gd name="connsiteX10" fmla="*/ 0 w 2393921"/>
                  <a:gd name="connsiteY10" fmla="*/ 2483029 h 2705301"/>
                  <a:gd name="connsiteX11" fmla="*/ 0 w 2393921"/>
                  <a:gd name="connsiteY11" fmla="*/ 230961 h 2705301"/>
                  <a:gd name="connsiteX12" fmla="*/ 230961 w 2393921"/>
                  <a:gd name="connsiteY12" fmla="*/ 0 h 2705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3921" h="2705301">
                    <a:moveTo>
                      <a:pt x="230961" y="0"/>
                    </a:moveTo>
                    <a:lnTo>
                      <a:pt x="461910" y="0"/>
                    </a:lnTo>
                    <a:lnTo>
                      <a:pt x="1550837" y="0"/>
                    </a:lnTo>
                    <a:lnTo>
                      <a:pt x="2068881" y="0"/>
                    </a:lnTo>
                    <a:lnTo>
                      <a:pt x="2393921" y="1352651"/>
                    </a:lnTo>
                    <a:lnTo>
                      <a:pt x="2068881" y="2705301"/>
                    </a:lnTo>
                    <a:lnTo>
                      <a:pt x="1550837" y="2705301"/>
                    </a:lnTo>
                    <a:lnTo>
                      <a:pt x="461910" y="2705301"/>
                    </a:lnTo>
                    <a:lnTo>
                      <a:pt x="171539" y="2705301"/>
                    </a:lnTo>
                    <a:lnTo>
                      <a:pt x="141061" y="2695840"/>
                    </a:lnTo>
                    <a:cubicBezTo>
                      <a:pt x="58165" y="2660778"/>
                      <a:pt x="0" y="2578696"/>
                      <a:pt x="0" y="2483029"/>
                    </a:cubicBezTo>
                    <a:lnTo>
                      <a:pt x="0" y="230961"/>
                    </a:lnTo>
                    <a:cubicBezTo>
                      <a:pt x="0" y="103405"/>
                      <a:pt x="103405" y="0"/>
                      <a:pt x="230961" y="0"/>
                    </a:cubicBezTo>
                    <a:close/>
                  </a:path>
                </a:pathLst>
              </a:custGeom>
              <a:gradFill>
                <a:gsLst>
                  <a:gs pos="4000">
                    <a:srgbClr val="FEFEFE"/>
                  </a:gs>
                  <a:gs pos="4000">
                    <a:srgbClr val="FEFEFE"/>
                  </a:gs>
                  <a:gs pos="4000">
                    <a:srgbClr val="FEFEFE"/>
                  </a:gs>
                  <a:gs pos="0">
                    <a:schemeClr val="bg1"/>
                  </a:gs>
                  <a:gs pos="100000">
                    <a:schemeClr val="bg1">
                      <a:lumMod val="95000"/>
                    </a:schemeClr>
                  </a:gs>
                </a:gsLst>
                <a:lin ang="0" scaled="0"/>
              </a:gradFill>
              <a:ln>
                <a:solidFill>
                  <a:schemeClr val="tx2"/>
                </a:solidFill>
              </a:ln>
              <a:effectLst>
                <a:innerShdw blurRad="63500" dist="50800" dir="15180000">
                  <a:schemeClr val="bg1">
                    <a:lumMod val="50000"/>
                    <a:alpha val="50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2400" dirty="0"/>
              </a:p>
            </p:txBody>
          </p:sp>
          <p:sp>
            <p:nvSpPr>
              <p:cNvPr id="286" name="TextBox 285">
                <a:extLst>
                  <a:ext uri="{FF2B5EF4-FFF2-40B4-BE49-F238E27FC236}">
                    <a16:creationId xmlns:a16="http://schemas.microsoft.com/office/drawing/2014/main" xmlns="" id="{51ACF075-E1B8-4372-9488-244E03AF8721}"/>
                  </a:ext>
                </a:extLst>
              </p:cNvPr>
              <p:cNvSpPr txBox="1"/>
              <p:nvPr/>
            </p:nvSpPr>
            <p:spPr>
              <a:xfrm>
                <a:off x="1664647" y="1763340"/>
                <a:ext cx="1181814" cy="231571"/>
              </a:xfrm>
              <a:prstGeom prst="rect">
                <a:avLst/>
              </a:prstGeom>
              <a:noFill/>
            </p:spPr>
            <p:txBody>
              <a:bodyPr wrap="none" lIns="0" tIns="0" rIns="0" bIns="0" rtlCol="0">
                <a:spAutoFit/>
              </a:bodyPr>
              <a:lstStyle/>
              <a:p>
                <a:pPr algn="ctr" defTabSz="914377">
                  <a:defRPr/>
                </a:pPr>
                <a:r>
                  <a:rPr lang="ru" sz="2133" b="1">
                    <a:latin typeface="Arial" panose="020B0604020202020204"/>
                    <a:cs typeface="Arial" panose="020B0604020202020204" pitchFamily="34" charset="0"/>
                  </a:rPr>
                  <a:t>ИФН I типа</a:t>
                </a:r>
                <a:r>
                  <a:rPr lang="ru" sz="2133" b="1" baseline="30000">
                    <a:latin typeface="Arial" panose="020B0604020202020204"/>
                    <a:cs typeface="Arial" panose="020B0604020202020204" pitchFamily="34" charset="0"/>
                  </a:rPr>
                  <a:t>2</a:t>
                </a:r>
              </a:p>
            </p:txBody>
          </p:sp>
        </p:grpSp>
        <p:grpSp>
          <p:nvGrpSpPr>
            <p:cNvPr id="4" name="Group 3">
              <a:extLst>
                <a:ext uri="{FF2B5EF4-FFF2-40B4-BE49-F238E27FC236}">
                  <a16:creationId xmlns:a16="http://schemas.microsoft.com/office/drawing/2014/main" xmlns="" id="{0FFB767E-4A14-40B5-899D-9FCA14F94B19}"/>
                </a:ext>
              </a:extLst>
            </p:cNvPr>
            <p:cNvGrpSpPr/>
            <p:nvPr/>
          </p:nvGrpSpPr>
          <p:grpSpPr>
            <a:xfrm>
              <a:off x="1905000" y="2142357"/>
              <a:ext cx="736302" cy="1768879"/>
              <a:chOff x="1533467" y="2105137"/>
              <a:chExt cx="330219" cy="995330"/>
            </a:xfrm>
          </p:grpSpPr>
          <p:sp>
            <p:nvSpPr>
              <p:cNvPr id="287" name="TextBox 286">
                <a:extLst>
                  <a:ext uri="{FF2B5EF4-FFF2-40B4-BE49-F238E27FC236}">
                    <a16:creationId xmlns:a16="http://schemas.microsoft.com/office/drawing/2014/main" xmlns="" id="{56EDA620-921B-4AAC-A6CA-B58D728D750B}"/>
                  </a:ext>
                </a:extLst>
              </p:cNvPr>
              <p:cNvSpPr txBox="1"/>
              <p:nvPr/>
            </p:nvSpPr>
            <p:spPr>
              <a:xfrm>
                <a:off x="1573214" y="2105137"/>
                <a:ext cx="250723" cy="114063"/>
              </a:xfrm>
              <a:prstGeom prst="rect">
                <a:avLst/>
              </a:prstGeom>
              <a:noFill/>
            </p:spPr>
            <p:txBody>
              <a:bodyPr wrap="none" lIns="0" tIns="0" rIns="0" bIns="0" rtlCol="0">
                <a:spAutoFit/>
              </a:bodyPr>
              <a:lstStyle/>
              <a:p>
                <a:pPr algn="ctr" defTabSz="914377">
                  <a:defRPr/>
                </a:pPr>
                <a:r>
                  <a:rPr lang="ru" sz="1867">
                    <a:latin typeface="Arial" panose="020B0604020202020204"/>
                    <a:cs typeface="Arial" panose="020B0604020202020204" pitchFamily="34" charset="0"/>
                  </a:rPr>
                  <a:t>ИФН-α</a:t>
                </a:r>
              </a:p>
            </p:txBody>
          </p:sp>
          <p:sp>
            <p:nvSpPr>
              <p:cNvPr id="288" name="TextBox 287">
                <a:extLst>
                  <a:ext uri="{FF2B5EF4-FFF2-40B4-BE49-F238E27FC236}">
                    <a16:creationId xmlns:a16="http://schemas.microsoft.com/office/drawing/2014/main" xmlns="" id="{8E31F620-1F27-4B60-A2A4-FA1753942FEA}"/>
                  </a:ext>
                </a:extLst>
              </p:cNvPr>
              <p:cNvSpPr txBox="1"/>
              <p:nvPr/>
            </p:nvSpPr>
            <p:spPr>
              <a:xfrm>
                <a:off x="1573214" y="2318499"/>
                <a:ext cx="250723" cy="114063"/>
              </a:xfrm>
              <a:prstGeom prst="rect">
                <a:avLst/>
              </a:prstGeom>
              <a:noFill/>
            </p:spPr>
            <p:txBody>
              <a:bodyPr wrap="none" lIns="0" tIns="0" rIns="0" bIns="0" rtlCol="0">
                <a:spAutoFit/>
              </a:bodyPr>
              <a:lstStyle/>
              <a:p>
                <a:pPr algn="ctr" defTabSz="914377">
                  <a:defRPr/>
                </a:pPr>
                <a:r>
                  <a:rPr lang="ru" sz="1867">
                    <a:latin typeface="Arial" panose="020B0604020202020204"/>
                    <a:cs typeface="Arial" panose="020B0604020202020204" pitchFamily="34" charset="0"/>
                  </a:rPr>
                  <a:t>ИФН-β</a:t>
                </a:r>
              </a:p>
            </p:txBody>
          </p:sp>
          <p:sp>
            <p:nvSpPr>
              <p:cNvPr id="289" name="TextBox 288">
                <a:extLst>
                  <a:ext uri="{FF2B5EF4-FFF2-40B4-BE49-F238E27FC236}">
                    <a16:creationId xmlns:a16="http://schemas.microsoft.com/office/drawing/2014/main" xmlns="" id="{95F1D311-3E16-4072-8C68-BCDF7A449B1D}"/>
                  </a:ext>
                </a:extLst>
              </p:cNvPr>
              <p:cNvSpPr txBox="1"/>
              <p:nvPr/>
            </p:nvSpPr>
            <p:spPr>
              <a:xfrm>
                <a:off x="1533467" y="2986404"/>
                <a:ext cx="330219" cy="114063"/>
              </a:xfrm>
              <a:prstGeom prst="rect">
                <a:avLst/>
              </a:prstGeom>
              <a:noFill/>
            </p:spPr>
            <p:txBody>
              <a:bodyPr wrap="square" lIns="0" tIns="0" rIns="0" bIns="0" rtlCol="0">
                <a:spAutoFit/>
              </a:bodyPr>
              <a:lstStyle/>
              <a:p>
                <a:pPr algn="ctr" defTabSz="914377">
                  <a:defRPr/>
                </a:pPr>
                <a:r>
                  <a:rPr lang="ru" sz="1867">
                    <a:latin typeface="Arial" panose="020B0604020202020204"/>
                    <a:cs typeface="Arial" panose="020B0604020202020204" pitchFamily="34" charset="0"/>
                  </a:rPr>
                  <a:t>ИФН-ω</a:t>
                </a:r>
              </a:p>
            </p:txBody>
          </p:sp>
          <p:sp>
            <p:nvSpPr>
              <p:cNvPr id="290" name="TextBox 289">
                <a:extLst>
                  <a:ext uri="{FF2B5EF4-FFF2-40B4-BE49-F238E27FC236}">
                    <a16:creationId xmlns:a16="http://schemas.microsoft.com/office/drawing/2014/main" xmlns="" id="{CA86D81A-A9F3-45D0-B7A6-B10A96584A61}"/>
                  </a:ext>
                </a:extLst>
              </p:cNvPr>
              <p:cNvSpPr txBox="1"/>
              <p:nvPr/>
            </p:nvSpPr>
            <p:spPr>
              <a:xfrm>
                <a:off x="1552703" y="2756259"/>
                <a:ext cx="291747" cy="114063"/>
              </a:xfrm>
              <a:prstGeom prst="rect">
                <a:avLst/>
              </a:prstGeom>
              <a:noFill/>
            </p:spPr>
            <p:txBody>
              <a:bodyPr wrap="square" lIns="0" tIns="0" rIns="0" bIns="0" rtlCol="0">
                <a:spAutoFit/>
              </a:bodyPr>
              <a:lstStyle/>
              <a:p>
                <a:pPr algn="ctr" defTabSz="914377">
                  <a:defRPr/>
                </a:pPr>
                <a:r>
                  <a:rPr lang="ru" sz="1867">
                    <a:latin typeface="Arial" panose="020B0604020202020204"/>
                    <a:cs typeface="Arial" panose="020B0604020202020204" pitchFamily="34" charset="0"/>
                  </a:rPr>
                  <a:t>ИФН-κ</a:t>
                </a:r>
              </a:p>
            </p:txBody>
          </p:sp>
          <p:sp>
            <p:nvSpPr>
              <p:cNvPr id="291" name="TextBox 290">
                <a:extLst>
                  <a:ext uri="{FF2B5EF4-FFF2-40B4-BE49-F238E27FC236}">
                    <a16:creationId xmlns:a16="http://schemas.microsoft.com/office/drawing/2014/main" xmlns="" id="{39C54DBD-2400-46BA-9246-ADB6C2371F47}"/>
                  </a:ext>
                </a:extLst>
              </p:cNvPr>
              <p:cNvSpPr txBox="1"/>
              <p:nvPr/>
            </p:nvSpPr>
            <p:spPr>
              <a:xfrm>
                <a:off x="1558314" y="2526114"/>
                <a:ext cx="280525" cy="114063"/>
              </a:xfrm>
              <a:prstGeom prst="rect">
                <a:avLst/>
              </a:prstGeom>
              <a:noFill/>
            </p:spPr>
            <p:txBody>
              <a:bodyPr wrap="square" lIns="0" tIns="0" rIns="0" bIns="0" rtlCol="0">
                <a:spAutoFit/>
              </a:bodyPr>
              <a:lstStyle/>
              <a:p>
                <a:pPr algn="ctr" defTabSz="914377">
                  <a:defRPr/>
                </a:pPr>
                <a:r>
                  <a:rPr lang="ru" sz="1867">
                    <a:latin typeface="Arial" panose="020B0604020202020204"/>
                    <a:cs typeface="Arial" panose="020B0604020202020204" pitchFamily="34" charset="0"/>
                  </a:rPr>
                  <a:t>ИФН-ε</a:t>
                </a:r>
              </a:p>
            </p:txBody>
          </p:sp>
        </p:grpSp>
      </p:grpSp>
      <p:sp>
        <p:nvSpPr>
          <p:cNvPr id="72" name="TextBox 71">
            <a:extLst>
              <a:ext uri="{FF2B5EF4-FFF2-40B4-BE49-F238E27FC236}">
                <a16:creationId xmlns:a16="http://schemas.microsoft.com/office/drawing/2014/main" xmlns="" id="{5E778BA9-9F13-40DC-A2CC-2EDA88FC5B90}"/>
              </a:ext>
            </a:extLst>
          </p:cNvPr>
          <p:cNvSpPr txBox="1"/>
          <p:nvPr/>
        </p:nvSpPr>
        <p:spPr>
          <a:xfrm>
            <a:off x="4735133" y="3517504"/>
            <a:ext cx="1105305" cy="318100"/>
          </a:xfrm>
          <a:prstGeom prst="rect">
            <a:avLst/>
          </a:prstGeom>
          <a:noFill/>
        </p:spPr>
        <p:txBody>
          <a:bodyPr wrap="square" rtlCol="0">
            <a:spAutoFit/>
          </a:bodyPr>
          <a:lstStyle/>
          <a:p>
            <a:pPr algn="r" defTabSz="609585">
              <a:defRPr/>
            </a:pPr>
            <a:r>
              <a:rPr lang="ru" sz="1467" b="1">
                <a:solidFill>
                  <a:srgbClr val="000000"/>
                </a:solidFill>
                <a:latin typeface="Arial Narrow" panose="020B0604020202020204" pitchFamily="34" charset="0"/>
                <a:cs typeface="Arial Narrow" panose="020B0604020202020204" pitchFamily="34" charset="0"/>
              </a:rPr>
              <a:t>STAT1</a:t>
            </a:r>
          </a:p>
        </p:txBody>
      </p:sp>
      <p:sp>
        <p:nvSpPr>
          <p:cNvPr id="75" name="Rectangle: Rounded Corners 74">
            <a:extLst>
              <a:ext uri="{FF2B5EF4-FFF2-40B4-BE49-F238E27FC236}">
                <a16:creationId xmlns:a16="http://schemas.microsoft.com/office/drawing/2014/main" xmlns="" id="{9C0A6F64-69BA-4BD0-804D-D18678FCA232}"/>
              </a:ext>
            </a:extLst>
          </p:cNvPr>
          <p:cNvSpPr/>
          <p:nvPr/>
        </p:nvSpPr>
        <p:spPr>
          <a:xfrm rot="5400000">
            <a:off x="6235017" y="3426588"/>
            <a:ext cx="548884" cy="440760"/>
          </a:xfrm>
          <a:prstGeom prst="roundRect">
            <a:avLst/>
          </a:prstGeom>
          <a:gradFill flip="none" rotWithShape="1">
            <a:gsLst>
              <a:gs pos="84000">
                <a:srgbClr val="0070C0"/>
              </a:gs>
              <a:gs pos="94000">
                <a:schemeClr val="bg1"/>
              </a:gs>
            </a:gsLst>
            <a:path path="circle">
              <a:fillToRect l="100000" t="100000"/>
            </a:path>
            <a:tileRect r="-100000" b="-100000"/>
          </a:gradFill>
          <a:ln>
            <a:noFill/>
          </a:ln>
          <a:scene3d>
            <a:camera prst="orthographicFront"/>
            <a:lightRig rig="threePt" dir="t"/>
          </a:scene3d>
          <a:sp3d>
            <a:bevelT/>
          </a:sp3d>
        </p:spPr>
        <p:txBody>
          <a:bodyPr vert="horz" wrap="none" lIns="0" tIns="0" rIns="0" bIns="0" numCol="1" rtlCol="0" anchor="t" anchorCtr="0" compatLnSpc="1">
            <a:prstTxWarp prst="textNoShape">
              <a:avLst/>
            </a:prstTxWarp>
          </a:bodyPr>
          <a:lstStyle/>
          <a:p>
            <a:pPr defTabSz="609585">
              <a:defRPr/>
            </a:pPr>
            <a:endParaRPr lang="en-US" sz="2400" dirty="0">
              <a:solidFill>
                <a:srgbClr val="000000"/>
              </a:solidFill>
              <a:latin typeface="Arial"/>
            </a:endParaRPr>
          </a:p>
        </p:txBody>
      </p:sp>
      <p:sp>
        <p:nvSpPr>
          <p:cNvPr id="74" name="Oval 35">
            <a:extLst>
              <a:ext uri="{FF2B5EF4-FFF2-40B4-BE49-F238E27FC236}">
                <a16:creationId xmlns:a16="http://schemas.microsoft.com/office/drawing/2014/main" xmlns="" id="{FAEB13F2-FF48-454F-A136-6030A88CD843}"/>
              </a:ext>
            </a:extLst>
          </p:cNvPr>
          <p:cNvSpPr>
            <a:spLocks noChangeArrowheads="1"/>
          </p:cNvSpPr>
          <p:nvPr/>
        </p:nvSpPr>
        <p:spPr bwMode="auto">
          <a:xfrm>
            <a:off x="6270153" y="3580004"/>
            <a:ext cx="184143" cy="183907"/>
          </a:xfrm>
          <a:prstGeom prst="ellipse">
            <a:avLst/>
          </a:prstGeom>
          <a:gradFill flip="none" rotWithShape="1">
            <a:gsLst>
              <a:gs pos="0">
                <a:schemeClr val="bg2">
                  <a:lumMod val="20000"/>
                  <a:lumOff val="80000"/>
                </a:schemeClr>
              </a:gs>
              <a:gs pos="50000">
                <a:schemeClr val="bg2"/>
              </a:gs>
              <a:gs pos="100000">
                <a:schemeClr val="bg2">
                  <a:lumMod val="75000"/>
                </a:schemeClr>
              </a:gs>
            </a:gsLst>
            <a:path path="circle">
              <a:fillToRect l="50000" t="50000" r="50000" b="50000"/>
            </a:path>
            <a:tileRect/>
          </a:gradFill>
          <a:ln w="15875">
            <a:solidFill>
              <a:schemeClr val="bg1"/>
            </a:solidFill>
            <a:round/>
            <a:headEnd/>
            <a:tailEnd/>
          </a:ln>
        </p:spPr>
        <p:txBody>
          <a:bodyPr vert="horz" wrap="none" lIns="0" tIns="0" rIns="0" bIns="0" numCol="1" rtlCol="0" anchor="ctr" anchorCtr="0" compatLnSpc="1">
            <a:prstTxWarp prst="textNoShape">
              <a:avLst/>
            </a:prstTxWarp>
          </a:bodyPr>
          <a:lstStyle/>
          <a:p>
            <a:pPr algn="ctr" defTabSz="609585">
              <a:defRPr/>
            </a:pPr>
            <a:r>
              <a:rPr lang="ru" sz="1067">
                <a:solidFill>
                  <a:srgbClr val="000000"/>
                </a:solidFill>
                <a:latin typeface="Arial"/>
              </a:rPr>
              <a:t>Ф</a:t>
            </a:r>
          </a:p>
        </p:txBody>
      </p:sp>
      <p:sp>
        <p:nvSpPr>
          <p:cNvPr id="137" name="Oval 28">
            <a:extLst>
              <a:ext uri="{FF2B5EF4-FFF2-40B4-BE49-F238E27FC236}">
                <a16:creationId xmlns:a16="http://schemas.microsoft.com/office/drawing/2014/main" xmlns="" id="{DDCDE3E3-D980-424E-BC81-8A9A4F2CBDB5}"/>
              </a:ext>
            </a:extLst>
          </p:cNvPr>
          <p:cNvSpPr>
            <a:spLocks noChangeArrowheads="1"/>
          </p:cNvSpPr>
          <p:nvPr/>
        </p:nvSpPr>
        <p:spPr bwMode="auto">
          <a:xfrm>
            <a:off x="6053524" y="3846707"/>
            <a:ext cx="405960" cy="250373"/>
          </a:xfrm>
          <a:prstGeom prst="ellipse">
            <a:avLst/>
          </a:prstGeom>
          <a:gradFill flip="none" rotWithShape="1">
            <a:gsLst>
              <a:gs pos="0">
                <a:schemeClr val="accent6">
                  <a:lumMod val="20000"/>
                  <a:lumOff val="80000"/>
                </a:schemeClr>
              </a:gs>
              <a:gs pos="99000">
                <a:schemeClr val="accent6"/>
              </a:gs>
            </a:gsLst>
            <a:path path="circle">
              <a:fillToRect l="50000" t="50000" r="50000" b="50000"/>
            </a:path>
            <a:tileRect/>
          </a:gradFill>
          <a:ln>
            <a:noFill/>
          </a:ln>
        </p:spPr>
        <p:style>
          <a:lnRef idx="1">
            <a:schemeClr val="accent3"/>
          </a:lnRef>
          <a:fillRef idx="3">
            <a:schemeClr val="accent3"/>
          </a:fillRef>
          <a:effectRef idx="2">
            <a:schemeClr val="accent3"/>
          </a:effectRef>
          <a:fontRef idx="minor">
            <a:schemeClr val="lt1"/>
          </a:fontRef>
        </p:style>
        <p:txBody>
          <a:bodyPr vert="horz" wrap="none" lIns="0" tIns="0" rIns="0" bIns="0" numCol="1" rtlCol="0" anchor="t" anchorCtr="0" compatLnSpc="1">
            <a:prstTxWarp prst="textNoShape">
              <a:avLst/>
            </a:prstTxWarp>
          </a:bodyPr>
          <a:lstStyle/>
          <a:p>
            <a:pPr defTabSz="609585">
              <a:defRPr/>
            </a:pPr>
            <a:endParaRPr lang="en-US" sz="2400" dirty="0">
              <a:solidFill>
                <a:srgbClr val="FFFFFF"/>
              </a:solidFill>
              <a:latin typeface="Arial"/>
            </a:endParaRPr>
          </a:p>
        </p:txBody>
      </p:sp>
      <p:sp>
        <p:nvSpPr>
          <p:cNvPr id="139" name="TextBox 138">
            <a:extLst>
              <a:ext uri="{FF2B5EF4-FFF2-40B4-BE49-F238E27FC236}">
                <a16:creationId xmlns:a16="http://schemas.microsoft.com/office/drawing/2014/main" xmlns="" id="{588D4E67-3A18-44F6-BBDA-507B4B2CF39C}"/>
              </a:ext>
            </a:extLst>
          </p:cNvPr>
          <p:cNvSpPr txBox="1"/>
          <p:nvPr/>
        </p:nvSpPr>
        <p:spPr>
          <a:xfrm>
            <a:off x="5658052" y="3830306"/>
            <a:ext cx="1219949" cy="25654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800" b="1" i="0" u="none" strike="noStrike" cap="none" spc="0" normalizeH="0" baseline="0">
                <a:ln>
                  <a:noFill/>
                </a:ln>
                <a:solidFill>
                  <a:srgbClr val="000000"/>
                </a:solidFill>
                <a:effectLst/>
                <a:uLnTx/>
                <a:uFillTx/>
                <a:latin typeface="Arial" panose="020B0604020202020204"/>
              </a:defRPr>
            </a:lvl1pPr>
          </a:lstStyle>
          <a:p>
            <a:pPr defTabSz="609585">
              <a:defRPr/>
            </a:pPr>
            <a:r>
              <a:rPr lang="ru" sz="1067">
                <a:solidFill>
                  <a:schemeClr val="bg1"/>
                </a:solidFill>
              </a:rPr>
              <a:t>IRF9</a:t>
            </a:r>
          </a:p>
        </p:txBody>
      </p:sp>
      <p:sp>
        <p:nvSpPr>
          <p:cNvPr id="71" name="Slide Number Placeholder 33">
            <a:extLst>
              <a:ext uri="{FF2B5EF4-FFF2-40B4-BE49-F238E27FC236}">
                <a16:creationId xmlns:a16="http://schemas.microsoft.com/office/drawing/2014/main" xmlns="" id="{0BB3EE18-2CAB-4F3B-A468-63D33354310D}"/>
              </a:ext>
            </a:extLst>
          </p:cNvPr>
          <p:cNvSpPr txBox="1">
            <a:spLocks/>
          </p:cNvSpPr>
          <p:nvPr/>
        </p:nvSpPr>
        <p:spPr>
          <a:xfrm>
            <a:off x="1" y="6425395"/>
            <a:ext cx="424500" cy="243261"/>
          </a:xfrm>
          <a:prstGeom prst="rect">
            <a:avLst/>
          </a:prstGeom>
        </p:spPr>
        <p:txBody>
          <a:bodyPr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a:defRPr/>
            </a:pPr>
            <a:fld id="{3C4F54F3-C349-4609-AFEE-01462D5C7942}" type="slidenum">
              <a:rPr lang="en-GB" sz="1067" b="1">
                <a:solidFill>
                  <a:srgbClr val="000000"/>
                </a:solidFill>
                <a:latin typeface="Arial" pitchFamily="34" charset="0"/>
                <a:cs typeface="Arial" pitchFamily="34" charset="0"/>
              </a:rPr>
              <a:pPr rtl="0">
                <a:defRPr/>
              </a:pPr>
              <a:t>14</a:t>
            </a:fld>
            <a:endParaRPr lang="en-GB" sz="1067"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4530911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 name="Object 111" hidden="1">
            <a:extLst>
              <a:ext uri="{FF2B5EF4-FFF2-40B4-BE49-F238E27FC236}">
                <a16:creationId xmlns:a16="http://schemas.microsoft.com/office/drawing/2014/main" xmlns="" id="{245F4135-A7C3-4132-A034-E1F9DC2B33C1}"/>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4" name="think-cell Slide" r:id="rId5" imgW="499" imgH="499" progId="TCLayout.ActiveDocument.1">
                  <p:embed/>
                </p:oleObj>
              </mc:Choice>
              <mc:Fallback>
                <p:oleObj name="think-cell Slide" r:id="rId5" imgW="499" imgH="499" progId="TCLayout.ActiveDocument.1">
                  <p:embed/>
                  <p:pic>
                    <p:nvPicPr>
                      <p:cNvPr id="112" name="Object 111" hidden="1">
                        <a:extLst>
                          <a:ext uri="{FF2B5EF4-FFF2-40B4-BE49-F238E27FC236}">
                            <a16:creationId xmlns:a16="http://schemas.microsoft.com/office/drawing/2014/main" xmlns="" id="{245F4135-A7C3-4132-A034-E1F9DC2B33C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2" name="Straight Connector 1">
            <a:extLst>
              <a:ext uri="{FF2B5EF4-FFF2-40B4-BE49-F238E27FC236}">
                <a16:creationId xmlns:a16="http://schemas.microsoft.com/office/drawing/2014/main" xmlns="" id="{BC2D1655-240B-4798-BD12-08455183FF1A}"/>
              </a:ext>
            </a:extLst>
          </p:cNvPr>
          <p:cNvCxnSpPr/>
          <p:nvPr/>
        </p:nvCxnSpPr>
        <p:spPr>
          <a:xfrm>
            <a:off x="6553" y="1253812"/>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xmlns="" id="{8A9C501E-CC55-4899-8DDA-768A20D5E92C}"/>
              </a:ext>
            </a:extLst>
          </p:cNvPr>
          <p:cNvSpPr txBox="1">
            <a:spLocks/>
          </p:cNvSpPr>
          <p:nvPr/>
        </p:nvSpPr>
        <p:spPr>
          <a:xfrm>
            <a:off x="-19028" y="230066"/>
            <a:ext cx="10436657" cy="832799"/>
          </a:xfrm>
          <a:prstGeom prst="rect">
            <a:avLst/>
          </a:prstGeom>
        </p:spPr>
        <p:txBody>
          <a:bodyPr vert="horz" lIns="91440" tIns="45720" rIns="91440" bIns="45720" rtlCol="0" anchor="ctr">
            <a:noAutofit/>
          </a:bodyPr>
          <a:lstStyle>
            <a:defPPr>
              <a:defRPr lang="en-US"/>
            </a:defPPr>
            <a:lvl1pPr algn="ctr">
              <a:spcBef>
                <a:spcPct val="0"/>
              </a:spcBef>
              <a:buNone/>
              <a:defRPr sz="2400" b="1" i="0">
                <a:solidFill>
                  <a:srgbClr val="5E2D5F"/>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ru-RU" sz="2000" dirty="0"/>
              <a:t>При СКВ генетические, гормональные триггеры и факторы внешней среды вызывают разрушение клеток и высвобождение ядерных антигенов</a:t>
            </a:r>
            <a:r>
              <a:rPr lang="en-US" sz="2000" baseline="30000" dirty="0"/>
              <a:t>1-6</a:t>
            </a:r>
          </a:p>
        </p:txBody>
      </p:sp>
      <p:pic>
        <p:nvPicPr>
          <p:cNvPr id="4" name="MILD BG Layer">
            <a:extLst>
              <a:ext uri="{FF2B5EF4-FFF2-40B4-BE49-F238E27FC236}">
                <a16:creationId xmlns:a16="http://schemas.microsoft.com/office/drawing/2014/main" xmlns="" id="{4A768084-BF9A-4AF2-8360-51154E97CFD5}"/>
              </a:ext>
            </a:extLst>
          </p:cNvPr>
          <p:cNvPicPr>
            <a:picLocks noChangeAspect="1"/>
          </p:cNvPicPr>
          <p:nvPr/>
        </p:nvPicPr>
        <p:blipFill>
          <a:blip r:embed="rId7" cstate="print">
            <a:extLst>
              <a:ext uri="{28A0092B-C50C-407E-A947-70E740481C1C}">
                <a14:useLocalDpi xmlns:a14="http://schemas.microsoft.com/office/drawing/2010/main" val="0"/>
              </a:ext>
            </a:extLst>
          </a:blip>
          <a:srcRect t="990" b="990"/>
          <a:stretch/>
        </p:blipFill>
        <p:spPr>
          <a:xfrm>
            <a:off x="576554" y="1280845"/>
            <a:ext cx="11615446" cy="4832857"/>
          </a:xfrm>
          <a:prstGeom prst="rect">
            <a:avLst/>
          </a:prstGeom>
        </p:spPr>
      </p:pic>
      <p:sp>
        <p:nvSpPr>
          <p:cNvPr id="5" name="Rectangle 4">
            <a:extLst>
              <a:ext uri="{FF2B5EF4-FFF2-40B4-BE49-F238E27FC236}">
                <a16:creationId xmlns:a16="http://schemas.microsoft.com/office/drawing/2014/main" xmlns="" id="{3256541F-C37B-4EE3-B981-F5C3912D8E8A}"/>
              </a:ext>
            </a:extLst>
          </p:cNvPr>
          <p:cNvSpPr/>
          <p:nvPr/>
        </p:nvSpPr>
        <p:spPr>
          <a:xfrm>
            <a:off x="-1" y="1253812"/>
            <a:ext cx="625039" cy="4849979"/>
          </a:xfrm>
          <a:prstGeom prst="rect">
            <a:avLst/>
          </a:prstGeom>
          <a:solidFill>
            <a:srgbClr val="C3D8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6" name="Healthy BG">
            <a:extLst>
              <a:ext uri="{FF2B5EF4-FFF2-40B4-BE49-F238E27FC236}">
                <a16:creationId xmlns:a16="http://schemas.microsoft.com/office/drawing/2014/main" xmlns="" id="{2DDBF1A8-998B-484F-B8D1-DC22668EC992}"/>
              </a:ext>
            </a:extLst>
          </p:cNvPr>
          <p:cNvPicPr>
            <a:picLocks noChangeAspect="1"/>
          </p:cNvPicPr>
          <p:nvPr/>
        </p:nvPicPr>
        <p:blipFill>
          <a:blip r:embed="rId8" cstate="print">
            <a:extLst>
              <a:ext uri="{28A0092B-C50C-407E-A947-70E740481C1C}">
                <a14:useLocalDpi xmlns:a14="http://schemas.microsoft.com/office/drawing/2010/main" val="0"/>
              </a:ext>
            </a:extLst>
          </a:blip>
          <a:srcRect t="990" b="990"/>
          <a:stretch/>
        </p:blipFill>
        <p:spPr>
          <a:xfrm>
            <a:off x="70338" y="1262614"/>
            <a:ext cx="12121662" cy="4832857"/>
          </a:xfrm>
          <a:prstGeom prst="rect">
            <a:avLst/>
          </a:prstGeom>
        </p:spPr>
      </p:pic>
      <p:pic>
        <p:nvPicPr>
          <p:cNvPr id="7" name="Cell 1" descr="A picture containing pool ball, night sky&#10;&#10;Description automatically generated">
            <a:extLst>
              <a:ext uri="{FF2B5EF4-FFF2-40B4-BE49-F238E27FC236}">
                <a16:creationId xmlns:a16="http://schemas.microsoft.com/office/drawing/2014/main" xmlns="" id="{61D76985-8179-4CDF-B911-3F4435ED839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3906" t="36389" r="28326" b="22353"/>
          <a:stretch/>
        </p:blipFill>
        <p:spPr>
          <a:xfrm>
            <a:off x="3870963" y="2401886"/>
            <a:ext cx="920704" cy="920704"/>
          </a:xfrm>
          <a:prstGeom prst="rect">
            <a:avLst/>
          </a:prstGeom>
        </p:spPr>
      </p:pic>
      <p:sp>
        <p:nvSpPr>
          <p:cNvPr id="8" name="TextBox 7">
            <a:extLst>
              <a:ext uri="{FF2B5EF4-FFF2-40B4-BE49-F238E27FC236}">
                <a16:creationId xmlns:a16="http://schemas.microsoft.com/office/drawing/2014/main" xmlns="" id="{BDA3BAE9-10FB-4039-9D9F-C88F07EB889C}"/>
              </a:ext>
            </a:extLst>
          </p:cNvPr>
          <p:cNvSpPr txBox="1"/>
          <p:nvPr/>
        </p:nvSpPr>
        <p:spPr>
          <a:xfrm>
            <a:off x="70338" y="6188310"/>
            <a:ext cx="11964273" cy="7463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ИФН - интерферон</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ru-RU"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pDC</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ru-RU"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пДК – плазмоцитоидная дендритная клетка; СКВ – системная красная волчанка, ОРВИ- острая респираторная вирусная инфекция, КОК-комбинированные оральные контрацептивы. </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T-Cell- </a:t>
            </a:r>
            <a:r>
              <a:rPr kumimoji="0" lang="ru-RU"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т-лимфоцит, В-</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Cell</a:t>
            </a:r>
            <a:r>
              <a:rPr kumimoji="0" lang="ru-RU"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-В лимфоцит,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apoptopic</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-cell</a:t>
            </a:r>
            <a:r>
              <a:rPr kumimoji="0" lang="ru-RU"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ru-RU"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апоптотическая</a:t>
            </a:r>
            <a:r>
              <a:rPr kumimoji="0" lang="ru-RU"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клетка,,</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neutrophil-</a:t>
            </a:r>
            <a:r>
              <a:rPr kumimoji="0" lang="ru-RU"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нейтрофил, </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monocyte</a:t>
            </a:r>
            <a:r>
              <a:rPr kumimoji="0" lang="ru-RU"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-моноцит</a:t>
            </a:r>
          </a:p>
          <a:p>
            <a:pPr algn="ctr">
              <a:defRPr/>
            </a:pPr>
            <a:r>
              <a:rPr lang="ru-RU" sz="900" dirty="0"/>
              <a:t>Из личного архива автора Носовой Е.Г., Курганская областная клиническая </a:t>
            </a:r>
            <a:r>
              <a:rPr lang="ru-RU" sz="900" dirty="0" err="1"/>
              <a:t>больница,г</a:t>
            </a:r>
            <a:r>
              <a:rPr lang="ru-RU" sz="900" dirty="0"/>
              <a:t>. Курган, 2023г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Kim JM, et al. </a:t>
            </a:r>
            <a:r>
              <a:rPr kumimoji="0" lang="en-US"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Int J Mol Sci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2015;16(6):14158-14170. </a:t>
            </a: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Rönnblom L, Elkon KB. </a:t>
            </a:r>
            <a:r>
              <a:rPr kumimoji="0" lang="en-US"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Nat Rev Rheumatol</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2010;6(6):339-347. </a:t>
            </a: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Wahren-Herlenius M, Dorner T. </a:t>
            </a:r>
            <a:r>
              <a:rPr kumimoji="0" lang="en-US"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Lancet</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2013;382(9894):819-831. </a:t>
            </a: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Dennis GJ. </a:t>
            </a:r>
            <a:r>
              <a:rPr kumimoji="0" lang="en-US"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Clin Pharmacol Ther</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2012;91:143-149. </a:t>
            </a: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Rönnblom L. </a:t>
            </a:r>
            <a:r>
              <a:rPr kumimoji="0" lang="en-US"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Upsala J Med Sci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2011;116:227-237. </a:t>
            </a: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Rönnblom L, Leonard D. </a:t>
            </a:r>
            <a:r>
              <a:rPr kumimoji="0" lang="en-US"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Lupus Sci Med. </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2019;6(1):e000270. </a:t>
            </a: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7.</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Morawski PA, Bolland S. </a:t>
            </a:r>
            <a:r>
              <a:rPr kumimoji="0" lang="en-US" sz="8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Trends Immunol. </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2017;38(5):373-382. </a:t>
            </a:r>
            <a:endPar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11" name="Straight Connector 10">
            <a:extLst>
              <a:ext uri="{FF2B5EF4-FFF2-40B4-BE49-F238E27FC236}">
                <a16:creationId xmlns:a16="http://schemas.microsoft.com/office/drawing/2014/main" xmlns="" id="{1BBB66D7-3768-4F24-904C-707CC0127227}"/>
              </a:ext>
            </a:extLst>
          </p:cNvPr>
          <p:cNvCxnSpPr>
            <a:cxnSpLocks/>
          </p:cNvCxnSpPr>
          <p:nvPr/>
        </p:nvCxnSpPr>
        <p:spPr>
          <a:xfrm>
            <a:off x="0" y="6121546"/>
            <a:ext cx="12192000" cy="0"/>
          </a:xfrm>
          <a:prstGeom prst="line">
            <a:avLst/>
          </a:prstGeom>
          <a:ln>
            <a:gradFill>
              <a:gsLst>
                <a:gs pos="0">
                  <a:srgbClr val="851B55"/>
                </a:gs>
                <a:gs pos="100000">
                  <a:srgbClr val="25408F"/>
                </a:gs>
              </a:gsLst>
              <a:lin ang="7200000" scaled="0"/>
            </a:gradFill>
          </a:ln>
          <a:effectLst/>
        </p:spPr>
        <p:style>
          <a:lnRef idx="2">
            <a:schemeClr val="accent1"/>
          </a:lnRef>
          <a:fillRef idx="0">
            <a:schemeClr val="accent1"/>
          </a:fillRef>
          <a:effectRef idx="1">
            <a:schemeClr val="accent1"/>
          </a:effectRef>
          <a:fontRef idx="minor">
            <a:schemeClr val="tx1"/>
          </a:fontRef>
        </p:style>
      </p:cxnSp>
      <p:pic>
        <p:nvPicPr>
          <p:cNvPr id="12" name="Neutrophil 1">
            <a:extLst>
              <a:ext uri="{FF2B5EF4-FFF2-40B4-BE49-F238E27FC236}">
                <a16:creationId xmlns:a16="http://schemas.microsoft.com/office/drawing/2014/main" xmlns="" id="{51E2B8F2-51AF-403E-B88D-9D12676F374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3913" t="28656" r="12186"/>
          <a:stretch/>
        </p:blipFill>
        <p:spPr>
          <a:xfrm>
            <a:off x="2126471" y="1380353"/>
            <a:ext cx="773184" cy="784042"/>
          </a:xfrm>
          <a:prstGeom prst="rect">
            <a:avLst/>
          </a:prstGeom>
        </p:spPr>
      </p:pic>
      <p:pic>
        <p:nvPicPr>
          <p:cNvPr id="13" name="Apoptotic Cell 1" descr="A picture containing text&#10;&#10;Description automatically generated">
            <a:extLst>
              <a:ext uri="{FF2B5EF4-FFF2-40B4-BE49-F238E27FC236}">
                <a16:creationId xmlns:a16="http://schemas.microsoft.com/office/drawing/2014/main" xmlns="" id="{105FB4BD-F42F-46C9-B50E-212514995642}"/>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6552" t="30860" r="17972" b="18951"/>
          <a:stretch/>
        </p:blipFill>
        <p:spPr>
          <a:xfrm>
            <a:off x="3437319" y="2307166"/>
            <a:ext cx="1598352" cy="1116011"/>
          </a:xfrm>
          <a:prstGeom prst="rect">
            <a:avLst/>
          </a:prstGeom>
        </p:spPr>
      </p:pic>
      <p:grpSp>
        <p:nvGrpSpPr>
          <p:cNvPr id="14" name="Trigger arrows">
            <a:extLst>
              <a:ext uri="{FF2B5EF4-FFF2-40B4-BE49-F238E27FC236}">
                <a16:creationId xmlns:a16="http://schemas.microsoft.com/office/drawing/2014/main" xmlns="" id="{FDE77186-5432-4BEA-8601-6977E8D49C7C}"/>
              </a:ext>
            </a:extLst>
          </p:cNvPr>
          <p:cNvGrpSpPr/>
          <p:nvPr/>
        </p:nvGrpSpPr>
        <p:grpSpPr>
          <a:xfrm rot="17839334">
            <a:off x="2672643" y="3713151"/>
            <a:ext cx="1600420" cy="504136"/>
            <a:chOff x="2001078" y="2335696"/>
            <a:chExt cx="1388166" cy="559904"/>
          </a:xfrm>
        </p:grpSpPr>
        <p:cxnSp>
          <p:nvCxnSpPr>
            <p:cNvPr id="15" name="Straight Arrow Connector 14">
              <a:extLst>
                <a:ext uri="{FF2B5EF4-FFF2-40B4-BE49-F238E27FC236}">
                  <a16:creationId xmlns:a16="http://schemas.microsoft.com/office/drawing/2014/main" xmlns="" id="{662CFD4A-6817-410F-92C5-18B52C5EA07F}"/>
                </a:ext>
              </a:extLst>
            </p:cNvPr>
            <p:cNvCxnSpPr/>
            <p:nvPr/>
          </p:nvCxnSpPr>
          <p:spPr>
            <a:xfrm>
              <a:off x="2206487" y="2335696"/>
              <a:ext cx="924340" cy="248478"/>
            </a:xfrm>
            <a:prstGeom prst="straightConnector1">
              <a:avLst/>
            </a:prstGeom>
            <a:ln w="34925">
              <a:solidFill>
                <a:schemeClr val="tx1"/>
              </a:solidFill>
              <a:headEnd w="lg" len="lg"/>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xmlns="" id="{B7C65E05-350B-4FBF-8C2D-F61D64CAE904}"/>
                </a:ext>
              </a:extLst>
            </p:cNvPr>
            <p:cNvCxnSpPr/>
            <p:nvPr/>
          </p:nvCxnSpPr>
          <p:spPr>
            <a:xfrm>
              <a:off x="2464904" y="2584173"/>
              <a:ext cx="924340" cy="248478"/>
            </a:xfrm>
            <a:prstGeom prst="straightConnector1">
              <a:avLst/>
            </a:prstGeom>
            <a:ln w="34925">
              <a:solidFill>
                <a:schemeClr val="tx1"/>
              </a:solidFill>
              <a:headEnd w="lg" len="lg"/>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xmlns="" id="{8F4FE8E8-D3DC-4349-B3B0-AE4D55147FF4}"/>
                </a:ext>
              </a:extLst>
            </p:cNvPr>
            <p:cNvCxnSpPr/>
            <p:nvPr/>
          </p:nvCxnSpPr>
          <p:spPr>
            <a:xfrm>
              <a:off x="2001078" y="2647122"/>
              <a:ext cx="924340" cy="248478"/>
            </a:xfrm>
            <a:prstGeom prst="straightConnector1">
              <a:avLst/>
            </a:prstGeom>
            <a:ln w="34925">
              <a:solidFill>
                <a:schemeClr val="tx1"/>
              </a:solidFill>
              <a:headEnd w="lg" len="lg"/>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sp>
        <p:nvSpPr>
          <p:cNvPr id="18" name="Oval 17">
            <a:extLst>
              <a:ext uri="{FF2B5EF4-FFF2-40B4-BE49-F238E27FC236}">
                <a16:creationId xmlns:a16="http://schemas.microsoft.com/office/drawing/2014/main" xmlns="" id="{51456897-386B-46D9-8194-15F822B1A356}"/>
              </a:ext>
            </a:extLst>
          </p:cNvPr>
          <p:cNvSpPr/>
          <p:nvPr/>
        </p:nvSpPr>
        <p:spPr>
          <a:xfrm>
            <a:off x="975780" y="2842361"/>
            <a:ext cx="1422526" cy="1162801"/>
          </a:xfrm>
          <a:prstGeom prst="ellipse">
            <a:avLst/>
          </a:prstGeom>
          <a:gradFill flip="none" rotWithShape="1">
            <a:gsLst>
              <a:gs pos="0">
                <a:srgbClr val="851B55"/>
              </a:gs>
              <a:gs pos="100000">
                <a:srgbClr val="25408F"/>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0" tIns="0" rIns="252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xmlns="" id="{F2D6158C-D048-46F3-80D7-2BA2947B6768}"/>
              </a:ext>
            </a:extLst>
          </p:cNvPr>
          <p:cNvSpPr txBox="1"/>
          <p:nvPr/>
        </p:nvSpPr>
        <p:spPr>
          <a:xfrm>
            <a:off x="912036" y="3079841"/>
            <a:ext cx="1572157" cy="646331"/>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ru-RU" sz="1200" b="1" i="0" u="none" strike="noStrike" kern="1200" cap="none" spc="0" normalizeH="0" baseline="0" noProof="0" dirty="0">
                <a:ln>
                  <a:noFill/>
                </a:ln>
                <a:solidFill>
                  <a:srgbClr val="FFFFFF"/>
                </a:solidFill>
                <a:effectLst/>
                <a:uLnTx/>
                <a:uFillTx/>
                <a:ea typeface="ＭＳ Ｐゴシック"/>
                <a:cs typeface="Arial" panose="020B0604020202020204" pitchFamily="34" charset="0"/>
              </a:rPr>
              <a:t>Генетические, гормональные триггеры</a:t>
            </a:r>
            <a:endParaRPr kumimoji="0" lang="en-US" sz="1200" b="1" i="0" u="none" strike="noStrike" kern="1200" cap="none" spc="0" normalizeH="0" baseline="0" noProof="0" dirty="0">
              <a:ln>
                <a:noFill/>
              </a:ln>
              <a:solidFill>
                <a:srgbClr val="FFFFFF"/>
              </a:solidFill>
              <a:effectLst/>
              <a:uLnTx/>
              <a:uFillTx/>
              <a:ea typeface="ＭＳ Ｐゴシック"/>
              <a:cs typeface="Arial" panose="020B0604020202020204" pitchFamily="34" charset="0"/>
            </a:endParaRPr>
          </a:p>
        </p:txBody>
      </p:sp>
      <p:grpSp>
        <p:nvGrpSpPr>
          <p:cNvPr id="21" name="Group 20">
            <a:extLst>
              <a:ext uri="{FF2B5EF4-FFF2-40B4-BE49-F238E27FC236}">
                <a16:creationId xmlns:a16="http://schemas.microsoft.com/office/drawing/2014/main" xmlns="" id="{7623A700-9657-4AE9-BEAA-2F72DE510090}"/>
              </a:ext>
            </a:extLst>
          </p:cNvPr>
          <p:cNvGrpSpPr/>
          <p:nvPr/>
        </p:nvGrpSpPr>
        <p:grpSpPr>
          <a:xfrm>
            <a:off x="4100353" y="2862238"/>
            <a:ext cx="427104" cy="246221"/>
            <a:chOff x="4100353" y="2862238"/>
            <a:chExt cx="427104" cy="246221"/>
          </a:xfrm>
        </p:grpSpPr>
        <p:sp>
          <p:nvSpPr>
            <p:cNvPr id="22" name="Rectangle: Rounded Corners 21">
              <a:extLst>
                <a:ext uri="{FF2B5EF4-FFF2-40B4-BE49-F238E27FC236}">
                  <a16:creationId xmlns:a16="http://schemas.microsoft.com/office/drawing/2014/main" xmlns="" id="{AC2C7308-EECA-4567-B2DD-015614B7B433}"/>
                </a:ext>
              </a:extLst>
            </p:cNvPr>
            <p:cNvSpPr/>
            <p:nvPr/>
          </p:nvSpPr>
          <p:spPr>
            <a:xfrm>
              <a:off x="4188619" y="2934529"/>
              <a:ext cx="273844" cy="128250"/>
            </a:xfrm>
            <a:prstGeom prst="roundRect">
              <a:avLst>
                <a:gd name="adj" fmla="val 34942"/>
              </a:avLst>
            </a:prstGeom>
            <a:solidFill>
              <a:srgbClr val="4F14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TextBox 22">
              <a:extLst>
                <a:ext uri="{FF2B5EF4-FFF2-40B4-BE49-F238E27FC236}">
                  <a16:creationId xmlns:a16="http://schemas.microsoft.com/office/drawing/2014/main" xmlns="" id="{92028F41-147C-4D06-ACAA-74393EAA1718}"/>
                </a:ext>
              </a:extLst>
            </p:cNvPr>
            <p:cNvSpPr txBox="1"/>
            <p:nvPr/>
          </p:nvSpPr>
          <p:spPr>
            <a:xfrm>
              <a:off x="4100353" y="2862238"/>
              <a:ext cx="427104" cy="246221"/>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cell</a:t>
              </a:r>
            </a:p>
          </p:txBody>
        </p:sp>
      </p:grpSp>
      <p:pic>
        <p:nvPicPr>
          <p:cNvPr id="28" name="Arrow 1 at IFN" descr="A white letter on a black background&#10;&#10;Description automatically generated with medium confidence">
            <a:extLst>
              <a:ext uri="{FF2B5EF4-FFF2-40B4-BE49-F238E27FC236}">
                <a16:creationId xmlns:a16="http://schemas.microsoft.com/office/drawing/2014/main" xmlns="" id="{B46A7E69-3860-4A7C-B777-7F57FD658C2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49711" y="2695615"/>
            <a:ext cx="418687" cy="1792841"/>
          </a:xfrm>
          <a:prstGeom prst="rect">
            <a:avLst/>
          </a:prstGeom>
        </p:spPr>
      </p:pic>
      <p:grpSp>
        <p:nvGrpSpPr>
          <p:cNvPr id="29" name="PDC Complex">
            <a:extLst>
              <a:ext uri="{FF2B5EF4-FFF2-40B4-BE49-F238E27FC236}">
                <a16:creationId xmlns:a16="http://schemas.microsoft.com/office/drawing/2014/main" xmlns="" id="{C7F2C541-EE9C-416E-B11D-CCA33548212C}"/>
              </a:ext>
            </a:extLst>
          </p:cNvPr>
          <p:cNvGrpSpPr/>
          <p:nvPr/>
        </p:nvGrpSpPr>
        <p:grpSpPr>
          <a:xfrm>
            <a:off x="5815733" y="1860043"/>
            <a:ext cx="982736" cy="1104745"/>
            <a:chOff x="5491161" y="2133600"/>
            <a:chExt cx="868581" cy="995362"/>
          </a:xfrm>
        </p:grpSpPr>
        <p:pic>
          <p:nvPicPr>
            <p:cNvPr id="30" name="Picture 29" descr="A picture containing text&#10;&#10;Description automatically generated">
              <a:extLst>
                <a:ext uri="{FF2B5EF4-FFF2-40B4-BE49-F238E27FC236}">
                  <a16:creationId xmlns:a16="http://schemas.microsoft.com/office/drawing/2014/main" xmlns="" id="{0382B275-73CE-4A45-A3DF-CF92029810E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43548" y="2215695"/>
              <a:ext cx="252413" cy="300492"/>
            </a:xfrm>
            <a:prstGeom prst="rect">
              <a:avLst/>
            </a:prstGeom>
          </p:spPr>
        </p:pic>
        <p:pic>
          <p:nvPicPr>
            <p:cNvPr id="31" name="Picture 30" descr="A picture containing text&#10;&#10;Description automatically generated">
              <a:extLst>
                <a:ext uri="{FF2B5EF4-FFF2-40B4-BE49-F238E27FC236}">
                  <a16:creationId xmlns:a16="http://schemas.microsoft.com/office/drawing/2014/main" xmlns="" id="{169E2B9D-7469-4986-BB85-AF6147FE9DB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72148" y="2133600"/>
              <a:ext cx="252413" cy="300492"/>
            </a:xfrm>
            <a:prstGeom prst="rect">
              <a:avLst/>
            </a:prstGeom>
          </p:spPr>
        </p:pic>
        <p:pic>
          <p:nvPicPr>
            <p:cNvPr id="32" name="Picture 31" descr="A picture containing icon&#10;&#10;Description automatically generated">
              <a:extLst>
                <a:ext uri="{FF2B5EF4-FFF2-40B4-BE49-F238E27FC236}">
                  <a16:creationId xmlns:a16="http://schemas.microsoft.com/office/drawing/2014/main" xmlns="" id="{1F8257BB-B417-47D6-814D-DFEA7BA1C4EB}"/>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0364" t="20000" r="12801" b="6429"/>
            <a:stretch/>
          </p:blipFill>
          <p:spPr>
            <a:xfrm>
              <a:off x="5491161" y="2319336"/>
              <a:ext cx="868581" cy="809626"/>
            </a:xfrm>
            <a:prstGeom prst="rect">
              <a:avLst/>
            </a:prstGeom>
          </p:spPr>
        </p:pic>
      </p:grpSp>
      <p:pic>
        <p:nvPicPr>
          <p:cNvPr id="33" name="DNA Single" descr="A picture containing text, clipart&#10;&#10;Description automatically generated">
            <a:extLst>
              <a:ext uri="{FF2B5EF4-FFF2-40B4-BE49-F238E27FC236}">
                <a16:creationId xmlns:a16="http://schemas.microsoft.com/office/drawing/2014/main" xmlns="" id="{3026D568-AD6C-4356-A752-F07FA07E3EF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525438">
            <a:off x="5805024" y="1984148"/>
            <a:ext cx="277951" cy="145018"/>
          </a:xfrm>
          <a:prstGeom prst="rect">
            <a:avLst/>
          </a:prstGeom>
        </p:spPr>
      </p:pic>
      <p:pic>
        <p:nvPicPr>
          <p:cNvPr id="34" name="DNA Double" descr="A black and white image of a person's face&#10;&#10;Description automatically generated with low confidence">
            <a:extLst>
              <a:ext uri="{FF2B5EF4-FFF2-40B4-BE49-F238E27FC236}">
                <a16:creationId xmlns:a16="http://schemas.microsoft.com/office/drawing/2014/main" xmlns="" id="{7598A8DB-7B11-42B3-857F-6EC7C731B53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6723864">
            <a:off x="6054588" y="1860648"/>
            <a:ext cx="203923" cy="244708"/>
          </a:xfrm>
          <a:prstGeom prst="rect">
            <a:avLst/>
          </a:prstGeom>
        </p:spPr>
      </p:pic>
      <p:pic>
        <p:nvPicPr>
          <p:cNvPr id="35" name="T cell" descr="Diagram&#10;&#10;Description automatically generated">
            <a:extLst>
              <a:ext uri="{FF2B5EF4-FFF2-40B4-BE49-F238E27FC236}">
                <a16:creationId xmlns:a16="http://schemas.microsoft.com/office/drawing/2014/main" xmlns="" id="{847FB51D-419C-4310-8BAF-74EAE5A5C0E8}"/>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8223" t="10497" r="15142" b="23091"/>
          <a:stretch/>
        </p:blipFill>
        <p:spPr>
          <a:xfrm>
            <a:off x="6184651" y="4314891"/>
            <a:ext cx="769534" cy="814470"/>
          </a:xfrm>
          <a:prstGeom prst="rect">
            <a:avLst/>
          </a:prstGeom>
        </p:spPr>
      </p:pic>
      <p:pic>
        <p:nvPicPr>
          <p:cNvPr id="36" name="B cell" descr="Diagram, icon&#10;&#10;Description automatically generated">
            <a:extLst>
              <a:ext uri="{FF2B5EF4-FFF2-40B4-BE49-F238E27FC236}">
                <a16:creationId xmlns:a16="http://schemas.microsoft.com/office/drawing/2014/main" xmlns="" id="{A31CCF94-78FB-4901-A4FC-4F3ED1216120}"/>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8016" t="6149" r="11842" b="21623"/>
          <a:stretch/>
        </p:blipFill>
        <p:spPr>
          <a:xfrm>
            <a:off x="7159675" y="4655454"/>
            <a:ext cx="1127119" cy="1222261"/>
          </a:xfrm>
          <a:prstGeom prst="rect">
            <a:avLst/>
          </a:prstGeom>
        </p:spPr>
      </p:pic>
      <p:grpSp>
        <p:nvGrpSpPr>
          <p:cNvPr id="37" name="IFN Batch 2">
            <a:extLst>
              <a:ext uri="{FF2B5EF4-FFF2-40B4-BE49-F238E27FC236}">
                <a16:creationId xmlns:a16="http://schemas.microsoft.com/office/drawing/2014/main" xmlns="" id="{70393788-3EBA-497F-948F-F2863385D604}"/>
              </a:ext>
            </a:extLst>
          </p:cNvPr>
          <p:cNvGrpSpPr/>
          <p:nvPr/>
        </p:nvGrpSpPr>
        <p:grpSpPr>
          <a:xfrm>
            <a:off x="6483256" y="4213622"/>
            <a:ext cx="1534923" cy="914917"/>
            <a:chOff x="6192663" y="4239803"/>
            <a:chExt cx="1613055" cy="961489"/>
          </a:xfrm>
        </p:grpSpPr>
        <p:pic>
          <p:nvPicPr>
            <p:cNvPr id="38" name="Solo IFN" descr="A picture containing silhouette, night sky&#10;&#10;Description automatically generated">
              <a:extLst>
                <a:ext uri="{FF2B5EF4-FFF2-40B4-BE49-F238E27FC236}">
                  <a16:creationId xmlns:a16="http://schemas.microsoft.com/office/drawing/2014/main" xmlns="" id="{0DD7EE0E-518E-487B-A07A-C5FEECD76845}"/>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6192663" y="4309755"/>
              <a:ext cx="195993" cy="172092"/>
            </a:xfrm>
            <a:prstGeom prst="rect">
              <a:avLst/>
            </a:prstGeom>
          </p:spPr>
        </p:pic>
        <p:pic>
          <p:nvPicPr>
            <p:cNvPr id="39" name="Solo IFN" descr="A picture containing silhouette, night sky&#10;&#10;Description automatically generated">
              <a:extLst>
                <a:ext uri="{FF2B5EF4-FFF2-40B4-BE49-F238E27FC236}">
                  <a16:creationId xmlns:a16="http://schemas.microsoft.com/office/drawing/2014/main" xmlns="" id="{4395CBD0-195B-4315-9A40-CC8A3DBDEF91}"/>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6514672" y="4488951"/>
              <a:ext cx="195993" cy="172092"/>
            </a:xfrm>
            <a:prstGeom prst="rect">
              <a:avLst/>
            </a:prstGeom>
          </p:spPr>
        </p:pic>
        <p:pic>
          <p:nvPicPr>
            <p:cNvPr id="40" name="Solo IFN" descr="A picture containing silhouette, night sky&#10;&#10;Description automatically generated">
              <a:extLst>
                <a:ext uri="{FF2B5EF4-FFF2-40B4-BE49-F238E27FC236}">
                  <a16:creationId xmlns:a16="http://schemas.microsoft.com/office/drawing/2014/main" xmlns="" id="{97A517AE-0108-4520-BF64-6A2C43E55C67}"/>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7294650" y="4841700"/>
              <a:ext cx="195993" cy="172092"/>
            </a:xfrm>
            <a:prstGeom prst="rect">
              <a:avLst/>
            </a:prstGeom>
          </p:spPr>
        </p:pic>
        <p:pic>
          <p:nvPicPr>
            <p:cNvPr id="41" name="Solo IFN" descr="A picture containing silhouette, night sky&#10;&#10;Description automatically generated">
              <a:extLst>
                <a:ext uri="{FF2B5EF4-FFF2-40B4-BE49-F238E27FC236}">
                  <a16:creationId xmlns:a16="http://schemas.microsoft.com/office/drawing/2014/main" xmlns="" id="{2F3350CF-AF77-4FC2-8220-EF13C183DC55}"/>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7609725" y="5029200"/>
              <a:ext cx="195993" cy="172092"/>
            </a:xfrm>
            <a:prstGeom prst="rect">
              <a:avLst/>
            </a:prstGeom>
          </p:spPr>
        </p:pic>
        <p:pic>
          <p:nvPicPr>
            <p:cNvPr id="42" name="Solo IFN" descr="A picture containing silhouette, night sky&#10;&#10;Description automatically generated">
              <a:extLst>
                <a:ext uri="{FF2B5EF4-FFF2-40B4-BE49-F238E27FC236}">
                  <a16:creationId xmlns:a16="http://schemas.microsoft.com/office/drawing/2014/main" xmlns="" id="{CAB15EA7-6DE5-49DF-B8F1-5E1F4E0138D4}"/>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6491555" y="4239803"/>
              <a:ext cx="195993" cy="172092"/>
            </a:xfrm>
            <a:prstGeom prst="rect">
              <a:avLst/>
            </a:prstGeom>
          </p:spPr>
        </p:pic>
        <p:pic>
          <p:nvPicPr>
            <p:cNvPr id="43" name="Solo IFN" descr="A picture containing silhouette, night sky&#10;&#10;Description automatically generated">
              <a:extLst>
                <a:ext uri="{FF2B5EF4-FFF2-40B4-BE49-F238E27FC236}">
                  <a16:creationId xmlns:a16="http://schemas.microsoft.com/office/drawing/2014/main" xmlns="" id="{16B25C5A-070D-46FE-BBCC-D6FA3D0D8C07}"/>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6858000" y="4876800"/>
              <a:ext cx="195993" cy="172092"/>
            </a:xfrm>
            <a:prstGeom prst="rect">
              <a:avLst/>
            </a:prstGeom>
          </p:spPr>
        </p:pic>
        <p:pic>
          <p:nvPicPr>
            <p:cNvPr id="44" name="Solo IFN" descr="A picture containing silhouette, night sky&#10;&#10;Description automatically generated">
              <a:extLst>
                <a:ext uri="{FF2B5EF4-FFF2-40B4-BE49-F238E27FC236}">
                  <a16:creationId xmlns:a16="http://schemas.microsoft.com/office/drawing/2014/main" xmlns="" id="{3F8A47FB-2D63-4DD0-9016-F9568EE0F32D}"/>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6934200" y="4572000"/>
              <a:ext cx="195993" cy="172092"/>
            </a:xfrm>
            <a:prstGeom prst="rect">
              <a:avLst/>
            </a:prstGeom>
          </p:spPr>
        </p:pic>
      </p:grpSp>
      <p:pic>
        <p:nvPicPr>
          <p:cNvPr id="45" name="Dotted Arrow" descr="Shape&#10;&#10;Description automatically generated with medium confidence">
            <a:extLst>
              <a:ext uri="{FF2B5EF4-FFF2-40B4-BE49-F238E27FC236}">
                <a16:creationId xmlns:a16="http://schemas.microsoft.com/office/drawing/2014/main" xmlns="" id="{EF9C1D37-D293-4434-9D6E-9E28DED40F8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770794" y="4941971"/>
            <a:ext cx="637915" cy="395947"/>
          </a:xfrm>
          <a:prstGeom prst="rect">
            <a:avLst/>
          </a:prstGeom>
        </p:spPr>
      </p:pic>
      <p:pic>
        <p:nvPicPr>
          <p:cNvPr id="46" name="Solo AB">
            <a:extLst>
              <a:ext uri="{FF2B5EF4-FFF2-40B4-BE49-F238E27FC236}">
                <a16:creationId xmlns:a16="http://schemas.microsoft.com/office/drawing/2014/main" xmlns="" id="{BA232866-2268-4AE0-80AD-8FBCBD14E847}"/>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687431" y="4172968"/>
            <a:ext cx="241094" cy="317805"/>
          </a:xfrm>
          <a:prstGeom prst="rect">
            <a:avLst/>
          </a:prstGeom>
        </p:spPr>
      </p:pic>
      <p:pic>
        <p:nvPicPr>
          <p:cNvPr id="47" name="DNA Double" descr="A black and white image of a person's face&#10;&#10;Description automatically generated with low confidence">
            <a:extLst>
              <a:ext uri="{FF2B5EF4-FFF2-40B4-BE49-F238E27FC236}">
                <a16:creationId xmlns:a16="http://schemas.microsoft.com/office/drawing/2014/main" xmlns="" id="{13C419A1-9A73-4B1C-8CF0-01C965E76B80}"/>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040925" y="2171606"/>
            <a:ext cx="241697" cy="290036"/>
          </a:xfrm>
          <a:prstGeom prst="rect">
            <a:avLst/>
          </a:prstGeom>
        </p:spPr>
      </p:pic>
      <p:pic>
        <p:nvPicPr>
          <p:cNvPr id="48" name="Apop Debris" descr="Background pattern&#10;&#10;Description automatically generated">
            <a:extLst>
              <a:ext uri="{FF2B5EF4-FFF2-40B4-BE49-F238E27FC236}">
                <a16:creationId xmlns:a16="http://schemas.microsoft.com/office/drawing/2014/main" xmlns="" id="{F4DCC993-5D85-4AC8-A160-0CC02FD041E0}"/>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flipH="1">
            <a:off x="4712796" y="1697681"/>
            <a:ext cx="1389757" cy="845939"/>
          </a:xfrm>
          <a:prstGeom prst="rect">
            <a:avLst/>
          </a:prstGeom>
        </p:spPr>
      </p:pic>
      <p:pic>
        <p:nvPicPr>
          <p:cNvPr id="49" name="DNA Single" descr="A picture containing text, clipart&#10;&#10;Description automatically generated">
            <a:extLst>
              <a:ext uri="{FF2B5EF4-FFF2-40B4-BE49-F238E27FC236}">
                <a16:creationId xmlns:a16="http://schemas.microsoft.com/office/drawing/2014/main" xmlns="" id="{23BB95AA-79FD-4D5C-B434-457A2B6A8AE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34149" y="2313472"/>
            <a:ext cx="277951" cy="145018"/>
          </a:xfrm>
          <a:prstGeom prst="rect">
            <a:avLst/>
          </a:prstGeom>
        </p:spPr>
      </p:pic>
      <p:pic>
        <p:nvPicPr>
          <p:cNvPr id="50" name="DNA Double" descr="A black and white image of a person's face&#10;&#10;Description automatically generated with low confidence">
            <a:extLst>
              <a:ext uri="{FF2B5EF4-FFF2-40B4-BE49-F238E27FC236}">
                <a16:creationId xmlns:a16="http://schemas.microsoft.com/office/drawing/2014/main" xmlns="" id="{D94F39C8-60B7-4248-86CD-1B1CC2FE7117}"/>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18609182">
            <a:off x="5550730" y="1831319"/>
            <a:ext cx="185711" cy="222853"/>
          </a:xfrm>
          <a:prstGeom prst="rect">
            <a:avLst/>
          </a:prstGeom>
        </p:spPr>
      </p:pic>
      <p:pic>
        <p:nvPicPr>
          <p:cNvPr id="51" name="Arrow 2" descr="A picture containing sword, weapon, clipart&#10;&#10;Description automatically generated">
            <a:extLst>
              <a:ext uri="{FF2B5EF4-FFF2-40B4-BE49-F238E27FC236}">
                <a16:creationId xmlns:a16="http://schemas.microsoft.com/office/drawing/2014/main" xmlns="" id="{E6B579F6-9854-4DDF-BFDC-64DFACC31B10}"/>
              </a:ext>
            </a:extLst>
          </p:cNvPr>
          <p:cNvPicPr>
            <a:picLocks noChangeAspect="1"/>
          </p:cNvPicPr>
          <p:nvPr/>
        </p:nvPicPr>
        <p:blipFill>
          <a:blip r:embed="rId25" cstate="print">
            <a:biLevel thresh="75000"/>
            <a:extLst>
              <a:ext uri="{BEBA8EAE-BF5A-486C-A8C5-ECC9F3942E4B}">
                <a14:imgProps xmlns:a14="http://schemas.microsoft.com/office/drawing/2010/main">
                  <a14:imgLayer r:embed="rId2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9572986">
            <a:off x="4818613" y="2603737"/>
            <a:ext cx="970621" cy="610631"/>
          </a:xfrm>
          <a:prstGeom prst="rect">
            <a:avLst/>
          </a:prstGeom>
          <a:ln>
            <a:noFill/>
          </a:ln>
        </p:spPr>
      </p:pic>
      <p:pic>
        <p:nvPicPr>
          <p:cNvPr id="52" name="Solo AB">
            <a:extLst>
              <a:ext uri="{FF2B5EF4-FFF2-40B4-BE49-F238E27FC236}">
                <a16:creationId xmlns:a16="http://schemas.microsoft.com/office/drawing/2014/main" xmlns="" id="{11086F61-26DB-4518-99A5-B33F1BB27DB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221051" y="5478054"/>
            <a:ext cx="241094" cy="317805"/>
          </a:xfrm>
          <a:prstGeom prst="rect">
            <a:avLst/>
          </a:prstGeom>
        </p:spPr>
      </p:pic>
      <p:grpSp>
        <p:nvGrpSpPr>
          <p:cNvPr id="53" name="Group 52">
            <a:extLst>
              <a:ext uri="{FF2B5EF4-FFF2-40B4-BE49-F238E27FC236}">
                <a16:creationId xmlns:a16="http://schemas.microsoft.com/office/drawing/2014/main" xmlns="" id="{0653BA44-F45B-4FD0-948F-3E2831A8C882}"/>
              </a:ext>
            </a:extLst>
          </p:cNvPr>
          <p:cNvGrpSpPr/>
          <p:nvPr/>
        </p:nvGrpSpPr>
        <p:grpSpPr>
          <a:xfrm>
            <a:off x="5164839" y="2374473"/>
            <a:ext cx="2103405" cy="2990899"/>
            <a:chOff x="-2270681" y="2091705"/>
            <a:chExt cx="2103405" cy="2990899"/>
          </a:xfrm>
        </p:grpSpPr>
        <p:pic>
          <p:nvPicPr>
            <p:cNvPr id="54" name="Solo IFN" descr="A picture containing silhouette, night sky&#10;&#10;Description automatically generated">
              <a:extLst>
                <a:ext uri="{FF2B5EF4-FFF2-40B4-BE49-F238E27FC236}">
                  <a16:creationId xmlns:a16="http://schemas.microsoft.com/office/drawing/2014/main" xmlns="" id="{EA09B205-28CC-4F82-84D2-3B3CAA09E51E}"/>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1420574" y="4137285"/>
              <a:ext cx="186500" cy="163756"/>
            </a:xfrm>
            <a:prstGeom prst="rect">
              <a:avLst/>
            </a:prstGeom>
          </p:spPr>
        </p:pic>
        <p:pic>
          <p:nvPicPr>
            <p:cNvPr id="55" name="Solo IFN" descr="A picture containing silhouette, night sky&#10;&#10;Description automatically generated">
              <a:extLst>
                <a:ext uri="{FF2B5EF4-FFF2-40B4-BE49-F238E27FC236}">
                  <a16:creationId xmlns:a16="http://schemas.microsoft.com/office/drawing/2014/main" xmlns="" id="{013E3B89-ABF6-484C-8F55-D5C691D9F645}"/>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1568462" y="3975586"/>
              <a:ext cx="186500" cy="163756"/>
            </a:xfrm>
            <a:prstGeom prst="rect">
              <a:avLst/>
            </a:prstGeom>
          </p:spPr>
        </p:pic>
        <p:pic>
          <p:nvPicPr>
            <p:cNvPr id="56" name="Solo IFN" descr="A picture containing silhouette, night sky&#10;&#10;Description automatically generated">
              <a:extLst>
                <a:ext uri="{FF2B5EF4-FFF2-40B4-BE49-F238E27FC236}">
                  <a16:creationId xmlns:a16="http://schemas.microsoft.com/office/drawing/2014/main" xmlns="" id="{CE180DB8-65CE-42EE-85A4-9FDC4C096DE6}"/>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1237217" y="3830104"/>
              <a:ext cx="186500" cy="163756"/>
            </a:xfrm>
            <a:prstGeom prst="rect">
              <a:avLst/>
            </a:prstGeom>
          </p:spPr>
        </p:pic>
        <p:pic>
          <p:nvPicPr>
            <p:cNvPr id="57" name="Solo IFN" descr="A picture containing silhouette, night sky&#10;&#10;Description automatically generated">
              <a:extLst>
                <a:ext uri="{FF2B5EF4-FFF2-40B4-BE49-F238E27FC236}">
                  <a16:creationId xmlns:a16="http://schemas.microsoft.com/office/drawing/2014/main" xmlns="" id="{B3FE150F-242E-419F-9D3F-3C4D06AD8360}"/>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1094342" y="3713422"/>
              <a:ext cx="186500" cy="163756"/>
            </a:xfrm>
            <a:prstGeom prst="rect">
              <a:avLst/>
            </a:prstGeom>
          </p:spPr>
        </p:pic>
        <p:pic>
          <p:nvPicPr>
            <p:cNvPr id="58" name="Solo IFN" descr="A picture containing silhouette, night sky&#10;&#10;Description automatically generated">
              <a:extLst>
                <a:ext uri="{FF2B5EF4-FFF2-40B4-BE49-F238E27FC236}">
                  <a16:creationId xmlns:a16="http://schemas.microsoft.com/office/drawing/2014/main" xmlns="" id="{373B977D-8354-43D6-BC3D-21B7CC1FE430}"/>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1758711" y="3815816"/>
              <a:ext cx="186500" cy="163756"/>
            </a:xfrm>
            <a:prstGeom prst="rect">
              <a:avLst/>
            </a:prstGeom>
          </p:spPr>
        </p:pic>
        <p:pic>
          <p:nvPicPr>
            <p:cNvPr id="59" name="Solo IFN" descr="A picture containing silhouette, night sky&#10;&#10;Description automatically generated">
              <a:extLst>
                <a:ext uri="{FF2B5EF4-FFF2-40B4-BE49-F238E27FC236}">
                  <a16:creationId xmlns:a16="http://schemas.microsoft.com/office/drawing/2014/main" xmlns="" id="{94B048DF-E14B-4D1F-BCCC-67489457FC27}"/>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2087324" y="3853916"/>
              <a:ext cx="186500" cy="163756"/>
            </a:xfrm>
            <a:prstGeom prst="rect">
              <a:avLst/>
            </a:prstGeom>
          </p:spPr>
        </p:pic>
        <p:pic>
          <p:nvPicPr>
            <p:cNvPr id="60" name="Solo IFN" descr="A picture containing silhouette, night sky&#10;&#10;Description automatically generated">
              <a:extLst>
                <a:ext uri="{FF2B5EF4-FFF2-40B4-BE49-F238E27FC236}">
                  <a16:creationId xmlns:a16="http://schemas.microsoft.com/office/drawing/2014/main" xmlns="" id="{0DB2DFF5-51B4-48C3-A16E-64E377187FF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1670605" y="3694372"/>
              <a:ext cx="186500" cy="163756"/>
            </a:xfrm>
            <a:prstGeom prst="rect">
              <a:avLst/>
            </a:prstGeom>
          </p:spPr>
        </p:pic>
        <p:pic>
          <p:nvPicPr>
            <p:cNvPr id="61" name="Solo IFN" descr="A picture containing silhouette, night sky&#10;&#10;Description automatically generated">
              <a:extLst>
                <a:ext uri="{FF2B5EF4-FFF2-40B4-BE49-F238E27FC236}">
                  <a16:creationId xmlns:a16="http://schemas.microsoft.com/office/drawing/2014/main" xmlns="" id="{FF8123FC-A3FE-468F-BC68-C25E2FEE7498}"/>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2006362" y="3541972"/>
              <a:ext cx="186500" cy="163756"/>
            </a:xfrm>
            <a:prstGeom prst="rect">
              <a:avLst/>
            </a:prstGeom>
          </p:spPr>
        </p:pic>
        <p:pic>
          <p:nvPicPr>
            <p:cNvPr id="62" name="Solo IFN" descr="A picture containing silhouette, night sky&#10;&#10;Description automatically generated">
              <a:extLst>
                <a:ext uri="{FF2B5EF4-FFF2-40B4-BE49-F238E27FC236}">
                  <a16:creationId xmlns:a16="http://schemas.microsoft.com/office/drawing/2014/main" xmlns="" id="{9B4057D1-3F66-48C0-A63A-DA02807D07F2}"/>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2270681" y="3365759"/>
              <a:ext cx="186500" cy="163756"/>
            </a:xfrm>
            <a:prstGeom prst="rect">
              <a:avLst/>
            </a:prstGeom>
          </p:spPr>
        </p:pic>
        <p:pic>
          <p:nvPicPr>
            <p:cNvPr id="63" name="Solo IFN" descr="A picture containing silhouette, night sky&#10;&#10;Description automatically generated">
              <a:extLst>
                <a:ext uri="{FF2B5EF4-FFF2-40B4-BE49-F238E27FC236}">
                  <a16:creationId xmlns:a16="http://schemas.microsoft.com/office/drawing/2014/main" xmlns="" id="{01701BD6-B0CA-4695-8AE6-EF92C747DF61}"/>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2184956" y="3106203"/>
              <a:ext cx="186500" cy="163756"/>
            </a:xfrm>
            <a:prstGeom prst="rect">
              <a:avLst/>
            </a:prstGeom>
          </p:spPr>
        </p:pic>
        <p:pic>
          <p:nvPicPr>
            <p:cNvPr id="64" name="Solo IFN" descr="A picture containing silhouette, night sky&#10;&#10;Description automatically generated">
              <a:extLst>
                <a:ext uri="{FF2B5EF4-FFF2-40B4-BE49-F238E27FC236}">
                  <a16:creationId xmlns:a16="http://schemas.microsoft.com/office/drawing/2014/main" xmlns="" id="{F8586712-DBF1-4F2B-903F-E42223251A00}"/>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1994457" y="3184784"/>
              <a:ext cx="186500" cy="163756"/>
            </a:xfrm>
            <a:prstGeom prst="rect">
              <a:avLst/>
            </a:prstGeom>
          </p:spPr>
        </p:pic>
        <p:pic>
          <p:nvPicPr>
            <p:cNvPr id="65" name="Solo IFN" descr="A picture containing silhouette, night sky&#10;&#10;Description automatically generated">
              <a:extLst>
                <a:ext uri="{FF2B5EF4-FFF2-40B4-BE49-F238E27FC236}">
                  <a16:creationId xmlns:a16="http://schemas.microsoft.com/office/drawing/2014/main" xmlns="" id="{7F09610B-EA0E-4FC7-859C-14FFEC9FF6F5}"/>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1782525" y="3351471"/>
              <a:ext cx="186500" cy="163756"/>
            </a:xfrm>
            <a:prstGeom prst="rect">
              <a:avLst/>
            </a:prstGeom>
          </p:spPr>
        </p:pic>
        <p:pic>
          <p:nvPicPr>
            <p:cNvPr id="66" name="Solo IFN" descr="A picture containing silhouette, night sky&#10;&#10;Description automatically generated">
              <a:extLst>
                <a:ext uri="{FF2B5EF4-FFF2-40B4-BE49-F238E27FC236}">
                  <a16:creationId xmlns:a16="http://schemas.microsoft.com/office/drawing/2014/main" xmlns="" id="{3E6DA41A-8BE0-4031-A61F-B610AAFF9614}"/>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1630125" y="3499109"/>
              <a:ext cx="186500" cy="163756"/>
            </a:xfrm>
            <a:prstGeom prst="rect">
              <a:avLst/>
            </a:prstGeom>
          </p:spPr>
        </p:pic>
        <p:pic>
          <p:nvPicPr>
            <p:cNvPr id="67" name="Solo IFN" descr="A picture containing silhouette, night sky&#10;&#10;Description automatically generated">
              <a:extLst>
                <a:ext uri="{FF2B5EF4-FFF2-40B4-BE49-F238E27FC236}">
                  <a16:creationId xmlns:a16="http://schemas.microsoft.com/office/drawing/2014/main" xmlns="" id="{FD58321A-02C7-4CFA-A306-C917944F9E1A}"/>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1365807" y="3544352"/>
              <a:ext cx="186500" cy="163756"/>
            </a:xfrm>
            <a:prstGeom prst="rect">
              <a:avLst/>
            </a:prstGeom>
          </p:spPr>
        </p:pic>
        <p:pic>
          <p:nvPicPr>
            <p:cNvPr id="68" name="Solo IFN" descr="A picture containing silhouette, night sky&#10;&#10;Description automatically generated">
              <a:extLst>
                <a:ext uri="{FF2B5EF4-FFF2-40B4-BE49-F238E27FC236}">
                  <a16:creationId xmlns:a16="http://schemas.microsoft.com/office/drawing/2014/main" xmlns="" id="{1A97B1D2-E024-4B7E-AB7E-222B68502701}"/>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1087201" y="3456246"/>
              <a:ext cx="186500" cy="163756"/>
            </a:xfrm>
            <a:prstGeom prst="rect">
              <a:avLst/>
            </a:prstGeom>
          </p:spPr>
        </p:pic>
        <p:pic>
          <p:nvPicPr>
            <p:cNvPr id="69" name="Solo IFN" descr="A picture containing silhouette, night sky&#10;&#10;Description automatically generated">
              <a:extLst>
                <a:ext uri="{FF2B5EF4-FFF2-40B4-BE49-F238E27FC236}">
                  <a16:creationId xmlns:a16="http://schemas.microsoft.com/office/drawing/2014/main" xmlns="" id="{D03F5985-5FB1-4BA7-A23C-76504B136684}"/>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903845" y="3580071"/>
              <a:ext cx="186500" cy="163756"/>
            </a:xfrm>
            <a:prstGeom prst="rect">
              <a:avLst/>
            </a:prstGeom>
          </p:spPr>
        </p:pic>
        <p:pic>
          <p:nvPicPr>
            <p:cNvPr id="70" name="Solo IFN" descr="A picture containing silhouette, night sky&#10;&#10;Description automatically generated">
              <a:extLst>
                <a:ext uri="{FF2B5EF4-FFF2-40B4-BE49-F238E27FC236}">
                  <a16:creationId xmlns:a16="http://schemas.microsoft.com/office/drawing/2014/main" xmlns="" id="{DB9B5997-174D-43A1-BAFC-92C13FA8B974}"/>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730014" y="3482439"/>
              <a:ext cx="186500" cy="163756"/>
            </a:xfrm>
            <a:prstGeom prst="rect">
              <a:avLst/>
            </a:prstGeom>
          </p:spPr>
        </p:pic>
        <p:pic>
          <p:nvPicPr>
            <p:cNvPr id="71" name="Solo IFN" descr="A picture containing silhouette, night sky&#10;&#10;Description automatically generated">
              <a:extLst>
                <a:ext uri="{FF2B5EF4-FFF2-40B4-BE49-F238E27FC236}">
                  <a16:creationId xmlns:a16="http://schemas.microsoft.com/office/drawing/2014/main" xmlns="" id="{ADE0F7C2-600F-44C7-A5E1-C8588D72033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649052" y="3580070"/>
              <a:ext cx="186500" cy="163756"/>
            </a:xfrm>
            <a:prstGeom prst="rect">
              <a:avLst/>
            </a:prstGeom>
          </p:spPr>
        </p:pic>
        <p:pic>
          <p:nvPicPr>
            <p:cNvPr id="72" name="Solo IFN" descr="A picture containing silhouette, night sky&#10;&#10;Description automatically generated">
              <a:extLst>
                <a:ext uri="{FF2B5EF4-FFF2-40B4-BE49-F238E27FC236}">
                  <a16:creationId xmlns:a16="http://schemas.microsoft.com/office/drawing/2014/main" xmlns="" id="{E4DA7E41-E66C-46ED-8DA7-088C7333F210}"/>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458551" y="3558638"/>
              <a:ext cx="186500" cy="163756"/>
            </a:xfrm>
            <a:prstGeom prst="rect">
              <a:avLst/>
            </a:prstGeom>
          </p:spPr>
        </p:pic>
        <p:pic>
          <p:nvPicPr>
            <p:cNvPr id="73" name="Solo IFN" descr="A picture containing silhouette, night sky&#10;&#10;Description automatically generated">
              <a:extLst>
                <a:ext uri="{FF2B5EF4-FFF2-40B4-BE49-F238E27FC236}">
                  <a16:creationId xmlns:a16="http://schemas.microsoft.com/office/drawing/2014/main" xmlns="" id="{ABF3F0DB-0F18-4B53-872A-98878670E60B}"/>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353776" y="3808669"/>
              <a:ext cx="186500" cy="163756"/>
            </a:xfrm>
            <a:prstGeom prst="rect">
              <a:avLst/>
            </a:prstGeom>
          </p:spPr>
        </p:pic>
        <p:pic>
          <p:nvPicPr>
            <p:cNvPr id="74" name="Solo IFN" descr="A picture containing silhouette, night sky&#10;&#10;Description automatically generated">
              <a:extLst>
                <a:ext uri="{FF2B5EF4-FFF2-40B4-BE49-F238E27FC236}">
                  <a16:creationId xmlns:a16="http://schemas.microsoft.com/office/drawing/2014/main" xmlns="" id="{79F9D643-8550-45F8-83B4-635223C4C20D}"/>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541894" y="3880106"/>
              <a:ext cx="186500" cy="163756"/>
            </a:xfrm>
            <a:prstGeom prst="rect">
              <a:avLst/>
            </a:prstGeom>
          </p:spPr>
        </p:pic>
        <p:pic>
          <p:nvPicPr>
            <p:cNvPr id="75" name="Solo IFN" descr="A picture containing silhouette, night sky&#10;&#10;Description automatically generated">
              <a:extLst>
                <a:ext uri="{FF2B5EF4-FFF2-40B4-BE49-F238E27FC236}">
                  <a16:creationId xmlns:a16="http://schemas.microsoft.com/office/drawing/2014/main" xmlns="" id="{A99CDE96-4ACC-440F-B0ED-8D199AA1831E}"/>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996713" y="3291937"/>
              <a:ext cx="186500" cy="163756"/>
            </a:xfrm>
            <a:prstGeom prst="rect">
              <a:avLst/>
            </a:prstGeom>
          </p:spPr>
        </p:pic>
        <p:pic>
          <p:nvPicPr>
            <p:cNvPr id="76" name="Solo IFN" descr="A picture containing silhouette, night sky&#10;&#10;Description automatically generated">
              <a:extLst>
                <a:ext uri="{FF2B5EF4-FFF2-40B4-BE49-F238E27FC236}">
                  <a16:creationId xmlns:a16="http://schemas.microsoft.com/office/drawing/2014/main" xmlns="" id="{9DCB42FC-80D8-43F6-AB53-D49F7E2EDDE5}"/>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529988" y="3139537"/>
              <a:ext cx="186500" cy="163756"/>
            </a:xfrm>
            <a:prstGeom prst="rect">
              <a:avLst/>
            </a:prstGeom>
          </p:spPr>
        </p:pic>
        <p:pic>
          <p:nvPicPr>
            <p:cNvPr id="77" name="Solo IFN" descr="A picture containing silhouette, night sky&#10;&#10;Description automatically generated">
              <a:extLst>
                <a:ext uri="{FF2B5EF4-FFF2-40B4-BE49-F238E27FC236}">
                  <a16:creationId xmlns:a16="http://schemas.microsoft.com/office/drawing/2014/main" xmlns="" id="{4F6784D5-6310-447C-936C-041E4A14E05C}"/>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927657" y="3058575"/>
              <a:ext cx="186500" cy="163756"/>
            </a:xfrm>
            <a:prstGeom prst="rect">
              <a:avLst/>
            </a:prstGeom>
          </p:spPr>
        </p:pic>
        <p:pic>
          <p:nvPicPr>
            <p:cNvPr id="78" name="Solo IFN" descr="A picture containing silhouette, night sky&#10;&#10;Description automatically generated">
              <a:extLst>
                <a:ext uri="{FF2B5EF4-FFF2-40B4-BE49-F238E27FC236}">
                  <a16:creationId xmlns:a16="http://schemas.microsoft.com/office/drawing/2014/main" xmlns="" id="{89C553CC-5106-4C11-8B2A-8B5F1C527083}"/>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1102555" y="2932271"/>
              <a:ext cx="186500" cy="163756"/>
            </a:xfrm>
            <a:prstGeom prst="rect">
              <a:avLst/>
            </a:prstGeom>
          </p:spPr>
        </p:pic>
        <p:pic>
          <p:nvPicPr>
            <p:cNvPr id="79" name="Solo IFN" descr="A picture containing silhouette, night sky&#10;&#10;Description automatically generated">
              <a:extLst>
                <a:ext uri="{FF2B5EF4-FFF2-40B4-BE49-F238E27FC236}">
                  <a16:creationId xmlns:a16="http://schemas.microsoft.com/office/drawing/2014/main" xmlns="" id="{C62B7B3E-6D94-41DA-A263-E2D9A15DBAA8}"/>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1555239" y="2952319"/>
              <a:ext cx="186500" cy="163756"/>
            </a:xfrm>
            <a:prstGeom prst="rect">
              <a:avLst/>
            </a:prstGeom>
          </p:spPr>
        </p:pic>
        <p:pic>
          <p:nvPicPr>
            <p:cNvPr id="80" name="Solo IFN" descr="A picture containing silhouette, night sky&#10;&#10;Description automatically generated">
              <a:extLst>
                <a:ext uri="{FF2B5EF4-FFF2-40B4-BE49-F238E27FC236}">
                  <a16:creationId xmlns:a16="http://schemas.microsoft.com/office/drawing/2014/main" xmlns="" id="{8AA7F80E-06CB-498D-952E-E2342D42E83E}"/>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1811208" y="2966175"/>
              <a:ext cx="186500" cy="163756"/>
            </a:xfrm>
            <a:prstGeom prst="rect">
              <a:avLst/>
            </a:prstGeom>
          </p:spPr>
        </p:pic>
        <p:pic>
          <p:nvPicPr>
            <p:cNvPr id="81" name="Solo IFN" descr="A picture containing silhouette, night sky&#10;&#10;Description automatically generated">
              <a:extLst>
                <a:ext uri="{FF2B5EF4-FFF2-40B4-BE49-F238E27FC236}">
                  <a16:creationId xmlns:a16="http://schemas.microsoft.com/office/drawing/2014/main" xmlns="" id="{5C80C0D3-34C0-42F3-9A15-49C658A48EC7}"/>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1837675" y="2678249"/>
              <a:ext cx="186500" cy="163756"/>
            </a:xfrm>
            <a:prstGeom prst="rect">
              <a:avLst/>
            </a:prstGeom>
          </p:spPr>
        </p:pic>
        <p:pic>
          <p:nvPicPr>
            <p:cNvPr id="82" name="Solo IFN" descr="A picture containing silhouette, night sky&#10;&#10;Description automatically generated">
              <a:extLst>
                <a:ext uri="{FF2B5EF4-FFF2-40B4-BE49-F238E27FC236}">
                  <a16:creationId xmlns:a16="http://schemas.microsoft.com/office/drawing/2014/main" xmlns="" id="{61615811-C158-46E0-A0F8-5127027F10D2}"/>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1689209" y="2802850"/>
              <a:ext cx="186500" cy="163756"/>
            </a:xfrm>
            <a:prstGeom prst="rect">
              <a:avLst/>
            </a:prstGeom>
          </p:spPr>
        </p:pic>
        <p:pic>
          <p:nvPicPr>
            <p:cNvPr id="83" name="Solo IFN" descr="A picture containing silhouette, night sky&#10;&#10;Description automatically generated">
              <a:extLst>
                <a:ext uri="{FF2B5EF4-FFF2-40B4-BE49-F238E27FC236}">
                  <a16:creationId xmlns:a16="http://schemas.microsoft.com/office/drawing/2014/main" xmlns="" id="{044480FD-A995-4107-8F2E-1C65B6A972F2}"/>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1566264" y="2654505"/>
              <a:ext cx="186500" cy="163756"/>
            </a:xfrm>
            <a:prstGeom prst="rect">
              <a:avLst/>
            </a:prstGeom>
          </p:spPr>
        </p:pic>
        <p:pic>
          <p:nvPicPr>
            <p:cNvPr id="84" name="Solo IFN" descr="A picture containing silhouette, night sky&#10;&#10;Description automatically generated">
              <a:extLst>
                <a:ext uri="{FF2B5EF4-FFF2-40B4-BE49-F238E27FC236}">
                  <a16:creationId xmlns:a16="http://schemas.microsoft.com/office/drawing/2014/main" xmlns="" id="{56D8A5DA-AC39-44E5-A594-556D2EE59CE0}"/>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1387642" y="2608037"/>
              <a:ext cx="186500" cy="163756"/>
            </a:xfrm>
            <a:prstGeom prst="rect">
              <a:avLst/>
            </a:prstGeom>
          </p:spPr>
        </p:pic>
        <p:pic>
          <p:nvPicPr>
            <p:cNvPr id="85" name="Solo IFN" descr="A picture containing silhouette, night sky&#10;&#10;Description automatically generated">
              <a:extLst>
                <a:ext uri="{FF2B5EF4-FFF2-40B4-BE49-F238E27FC236}">
                  <a16:creationId xmlns:a16="http://schemas.microsoft.com/office/drawing/2014/main" xmlns="" id="{2B6829D1-2059-44E5-BE43-B4581075BB27}"/>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1481246" y="2738202"/>
              <a:ext cx="186500" cy="163756"/>
            </a:xfrm>
            <a:prstGeom prst="rect">
              <a:avLst/>
            </a:prstGeom>
          </p:spPr>
        </p:pic>
        <p:pic>
          <p:nvPicPr>
            <p:cNvPr id="86" name="Solo IFN" descr="A picture containing silhouette, night sky&#10;&#10;Description automatically generated">
              <a:extLst>
                <a:ext uri="{FF2B5EF4-FFF2-40B4-BE49-F238E27FC236}">
                  <a16:creationId xmlns:a16="http://schemas.microsoft.com/office/drawing/2014/main" xmlns="" id="{6C949D57-B6FC-4DCD-AB4B-125BD066CD4C}"/>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1202868" y="2771793"/>
              <a:ext cx="186500" cy="163756"/>
            </a:xfrm>
            <a:prstGeom prst="rect">
              <a:avLst/>
            </a:prstGeom>
          </p:spPr>
        </p:pic>
        <p:pic>
          <p:nvPicPr>
            <p:cNvPr id="87" name="Solo IFN" descr="A picture containing silhouette, night sky&#10;&#10;Description automatically generated">
              <a:extLst>
                <a:ext uri="{FF2B5EF4-FFF2-40B4-BE49-F238E27FC236}">
                  <a16:creationId xmlns:a16="http://schemas.microsoft.com/office/drawing/2014/main" xmlns="" id="{53BD3490-F498-4229-B5D1-DF4C49392595}"/>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1045267" y="2583741"/>
              <a:ext cx="186500" cy="163756"/>
            </a:xfrm>
            <a:prstGeom prst="rect">
              <a:avLst/>
            </a:prstGeom>
          </p:spPr>
        </p:pic>
        <p:sp>
          <p:nvSpPr>
            <p:cNvPr id="88" name="Rectangle: Rounded Corners 87">
              <a:extLst>
                <a:ext uri="{FF2B5EF4-FFF2-40B4-BE49-F238E27FC236}">
                  <a16:creationId xmlns:a16="http://schemas.microsoft.com/office/drawing/2014/main" xmlns="" id="{A118B19F-5226-4F31-A71E-E61828B2427F}"/>
                </a:ext>
              </a:extLst>
            </p:cNvPr>
            <p:cNvSpPr/>
            <p:nvPr/>
          </p:nvSpPr>
          <p:spPr>
            <a:xfrm>
              <a:off x="-1786384" y="3154636"/>
              <a:ext cx="777079" cy="222653"/>
            </a:xfrm>
            <a:prstGeom prst="roundRect">
              <a:avLst>
                <a:gd name="adj" fmla="val 50000"/>
              </a:avLst>
            </a:prstGeom>
            <a:solidFill>
              <a:schemeClr val="bg1"/>
            </a:solidFill>
            <a:ln w="63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800" b="0" i="0" u="none" strike="noStrike" kern="1200" cap="none" spc="0" normalizeH="0" baseline="0" noProof="0" dirty="0">
                <a:ln>
                  <a:noFill/>
                </a:ln>
                <a:solidFill>
                  <a:srgbClr val="FFFFFF"/>
                </a:solidFill>
                <a:effectLst/>
                <a:uLnTx/>
                <a:uFillTx/>
                <a:latin typeface="Arial"/>
                <a:ea typeface="+mn-ea"/>
                <a:cs typeface="+mn-cs"/>
              </a:endParaRPr>
            </a:p>
          </p:txBody>
        </p:sp>
        <p:sp>
          <p:nvSpPr>
            <p:cNvPr id="89" name="TextBox 88">
              <a:extLst>
                <a:ext uri="{FF2B5EF4-FFF2-40B4-BE49-F238E27FC236}">
                  <a16:creationId xmlns:a16="http://schemas.microsoft.com/office/drawing/2014/main" xmlns="" id="{0D230AFC-E71F-4300-B441-E8889169FB7D}"/>
                </a:ext>
              </a:extLst>
            </p:cNvPr>
            <p:cNvSpPr txBox="1"/>
            <p:nvPr/>
          </p:nvSpPr>
          <p:spPr>
            <a:xfrm>
              <a:off x="-1737371" y="3158239"/>
              <a:ext cx="8201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ИФН типа </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a:t>
              </a:r>
              <a:endParaRPr kumimoji="0" lang="en-IN"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90" name="Solo IFN" descr="A picture containing silhouette, night sky&#10;&#10;Description automatically generated">
              <a:extLst>
                <a:ext uri="{FF2B5EF4-FFF2-40B4-BE49-F238E27FC236}">
                  <a16:creationId xmlns:a16="http://schemas.microsoft.com/office/drawing/2014/main" xmlns="" id="{B0CCCC33-D125-427F-9BE1-FB0D166BAA0A}"/>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1437369" y="4468629"/>
              <a:ext cx="186500" cy="163756"/>
            </a:xfrm>
            <a:prstGeom prst="rect">
              <a:avLst/>
            </a:prstGeom>
          </p:spPr>
        </p:pic>
        <p:pic>
          <p:nvPicPr>
            <p:cNvPr id="91" name="Solo IFN" descr="A picture containing silhouette, night sky&#10;&#10;Description automatically generated">
              <a:extLst>
                <a:ext uri="{FF2B5EF4-FFF2-40B4-BE49-F238E27FC236}">
                  <a16:creationId xmlns:a16="http://schemas.microsoft.com/office/drawing/2014/main" xmlns="" id="{D622B9E5-E150-44A1-BA67-22363D34360D}"/>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1837675" y="4239136"/>
              <a:ext cx="186500" cy="163756"/>
            </a:xfrm>
            <a:prstGeom prst="rect">
              <a:avLst/>
            </a:prstGeom>
          </p:spPr>
        </p:pic>
        <p:pic>
          <p:nvPicPr>
            <p:cNvPr id="92" name="Solo IFN" descr="A picture containing silhouette, night sky&#10;&#10;Description automatically generated">
              <a:extLst>
                <a:ext uri="{FF2B5EF4-FFF2-40B4-BE49-F238E27FC236}">
                  <a16:creationId xmlns:a16="http://schemas.microsoft.com/office/drawing/2014/main" xmlns="" id="{7C45D205-796B-4AD3-AF9B-72FF88598FAA}"/>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1932068" y="2325274"/>
              <a:ext cx="186500" cy="163756"/>
            </a:xfrm>
            <a:prstGeom prst="rect">
              <a:avLst/>
            </a:prstGeom>
          </p:spPr>
        </p:pic>
        <p:pic>
          <p:nvPicPr>
            <p:cNvPr id="93" name="Solo IFN" descr="A picture containing silhouette, night sky&#10;&#10;Description automatically generated">
              <a:extLst>
                <a:ext uri="{FF2B5EF4-FFF2-40B4-BE49-F238E27FC236}">
                  <a16:creationId xmlns:a16="http://schemas.microsoft.com/office/drawing/2014/main" xmlns="" id="{9EE67D83-7C63-4F8C-BAC1-9422960D5443}"/>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635144" y="2091705"/>
              <a:ext cx="186500" cy="163756"/>
            </a:xfrm>
            <a:prstGeom prst="rect">
              <a:avLst/>
            </a:prstGeom>
          </p:spPr>
        </p:pic>
        <p:pic>
          <p:nvPicPr>
            <p:cNvPr id="94" name="Solo IFN" descr="A picture containing silhouette, night sky&#10;&#10;Description automatically generated">
              <a:extLst>
                <a:ext uri="{FF2B5EF4-FFF2-40B4-BE49-F238E27FC236}">
                  <a16:creationId xmlns:a16="http://schemas.microsoft.com/office/drawing/2014/main" xmlns="" id="{F226FD5A-3FEB-4AA9-8351-1FE6091F671B}"/>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686892" y="2434976"/>
              <a:ext cx="186500" cy="163756"/>
            </a:xfrm>
            <a:prstGeom prst="rect">
              <a:avLst/>
            </a:prstGeom>
          </p:spPr>
        </p:pic>
        <p:pic>
          <p:nvPicPr>
            <p:cNvPr id="95" name="Solo IFN" descr="A picture containing silhouette, night sky&#10;&#10;Description automatically generated">
              <a:extLst>
                <a:ext uri="{FF2B5EF4-FFF2-40B4-BE49-F238E27FC236}">
                  <a16:creationId xmlns:a16="http://schemas.microsoft.com/office/drawing/2014/main" xmlns="" id="{F6717EE6-2A39-49A7-A5E0-C57E22503D5D}"/>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811442" y="2806664"/>
              <a:ext cx="186500" cy="163756"/>
            </a:xfrm>
            <a:prstGeom prst="rect">
              <a:avLst/>
            </a:prstGeom>
          </p:spPr>
        </p:pic>
        <p:pic>
          <p:nvPicPr>
            <p:cNvPr id="96" name="Solo IFN" descr="A picture containing silhouette, night sky&#10;&#10;Description automatically generated">
              <a:extLst>
                <a:ext uri="{FF2B5EF4-FFF2-40B4-BE49-F238E27FC236}">
                  <a16:creationId xmlns:a16="http://schemas.microsoft.com/office/drawing/2014/main" xmlns="" id="{B68DB2E9-C1DB-454E-9ED0-C6F836DAA61E}"/>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657" t="42757" r="36359" b="36793"/>
            <a:stretch/>
          </p:blipFill>
          <p:spPr>
            <a:xfrm>
              <a:off x="-1056927" y="4918848"/>
              <a:ext cx="186500" cy="163756"/>
            </a:xfrm>
            <a:prstGeom prst="rect">
              <a:avLst/>
            </a:prstGeom>
          </p:spPr>
        </p:pic>
      </p:grpSp>
      <p:pic>
        <p:nvPicPr>
          <p:cNvPr id="97" name="Complement batch 2" descr="A picture containing pool ball, blur&#10;&#10;Description automatically generated">
            <a:extLst>
              <a:ext uri="{FF2B5EF4-FFF2-40B4-BE49-F238E27FC236}">
                <a16:creationId xmlns:a16="http://schemas.microsoft.com/office/drawing/2014/main" xmlns="" id="{B1F1ADF5-2293-42E6-B30F-0E46D97B5353}"/>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6216718" y="5080164"/>
            <a:ext cx="906039" cy="875838"/>
          </a:xfrm>
          <a:prstGeom prst="rect">
            <a:avLst/>
          </a:prstGeom>
        </p:spPr>
      </p:pic>
      <p:grpSp>
        <p:nvGrpSpPr>
          <p:cNvPr id="98" name="Group 97">
            <a:extLst>
              <a:ext uri="{FF2B5EF4-FFF2-40B4-BE49-F238E27FC236}">
                <a16:creationId xmlns:a16="http://schemas.microsoft.com/office/drawing/2014/main" xmlns="" id="{7DC26613-B500-4A59-8B6D-54BEC2FDDF68}"/>
              </a:ext>
            </a:extLst>
          </p:cNvPr>
          <p:cNvGrpSpPr/>
          <p:nvPr/>
        </p:nvGrpSpPr>
        <p:grpSpPr>
          <a:xfrm>
            <a:off x="5786120" y="4665980"/>
            <a:ext cx="2123901" cy="1379713"/>
            <a:chOff x="5786120" y="4665980"/>
            <a:chExt cx="2123901" cy="1379713"/>
          </a:xfrm>
        </p:grpSpPr>
        <p:pic>
          <p:nvPicPr>
            <p:cNvPr id="99" name="Complement batch 2" descr="A picture containing pool ball, blur&#10;&#10;Description automatically generated">
              <a:extLst>
                <a:ext uri="{FF2B5EF4-FFF2-40B4-BE49-F238E27FC236}">
                  <a16:creationId xmlns:a16="http://schemas.microsoft.com/office/drawing/2014/main" xmlns="" id="{8E597B5B-0F15-4DE9-811E-A7E90777BA1B}"/>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67409" t="77692"/>
            <a:stretch/>
          </p:blipFill>
          <p:spPr>
            <a:xfrm rot="12420846">
              <a:off x="7123069" y="5649140"/>
              <a:ext cx="295285" cy="195386"/>
            </a:xfrm>
            <a:prstGeom prst="rect">
              <a:avLst/>
            </a:prstGeom>
          </p:spPr>
        </p:pic>
        <p:pic>
          <p:nvPicPr>
            <p:cNvPr id="100" name="Complement batch 2" descr="A picture containing pool ball, blur&#10;&#10;Description automatically generated">
              <a:extLst>
                <a:ext uri="{FF2B5EF4-FFF2-40B4-BE49-F238E27FC236}">
                  <a16:creationId xmlns:a16="http://schemas.microsoft.com/office/drawing/2014/main" xmlns="" id="{B7537985-D8EF-4E2F-9E34-08DE4F338E72}"/>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67409" t="77692"/>
            <a:stretch/>
          </p:blipFill>
          <p:spPr>
            <a:xfrm rot="12420846">
              <a:off x="7614736" y="5667427"/>
              <a:ext cx="295285" cy="195386"/>
            </a:xfrm>
            <a:prstGeom prst="rect">
              <a:avLst/>
            </a:prstGeom>
          </p:spPr>
        </p:pic>
        <p:pic>
          <p:nvPicPr>
            <p:cNvPr id="101" name="Complement batch 2" descr="A picture containing pool ball, blur&#10;&#10;Description automatically generated">
              <a:extLst>
                <a:ext uri="{FF2B5EF4-FFF2-40B4-BE49-F238E27FC236}">
                  <a16:creationId xmlns:a16="http://schemas.microsoft.com/office/drawing/2014/main" xmlns="" id="{D33BCFCE-968C-4D20-B5ED-ABBD094CE97A}"/>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67409" t="77692"/>
            <a:stretch/>
          </p:blipFill>
          <p:spPr>
            <a:xfrm rot="12420846">
              <a:off x="7361751" y="5850307"/>
              <a:ext cx="295285" cy="195386"/>
            </a:xfrm>
            <a:prstGeom prst="rect">
              <a:avLst/>
            </a:prstGeom>
          </p:spPr>
        </p:pic>
        <p:pic>
          <p:nvPicPr>
            <p:cNvPr id="102" name="Complement batch 2" descr="A picture containing pool ball, blur&#10;&#10;Description automatically generated">
              <a:extLst>
                <a:ext uri="{FF2B5EF4-FFF2-40B4-BE49-F238E27FC236}">
                  <a16:creationId xmlns:a16="http://schemas.microsoft.com/office/drawing/2014/main" xmlns="" id="{C1684634-9B55-4FAE-9543-69FE7280CF01}"/>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67409" t="77692"/>
            <a:stretch/>
          </p:blipFill>
          <p:spPr>
            <a:xfrm rot="12420846">
              <a:off x="6593657" y="5575987"/>
              <a:ext cx="295285" cy="195386"/>
            </a:xfrm>
            <a:prstGeom prst="rect">
              <a:avLst/>
            </a:prstGeom>
          </p:spPr>
        </p:pic>
        <p:pic>
          <p:nvPicPr>
            <p:cNvPr id="103" name="Complement batch 2" descr="A picture containing pool ball, blur&#10;&#10;Description automatically generated">
              <a:extLst>
                <a:ext uri="{FF2B5EF4-FFF2-40B4-BE49-F238E27FC236}">
                  <a16:creationId xmlns:a16="http://schemas.microsoft.com/office/drawing/2014/main" xmlns="" id="{327B4944-1ACD-4CEE-9D69-C45778391FDA}"/>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75825" t="9281" r="2869" b="69839"/>
            <a:stretch/>
          </p:blipFill>
          <p:spPr>
            <a:xfrm>
              <a:off x="6537961" y="5666740"/>
              <a:ext cx="193040" cy="182880"/>
            </a:xfrm>
            <a:prstGeom prst="rect">
              <a:avLst/>
            </a:prstGeom>
          </p:spPr>
        </p:pic>
        <p:pic>
          <p:nvPicPr>
            <p:cNvPr id="104" name="Complement batch 2" descr="A picture containing pool ball, blur&#10;&#10;Description automatically generated">
              <a:extLst>
                <a:ext uri="{FF2B5EF4-FFF2-40B4-BE49-F238E27FC236}">
                  <a16:creationId xmlns:a16="http://schemas.microsoft.com/office/drawing/2014/main" xmlns="" id="{94072CBB-4A1C-46CB-9BFC-1A2FFFE4317D}"/>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51716" t="19141" r="26978" b="59979"/>
            <a:stretch/>
          </p:blipFill>
          <p:spPr>
            <a:xfrm>
              <a:off x="7000240" y="5613400"/>
              <a:ext cx="193040" cy="182880"/>
            </a:xfrm>
            <a:prstGeom prst="rect">
              <a:avLst/>
            </a:prstGeom>
          </p:spPr>
        </p:pic>
        <p:pic>
          <p:nvPicPr>
            <p:cNvPr id="105" name="Complement batch 2" descr="A picture containing pool ball, blur&#10;&#10;Description automatically generated">
              <a:extLst>
                <a:ext uri="{FF2B5EF4-FFF2-40B4-BE49-F238E27FC236}">
                  <a16:creationId xmlns:a16="http://schemas.microsoft.com/office/drawing/2014/main" xmlns="" id="{A67CBEE5-2F1E-4F6A-8209-F30FC180FCF5}"/>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51716" t="19141" r="26978" b="59979"/>
            <a:stretch/>
          </p:blipFill>
          <p:spPr>
            <a:xfrm>
              <a:off x="7467600" y="5613400"/>
              <a:ext cx="193040" cy="182880"/>
            </a:xfrm>
            <a:prstGeom prst="rect">
              <a:avLst/>
            </a:prstGeom>
          </p:spPr>
        </p:pic>
        <p:pic>
          <p:nvPicPr>
            <p:cNvPr id="106" name="Complement batch 2" descr="A picture containing pool ball, blur&#10;&#10;Description automatically generated">
              <a:extLst>
                <a:ext uri="{FF2B5EF4-FFF2-40B4-BE49-F238E27FC236}">
                  <a16:creationId xmlns:a16="http://schemas.microsoft.com/office/drawing/2014/main" xmlns="" id="{C2B03E25-08AE-4AB9-B8F6-59A3FC75235C}"/>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75825" t="9281" r="2869" b="69839"/>
            <a:stretch/>
          </p:blipFill>
          <p:spPr>
            <a:xfrm>
              <a:off x="5786120" y="4665980"/>
              <a:ext cx="193040" cy="182880"/>
            </a:xfrm>
            <a:prstGeom prst="rect">
              <a:avLst/>
            </a:prstGeom>
          </p:spPr>
        </p:pic>
        <p:pic>
          <p:nvPicPr>
            <p:cNvPr id="107" name="Complement batch 2" descr="A picture containing pool ball, blur&#10;&#10;Description automatically generated">
              <a:extLst>
                <a:ext uri="{FF2B5EF4-FFF2-40B4-BE49-F238E27FC236}">
                  <a16:creationId xmlns:a16="http://schemas.microsoft.com/office/drawing/2014/main" xmlns="" id="{1B960A17-DDD3-4572-9B30-A2D19DFBC15F}"/>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51716" t="19141" r="26978" b="59979"/>
            <a:stretch/>
          </p:blipFill>
          <p:spPr>
            <a:xfrm>
              <a:off x="5913120" y="5090160"/>
              <a:ext cx="193040" cy="182880"/>
            </a:xfrm>
            <a:prstGeom prst="rect">
              <a:avLst/>
            </a:prstGeom>
          </p:spPr>
        </p:pic>
      </p:grpSp>
      <p:pic>
        <p:nvPicPr>
          <p:cNvPr id="120" name="Solo AB">
            <a:extLst>
              <a:ext uri="{FF2B5EF4-FFF2-40B4-BE49-F238E27FC236}">
                <a16:creationId xmlns:a16="http://schemas.microsoft.com/office/drawing/2014/main" xmlns="" id="{E431D0B7-85DC-4650-88D7-DD82D682E9D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2088303">
            <a:off x="8169024" y="4295500"/>
            <a:ext cx="241094" cy="317805"/>
          </a:xfrm>
          <a:prstGeom prst="rect">
            <a:avLst/>
          </a:prstGeom>
        </p:spPr>
      </p:pic>
      <p:pic>
        <p:nvPicPr>
          <p:cNvPr id="121" name="Solo AB">
            <a:extLst>
              <a:ext uri="{FF2B5EF4-FFF2-40B4-BE49-F238E27FC236}">
                <a16:creationId xmlns:a16="http://schemas.microsoft.com/office/drawing/2014/main" xmlns="" id="{BAB787E9-37E8-402E-913F-8B45ED9C3F8E}"/>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1382793">
            <a:off x="8644625" y="3996190"/>
            <a:ext cx="241094" cy="317805"/>
          </a:xfrm>
          <a:prstGeom prst="rect">
            <a:avLst/>
          </a:prstGeom>
        </p:spPr>
      </p:pic>
      <p:pic>
        <p:nvPicPr>
          <p:cNvPr id="122" name="Solo AB">
            <a:extLst>
              <a:ext uri="{FF2B5EF4-FFF2-40B4-BE49-F238E27FC236}">
                <a16:creationId xmlns:a16="http://schemas.microsoft.com/office/drawing/2014/main" xmlns="" id="{D6D9EAD8-6589-4155-A2C8-3E3A37B5B14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2466824">
            <a:off x="9029801" y="4308093"/>
            <a:ext cx="241094" cy="317805"/>
          </a:xfrm>
          <a:prstGeom prst="rect">
            <a:avLst/>
          </a:prstGeom>
        </p:spPr>
      </p:pic>
      <p:pic>
        <p:nvPicPr>
          <p:cNvPr id="123" name="Solo AB">
            <a:extLst>
              <a:ext uri="{FF2B5EF4-FFF2-40B4-BE49-F238E27FC236}">
                <a16:creationId xmlns:a16="http://schemas.microsoft.com/office/drawing/2014/main" xmlns="" id="{322DB38E-9324-412A-BCF9-5B61821425B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1942502">
            <a:off x="8249279" y="5078300"/>
            <a:ext cx="241094" cy="317805"/>
          </a:xfrm>
          <a:prstGeom prst="rect">
            <a:avLst/>
          </a:prstGeom>
        </p:spPr>
      </p:pic>
      <p:pic>
        <p:nvPicPr>
          <p:cNvPr id="124" name="Solo AB">
            <a:extLst>
              <a:ext uri="{FF2B5EF4-FFF2-40B4-BE49-F238E27FC236}">
                <a16:creationId xmlns:a16="http://schemas.microsoft.com/office/drawing/2014/main" xmlns="" id="{C8E5B56A-F3AA-44FD-815F-302CA8A0326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2858109">
            <a:off x="8668499" y="5418252"/>
            <a:ext cx="241094" cy="317805"/>
          </a:xfrm>
          <a:prstGeom prst="rect">
            <a:avLst/>
          </a:prstGeom>
        </p:spPr>
      </p:pic>
      <p:pic>
        <p:nvPicPr>
          <p:cNvPr id="125" name="Solo AB">
            <a:extLst>
              <a:ext uri="{FF2B5EF4-FFF2-40B4-BE49-F238E27FC236}">
                <a16:creationId xmlns:a16="http://schemas.microsoft.com/office/drawing/2014/main" xmlns="" id="{9444AAD1-5404-4D2C-BADB-A5FB0614F6F5}"/>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2025061">
            <a:off x="8160660" y="4699535"/>
            <a:ext cx="241094" cy="317805"/>
          </a:xfrm>
          <a:prstGeom prst="rect">
            <a:avLst/>
          </a:prstGeom>
        </p:spPr>
      </p:pic>
      <p:pic>
        <p:nvPicPr>
          <p:cNvPr id="126" name="Solo AB">
            <a:extLst>
              <a:ext uri="{FF2B5EF4-FFF2-40B4-BE49-F238E27FC236}">
                <a16:creationId xmlns:a16="http://schemas.microsoft.com/office/drawing/2014/main" xmlns="" id="{702137FD-38FD-482E-A4CE-2E05AA02302A}"/>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2478331">
            <a:off x="9054698" y="4804794"/>
            <a:ext cx="241094" cy="317805"/>
          </a:xfrm>
          <a:prstGeom prst="rect">
            <a:avLst/>
          </a:prstGeom>
        </p:spPr>
      </p:pic>
      <p:pic>
        <p:nvPicPr>
          <p:cNvPr id="127" name="Solo AB">
            <a:extLst>
              <a:ext uri="{FF2B5EF4-FFF2-40B4-BE49-F238E27FC236}">
                <a16:creationId xmlns:a16="http://schemas.microsoft.com/office/drawing/2014/main" xmlns="" id="{753811BF-1CA0-4BF3-A6DA-ED4EB1F46205}"/>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2230370">
            <a:off x="8532493" y="4502625"/>
            <a:ext cx="241094" cy="317805"/>
          </a:xfrm>
          <a:prstGeom prst="rect">
            <a:avLst/>
          </a:prstGeom>
        </p:spPr>
      </p:pic>
      <p:pic>
        <p:nvPicPr>
          <p:cNvPr id="128" name="Solo AB">
            <a:extLst>
              <a:ext uri="{FF2B5EF4-FFF2-40B4-BE49-F238E27FC236}">
                <a16:creationId xmlns:a16="http://schemas.microsoft.com/office/drawing/2014/main" xmlns="" id="{9DDC1C89-1B2A-480C-B791-C8E94CE5FF6A}"/>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758379" y="5035039"/>
            <a:ext cx="241094" cy="317805"/>
          </a:xfrm>
          <a:prstGeom prst="rect">
            <a:avLst/>
          </a:prstGeom>
        </p:spPr>
      </p:pic>
      <p:grpSp>
        <p:nvGrpSpPr>
          <p:cNvPr id="129" name="Group 24">
            <a:extLst>
              <a:ext uri="{FF2B5EF4-FFF2-40B4-BE49-F238E27FC236}">
                <a16:creationId xmlns:a16="http://schemas.microsoft.com/office/drawing/2014/main" xmlns="" id="{B81A0E97-6AF6-4CB9-A652-A532862F52BA}"/>
              </a:ext>
            </a:extLst>
          </p:cNvPr>
          <p:cNvGrpSpPr/>
          <p:nvPr/>
        </p:nvGrpSpPr>
        <p:grpSpPr>
          <a:xfrm>
            <a:off x="668346" y="4151054"/>
            <a:ext cx="2467169" cy="977485"/>
            <a:chOff x="3510819" y="4962922"/>
            <a:chExt cx="2688055" cy="1347451"/>
          </a:xfrm>
        </p:grpSpPr>
        <p:sp>
          <p:nvSpPr>
            <p:cNvPr id="130" name="Rounded Rectangle 304">
              <a:extLst>
                <a:ext uri="{FF2B5EF4-FFF2-40B4-BE49-F238E27FC236}">
                  <a16:creationId xmlns:a16="http://schemas.microsoft.com/office/drawing/2014/main" xmlns="" id="{57A0DC23-9C7B-42FD-968C-023006D00FF9}"/>
                </a:ext>
              </a:extLst>
            </p:cNvPr>
            <p:cNvSpPr/>
            <p:nvPr/>
          </p:nvSpPr>
          <p:spPr>
            <a:xfrm>
              <a:off x="3532658" y="4962922"/>
              <a:ext cx="2666216" cy="1347451"/>
            </a:xfrm>
            <a:prstGeom prst="roundRect">
              <a:avLst>
                <a:gd name="adj" fmla="val 0"/>
              </a:avLst>
            </a:prstGeom>
            <a:gradFill flip="none" rotWithShape="1">
              <a:gsLst>
                <a:gs pos="0">
                  <a:srgbClr val="851B55"/>
                </a:gs>
                <a:gs pos="100000">
                  <a:srgbClr val="25408F"/>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0" tIns="0" rIns="252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1" name="TextBox 130">
              <a:extLst>
                <a:ext uri="{FF2B5EF4-FFF2-40B4-BE49-F238E27FC236}">
                  <a16:creationId xmlns:a16="http://schemas.microsoft.com/office/drawing/2014/main" xmlns="" id="{47A5DC57-DD12-4A10-8F9D-A67C5285F611}"/>
                </a:ext>
              </a:extLst>
            </p:cNvPr>
            <p:cNvSpPr txBox="1"/>
            <p:nvPr/>
          </p:nvSpPr>
          <p:spPr>
            <a:xfrm>
              <a:off x="3510819" y="5098310"/>
              <a:ext cx="2632671" cy="997986"/>
            </a:xfrm>
            <a:prstGeom prst="rect">
              <a:avLst/>
            </a:prstGeom>
            <a:noFill/>
          </p:spPr>
          <p:txBody>
            <a:bodyPr wrap="square" rtlCol="0" anchor="ctr" anchorCtr="0">
              <a:spAutoFit/>
            </a:bodyPr>
            <a:lstStyle/>
            <a:p>
              <a:pPr lvl="0" algn="ctr" defTabSz="914400">
                <a:defRPr/>
              </a:pPr>
              <a:r>
                <a:rPr lang="ru-RU" sz="1200" b="1" dirty="0">
                  <a:solidFill>
                    <a:srgbClr val="FFFFFF"/>
                  </a:solidFill>
                  <a:ea typeface="ＭＳ Ｐゴシック"/>
                  <a:cs typeface="Arial" panose="020B0604020202020204" pitchFamily="34" charset="0"/>
                </a:rPr>
                <a:t>Факторы внешней среды</a:t>
              </a:r>
              <a:r>
                <a:rPr lang="en-US" sz="1200" b="1" baseline="30000" dirty="0">
                  <a:solidFill>
                    <a:srgbClr val="FFFFFF"/>
                  </a:solidFill>
                  <a:ea typeface="ＭＳ Ｐゴシック"/>
                  <a:cs typeface="Arial" panose="020B0604020202020204" pitchFamily="34" charset="0"/>
                </a:rPr>
                <a:t>3</a:t>
              </a:r>
              <a:endParaRPr lang="ru-RU" sz="1200" b="1" baseline="30000" dirty="0">
                <a:solidFill>
                  <a:srgbClr val="FFFFFF"/>
                </a:solidFill>
                <a:ea typeface="ＭＳ Ｐゴシック"/>
                <a:cs typeface="Arial" panose="020B0604020202020204" pitchFamily="34" charset="0"/>
              </a:endParaRPr>
            </a:p>
            <a:p>
              <a:pPr lvl="0" algn="ctr" defTabSz="914400">
                <a:defRPr/>
              </a:pPr>
              <a:r>
                <a:rPr kumimoji="0" lang="ru-RU" sz="1200" b="1" i="0" u="none" strike="noStrike" kern="1200" cap="none" spc="0" normalizeH="0" baseline="30000" noProof="0" dirty="0">
                  <a:ln>
                    <a:noFill/>
                  </a:ln>
                  <a:solidFill>
                    <a:srgbClr val="FFFFFF"/>
                  </a:solidFill>
                  <a:effectLst/>
                  <a:uLnTx/>
                  <a:uFillTx/>
                  <a:ea typeface="ＭＳ Ｐゴシック"/>
                  <a:cs typeface="Arial" panose="020B0604020202020204" pitchFamily="34" charset="0"/>
                </a:rPr>
                <a:t>- </a:t>
              </a:r>
              <a:r>
                <a:rPr kumimoji="0" lang="ru-RU" sz="1200" b="1" i="0" u="none" strike="noStrike" kern="1200" cap="none" spc="0" normalizeH="0" baseline="0" noProof="0" dirty="0">
                  <a:ln>
                    <a:noFill/>
                  </a:ln>
                  <a:solidFill>
                    <a:srgbClr val="FFFFFF"/>
                  </a:solidFill>
                  <a:effectLst/>
                  <a:uLnTx/>
                  <a:uFillTx/>
                  <a:ea typeface="+mn-ea"/>
                  <a:cs typeface="Arial" panose="020B0604020202020204" pitchFamily="34" charset="0"/>
                </a:rPr>
                <a:t>Инсоляция</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b="1" dirty="0">
                  <a:solidFill>
                    <a:srgbClr val="FFFFFF"/>
                  </a:solidFill>
                  <a:cs typeface="Arial" panose="020B0604020202020204" pitchFamily="34" charset="0"/>
                </a:rPr>
                <a:t>- ОРВИ</a:t>
              </a:r>
            </a:p>
            <a:p>
              <a:pPr lvl="0" algn="ctr" defTabSz="914400">
                <a:defRPr/>
              </a:pPr>
              <a:r>
                <a:rPr kumimoji="0" lang="ru-RU" sz="1200" b="1" i="0" u="none" strike="noStrike" kern="1200" cap="none" spc="0" normalizeH="0" baseline="0" noProof="0" dirty="0">
                  <a:ln>
                    <a:noFill/>
                  </a:ln>
                  <a:solidFill>
                    <a:srgbClr val="FFFFFF"/>
                  </a:solidFill>
                  <a:effectLst/>
                  <a:uLnTx/>
                  <a:uFillTx/>
                  <a:ea typeface="+mn-ea"/>
                  <a:cs typeface="Arial" panose="020B0604020202020204" pitchFamily="34" charset="0"/>
                </a:rPr>
                <a:t>- Прием КОК</a:t>
              </a:r>
              <a:endParaRPr kumimoji="0" lang="en-US" sz="1200" b="1" i="0" u="none" strike="noStrike" kern="1200" cap="none" spc="0" normalizeH="0" baseline="30000" noProof="0" dirty="0">
                <a:ln>
                  <a:noFill/>
                </a:ln>
                <a:solidFill>
                  <a:srgbClr val="FFFFFF"/>
                </a:solidFill>
                <a:effectLst/>
                <a:uLnTx/>
                <a:uFillTx/>
                <a:ea typeface="+mn-ea"/>
                <a:cs typeface="Arial" panose="020B0604020202020204" pitchFamily="34" charset="0"/>
              </a:endParaRPr>
            </a:p>
          </p:txBody>
        </p:sp>
      </p:grpSp>
      <p:grpSp>
        <p:nvGrpSpPr>
          <p:cNvPr id="132" name="Trigger arrows">
            <a:extLst>
              <a:ext uri="{FF2B5EF4-FFF2-40B4-BE49-F238E27FC236}">
                <a16:creationId xmlns:a16="http://schemas.microsoft.com/office/drawing/2014/main" xmlns="" id="{55B29757-0B2A-49D8-B9BD-CD6D8DAC2144}"/>
              </a:ext>
            </a:extLst>
          </p:cNvPr>
          <p:cNvGrpSpPr/>
          <p:nvPr/>
        </p:nvGrpSpPr>
        <p:grpSpPr>
          <a:xfrm rot="19617719">
            <a:off x="2253453" y="2995279"/>
            <a:ext cx="1320927" cy="532784"/>
            <a:chOff x="2001078" y="2335696"/>
            <a:chExt cx="1388166" cy="559904"/>
          </a:xfrm>
        </p:grpSpPr>
        <p:cxnSp>
          <p:nvCxnSpPr>
            <p:cNvPr id="133" name="Straight Arrow Connector 14">
              <a:extLst>
                <a:ext uri="{FF2B5EF4-FFF2-40B4-BE49-F238E27FC236}">
                  <a16:creationId xmlns:a16="http://schemas.microsoft.com/office/drawing/2014/main" xmlns="" id="{4C788894-32DF-4E1B-A8E2-E6E1414F0ED0}"/>
                </a:ext>
              </a:extLst>
            </p:cNvPr>
            <p:cNvCxnSpPr/>
            <p:nvPr/>
          </p:nvCxnSpPr>
          <p:spPr>
            <a:xfrm>
              <a:off x="2206487" y="2335696"/>
              <a:ext cx="924340" cy="248478"/>
            </a:xfrm>
            <a:prstGeom prst="straightConnector1">
              <a:avLst/>
            </a:prstGeom>
            <a:ln w="34925">
              <a:solidFill>
                <a:schemeClr val="tx1"/>
              </a:solidFill>
              <a:headEnd w="lg" len="lg"/>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34" name="Straight Arrow Connector 15">
              <a:extLst>
                <a:ext uri="{FF2B5EF4-FFF2-40B4-BE49-F238E27FC236}">
                  <a16:creationId xmlns:a16="http://schemas.microsoft.com/office/drawing/2014/main" xmlns="" id="{5E648726-1405-4C78-8F9E-826F3CF2DDE1}"/>
                </a:ext>
              </a:extLst>
            </p:cNvPr>
            <p:cNvCxnSpPr/>
            <p:nvPr/>
          </p:nvCxnSpPr>
          <p:spPr>
            <a:xfrm>
              <a:off x="2464904" y="2584173"/>
              <a:ext cx="924340" cy="248478"/>
            </a:xfrm>
            <a:prstGeom prst="straightConnector1">
              <a:avLst/>
            </a:prstGeom>
            <a:ln w="34925">
              <a:solidFill>
                <a:schemeClr val="tx1"/>
              </a:solidFill>
              <a:headEnd w="lg" len="lg"/>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35" name="Straight Arrow Connector 16">
              <a:extLst>
                <a:ext uri="{FF2B5EF4-FFF2-40B4-BE49-F238E27FC236}">
                  <a16:creationId xmlns:a16="http://schemas.microsoft.com/office/drawing/2014/main" xmlns="" id="{65018F33-54B0-4486-A855-7411A5B17066}"/>
                </a:ext>
              </a:extLst>
            </p:cNvPr>
            <p:cNvCxnSpPr/>
            <p:nvPr/>
          </p:nvCxnSpPr>
          <p:spPr>
            <a:xfrm>
              <a:off x="2001078" y="2647122"/>
              <a:ext cx="924340" cy="248478"/>
            </a:xfrm>
            <a:prstGeom prst="straightConnector1">
              <a:avLst/>
            </a:prstGeom>
            <a:ln w="34925">
              <a:solidFill>
                <a:schemeClr val="tx1"/>
              </a:solidFill>
              <a:headEnd w="lg" len="lg"/>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sp>
        <p:nvSpPr>
          <p:cNvPr id="136" name="TextBox 135">
            <a:extLst>
              <a:ext uri="{FF2B5EF4-FFF2-40B4-BE49-F238E27FC236}">
                <a16:creationId xmlns:a16="http://schemas.microsoft.com/office/drawing/2014/main" xmlns="" id="{8990C619-34DD-4CA6-B288-D2B351533428}"/>
              </a:ext>
            </a:extLst>
          </p:cNvPr>
          <p:cNvSpPr txBox="1"/>
          <p:nvPr/>
        </p:nvSpPr>
        <p:spPr>
          <a:xfrm>
            <a:off x="5240617" y="1350478"/>
            <a:ext cx="146488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Ядерные а/г </a:t>
            </a:r>
            <a:endParaRPr kumimoji="0" lang="en-IN"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37" name="Monoctyte">
            <a:extLst>
              <a:ext uri="{FF2B5EF4-FFF2-40B4-BE49-F238E27FC236}">
                <a16:creationId xmlns:a16="http://schemas.microsoft.com/office/drawing/2014/main" xmlns="" id="{EFCBB0C8-8E4D-4AF9-9F4A-8E671C508BF7}"/>
              </a:ext>
            </a:extLst>
          </p:cNvPr>
          <p:cNvGrpSpPr/>
          <p:nvPr/>
        </p:nvGrpSpPr>
        <p:grpSpPr>
          <a:xfrm>
            <a:off x="2770598" y="1195851"/>
            <a:ext cx="1003989" cy="856124"/>
            <a:chOff x="1723159" y="2490166"/>
            <a:chExt cx="1195870" cy="980398"/>
          </a:xfrm>
        </p:grpSpPr>
        <p:pic>
          <p:nvPicPr>
            <p:cNvPr id="138" name="Monocyte" descr="Icon&#10;&#10;Description automatically generated">
              <a:extLst>
                <a:ext uri="{FF2B5EF4-FFF2-40B4-BE49-F238E27FC236}">
                  <a16:creationId xmlns:a16="http://schemas.microsoft.com/office/drawing/2014/main" xmlns="" id="{0F0FF544-B0A5-4ED5-8D1A-2F03964095E9}"/>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723159" y="2490166"/>
              <a:ext cx="1195870" cy="980398"/>
            </a:xfrm>
            <a:prstGeom prst="rect">
              <a:avLst/>
            </a:prstGeom>
          </p:spPr>
        </p:pic>
        <p:pic>
          <p:nvPicPr>
            <p:cNvPr id="139" name="IFN Solo" descr="A picture containing silhouette, night sky&#10;&#10;Description automatically generated">
              <a:extLst>
                <a:ext uri="{FF2B5EF4-FFF2-40B4-BE49-F238E27FC236}">
                  <a16:creationId xmlns:a16="http://schemas.microsoft.com/office/drawing/2014/main" xmlns="" id="{64A4C0DC-123F-47BA-8A38-AF300E5C66C4}"/>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l="37866" t="40247" r="33770" b="35034"/>
            <a:stretch/>
          </p:blipFill>
          <p:spPr>
            <a:xfrm>
              <a:off x="2204325" y="2574375"/>
              <a:ext cx="233535" cy="200840"/>
            </a:xfrm>
            <a:prstGeom prst="rect">
              <a:avLst/>
            </a:prstGeom>
          </p:spPr>
        </p:pic>
      </p:grpSp>
      <p:grpSp>
        <p:nvGrpSpPr>
          <p:cNvPr id="140" name="Trigger arrows">
            <a:extLst>
              <a:ext uri="{FF2B5EF4-FFF2-40B4-BE49-F238E27FC236}">
                <a16:creationId xmlns:a16="http://schemas.microsoft.com/office/drawing/2014/main" xmlns="" id="{51CA4284-3A45-42C9-BDBD-3E9968EEAB35}"/>
              </a:ext>
            </a:extLst>
          </p:cNvPr>
          <p:cNvGrpSpPr/>
          <p:nvPr/>
        </p:nvGrpSpPr>
        <p:grpSpPr>
          <a:xfrm rot="21361428">
            <a:off x="3473515" y="1635522"/>
            <a:ext cx="859775" cy="335375"/>
            <a:chOff x="2001078" y="2335696"/>
            <a:chExt cx="1388166" cy="559904"/>
          </a:xfrm>
        </p:grpSpPr>
        <p:cxnSp>
          <p:nvCxnSpPr>
            <p:cNvPr id="141" name="Straight Arrow Connector 14">
              <a:extLst>
                <a:ext uri="{FF2B5EF4-FFF2-40B4-BE49-F238E27FC236}">
                  <a16:creationId xmlns:a16="http://schemas.microsoft.com/office/drawing/2014/main" xmlns="" id="{5721E93D-B2A2-4F69-A744-8522F334F47E}"/>
                </a:ext>
              </a:extLst>
            </p:cNvPr>
            <p:cNvCxnSpPr/>
            <p:nvPr/>
          </p:nvCxnSpPr>
          <p:spPr>
            <a:xfrm>
              <a:off x="2206487" y="2335696"/>
              <a:ext cx="924340" cy="248478"/>
            </a:xfrm>
            <a:prstGeom prst="straightConnector1">
              <a:avLst/>
            </a:prstGeom>
            <a:ln w="34925">
              <a:solidFill>
                <a:schemeClr val="bg1">
                  <a:lumMod val="65000"/>
                </a:schemeClr>
              </a:solidFill>
              <a:headEnd w="lg" len="lg"/>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42" name="Straight Arrow Connector 15">
              <a:extLst>
                <a:ext uri="{FF2B5EF4-FFF2-40B4-BE49-F238E27FC236}">
                  <a16:creationId xmlns:a16="http://schemas.microsoft.com/office/drawing/2014/main" xmlns="" id="{8E1CEBBF-36F3-413B-9532-AF12228BDA7B}"/>
                </a:ext>
              </a:extLst>
            </p:cNvPr>
            <p:cNvCxnSpPr/>
            <p:nvPr/>
          </p:nvCxnSpPr>
          <p:spPr>
            <a:xfrm>
              <a:off x="2464904" y="2584173"/>
              <a:ext cx="924340" cy="248478"/>
            </a:xfrm>
            <a:prstGeom prst="straightConnector1">
              <a:avLst/>
            </a:prstGeom>
            <a:ln w="34925">
              <a:solidFill>
                <a:schemeClr val="bg1">
                  <a:lumMod val="65000"/>
                </a:schemeClr>
              </a:solidFill>
              <a:headEnd w="lg" len="lg"/>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43" name="Straight Arrow Connector 16">
              <a:extLst>
                <a:ext uri="{FF2B5EF4-FFF2-40B4-BE49-F238E27FC236}">
                  <a16:creationId xmlns:a16="http://schemas.microsoft.com/office/drawing/2014/main" xmlns="" id="{614D701F-3661-4A17-8714-048FFD5214E7}"/>
                </a:ext>
              </a:extLst>
            </p:cNvPr>
            <p:cNvCxnSpPr/>
            <p:nvPr/>
          </p:nvCxnSpPr>
          <p:spPr>
            <a:xfrm>
              <a:off x="2001078" y="2647122"/>
              <a:ext cx="924340" cy="248478"/>
            </a:xfrm>
            <a:prstGeom prst="straightConnector1">
              <a:avLst/>
            </a:prstGeom>
            <a:ln w="34925">
              <a:solidFill>
                <a:schemeClr val="bg1">
                  <a:lumMod val="65000"/>
                </a:schemeClr>
              </a:solidFill>
              <a:headEnd w="lg" len="lg"/>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pic>
        <p:nvPicPr>
          <p:cNvPr id="144" name="Apop Debris" descr="Background pattern&#10;&#10;Description automatically generated">
            <a:extLst>
              <a:ext uri="{FF2B5EF4-FFF2-40B4-BE49-F238E27FC236}">
                <a16:creationId xmlns:a16="http://schemas.microsoft.com/office/drawing/2014/main" xmlns="" id="{64CCA743-942F-4550-91EF-0C30D966A68B}"/>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flipH="1">
            <a:off x="3784393" y="1499068"/>
            <a:ext cx="1389757" cy="845939"/>
          </a:xfrm>
          <a:prstGeom prst="rect">
            <a:avLst/>
          </a:prstGeom>
        </p:spPr>
      </p:pic>
      <p:pic>
        <p:nvPicPr>
          <p:cNvPr id="145" name="Apop Debris" descr="Background pattern&#10;&#10;Description automatically generated">
            <a:extLst>
              <a:ext uri="{FF2B5EF4-FFF2-40B4-BE49-F238E27FC236}">
                <a16:creationId xmlns:a16="http://schemas.microsoft.com/office/drawing/2014/main" xmlns="" id="{E3EBFEC4-0500-4EDD-AC50-B1284560E497}"/>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flipH="1">
            <a:off x="4374978" y="1347780"/>
            <a:ext cx="1389757" cy="729705"/>
          </a:xfrm>
          <a:prstGeom prst="rect">
            <a:avLst/>
          </a:prstGeom>
        </p:spPr>
      </p:pic>
    </p:spTree>
    <p:extLst>
      <p:ext uri="{BB962C8B-B14F-4D97-AF65-F5344CB8AC3E}">
        <p14:creationId xmlns:p14="http://schemas.microsoft.com/office/powerpoint/2010/main" val="15340258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 name="Object 136" hidden="1">
            <a:extLst>
              <a:ext uri="{FF2B5EF4-FFF2-40B4-BE49-F238E27FC236}">
                <a16:creationId xmlns:a16="http://schemas.microsoft.com/office/drawing/2014/main" xmlns="" id="{AD86EAD9-81B7-42CD-9BAB-6B1648C390B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8" name="think-cell Slide" r:id="rId5" imgW="499" imgH="499" progId="TCLayout.ActiveDocument.1">
                  <p:embed/>
                </p:oleObj>
              </mc:Choice>
              <mc:Fallback>
                <p:oleObj name="think-cell Slide" r:id="rId5" imgW="499" imgH="499" progId="TCLayout.ActiveDocument.1">
                  <p:embed/>
                  <p:pic>
                    <p:nvPicPr>
                      <p:cNvPr id="137" name="Object 136" hidden="1">
                        <a:extLst>
                          <a:ext uri="{FF2B5EF4-FFF2-40B4-BE49-F238E27FC236}">
                            <a16:creationId xmlns:a16="http://schemas.microsoft.com/office/drawing/2014/main" xmlns="" id="{AD86EAD9-81B7-42CD-9BAB-6B1648C390B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2" name="Straight Connector 1">
            <a:extLst>
              <a:ext uri="{FF2B5EF4-FFF2-40B4-BE49-F238E27FC236}">
                <a16:creationId xmlns:a16="http://schemas.microsoft.com/office/drawing/2014/main" xmlns="" id="{21EDB68D-77B0-4578-8F51-9B38559AFCA0}"/>
              </a:ext>
            </a:extLst>
          </p:cNvPr>
          <p:cNvCxnSpPr/>
          <p:nvPr/>
        </p:nvCxnSpPr>
        <p:spPr>
          <a:xfrm>
            <a:off x="0" y="1228559"/>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xmlns="" id="{C767BEDE-A460-4720-A3B1-03CA12F767F6}"/>
              </a:ext>
            </a:extLst>
          </p:cNvPr>
          <p:cNvSpPr txBox="1">
            <a:spLocks/>
          </p:cNvSpPr>
          <p:nvPr/>
        </p:nvSpPr>
        <p:spPr bwMode="gray">
          <a:xfrm>
            <a:off x="170821" y="129020"/>
            <a:ext cx="10294557" cy="883295"/>
          </a:xfrm>
          <a:prstGeom prst="rect">
            <a:avLst/>
          </a:prstGeom>
        </p:spPr>
        <p:txBody>
          <a:bodyPr vert="horz" lIns="91440" tIns="45720" rIns="91440" bIns="45720" rtlCol="0" anchor="ctr">
            <a:noAutofit/>
          </a:bodyPr>
          <a:lstStyle>
            <a:defPPr>
              <a:defRPr lang="en-US"/>
            </a:defPPr>
            <a:lvl1pPr algn="ctr">
              <a:spcBef>
                <a:spcPct val="0"/>
              </a:spcBef>
              <a:buNone/>
              <a:defRPr sz="2400" b="1" i="0">
                <a:solidFill>
                  <a:srgbClr val="5E2D5F"/>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ru-RU" sz="2000" dirty="0"/>
              <a:t>Антигены стимулируют пДК на постоянную выработку интерферона типа </a:t>
            </a:r>
            <a:r>
              <a:rPr lang="en-US" sz="2000" dirty="0"/>
              <a:t>I, </a:t>
            </a:r>
            <a:r>
              <a:rPr lang="ru-RU" sz="2000" dirty="0"/>
              <a:t>что приводит к выработке В-клетками аутоантител и повреждению тканей при СКВ</a:t>
            </a:r>
            <a:r>
              <a:rPr lang="en-US" sz="2000" baseline="30000" dirty="0"/>
              <a:t>1-6</a:t>
            </a:r>
          </a:p>
        </p:txBody>
      </p:sp>
      <p:pic>
        <p:nvPicPr>
          <p:cNvPr id="4" name="MILD BG Layer">
            <a:extLst>
              <a:ext uri="{FF2B5EF4-FFF2-40B4-BE49-F238E27FC236}">
                <a16:creationId xmlns:a16="http://schemas.microsoft.com/office/drawing/2014/main" xmlns="" id="{EB2F041C-5826-4B07-8E50-C7862B8A7B41}"/>
              </a:ext>
            </a:extLst>
          </p:cNvPr>
          <p:cNvPicPr>
            <a:picLocks noChangeAspect="1"/>
          </p:cNvPicPr>
          <p:nvPr/>
        </p:nvPicPr>
        <p:blipFill>
          <a:blip r:embed="rId7" cstate="print">
            <a:extLst>
              <a:ext uri="{28A0092B-C50C-407E-A947-70E740481C1C}">
                <a14:useLocalDpi xmlns:a14="http://schemas.microsoft.com/office/drawing/2010/main" val="0"/>
              </a:ext>
            </a:extLst>
          </a:blip>
          <a:srcRect t="990" b="990"/>
          <a:stretch/>
        </p:blipFill>
        <p:spPr>
          <a:xfrm>
            <a:off x="590550" y="1283996"/>
            <a:ext cx="11601450" cy="4827033"/>
          </a:xfrm>
          <a:prstGeom prst="rect">
            <a:avLst/>
          </a:prstGeom>
        </p:spPr>
      </p:pic>
      <p:pic>
        <p:nvPicPr>
          <p:cNvPr id="5" name="Healthy BG">
            <a:extLst>
              <a:ext uri="{FF2B5EF4-FFF2-40B4-BE49-F238E27FC236}">
                <a16:creationId xmlns:a16="http://schemas.microsoft.com/office/drawing/2014/main" xmlns="" id="{7300BFFD-9313-4881-B690-820DC1438AAD}"/>
              </a:ext>
            </a:extLst>
          </p:cNvPr>
          <p:cNvPicPr>
            <a:picLocks noChangeAspect="1"/>
          </p:cNvPicPr>
          <p:nvPr/>
        </p:nvPicPr>
        <p:blipFill>
          <a:blip r:embed="rId8" cstate="print">
            <a:extLst>
              <a:ext uri="{28A0092B-C50C-407E-A947-70E740481C1C}">
                <a14:useLocalDpi xmlns:a14="http://schemas.microsoft.com/office/drawing/2010/main" val="0"/>
              </a:ext>
            </a:extLst>
          </a:blip>
          <a:srcRect t="990" b="990"/>
          <a:stretch/>
        </p:blipFill>
        <p:spPr>
          <a:xfrm>
            <a:off x="590550" y="1254875"/>
            <a:ext cx="11601450" cy="4827033"/>
          </a:xfrm>
          <a:prstGeom prst="rect">
            <a:avLst/>
          </a:prstGeom>
        </p:spPr>
      </p:pic>
      <p:sp>
        <p:nvSpPr>
          <p:cNvPr id="6" name="Freeform 5">
            <a:extLst>
              <a:ext uri="{FF2B5EF4-FFF2-40B4-BE49-F238E27FC236}">
                <a16:creationId xmlns:a16="http://schemas.microsoft.com/office/drawing/2014/main" xmlns="" id="{B6F58DAA-2A3F-4A09-9DC6-138A681156C2}"/>
              </a:ext>
            </a:extLst>
          </p:cNvPr>
          <p:cNvSpPr>
            <a:spLocks/>
          </p:cNvSpPr>
          <p:nvPr/>
        </p:nvSpPr>
        <p:spPr bwMode="auto">
          <a:xfrm>
            <a:off x="4508991" y="1391949"/>
            <a:ext cx="5786437" cy="1728787"/>
          </a:xfrm>
          <a:custGeom>
            <a:avLst/>
            <a:gdLst>
              <a:gd name="T0" fmla="*/ 3645 w 3645"/>
              <a:gd name="T1" fmla="*/ 1048 h 1089"/>
              <a:gd name="T2" fmla="*/ 3637 w 3645"/>
              <a:gd name="T3" fmla="*/ 983 h 1089"/>
              <a:gd name="T4" fmla="*/ 3611 w 3645"/>
              <a:gd name="T5" fmla="*/ 881 h 1089"/>
              <a:gd name="T6" fmla="*/ 3555 w 3645"/>
              <a:gd name="T7" fmla="*/ 751 h 1089"/>
              <a:gd name="T8" fmla="*/ 3512 w 3645"/>
              <a:gd name="T9" fmla="*/ 680 h 1089"/>
              <a:gd name="T10" fmla="*/ 3459 w 3645"/>
              <a:gd name="T11" fmla="*/ 605 h 1089"/>
              <a:gd name="T12" fmla="*/ 3391 w 3645"/>
              <a:gd name="T13" fmla="*/ 529 h 1089"/>
              <a:gd name="T14" fmla="*/ 3331 w 3645"/>
              <a:gd name="T15" fmla="*/ 472 h 1089"/>
              <a:gd name="T16" fmla="*/ 3215 w 3645"/>
              <a:gd name="T17" fmla="*/ 382 h 1089"/>
              <a:gd name="T18" fmla="*/ 3084 w 3645"/>
              <a:gd name="T19" fmla="*/ 301 h 1089"/>
              <a:gd name="T20" fmla="*/ 2937 w 3645"/>
              <a:gd name="T21" fmla="*/ 229 h 1089"/>
              <a:gd name="T22" fmla="*/ 2775 w 3645"/>
              <a:gd name="T23" fmla="*/ 167 h 1089"/>
              <a:gd name="T24" fmla="*/ 2599 w 3645"/>
              <a:gd name="T25" fmla="*/ 115 h 1089"/>
              <a:gd name="T26" fmla="*/ 2438 w 3645"/>
              <a:gd name="T27" fmla="*/ 78 h 1089"/>
              <a:gd name="T28" fmla="*/ 2180 w 3645"/>
              <a:gd name="T29" fmla="*/ 37 h 1089"/>
              <a:gd name="T30" fmla="*/ 1899 w 3645"/>
              <a:gd name="T31" fmla="*/ 10 h 1089"/>
              <a:gd name="T32" fmla="*/ 1596 w 3645"/>
              <a:gd name="T33" fmla="*/ 0 h 1089"/>
              <a:gd name="T34" fmla="*/ 1270 w 3645"/>
              <a:gd name="T35" fmla="*/ 6 h 1089"/>
              <a:gd name="T36" fmla="*/ 1043 w 3645"/>
              <a:gd name="T37" fmla="*/ 18 h 1089"/>
              <a:gd name="T38" fmla="*/ 874 w 3645"/>
              <a:gd name="T39" fmla="*/ 35 h 1089"/>
              <a:gd name="T40" fmla="*/ 698 w 3645"/>
              <a:gd name="T41" fmla="*/ 65 h 1089"/>
              <a:gd name="T42" fmla="*/ 534 w 3645"/>
              <a:gd name="T43" fmla="*/ 110 h 1089"/>
              <a:gd name="T44" fmla="*/ 434 w 3645"/>
              <a:gd name="T45" fmla="*/ 149 h 1089"/>
              <a:gd name="T46" fmla="*/ 336 w 3645"/>
              <a:gd name="T47" fmla="*/ 197 h 1089"/>
              <a:gd name="T48" fmla="*/ 240 w 3645"/>
              <a:gd name="T49" fmla="*/ 256 h 1089"/>
              <a:gd name="T50" fmla="*/ 149 w 3645"/>
              <a:gd name="T51" fmla="*/ 327 h 1089"/>
              <a:gd name="T52" fmla="*/ 0 w 3645"/>
              <a:gd name="T53" fmla="*/ 532 h 1089"/>
              <a:gd name="T54" fmla="*/ 155 w 3645"/>
              <a:gd name="T55" fmla="*/ 383 h 1089"/>
              <a:gd name="T56" fmla="*/ 240 w 3645"/>
              <a:gd name="T57" fmla="*/ 311 h 1089"/>
              <a:gd name="T58" fmla="*/ 331 w 3645"/>
              <a:gd name="T59" fmla="*/ 252 h 1089"/>
              <a:gd name="T60" fmla="*/ 426 w 3645"/>
              <a:gd name="T61" fmla="*/ 202 h 1089"/>
              <a:gd name="T62" fmla="*/ 523 w 3645"/>
              <a:gd name="T63" fmla="*/ 163 h 1089"/>
              <a:gd name="T64" fmla="*/ 712 w 3645"/>
              <a:gd name="T65" fmla="*/ 109 h 1089"/>
              <a:gd name="T66" fmla="*/ 883 w 3645"/>
              <a:gd name="T67" fmla="*/ 79 h 1089"/>
              <a:gd name="T68" fmla="*/ 1046 w 3645"/>
              <a:gd name="T69" fmla="*/ 64 h 1089"/>
              <a:gd name="T70" fmla="*/ 1272 w 3645"/>
              <a:gd name="T71" fmla="*/ 51 h 1089"/>
              <a:gd name="T72" fmla="*/ 1593 w 3645"/>
              <a:gd name="T73" fmla="*/ 45 h 1089"/>
              <a:gd name="T74" fmla="*/ 1894 w 3645"/>
              <a:gd name="T75" fmla="*/ 55 h 1089"/>
              <a:gd name="T76" fmla="*/ 2171 w 3645"/>
              <a:gd name="T77" fmla="*/ 81 h 1089"/>
              <a:gd name="T78" fmla="*/ 2428 w 3645"/>
              <a:gd name="T79" fmla="*/ 122 h 1089"/>
              <a:gd name="T80" fmla="*/ 2585 w 3645"/>
              <a:gd name="T81" fmla="*/ 157 h 1089"/>
              <a:gd name="T82" fmla="*/ 2758 w 3645"/>
              <a:gd name="T83" fmla="*/ 209 h 1089"/>
              <a:gd name="T84" fmla="*/ 2916 w 3645"/>
              <a:gd name="T85" fmla="*/ 269 h 1089"/>
              <a:gd name="T86" fmla="*/ 3058 w 3645"/>
              <a:gd name="T87" fmla="*/ 338 h 1089"/>
              <a:gd name="T88" fmla="*/ 3187 w 3645"/>
              <a:gd name="T89" fmla="*/ 417 h 1089"/>
              <a:gd name="T90" fmla="*/ 3298 w 3645"/>
              <a:gd name="T91" fmla="*/ 505 h 1089"/>
              <a:gd name="T92" fmla="*/ 3357 w 3645"/>
              <a:gd name="T93" fmla="*/ 560 h 1089"/>
              <a:gd name="T94" fmla="*/ 3422 w 3645"/>
              <a:gd name="T95" fmla="*/ 632 h 1089"/>
              <a:gd name="T96" fmla="*/ 3473 w 3645"/>
              <a:gd name="T97" fmla="*/ 703 h 1089"/>
              <a:gd name="T98" fmla="*/ 3536 w 3645"/>
              <a:gd name="T99" fmla="*/ 816 h 1089"/>
              <a:gd name="T100" fmla="*/ 3579 w 3645"/>
              <a:gd name="T101" fmla="*/ 932 h 1089"/>
              <a:gd name="T102" fmla="*/ 3596 w 3645"/>
              <a:gd name="T103" fmla="*/ 1017 h 1089"/>
              <a:gd name="T104" fmla="*/ 3600 w 3645"/>
              <a:gd name="T105" fmla="*/ 1065 h 1089"/>
              <a:gd name="T106" fmla="*/ 3600 w 3645"/>
              <a:gd name="T107" fmla="*/ 1066 h 1089"/>
              <a:gd name="T108" fmla="*/ 3607 w 3645"/>
              <a:gd name="T109" fmla="*/ 1082 h 1089"/>
              <a:gd name="T110" fmla="*/ 3622 w 3645"/>
              <a:gd name="T111" fmla="*/ 1089 h 1089"/>
              <a:gd name="T112" fmla="*/ 3631 w 3645"/>
              <a:gd name="T113" fmla="*/ 1086 h 1089"/>
              <a:gd name="T114" fmla="*/ 3645 w 3645"/>
              <a:gd name="T115" fmla="*/ 1071 h 1089"/>
              <a:gd name="T116" fmla="*/ 3645 w 3645"/>
              <a:gd name="T117" fmla="*/ 1065 h 1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45" h="1089">
                <a:moveTo>
                  <a:pt x="3645" y="1065"/>
                </a:moveTo>
                <a:lnTo>
                  <a:pt x="3645" y="1065"/>
                </a:lnTo>
                <a:lnTo>
                  <a:pt x="3645" y="1048"/>
                </a:lnTo>
                <a:lnTo>
                  <a:pt x="3644" y="1031"/>
                </a:lnTo>
                <a:lnTo>
                  <a:pt x="3641" y="1010"/>
                </a:lnTo>
                <a:lnTo>
                  <a:pt x="3637" y="983"/>
                </a:lnTo>
                <a:lnTo>
                  <a:pt x="3631" y="953"/>
                </a:lnTo>
                <a:lnTo>
                  <a:pt x="3622" y="918"/>
                </a:lnTo>
                <a:lnTo>
                  <a:pt x="3611" y="881"/>
                </a:lnTo>
                <a:lnTo>
                  <a:pt x="3596" y="840"/>
                </a:lnTo>
                <a:lnTo>
                  <a:pt x="3577" y="796"/>
                </a:lnTo>
                <a:lnTo>
                  <a:pt x="3555" y="751"/>
                </a:lnTo>
                <a:lnTo>
                  <a:pt x="3542" y="728"/>
                </a:lnTo>
                <a:lnTo>
                  <a:pt x="3528" y="704"/>
                </a:lnTo>
                <a:lnTo>
                  <a:pt x="3512" y="680"/>
                </a:lnTo>
                <a:lnTo>
                  <a:pt x="3496" y="655"/>
                </a:lnTo>
                <a:lnTo>
                  <a:pt x="3477" y="631"/>
                </a:lnTo>
                <a:lnTo>
                  <a:pt x="3459" y="605"/>
                </a:lnTo>
                <a:lnTo>
                  <a:pt x="3438" y="580"/>
                </a:lnTo>
                <a:lnTo>
                  <a:pt x="3415" y="554"/>
                </a:lnTo>
                <a:lnTo>
                  <a:pt x="3391" y="529"/>
                </a:lnTo>
                <a:lnTo>
                  <a:pt x="3366" y="505"/>
                </a:lnTo>
                <a:lnTo>
                  <a:pt x="3366" y="505"/>
                </a:lnTo>
                <a:lnTo>
                  <a:pt x="3331" y="472"/>
                </a:lnTo>
                <a:lnTo>
                  <a:pt x="3294" y="441"/>
                </a:lnTo>
                <a:lnTo>
                  <a:pt x="3256" y="410"/>
                </a:lnTo>
                <a:lnTo>
                  <a:pt x="3215" y="382"/>
                </a:lnTo>
                <a:lnTo>
                  <a:pt x="3173" y="354"/>
                </a:lnTo>
                <a:lnTo>
                  <a:pt x="3129" y="327"/>
                </a:lnTo>
                <a:lnTo>
                  <a:pt x="3084" y="301"/>
                </a:lnTo>
                <a:lnTo>
                  <a:pt x="3037" y="276"/>
                </a:lnTo>
                <a:lnTo>
                  <a:pt x="2988" y="252"/>
                </a:lnTo>
                <a:lnTo>
                  <a:pt x="2937" y="229"/>
                </a:lnTo>
                <a:lnTo>
                  <a:pt x="2885" y="206"/>
                </a:lnTo>
                <a:lnTo>
                  <a:pt x="2831" y="187"/>
                </a:lnTo>
                <a:lnTo>
                  <a:pt x="2775" y="167"/>
                </a:lnTo>
                <a:lnTo>
                  <a:pt x="2717" y="149"/>
                </a:lnTo>
                <a:lnTo>
                  <a:pt x="2659" y="130"/>
                </a:lnTo>
                <a:lnTo>
                  <a:pt x="2599" y="115"/>
                </a:lnTo>
                <a:lnTo>
                  <a:pt x="2599" y="115"/>
                </a:lnTo>
                <a:lnTo>
                  <a:pt x="2520" y="95"/>
                </a:lnTo>
                <a:lnTo>
                  <a:pt x="2438" y="78"/>
                </a:lnTo>
                <a:lnTo>
                  <a:pt x="2355" y="62"/>
                </a:lnTo>
                <a:lnTo>
                  <a:pt x="2269" y="48"/>
                </a:lnTo>
                <a:lnTo>
                  <a:pt x="2180" y="37"/>
                </a:lnTo>
                <a:lnTo>
                  <a:pt x="2088" y="25"/>
                </a:lnTo>
                <a:lnTo>
                  <a:pt x="1995" y="17"/>
                </a:lnTo>
                <a:lnTo>
                  <a:pt x="1899" y="10"/>
                </a:lnTo>
                <a:lnTo>
                  <a:pt x="1801" y="6"/>
                </a:lnTo>
                <a:lnTo>
                  <a:pt x="1699" y="1"/>
                </a:lnTo>
                <a:lnTo>
                  <a:pt x="1596" y="0"/>
                </a:lnTo>
                <a:lnTo>
                  <a:pt x="1490" y="0"/>
                </a:lnTo>
                <a:lnTo>
                  <a:pt x="1382" y="3"/>
                </a:lnTo>
                <a:lnTo>
                  <a:pt x="1270" y="6"/>
                </a:lnTo>
                <a:lnTo>
                  <a:pt x="1159" y="11"/>
                </a:lnTo>
                <a:lnTo>
                  <a:pt x="1043" y="18"/>
                </a:lnTo>
                <a:lnTo>
                  <a:pt x="1043" y="18"/>
                </a:lnTo>
                <a:lnTo>
                  <a:pt x="970" y="24"/>
                </a:lnTo>
                <a:lnTo>
                  <a:pt x="924" y="28"/>
                </a:lnTo>
                <a:lnTo>
                  <a:pt x="874" y="35"/>
                </a:lnTo>
                <a:lnTo>
                  <a:pt x="818" y="42"/>
                </a:lnTo>
                <a:lnTo>
                  <a:pt x="760" y="52"/>
                </a:lnTo>
                <a:lnTo>
                  <a:pt x="698" y="65"/>
                </a:lnTo>
                <a:lnTo>
                  <a:pt x="635" y="81"/>
                </a:lnTo>
                <a:lnTo>
                  <a:pt x="568" y="100"/>
                </a:lnTo>
                <a:lnTo>
                  <a:pt x="534" y="110"/>
                </a:lnTo>
                <a:lnTo>
                  <a:pt x="502" y="123"/>
                </a:lnTo>
                <a:lnTo>
                  <a:pt x="468" y="136"/>
                </a:lnTo>
                <a:lnTo>
                  <a:pt x="434" y="149"/>
                </a:lnTo>
                <a:lnTo>
                  <a:pt x="402" y="164"/>
                </a:lnTo>
                <a:lnTo>
                  <a:pt x="368" y="180"/>
                </a:lnTo>
                <a:lnTo>
                  <a:pt x="336" y="197"/>
                </a:lnTo>
                <a:lnTo>
                  <a:pt x="303" y="215"/>
                </a:lnTo>
                <a:lnTo>
                  <a:pt x="271" y="235"/>
                </a:lnTo>
                <a:lnTo>
                  <a:pt x="240" y="256"/>
                </a:lnTo>
                <a:lnTo>
                  <a:pt x="209" y="279"/>
                </a:lnTo>
                <a:lnTo>
                  <a:pt x="179" y="303"/>
                </a:lnTo>
                <a:lnTo>
                  <a:pt x="149" y="327"/>
                </a:lnTo>
                <a:lnTo>
                  <a:pt x="121" y="354"/>
                </a:lnTo>
                <a:lnTo>
                  <a:pt x="94" y="331"/>
                </a:lnTo>
                <a:lnTo>
                  <a:pt x="0" y="532"/>
                </a:lnTo>
                <a:lnTo>
                  <a:pt x="189" y="412"/>
                </a:lnTo>
                <a:lnTo>
                  <a:pt x="155" y="383"/>
                </a:lnTo>
                <a:lnTo>
                  <a:pt x="155" y="383"/>
                </a:lnTo>
                <a:lnTo>
                  <a:pt x="183" y="358"/>
                </a:lnTo>
                <a:lnTo>
                  <a:pt x="212" y="334"/>
                </a:lnTo>
                <a:lnTo>
                  <a:pt x="240" y="311"/>
                </a:lnTo>
                <a:lnTo>
                  <a:pt x="269" y="290"/>
                </a:lnTo>
                <a:lnTo>
                  <a:pt x="300" y="270"/>
                </a:lnTo>
                <a:lnTo>
                  <a:pt x="331" y="252"/>
                </a:lnTo>
                <a:lnTo>
                  <a:pt x="362" y="235"/>
                </a:lnTo>
                <a:lnTo>
                  <a:pt x="393" y="218"/>
                </a:lnTo>
                <a:lnTo>
                  <a:pt x="426" y="202"/>
                </a:lnTo>
                <a:lnTo>
                  <a:pt x="458" y="188"/>
                </a:lnTo>
                <a:lnTo>
                  <a:pt x="491" y="175"/>
                </a:lnTo>
                <a:lnTo>
                  <a:pt x="523" y="163"/>
                </a:lnTo>
                <a:lnTo>
                  <a:pt x="587" y="141"/>
                </a:lnTo>
                <a:lnTo>
                  <a:pt x="650" y="123"/>
                </a:lnTo>
                <a:lnTo>
                  <a:pt x="712" y="109"/>
                </a:lnTo>
                <a:lnTo>
                  <a:pt x="771" y="96"/>
                </a:lnTo>
                <a:lnTo>
                  <a:pt x="829" y="86"/>
                </a:lnTo>
                <a:lnTo>
                  <a:pt x="883" y="79"/>
                </a:lnTo>
                <a:lnTo>
                  <a:pt x="931" y="74"/>
                </a:lnTo>
                <a:lnTo>
                  <a:pt x="976" y="69"/>
                </a:lnTo>
                <a:lnTo>
                  <a:pt x="1046" y="64"/>
                </a:lnTo>
                <a:lnTo>
                  <a:pt x="1046" y="64"/>
                </a:lnTo>
                <a:lnTo>
                  <a:pt x="1160" y="57"/>
                </a:lnTo>
                <a:lnTo>
                  <a:pt x="1272" y="51"/>
                </a:lnTo>
                <a:lnTo>
                  <a:pt x="1382" y="48"/>
                </a:lnTo>
                <a:lnTo>
                  <a:pt x="1489" y="45"/>
                </a:lnTo>
                <a:lnTo>
                  <a:pt x="1593" y="45"/>
                </a:lnTo>
                <a:lnTo>
                  <a:pt x="1696" y="47"/>
                </a:lnTo>
                <a:lnTo>
                  <a:pt x="1796" y="51"/>
                </a:lnTo>
                <a:lnTo>
                  <a:pt x="1894" y="55"/>
                </a:lnTo>
                <a:lnTo>
                  <a:pt x="1988" y="62"/>
                </a:lnTo>
                <a:lnTo>
                  <a:pt x="2081" y="71"/>
                </a:lnTo>
                <a:lnTo>
                  <a:pt x="2171" y="81"/>
                </a:lnTo>
                <a:lnTo>
                  <a:pt x="2259" y="93"/>
                </a:lnTo>
                <a:lnTo>
                  <a:pt x="2345" y="106"/>
                </a:lnTo>
                <a:lnTo>
                  <a:pt x="2428" y="122"/>
                </a:lnTo>
                <a:lnTo>
                  <a:pt x="2507" y="139"/>
                </a:lnTo>
                <a:lnTo>
                  <a:pt x="2585" y="157"/>
                </a:lnTo>
                <a:lnTo>
                  <a:pt x="2585" y="157"/>
                </a:lnTo>
                <a:lnTo>
                  <a:pt x="2644" y="174"/>
                </a:lnTo>
                <a:lnTo>
                  <a:pt x="2702" y="191"/>
                </a:lnTo>
                <a:lnTo>
                  <a:pt x="2758" y="209"/>
                </a:lnTo>
                <a:lnTo>
                  <a:pt x="2812" y="228"/>
                </a:lnTo>
                <a:lnTo>
                  <a:pt x="2865" y="248"/>
                </a:lnTo>
                <a:lnTo>
                  <a:pt x="2916" y="269"/>
                </a:lnTo>
                <a:lnTo>
                  <a:pt x="2965" y="291"/>
                </a:lnTo>
                <a:lnTo>
                  <a:pt x="3013" y="314"/>
                </a:lnTo>
                <a:lnTo>
                  <a:pt x="3058" y="338"/>
                </a:lnTo>
                <a:lnTo>
                  <a:pt x="3104" y="363"/>
                </a:lnTo>
                <a:lnTo>
                  <a:pt x="3146" y="390"/>
                </a:lnTo>
                <a:lnTo>
                  <a:pt x="3187" y="417"/>
                </a:lnTo>
                <a:lnTo>
                  <a:pt x="3226" y="446"/>
                </a:lnTo>
                <a:lnTo>
                  <a:pt x="3263" y="474"/>
                </a:lnTo>
                <a:lnTo>
                  <a:pt x="3298" y="505"/>
                </a:lnTo>
                <a:lnTo>
                  <a:pt x="3333" y="536"/>
                </a:lnTo>
                <a:lnTo>
                  <a:pt x="3333" y="536"/>
                </a:lnTo>
                <a:lnTo>
                  <a:pt x="3357" y="560"/>
                </a:lnTo>
                <a:lnTo>
                  <a:pt x="3380" y="584"/>
                </a:lnTo>
                <a:lnTo>
                  <a:pt x="3401" y="608"/>
                </a:lnTo>
                <a:lnTo>
                  <a:pt x="3422" y="632"/>
                </a:lnTo>
                <a:lnTo>
                  <a:pt x="3441" y="656"/>
                </a:lnTo>
                <a:lnTo>
                  <a:pt x="3457" y="680"/>
                </a:lnTo>
                <a:lnTo>
                  <a:pt x="3473" y="703"/>
                </a:lnTo>
                <a:lnTo>
                  <a:pt x="3488" y="727"/>
                </a:lnTo>
                <a:lnTo>
                  <a:pt x="3514" y="772"/>
                </a:lnTo>
                <a:lnTo>
                  <a:pt x="3536" y="816"/>
                </a:lnTo>
                <a:lnTo>
                  <a:pt x="3553" y="857"/>
                </a:lnTo>
                <a:lnTo>
                  <a:pt x="3567" y="895"/>
                </a:lnTo>
                <a:lnTo>
                  <a:pt x="3579" y="932"/>
                </a:lnTo>
                <a:lnTo>
                  <a:pt x="3587" y="965"/>
                </a:lnTo>
                <a:lnTo>
                  <a:pt x="3593" y="993"/>
                </a:lnTo>
                <a:lnTo>
                  <a:pt x="3596" y="1017"/>
                </a:lnTo>
                <a:lnTo>
                  <a:pt x="3600" y="1052"/>
                </a:lnTo>
                <a:lnTo>
                  <a:pt x="3600" y="1065"/>
                </a:lnTo>
                <a:lnTo>
                  <a:pt x="3600" y="1065"/>
                </a:lnTo>
                <a:lnTo>
                  <a:pt x="3600" y="1065"/>
                </a:lnTo>
                <a:lnTo>
                  <a:pt x="3600" y="1066"/>
                </a:lnTo>
                <a:lnTo>
                  <a:pt x="3600" y="1066"/>
                </a:lnTo>
                <a:lnTo>
                  <a:pt x="3600" y="1071"/>
                </a:lnTo>
                <a:lnTo>
                  <a:pt x="3601" y="1075"/>
                </a:lnTo>
                <a:lnTo>
                  <a:pt x="3607" y="1082"/>
                </a:lnTo>
                <a:lnTo>
                  <a:pt x="3614" y="1086"/>
                </a:lnTo>
                <a:lnTo>
                  <a:pt x="3618" y="1088"/>
                </a:lnTo>
                <a:lnTo>
                  <a:pt x="3622" y="1089"/>
                </a:lnTo>
                <a:lnTo>
                  <a:pt x="3622" y="1089"/>
                </a:lnTo>
                <a:lnTo>
                  <a:pt x="3627" y="1088"/>
                </a:lnTo>
                <a:lnTo>
                  <a:pt x="3631" y="1086"/>
                </a:lnTo>
                <a:lnTo>
                  <a:pt x="3638" y="1082"/>
                </a:lnTo>
                <a:lnTo>
                  <a:pt x="3644" y="1075"/>
                </a:lnTo>
                <a:lnTo>
                  <a:pt x="3645" y="1071"/>
                </a:lnTo>
                <a:lnTo>
                  <a:pt x="3645" y="1066"/>
                </a:lnTo>
                <a:lnTo>
                  <a:pt x="3645" y="1066"/>
                </a:lnTo>
                <a:lnTo>
                  <a:pt x="3645" y="1065"/>
                </a:lnTo>
                <a:lnTo>
                  <a:pt x="3645" y="1065"/>
                </a:lnTo>
                <a:close/>
              </a:path>
            </a:pathLst>
          </a:custGeom>
          <a:solidFill>
            <a:srgbClr val="FFFFFF"/>
          </a:solidFill>
          <a:ln>
            <a:noFill/>
          </a:ln>
          <a:effectLst>
            <a:outerShdw blurRad="63500" algn="ctr" rotWithShape="0">
              <a:prstClr val="black">
                <a:alpha val="5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Rectangle 6">
            <a:extLst>
              <a:ext uri="{FF2B5EF4-FFF2-40B4-BE49-F238E27FC236}">
                <a16:creationId xmlns:a16="http://schemas.microsoft.com/office/drawing/2014/main" xmlns="" id="{2ECFFC4C-0CEB-4A0A-B968-A163EE3C7E2A}"/>
              </a:ext>
            </a:extLst>
          </p:cNvPr>
          <p:cNvSpPr/>
          <p:nvPr/>
        </p:nvSpPr>
        <p:spPr>
          <a:xfrm>
            <a:off x="-1" y="1253812"/>
            <a:ext cx="625039" cy="4849979"/>
          </a:xfrm>
          <a:prstGeom prst="rect">
            <a:avLst/>
          </a:prstGeom>
          <a:solidFill>
            <a:srgbClr val="C3D8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xmlns="" id="{CDC2D0FF-1CA3-4BC9-8AED-962E276E9A72}"/>
              </a:ext>
            </a:extLst>
          </p:cNvPr>
          <p:cNvSpPr txBox="1"/>
          <p:nvPr/>
        </p:nvSpPr>
        <p:spPr>
          <a:xfrm>
            <a:off x="0" y="6366567"/>
            <a:ext cx="12180803"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ИФН - интерферон</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pDC</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ru-RU"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пДК – плазмоцитоидная дендритная клетка; СКВ – системная красная волчанка</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T-Cell- </a:t>
            </a:r>
            <a:r>
              <a:rPr kumimoji="0" lang="ru-RU"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т-лимфоцит, В-</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Cell</a:t>
            </a:r>
            <a:r>
              <a:rPr kumimoji="0" lang="ru-RU"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-В лимфоцит,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apoptopic</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-cell</a:t>
            </a:r>
            <a:r>
              <a:rPr kumimoji="0" lang="ru-RU"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ru-RU"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апоптотическая</a:t>
            </a:r>
            <a:r>
              <a:rPr kumimoji="0" lang="ru-RU"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клетка,,</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neutrophil-</a:t>
            </a:r>
            <a:r>
              <a:rPr kumimoji="0" lang="ru-RU"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нейтрофил,</a:t>
            </a:r>
          </a:p>
          <a:p>
            <a:pPr algn="ctr">
              <a:defRPr/>
            </a:pPr>
            <a:r>
              <a:rPr lang="ru-RU" sz="900" dirty="0"/>
              <a:t>Из личного архива  автора Носовой Е.Г., Курганская областная клиническая </a:t>
            </a:r>
            <a:r>
              <a:rPr lang="ru-RU" sz="900" dirty="0" err="1"/>
              <a:t>больница,г</a:t>
            </a:r>
            <a:r>
              <a:rPr lang="ru-RU" sz="900" dirty="0"/>
              <a:t>. Курган, 2023г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Kim JM, et al. </a:t>
            </a:r>
            <a:r>
              <a:rPr kumimoji="0" lang="en-US"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Int J Mol Sci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2015;16(6):14158-14170. </a:t>
            </a: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Rönnblom L, L, Elkon KB. </a:t>
            </a:r>
            <a:r>
              <a:rPr kumimoji="0" lang="en-US"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Nat Rev Rheumatol</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2010;6(6):339-347. </a:t>
            </a: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Wahren-Herlenius M, Dorner T. </a:t>
            </a:r>
            <a:r>
              <a:rPr kumimoji="0" lang="en-US"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Lancet</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2013;382(9894):819-831. </a:t>
            </a:r>
            <a:b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Dennis GJ. </a:t>
            </a:r>
            <a:r>
              <a:rPr kumimoji="0" lang="en-US"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Clin Pharmacol Ther</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2012;91:143-149. </a:t>
            </a: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Rönnblom L. </a:t>
            </a:r>
            <a:r>
              <a:rPr kumimoji="0" lang="en-US"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Upsala J Med Sci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2011;116:227-237. </a:t>
            </a: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Rönnblom L, Leonard D. </a:t>
            </a:r>
            <a:r>
              <a:rPr kumimoji="0" lang="en-US"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Lupus Sci Med. </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2019;6(1):e000270. </a:t>
            </a:r>
          </a:p>
        </p:txBody>
      </p:sp>
      <p:pic>
        <p:nvPicPr>
          <p:cNvPr id="12" name="Arrow 1 at IFN" descr="A white letter on a black background&#10;&#10;Description automatically generated with medium confidence">
            <a:extLst>
              <a:ext uri="{FF2B5EF4-FFF2-40B4-BE49-F238E27FC236}">
                <a16:creationId xmlns:a16="http://schemas.microsoft.com/office/drawing/2014/main" xmlns="" id="{5A4BE854-6136-47C2-B91F-890070D78B0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49711" y="2695615"/>
            <a:ext cx="418687" cy="1792841"/>
          </a:xfrm>
          <a:prstGeom prst="rect">
            <a:avLst/>
          </a:prstGeom>
        </p:spPr>
      </p:pic>
      <p:grpSp>
        <p:nvGrpSpPr>
          <p:cNvPr id="13" name="PDC Complex">
            <a:extLst>
              <a:ext uri="{FF2B5EF4-FFF2-40B4-BE49-F238E27FC236}">
                <a16:creationId xmlns:a16="http://schemas.microsoft.com/office/drawing/2014/main" xmlns="" id="{281D3D9C-DD8E-4452-83F3-B3E1EED46372}"/>
              </a:ext>
            </a:extLst>
          </p:cNvPr>
          <p:cNvGrpSpPr/>
          <p:nvPr/>
        </p:nvGrpSpPr>
        <p:grpSpPr>
          <a:xfrm>
            <a:off x="5815733" y="2017639"/>
            <a:ext cx="826509" cy="947149"/>
            <a:chOff x="5491161" y="2133600"/>
            <a:chExt cx="868581" cy="995362"/>
          </a:xfrm>
        </p:grpSpPr>
        <p:pic>
          <p:nvPicPr>
            <p:cNvPr id="14" name="Picture 13" descr="A picture containing text&#10;&#10;Description automatically generated">
              <a:extLst>
                <a:ext uri="{FF2B5EF4-FFF2-40B4-BE49-F238E27FC236}">
                  <a16:creationId xmlns:a16="http://schemas.microsoft.com/office/drawing/2014/main" xmlns="" id="{48D19DBC-C810-44AB-8CDA-43E3A3950E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43548" y="2215695"/>
              <a:ext cx="252413" cy="300492"/>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xmlns="" id="{B8482A31-BC09-4523-98BE-5845A37343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72148" y="2133600"/>
              <a:ext cx="252413" cy="300492"/>
            </a:xfrm>
            <a:prstGeom prst="rect">
              <a:avLst/>
            </a:prstGeom>
          </p:spPr>
        </p:pic>
        <p:pic>
          <p:nvPicPr>
            <p:cNvPr id="16" name="Picture 15" descr="A picture containing icon&#10;&#10;Description automatically generated">
              <a:extLst>
                <a:ext uri="{FF2B5EF4-FFF2-40B4-BE49-F238E27FC236}">
                  <a16:creationId xmlns:a16="http://schemas.microsoft.com/office/drawing/2014/main" xmlns="" id="{41183C50-458B-4B5F-8EA5-C9F5E821B5C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0364" t="20000" r="12801" b="6429"/>
            <a:stretch/>
          </p:blipFill>
          <p:spPr>
            <a:xfrm>
              <a:off x="5491161" y="2319336"/>
              <a:ext cx="868581" cy="809626"/>
            </a:xfrm>
            <a:prstGeom prst="rect">
              <a:avLst/>
            </a:prstGeom>
          </p:spPr>
        </p:pic>
      </p:grpSp>
      <p:pic>
        <p:nvPicPr>
          <p:cNvPr id="17" name="T cell" descr="Diagram&#10;&#10;Description automatically generated">
            <a:extLst>
              <a:ext uri="{FF2B5EF4-FFF2-40B4-BE49-F238E27FC236}">
                <a16:creationId xmlns:a16="http://schemas.microsoft.com/office/drawing/2014/main" xmlns="" id="{7AAFB14B-DC86-4979-8B84-CD67F0D67B1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8223" t="10497" r="15142" b="23091"/>
          <a:stretch/>
        </p:blipFill>
        <p:spPr>
          <a:xfrm>
            <a:off x="6184651" y="4314891"/>
            <a:ext cx="769534" cy="814470"/>
          </a:xfrm>
          <a:prstGeom prst="rect">
            <a:avLst/>
          </a:prstGeom>
        </p:spPr>
      </p:pic>
      <p:pic>
        <p:nvPicPr>
          <p:cNvPr id="18" name="B cell" descr="Diagram, icon&#10;&#10;Description automatically generated">
            <a:extLst>
              <a:ext uri="{FF2B5EF4-FFF2-40B4-BE49-F238E27FC236}">
                <a16:creationId xmlns:a16="http://schemas.microsoft.com/office/drawing/2014/main" xmlns="" id="{5096EE8E-D7F4-4C88-AC50-A7B91E62B4F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016" t="6149" r="11842" b="21623"/>
          <a:stretch/>
        </p:blipFill>
        <p:spPr>
          <a:xfrm>
            <a:off x="7237357" y="4771711"/>
            <a:ext cx="792882" cy="859811"/>
          </a:xfrm>
          <a:prstGeom prst="rect">
            <a:avLst/>
          </a:prstGeom>
        </p:spPr>
      </p:pic>
      <p:pic>
        <p:nvPicPr>
          <p:cNvPr id="27" name="Dotted Arrow" descr="Shape&#10;&#10;Description automatically generated with medium confidence">
            <a:extLst>
              <a:ext uri="{FF2B5EF4-FFF2-40B4-BE49-F238E27FC236}">
                <a16:creationId xmlns:a16="http://schemas.microsoft.com/office/drawing/2014/main" xmlns="" id="{8743B264-7E7F-4919-99EE-E9D9F38885C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770794" y="4941971"/>
            <a:ext cx="637915" cy="395947"/>
          </a:xfrm>
          <a:prstGeom prst="rect">
            <a:avLst/>
          </a:prstGeom>
        </p:spPr>
      </p:pic>
      <p:pic>
        <p:nvPicPr>
          <p:cNvPr id="28" name="Solo AB">
            <a:extLst>
              <a:ext uri="{FF2B5EF4-FFF2-40B4-BE49-F238E27FC236}">
                <a16:creationId xmlns:a16="http://schemas.microsoft.com/office/drawing/2014/main" xmlns="" id="{1D982E9A-48EE-4B6C-80EF-6A83135C732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420247" y="5479293"/>
            <a:ext cx="241094" cy="317805"/>
          </a:xfrm>
          <a:prstGeom prst="rect">
            <a:avLst/>
          </a:prstGeom>
        </p:spPr>
      </p:pic>
      <p:grpSp>
        <p:nvGrpSpPr>
          <p:cNvPr id="29" name="Auto AB Batch">
            <a:extLst>
              <a:ext uri="{FF2B5EF4-FFF2-40B4-BE49-F238E27FC236}">
                <a16:creationId xmlns:a16="http://schemas.microsoft.com/office/drawing/2014/main" xmlns="" id="{9D046652-6048-43D8-8711-17EA67C6E29C}"/>
              </a:ext>
            </a:extLst>
          </p:cNvPr>
          <p:cNvGrpSpPr/>
          <p:nvPr/>
        </p:nvGrpSpPr>
        <p:grpSpPr>
          <a:xfrm>
            <a:off x="8256914" y="4587572"/>
            <a:ext cx="1154109" cy="1268481"/>
            <a:chOff x="7885289" y="4684887"/>
            <a:chExt cx="1212857" cy="1333050"/>
          </a:xfrm>
        </p:grpSpPr>
        <p:pic>
          <p:nvPicPr>
            <p:cNvPr id="30" name="Picture 29" descr="Text&#10;&#10;Description automatically generated with low confidence">
              <a:extLst>
                <a:ext uri="{FF2B5EF4-FFF2-40B4-BE49-F238E27FC236}">
                  <a16:creationId xmlns:a16="http://schemas.microsoft.com/office/drawing/2014/main" xmlns="" id="{861EF438-A17C-4948-ADC3-5241EB9AF88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257" t="34207" r="59083" b="-1852"/>
            <a:stretch/>
          </p:blipFill>
          <p:spPr>
            <a:xfrm>
              <a:off x="7885289" y="4684887"/>
              <a:ext cx="1212857" cy="1128891"/>
            </a:xfrm>
            <a:prstGeom prst="rect">
              <a:avLst/>
            </a:prstGeom>
          </p:spPr>
        </p:pic>
        <p:pic>
          <p:nvPicPr>
            <p:cNvPr id="31" name="Solo AB">
              <a:extLst>
                <a:ext uri="{FF2B5EF4-FFF2-40B4-BE49-F238E27FC236}">
                  <a16:creationId xmlns:a16="http://schemas.microsoft.com/office/drawing/2014/main" xmlns="" id="{5D3E06BC-C274-4F56-B56D-893C9D2DDAC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861295">
              <a:off x="8407399" y="5683955"/>
              <a:ext cx="253366" cy="333982"/>
            </a:xfrm>
            <a:prstGeom prst="rect">
              <a:avLst/>
            </a:prstGeom>
          </p:spPr>
        </p:pic>
      </p:grpSp>
      <p:sp>
        <p:nvSpPr>
          <p:cNvPr id="32" name="Rounded Rectangle 307">
            <a:extLst>
              <a:ext uri="{FF2B5EF4-FFF2-40B4-BE49-F238E27FC236}">
                <a16:creationId xmlns:a16="http://schemas.microsoft.com/office/drawing/2014/main" xmlns="" id="{9C9DAAFE-8493-4D0E-9726-21F6089E30EA}"/>
              </a:ext>
            </a:extLst>
          </p:cNvPr>
          <p:cNvSpPr/>
          <p:nvPr/>
        </p:nvSpPr>
        <p:spPr>
          <a:xfrm>
            <a:off x="5527920" y="5411438"/>
            <a:ext cx="1381248" cy="515803"/>
          </a:xfrm>
          <a:prstGeom prst="roundRect">
            <a:avLst>
              <a:gd name="adj" fmla="val 0"/>
            </a:avLst>
          </a:prstGeom>
          <a:gradFill flip="none" rotWithShape="1">
            <a:gsLst>
              <a:gs pos="0">
                <a:srgbClr val="851B55"/>
              </a:gs>
              <a:gs pos="100000">
                <a:srgbClr val="25408F"/>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0" tIns="0" rIns="252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3" name="TextBox 32">
            <a:extLst>
              <a:ext uri="{FF2B5EF4-FFF2-40B4-BE49-F238E27FC236}">
                <a16:creationId xmlns:a16="http://schemas.microsoft.com/office/drawing/2014/main" xmlns="" id="{88DB2374-805A-42E6-ACB5-E8112FFE2890}"/>
              </a:ext>
            </a:extLst>
          </p:cNvPr>
          <p:cNvSpPr txBox="1"/>
          <p:nvPr/>
        </p:nvSpPr>
        <p:spPr>
          <a:xfrm>
            <a:off x="5530546" y="5406828"/>
            <a:ext cx="1349655" cy="553998"/>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В-клетки производят аутоантитела</a:t>
            </a:r>
            <a:r>
              <a:rPr kumimoji="0" lang="en-US" sz="1000" b="1"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1,3,4</a:t>
            </a: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34" name="Arrow 3 Up" descr="Shape, arrow&#10;&#10;Description automatically generated">
            <a:extLst>
              <a:ext uri="{FF2B5EF4-FFF2-40B4-BE49-F238E27FC236}">
                <a16:creationId xmlns:a16="http://schemas.microsoft.com/office/drawing/2014/main" xmlns="" id="{E4B16FEF-D79F-4A4C-9368-40F0D19B68C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179518" y="4421636"/>
            <a:ext cx="1113377" cy="1334046"/>
          </a:xfrm>
          <a:prstGeom prst="rect">
            <a:avLst/>
          </a:prstGeom>
        </p:spPr>
      </p:pic>
      <p:pic>
        <p:nvPicPr>
          <p:cNvPr id="35" name="Immune Complex 1" descr="Icon&#10;&#10;Description automatically generated">
            <a:extLst>
              <a:ext uri="{FF2B5EF4-FFF2-40B4-BE49-F238E27FC236}">
                <a16:creationId xmlns:a16="http://schemas.microsoft.com/office/drawing/2014/main" xmlns="" id="{3A79438F-8D72-4B8E-9D03-C62C8CF5E606}"/>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5355" t="10634" r="17290" b="20968"/>
          <a:stretch/>
        </p:blipFill>
        <p:spPr>
          <a:xfrm>
            <a:off x="9241788" y="4521113"/>
            <a:ext cx="904551" cy="918556"/>
          </a:xfrm>
          <a:prstGeom prst="rect">
            <a:avLst/>
          </a:prstGeom>
        </p:spPr>
      </p:pic>
      <p:pic>
        <p:nvPicPr>
          <p:cNvPr id="36" name="Immune Complex 1" descr="Icon&#10;&#10;Description automatically generated">
            <a:extLst>
              <a:ext uri="{FF2B5EF4-FFF2-40B4-BE49-F238E27FC236}">
                <a16:creationId xmlns:a16="http://schemas.microsoft.com/office/drawing/2014/main" xmlns="" id="{E0A727EA-A1D3-4EC2-92FA-9E20C62C483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15355" t="11972" r="17290" b="20968"/>
          <a:stretch/>
        </p:blipFill>
        <p:spPr>
          <a:xfrm>
            <a:off x="9051973" y="4055552"/>
            <a:ext cx="883705" cy="879836"/>
          </a:xfrm>
          <a:prstGeom prst="rect">
            <a:avLst/>
          </a:prstGeom>
        </p:spPr>
      </p:pic>
      <p:pic>
        <p:nvPicPr>
          <p:cNvPr id="37" name="Immune Complex 1" descr="Icon&#10;&#10;Description automatically generated">
            <a:extLst>
              <a:ext uri="{FF2B5EF4-FFF2-40B4-BE49-F238E27FC236}">
                <a16:creationId xmlns:a16="http://schemas.microsoft.com/office/drawing/2014/main" xmlns="" id="{5A185313-8E56-45BA-9FCC-5307B99EC390}"/>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15355" t="13384" r="17290" b="20967"/>
          <a:stretch/>
        </p:blipFill>
        <p:spPr>
          <a:xfrm>
            <a:off x="9581674" y="3857763"/>
            <a:ext cx="883705" cy="861325"/>
          </a:xfrm>
          <a:prstGeom prst="rect">
            <a:avLst/>
          </a:prstGeom>
        </p:spPr>
      </p:pic>
      <p:grpSp>
        <p:nvGrpSpPr>
          <p:cNvPr id="38" name="Group 37">
            <a:extLst>
              <a:ext uri="{FF2B5EF4-FFF2-40B4-BE49-F238E27FC236}">
                <a16:creationId xmlns:a16="http://schemas.microsoft.com/office/drawing/2014/main" xmlns="" id="{7E5CD548-C5B4-4786-85D3-612BC5944A7B}"/>
              </a:ext>
            </a:extLst>
          </p:cNvPr>
          <p:cNvGrpSpPr/>
          <p:nvPr/>
        </p:nvGrpSpPr>
        <p:grpSpPr>
          <a:xfrm>
            <a:off x="7070219" y="1871184"/>
            <a:ext cx="2228094" cy="707886"/>
            <a:chOff x="7162243" y="2009613"/>
            <a:chExt cx="2228094" cy="707886"/>
          </a:xfrm>
        </p:grpSpPr>
        <p:sp>
          <p:nvSpPr>
            <p:cNvPr id="39" name="Rounded Rectangle 342">
              <a:extLst>
                <a:ext uri="{FF2B5EF4-FFF2-40B4-BE49-F238E27FC236}">
                  <a16:creationId xmlns:a16="http://schemas.microsoft.com/office/drawing/2014/main" xmlns="" id="{F84A5DA9-2F89-40A6-8D59-1B6E22BA585E}"/>
                </a:ext>
              </a:extLst>
            </p:cNvPr>
            <p:cNvSpPr/>
            <p:nvPr/>
          </p:nvSpPr>
          <p:spPr>
            <a:xfrm>
              <a:off x="7213656" y="2017373"/>
              <a:ext cx="2166340" cy="658954"/>
            </a:xfrm>
            <a:prstGeom prst="roundRect">
              <a:avLst>
                <a:gd name="adj" fmla="val 0"/>
              </a:avLst>
            </a:prstGeom>
            <a:gradFill flip="none" rotWithShape="1">
              <a:gsLst>
                <a:gs pos="0">
                  <a:srgbClr val="851B55"/>
                </a:gs>
                <a:gs pos="100000">
                  <a:srgbClr val="25408F"/>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0" tIns="0" rIns="252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0" name="TextBox 39">
              <a:extLst>
                <a:ext uri="{FF2B5EF4-FFF2-40B4-BE49-F238E27FC236}">
                  <a16:creationId xmlns:a16="http://schemas.microsoft.com/office/drawing/2014/main" xmlns="" id="{D7419CD4-4997-4398-81BE-1DC6EE31E713}"/>
                </a:ext>
              </a:extLst>
            </p:cNvPr>
            <p:cNvSpPr txBox="1"/>
            <p:nvPr/>
          </p:nvSpPr>
          <p:spPr>
            <a:xfrm>
              <a:off x="7162243" y="2009613"/>
              <a:ext cx="2228094" cy="707886"/>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Системное воспаление, повреждение тканей и начало клинических проявлений СКВ</a:t>
              </a:r>
              <a:r>
                <a:rPr kumimoji="0" lang="en-US" sz="1000" b="1"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1,4,6</a:t>
              </a: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41" name="Immune complex at cell wall">
            <a:extLst>
              <a:ext uri="{FF2B5EF4-FFF2-40B4-BE49-F238E27FC236}">
                <a16:creationId xmlns:a16="http://schemas.microsoft.com/office/drawing/2014/main" xmlns="" id="{9BD90EFE-B35E-48A6-9757-A369BA8BEF0C}"/>
              </a:ext>
            </a:extLst>
          </p:cNvPr>
          <p:cNvGrpSpPr/>
          <p:nvPr/>
        </p:nvGrpSpPr>
        <p:grpSpPr>
          <a:xfrm>
            <a:off x="10300459" y="3293921"/>
            <a:ext cx="956214" cy="1368420"/>
            <a:chOff x="10204174" y="3273287"/>
            <a:chExt cx="1004888" cy="1438077"/>
          </a:xfrm>
        </p:grpSpPr>
        <p:pic>
          <p:nvPicPr>
            <p:cNvPr id="42" name="Immune Complex 1" descr="Icon&#10;&#10;Description automatically generated">
              <a:extLst>
                <a:ext uri="{FF2B5EF4-FFF2-40B4-BE49-F238E27FC236}">
                  <a16:creationId xmlns:a16="http://schemas.microsoft.com/office/drawing/2014/main" xmlns="" id="{91643DC3-7A6A-4EBA-9F6E-2AE6B6D8869C}"/>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15355" t="20387" r="17290" b="20968"/>
            <a:stretch/>
          </p:blipFill>
          <p:spPr>
            <a:xfrm>
              <a:off x="10280374" y="3273287"/>
              <a:ext cx="928688" cy="808599"/>
            </a:xfrm>
            <a:prstGeom prst="rect">
              <a:avLst/>
            </a:prstGeom>
          </p:spPr>
        </p:pic>
        <p:pic>
          <p:nvPicPr>
            <p:cNvPr id="43" name="Immune Complex 1" descr="Icon&#10;&#10;Description automatically generated">
              <a:extLst>
                <a:ext uri="{FF2B5EF4-FFF2-40B4-BE49-F238E27FC236}">
                  <a16:creationId xmlns:a16="http://schemas.microsoft.com/office/drawing/2014/main" xmlns="" id="{9142D855-734A-4A7F-A68C-B165F00553B0}"/>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15355" t="20387" r="17290" b="20968"/>
            <a:stretch/>
          </p:blipFill>
          <p:spPr>
            <a:xfrm>
              <a:off x="10204174" y="3902765"/>
              <a:ext cx="928688" cy="808599"/>
            </a:xfrm>
            <a:prstGeom prst="rect">
              <a:avLst/>
            </a:prstGeom>
          </p:spPr>
        </p:pic>
      </p:grpSp>
      <p:pic>
        <p:nvPicPr>
          <p:cNvPr id="44" name="Blk arrow 2" descr="Shape&#10;&#10;Description automatically generated with low confidence">
            <a:extLst>
              <a:ext uri="{FF2B5EF4-FFF2-40B4-BE49-F238E27FC236}">
                <a16:creationId xmlns:a16="http://schemas.microsoft.com/office/drawing/2014/main" xmlns="" id="{B3C64FAF-7ABB-42DE-BA76-581B3EC241CD}"/>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241611" y="3958325"/>
            <a:ext cx="338376" cy="253782"/>
          </a:xfrm>
          <a:prstGeom prst="rect">
            <a:avLst/>
          </a:prstGeom>
        </p:spPr>
      </p:pic>
      <p:pic>
        <p:nvPicPr>
          <p:cNvPr id="45" name="Blk arrow 2" descr="Shape&#10;&#10;Description automatically generated with low confidence">
            <a:extLst>
              <a:ext uri="{FF2B5EF4-FFF2-40B4-BE49-F238E27FC236}">
                <a16:creationId xmlns:a16="http://schemas.microsoft.com/office/drawing/2014/main" xmlns="" id="{A51BF995-1367-46A5-9775-F0AFBD09BB5D}"/>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13500000">
            <a:off x="10241611" y="3659619"/>
            <a:ext cx="338376" cy="253782"/>
          </a:xfrm>
          <a:prstGeom prst="rect">
            <a:avLst/>
          </a:prstGeom>
        </p:spPr>
      </p:pic>
      <p:pic>
        <p:nvPicPr>
          <p:cNvPr id="46" name="Tissue Debris">
            <a:extLst>
              <a:ext uri="{FF2B5EF4-FFF2-40B4-BE49-F238E27FC236}">
                <a16:creationId xmlns:a16="http://schemas.microsoft.com/office/drawing/2014/main" xmlns="" id="{DCBF9E28-496E-416F-BDAB-50B5CADC2ECA}"/>
              </a:ext>
            </a:extLst>
          </p:cNvPr>
          <p:cNvPicPr>
            <a:picLocks noChangeAspect="1"/>
          </p:cNvPicPr>
          <p:nvPr/>
        </p:nvPicPr>
        <p:blipFill>
          <a:blip r:embed="rId22" cstate="print">
            <a:extLst>
              <a:ext uri="{28A0092B-C50C-407E-A947-70E740481C1C}">
                <a14:useLocalDpi xmlns:a14="http://schemas.microsoft.com/office/drawing/2010/main" val="0"/>
              </a:ext>
            </a:extLst>
          </a:blip>
          <a:srcRect/>
          <a:stretch/>
        </p:blipFill>
        <p:spPr>
          <a:xfrm>
            <a:off x="9533273" y="2152844"/>
            <a:ext cx="1308505" cy="1823978"/>
          </a:xfrm>
          <a:prstGeom prst="rect">
            <a:avLst/>
          </a:prstGeom>
        </p:spPr>
      </p:pic>
      <p:grpSp>
        <p:nvGrpSpPr>
          <p:cNvPr id="47" name="Trigger arrows">
            <a:extLst>
              <a:ext uri="{FF2B5EF4-FFF2-40B4-BE49-F238E27FC236}">
                <a16:creationId xmlns:a16="http://schemas.microsoft.com/office/drawing/2014/main" xmlns="" id="{7C0BDC4E-8DA8-4066-8278-973B50557C9B}"/>
              </a:ext>
            </a:extLst>
          </p:cNvPr>
          <p:cNvGrpSpPr/>
          <p:nvPr/>
        </p:nvGrpSpPr>
        <p:grpSpPr>
          <a:xfrm>
            <a:off x="2494701" y="2401744"/>
            <a:ext cx="1320927" cy="532784"/>
            <a:chOff x="2001078" y="2335696"/>
            <a:chExt cx="1388166" cy="559904"/>
          </a:xfrm>
        </p:grpSpPr>
        <p:cxnSp>
          <p:nvCxnSpPr>
            <p:cNvPr id="48" name="Straight Arrow Connector 47">
              <a:extLst>
                <a:ext uri="{FF2B5EF4-FFF2-40B4-BE49-F238E27FC236}">
                  <a16:creationId xmlns:a16="http://schemas.microsoft.com/office/drawing/2014/main" xmlns="" id="{835DEED7-5795-406F-B698-363F7D231D85}"/>
                </a:ext>
              </a:extLst>
            </p:cNvPr>
            <p:cNvCxnSpPr/>
            <p:nvPr/>
          </p:nvCxnSpPr>
          <p:spPr>
            <a:xfrm>
              <a:off x="2206487" y="2335696"/>
              <a:ext cx="924340" cy="248478"/>
            </a:xfrm>
            <a:prstGeom prst="straightConnector1">
              <a:avLst/>
            </a:prstGeom>
            <a:ln w="34925">
              <a:solidFill>
                <a:schemeClr val="tx1"/>
              </a:solidFill>
              <a:headEnd w="lg" len="lg"/>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xmlns="" id="{7F0625F3-3E26-4E31-8E4B-2C59EA800DC9}"/>
                </a:ext>
              </a:extLst>
            </p:cNvPr>
            <p:cNvCxnSpPr/>
            <p:nvPr/>
          </p:nvCxnSpPr>
          <p:spPr>
            <a:xfrm>
              <a:off x="2464904" y="2584173"/>
              <a:ext cx="924340" cy="248478"/>
            </a:xfrm>
            <a:prstGeom prst="straightConnector1">
              <a:avLst/>
            </a:prstGeom>
            <a:ln w="34925">
              <a:solidFill>
                <a:schemeClr val="tx1"/>
              </a:solidFill>
              <a:headEnd w="lg" len="lg"/>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xmlns="" id="{32FA10C7-F5E3-46BB-BE03-E77E8922CACD}"/>
                </a:ext>
              </a:extLst>
            </p:cNvPr>
            <p:cNvCxnSpPr/>
            <p:nvPr/>
          </p:nvCxnSpPr>
          <p:spPr>
            <a:xfrm>
              <a:off x="2001078" y="2647122"/>
              <a:ext cx="924340" cy="248478"/>
            </a:xfrm>
            <a:prstGeom prst="straightConnector1">
              <a:avLst/>
            </a:prstGeom>
            <a:ln w="34925">
              <a:solidFill>
                <a:schemeClr val="tx1"/>
              </a:solidFill>
              <a:headEnd w="lg" len="lg"/>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pic>
        <p:nvPicPr>
          <p:cNvPr id="51" name="Neutrophil 1">
            <a:extLst>
              <a:ext uri="{FF2B5EF4-FFF2-40B4-BE49-F238E27FC236}">
                <a16:creationId xmlns:a16="http://schemas.microsoft.com/office/drawing/2014/main" xmlns="" id="{EBCD22C1-403A-49A4-B151-F65090A3BCD5}"/>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23913" t="28656" r="12186"/>
          <a:stretch/>
        </p:blipFill>
        <p:spPr>
          <a:xfrm>
            <a:off x="3446776" y="1520916"/>
            <a:ext cx="841736" cy="853557"/>
          </a:xfrm>
          <a:prstGeom prst="rect">
            <a:avLst/>
          </a:prstGeom>
        </p:spPr>
      </p:pic>
      <p:grpSp>
        <p:nvGrpSpPr>
          <p:cNvPr id="52" name="Group 51">
            <a:extLst>
              <a:ext uri="{FF2B5EF4-FFF2-40B4-BE49-F238E27FC236}">
                <a16:creationId xmlns:a16="http://schemas.microsoft.com/office/drawing/2014/main" xmlns="" id="{372488F0-B356-476F-8574-07BC13D57D74}"/>
              </a:ext>
            </a:extLst>
          </p:cNvPr>
          <p:cNvGrpSpPr/>
          <p:nvPr/>
        </p:nvGrpSpPr>
        <p:grpSpPr>
          <a:xfrm>
            <a:off x="4534149" y="1697681"/>
            <a:ext cx="1744755" cy="845939"/>
            <a:chOff x="4534149" y="1697681"/>
            <a:chExt cx="1744755" cy="845939"/>
          </a:xfrm>
        </p:grpSpPr>
        <p:pic>
          <p:nvPicPr>
            <p:cNvPr id="53" name="DNA Single" descr="A picture containing text, clipart&#10;&#10;Description automatically generated">
              <a:extLst>
                <a:ext uri="{FF2B5EF4-FFF2-40B4-BE49-F238E27FC236}">
                  <a16:creationId xmlns:a16="http://schemas.microsoft.com/office/drawing/2014/main" xmlns="" id="{57CF58FC-5930-4FA2-8F1A-64E0B0475A3B}"/>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1525438">
              <a:off x="5805024" y="1984148"/>
              <a:ext cx="277951" cy="145018"/>
            </a:xfrm>
            <a:prstGeom prst="rect">
              <a:avLst/>
            </a:prstGeom>
          </p:spPr>
        </p:pic>
        <p:pic>
          <p:nvPicPr>
            <p:cNvPr id="54" name="DNA Double" descr="A black and white image of a person's face&#10;&#10;Description automatically generated with low confidence">
              <a:extLst>
                <a:ext uri="{FF2B5EF4-FFF2-40B4-BE49-F238E27FC236}">
                  <a16:creationId xmlns:a16="http://schemas.microsoft.com/office/drawing/2014/main" xmlns="" id="{CC799EC1-19F2-4807-9DD0-3F34E2AA2B24}"/>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rot="16723864">
              <a:off x="6054588" y="1860648"/>
              <a:ext cx="203923" cy="244708"/>
            </a:xfrm>
            <a:prstGeom prst="rect">
              <a:avLst/>
            </a:prstGeom>
          </p:spPr>
        </p:pic>
        <p:pic>
          <p:nvPicPr>
            <p:cNvPr id="55" name="DNA Double" descr="A black and white image of a person's face&#10;&#10;Description automatically generated with low confidence">
              <a:extLst>
                <a:ext uri="{FF2B5EF4-FFF2-40B4-BE49-F238E27FC236}">
                  <a16:creationId xmlns:a16="http://schemas.microsoft.com/office/drawing/2014/main" xmlns="" id="{2E4DD3D7-16A7-4ACB-8573-7EB47C9037C8}"/>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040925" y="2171606"/>
              <a:ext cx="241697" cy="290036"/>
            </a:xfrm>
            <a:prstGeom prst="rect">
              <a:avLst/>
            </a:prstGeom>
          </p:spPr>
        </p:pic>
        <p:pic>
          <p:nvPicPr>
            <p:cNvPr id="56" name="Apop Debris" descr="Background pattern&#10;&#10;Description automatically generated">
              <a:extLst>
                <a:ext uri="{FF2B5EF4-FFF2-40B4-BE49-F238E27FC236}">
                  <a16:creationId xmlns:a16="http://schemas.microsoft.com/office/drawing/2014/main" xmlns="" id="{FAC8F3A6-FA3D-4E14-A74D-019EA73BF0E3}"/>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flipH="1">
              <a:off x="4712796" y="1697681"/>
              <a:ext cx="1389757" cy="845939"/>
            </a:xfrm>
            <a:prstGeom prst="rect">
              <a:avLst/>
            </a:prstGeom>
          </p:spPr>
        </p:pic>
        <p:pic>
          <p:nvPicPr>
            <p:cNvPr id="57" name="DNA Single" descr="A picture containing text, clipart&#10;&#10;Description automatically generated">
              <a:extLst>
                <a:ext uri="{FF2B5EF4-FFF2-40B4-BE49-F238E27FC236}">
                  <a16:creationId xmlns:a16="http://schemas.microsoft.com/office/drawing/2014/main" xmlns="" id="{595CBC0B-7CE2-469D-9576-3B5D7DFD4B9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534149" y="2313472"/>
              <a:ext cx="277951" cy="145018"/>
            </a:xfrm>
            <a:prstGeom prst="rect">
              <a:avLst/>
            </a:prstGeom>
          </p:spPr>
        </p:pic>
        <p:pic>
          <p:nvPicPr>
            <p:cNvPr id="58" name="DNA Double" descr="A black and white image of a person's face&#10;&#10;Description automatically generated with low confidence">
              <a:extLst>
                <a:ext uri="{FF2B5EF4-FFF2-40B4-BE49-F238E27FC236}">
                  <a16:creationId xmlns:a16="http://schemas.microsoft.com/office/drawing/2014/main" xmlns="" id="{297D3D88-1A54-49AE-B659-837A1B624D39}"/>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rot="18609182">
              <a:off x="5550730" y="1831319"/>
              <a:ext cx="185711" cy="222853"/>
            </a:xfrm>
            <a:prstGeom prst="rect">
              <a:avLst/>
            </a:prstGeom>
          </p:spPr>
        </p:pic>
      </p:grpSp>
      <p:sp>
        <p:nvSpPr>
          <p:cNvPr id="59" name="TextBox 58">
            <a:extLst>
              <a:ext uri="{FF2B5EF4-FFF2-40B4-BE49-F238E27FC236}">
                <a16:creationId xmlns:a16="http://schemas.microsoft.com/office/drawing/2014/main" xmlns="" id="{6405DA7F-9702-471A-B958-98FA23E3989C}"/>
              </a:ext>
            </a:extLst>
          </p:cNvPr>
          <p:cNvSpPr txBox="1"/>
          <p:nvPr/>
        </p:nvSpPr>
        <p:spPr>
          <a:xfrm>
            <a:off x="10858282" y="4526588"/>
            <a:ext cx="1322521" cy="646331"/>
          </a:xfrm>
          <a:prstGeom prst="rect">
            <a:avLst/>
          </a:prstGeom>
          <a:solidFill>
            <a:schemeClr val="bg1">
              <a:lumMod val="95000"/>
              <a:alpha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Воспаление и повреждение тканей</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0" name="Oval 59">
            <a:extLst>
              <a:ext uri="{FF2B5EF4-FFF2-40B4-BE49-F238E27FC236}">
                <a16:creationId xmlns:a16="http://schemas.microsoft.com/office/drawing/2014/main" xmlns="" id="{E9F236AA-A3C9-40FE-B115-81C781983261}"/>
              </a:ext>
            </a:extLst>
          </p:cNvPr>
          <p:cNvSpPr/>
          <p:nvPr/>
        </p:nvSpPr>
        <p:spPr>
          <a:xfrm>
            <a:off x="590550" y="1567170"/>
            <a:ext cx="1823257" cy="1647869"/>
          </a:xfrm>
          <a:prstGeom prst="ellipse">
            <a:avLst/>
          </a:prstGeom>
          <a:gradFill flip="none" rotWithShape="1">
            <a:gsLst>
              <a:gs pos="0">
                <a:srgbClr val="851B55"/>
              </a:gs>
              <a:gs pos="100000">
                <a:srgbClr val="25408F"/>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0" tIns="0" rIns="252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1" name="TextBox 60">
            <a:extLst>
              <a:ext uri="{FF2B5EF4-FFF2-40B4-BE49-F238E27FC236}">
                <a16:creationId xmlns:a16="http://schemas.microsoft.com/office/drawing/2014/main" xmlns="" id="{3FE293C0-7A7F-4904-8CE0-C807BC6DA1FC}"/>
              </a:ext>
            </a:extLst>
          </p:cNvPr>
          <p:cNvSpPr txBox="1"/>
          <p:nvPr/>
        </p:nvSpPr>
        <p:spPr>
          <a:xfrm>
            <a:off x="763129" y="1805640"/>
            <a:ext cx="1491676" cy="1015663"/>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ru-RU"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Генетические, гормональные триггеры и факторы внешней среды</a:t>
            </a:r>
            <a:r>
              <a:rPr kumimoji="0" lang="en-US" sz="12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3</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nvGrpSpPr>
          <p:cNvPr id="62" name="Group 61">
            <a:extLst>
              <a:ext uri="{FF2B5EF4-FFF2-40B4-BE49-F238E27FC236}">
                <a16:creationId xmlns:a16="http://schemas.microsoft.com/office/drawing/2014/main" xmlns="" id="{8FED21F8-0084-424C-8A1B-43639782AE4A}"/>
              </a:ext>
            </a:extLst>
          </p:cNvPr>
          <p:cNvGrpSpPr/>
          <p:nvPr/>
        </p:nvGrpSpPr>
        <p:grpSpPr>
          <a:xfrm>
            <a:off x="4100353" y="2862238"/>
            <a:ext cx="427104" cy="246221"/>
            <a:chOff x="4100353" y="2862238"/>
            <a:chExt cx="427104" cy="246221"/>
          </a:xfrm>
        </p:grpSpPr>
        <p:sp>
          <p:nvSpPr>
            <p:cNvPr id="63" name="Rectangle: Rounded Corners 62">
              <a:extLst>
                <a:ext uri="{FF2B5EF4-FFF2-40B4-BE49-F238E27FC236}">
                  <a16:creationId xmlns:a16="http://schemas.microsoft.com/office/drawing/2014/main" xmlns="" id="{1956464E-9C21-47BD-BCEA-FCC35339490E}"/>
                </a:ext>
              </a:extLst>
            </p:cNvPr>
            <p:cNvSpPr/>
            <p:nvPr/>
          </p:nvSpPr>
          <p:spPr>
            <a:xfrm>
              <a:off x="4188619" y="2934529"/>
              <a:ext cx="273844" cy="128250"/>
            </a:xfrm>
            <a:prstGeom prst="roundRect">
              <a:avLst>
                <a:gd name="adj" fmla="val 34942"/>
              </a:avLst>
            </a:prstGeom>
            <a:solidFill>
              <a:srgbClr val="4F14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4" name="TextBox 63">
              <a:extLst>
                <a:ext uri="{FF2B5EF4-FFF2-40B4-BE49-F238E27FC236}">
                  <a16:creationId xmlns:a16="http://schemas.microsoft.com/office/drawing/2014/main" xmlns="" id="{ADB4B2B9-B8BD-4C95-B629-DB1B8D9A8CB2}"/>
                </a:ext>
              </a:extLst>
            </p:cNvPr>
            <p:cNvSpPr txBox="1"/>
            <p:nvPr/>
          </p:nvSpPr>
          <p:spPr>
            <a:xfrm>
              <a:off x="4100353" y="2862238"/>
              <a:ext cx="427104" cy="246221"/>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cell</a:t>
              </a:r>
            </a:p>
          </p:txBody>
        </p:sp>
      </p:grpSp>
      <p:cxnSp>
        <p:nvCxnSpPr>
          <p:cNvPr id="66" name="Straight Connector 65">
            <a:extLst>
              <a:ext uri="{FF2B5EF4-FFF2-40B4-BE49-F238E27FC236}">
                <a16:creationId xmlns:a16="http://schemas.microsoft.com/office/drawing/2014/main" xmlns="" id="{05BAC11B-08D0-4A40-9886-9E0E5D95C793}"/>
              </a:ext>
            </a:extLst>
          </p:cNvPr>
          <p:cNvCxnSpPr>
            <a:cxnSpLocks/>
          </p:cNvCxnSpPr>
          <p:nvPr/>
        </p:nvCxnSpPr>
        <p:spPr>
          <a:xfrm>
            <a:off x="0" y="6117242"/>
            <a:ext cx="12192000" cy="0"/>
          </a:xfrm>
          <a:prstGeom prst="line">
            <a:avLst/>
          </a:prstGeom>
          <a:ln>
            <a:gradFill>
              <a:gsLst>
                <a:gs pos="0">
                  <a:srgbClr val="851B55"/>
                </a:gs>
                <a:gs pos="100000">
                  <a:srgbClr val="25408F"/>
                </a:gs>
              </a:gsLst>
              <a:lin ang="7200000" scaled="0"/>
            </a:gradFill>
          </a:ln>
          <a:effectLst/>
        </p:spPr>
        <p:style>
          <a:lnRef idx="2">
            <a:schemeClr val="accent1"/>
          </a:lnRef>
          <a:fillRef idx="0">
            <a:schemeClr val="accent1"/>
          </a:fillRef>
          <a:effectRef idx="1">
            <a:schemeClr val="accent1"/>
          </a:effectRef>
          <a:fontRef idx="minor">
            <a:schemeClr val="tx1"/>
          </a:fontRef>
        </p:style>
      </p:cxnSp>
      <p:pic>
        <p:nvPicPr>
          <p:cNvPr id="67" name="Arrow 2" descr="A picture containing sword, weapon, clipart&#10;&#10;Description automatically generated">
            <a:extLst>
              <a:ext uri="{FF2B5EF4-FFF2-40B4-BE49-F238E27FC236}">
                <a16:creationId xmlns:a16="http://schemas.microsoft.com/office/drawing/2014/main" xmlns="" id="{1F1A9BF0-3B0B-43FB-AF78-3840CA65E540}"/>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rot="19572986">
            <a:off x="4990574" y="2616497"/>
            <a:ext cx="856336" cy="538733"/>
          </a:xfrm>
          <a:prstGeom prst="rect">
            <a:avLst/>
          </a:prstGeom>
        </p:spPr>
      </p:pic>
      <p:pic>
        <p:nvPicPr>
          <p:cNvPr id="68" name="Tissue Debris">
            <a:extLst>
              <a:ext uri="{FF2B5EF4-FFF2-40B4-BE49-F238E27FC236}">
                <a16:creationId xmlns:a16="http://schemas.microsoft.com/office/drawing/2014/main" xmlns="" id="{121A5FAD-3BB3-40C2-83E5-019A30CCAD89}"/>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71697" t="43084"/>
          <a:stretch/>
        </p:blipFill>
        <p:spPr>
          <a:xfrm rot="7962150">
            <a:off x="10056435" y="1356082"/>
            <a:ext cx="370354" cy="1038128"/>
          </a:xfrm>
          <a:prstGeom prst="rect">
            <a:avLst/>
          </a:prstGeom>
        </p:spPr>
      </p:pic>
      <p:pic>
        <p:nvPicPr>
          <p:cNvPr id="69" name="Arrow 2" descr="A picture containing sword, weapon, clipart&#10;&#10;Description automatically generated">
            <a:extLst>
              <a:ext uri="{FF2B5EF4-FFF2-40B4-BE49-F238E27FC236}">
                <a16:creationId xmlns:a16="http://schemas.microsoft.com/office/drawing/2014/main" xmlns="" id="{F2B936CF-C2DD-41A3-9B54-297DB8AFC4E5}"/>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6743751" y="5478389"/>
            <a:ext cx="1634959" cy="631917"/>
          </a:xfrm>
          <a:prstGeom prst="rect">
            <a:avLst/>
          </a:prstGeom>
        </p:spPr>
      </p:pic>
      <p:pic>
        <p:nvPicPr>
          <p:cNvPr id="70" name="Solo AB">
            <a:extLst>
              <a:ext uri="{FF2B5EF4-FFF2-40B4-BE49-F238E27FC236}">
                <a16:creationId xmlns:a16="http://schemas.microsoft.com/office/drawing/2014/main" xmlns="" id="{3EC088D8-CBBF-4736-BDA8-60F2EE711F8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064687" y="5524487"/>
            <a:ext cx="241094" cy="317805"/>
          </a:xfrm>
          <a:prstGeom prst="rect">
            <a:avLst/>
          </a:prstGeom>
        </p:spPr>
      </p:pic>
      <p:pic>
        <p:nvPicPr>
          <p:cNvPr id="71" name="Complement batch 2" descr="A picture containing pool ball, blur&#10;&#10;Description automatically generated">
            <a:extLst>
              <a:ext uri="{FF2B5EF4-FFF2-40B4-BE49-F238E27FC236}">
                <a16:creationId xmlns:a16="http://schemas.microsoft.com/office/drawing/2014/main" xmlns="" id="{7B757131-9C85-4E4E-B20B-911FF4FCCE39}"/>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6216718" y="5080164"/>
            <a:ext cx="906039" cy="875838"/>
          </a:xfrm>
          <a:prstGeom prst="rect">
            <a:avLst/>
          </a:prstGeom>
        </p:spPr>
      </p:pic>
      <p:grpSp>
        <p:nvGrpSpPr>
          <p:cNvPr id="72" name="Group 71">
            <a:extLst>
              <a:ext uri="{FF2B5EF4-FFF2-40B4-BE49-F238E27FC236}">
                <a16:creationId xmlns:a16="http://schemas.microsoft.com/office/drawing/2014/main" xmlns="" id="{B86456FF-7B3A-4485-900A-268D0BE461EF}"/>
              </a:ext>
            </a:extLst>
          </p:cNvPr>
          <p:cNvGrpSpPr/>
          <p:nvPr/>
        </p:nvGrpSpPr>
        <p:grpSpPr>
          <a:xfrm>
            <a:off x="5164839" y="2374473"/>
            <a:ext cx="2103405" cy="2990899"/>
            <a:chOff x="-2270681" y="2091705"/>
            <a:chExt cx="2103405" cy="2990899"/>
          </a:xfrm>
        </p:grpSpPr>
        <p:pic>
          <p:nvPicPr>
            <p:cNvPr id="73" name="Solo IFN" descr="A picture containing silhouette, night sky&#10;&#10;Description automatically generated">
              <a:extLst>
                <a:ext uri="{FF2B5EF4-FFF2-40B4-BE49-F238E27FC236}">
                  <a16:creationId xmlns:a16="http://schemas.microsoft.com/office/drawing/2014/main" xmlns="" id="{DA863F9A-A7B6-4DF5-B246-4AEBE6795F97}"/>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40657" t="42757" r="36359" b="36793"/>
            <a:stretch/>
          </p:blipFill>
          <p:spPr>
            <a:xfrm>
              <a:off x="-1420574" y="4137285"/>
              <a:ext cx="186500" cy="163756"/>
            </a:xfrm>
            <a:prstGeom prst="rect">
              <a:avLst/>
            </a:prstGeom>
          </p:spPr>
        </p:pic>
        <p:pic>
          <p:nvPicPr>
            <p:cNvPr id="74" name="Solo IFN" descr="A picture containing silhouette, night sky&#10;&#10;Description automatically generated">
              <a:extLst>
                <a:ext uri="{FF2B5EF4-FFF2-40B4-BE49-F238E27FC236}">
                  <a16:creationId xmlns:a16="http://schemas.microsoft.com/office/drawing/2014/main" xmlns="" id="{04D83AEB-E860-4927-AE91-22C7D59C0109}"/>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40657" t="42757" r="36359" b="36793"/>
            <a:stretch/>
          </p:blipFill>
          <p:spPr>
            <a:xfrm>
              <a:off x="-1568462" y="3975586"/>
              <a:ext cx="186500" cy="163756"/>
            </a:xfrm>
            <a:prstGeom prst="rect">
              <a:avLst/>
            </a:prstGeom>
          </p:spPr>
        </p:pic>
        <p:pic>
          <p:nvPicPr>
            <p:cNvPr id="75" name="Solo IFN" descr="A picture containing silhouette, night sky&#10;&#10;Description automatically generated">
              <a:extLst>
                <a:ext uri="{FF2B5EF4-FFF2-40B4-BE49-F238E27FC236}">
                  <a16:creationId xmlns:a16="http://schemas.microsoft.com/office/drawing/2014/main" xmlns="" id="{09DBD306-34E9-486F-9FBE-35B3BDA9E4C4}"/>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40657" t="42757" r="36359" b="36793"/>
            <a:stretch/>
          </p:blipFill>
          <p:spPr>
            <a:xfrm>
              <a:off x="-1237217" y="3830104"/>
              <a:ext cx="186500" cy="163756"/>
            </a:xfrm>
            <a:prstGeom prst="rect">
              <a:avLst/>
            </a:prstGeom>
          </p:spPr>
        </p:pic>
        <p:pic>
          <p:nvPicPr>
            <p:cNvPr id="76" name="Solo IFN" descr="A picture containing silhouette, night sky&#10;&#10;Description automatically generated">
              <a:extLst>
                <a:ext uri="{FF2B5EF4-FFF2-40B4-BE49-F238E27FC236}">
                  <a16:creationId xmlns:a16="http://schemas.microsoft.com/office/drawing/2014/main" xmlns="" id="{6E08E8A6-1272-4F06-BAD4-954E8361B8FE}"/>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40657" t="42757" r="36359" b="36793"/>
            <a:stretch/>
          </p:blipFill>
          <p:spPr>
            <a:xfrm>
              <a:off x="-1094342" y="3713422"/>
              <a:ext cx="186500" cy="163756"/>
            </a:xfrm>
            <a:prstGeom prst="rect">
              <a:avLst/>
            </a:prstGeom>
          </p:spPr>
        </p:pic>
        <p:pic>
          <p:nvPicPr>
            <p:cNvPr id="77" name="Solo IFN" descr="A picture containing silhouette, night sky&#10;&#10;Description automatically generated">
              <a:extLst>
                <a:ext uri="{FF2B5EF4-FFF2-40B4-BE49-F238E27FC236}">
                  <a16:creationId xmlns:a16="http://schemas.microsoft.com/office/drawing/2014/main" xmlns="" id="{95E4A996-6066-424D-B80A-98D666BB533F}"/>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40657" t="42757" r="36359" b="36793"/>
            <a:stretch/>
          </p:blipFill>
          <p:spPr>
            <a:xfrm>
              <a:off x="-1758711" y="3815816"/>
              <a:ext cx="186500" cy="163756"/>
            </a:xfrm>
            <a:prstGeom prst="rect">
              <a:avLst/>
            </a:prstGeom>
          </p:spPr>
        </p:pic>
        <p:pic>
          <p:nvPicPr>
            <p:cNvPr id="78" name="Solo IFN" descr="A picture containing silhouette, night sky&#10;&#10;Description automatically generated">
              <a:extLst>
                <a:ext uri="{FF2B5EF4-FFF2-40B4-BE49-F238E27FC236}">
                  <a16:creationId xmlns:a16="http://schemas.microsoft.com/office/drawing/2014/main" xmlns="" id="{762CBB7E-55A1-43D2-8D89-A429B0686EE6}"/>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40657" t="42757" r="36359" b="36793"/>
            <a:stretch/>
          </p:blipFill>
          <p:spPr>
            <a:xfrm>
              <a:off x="-2087324" y="3853916"/>
              <a:ext cx="186500" cy="163756"/>
            </a:xfrm>
            <a:prstGeom prst="rect">
              <a:avLst/>
            </a:prstGeom>
          </p:spPr>
        </p:pic>
        <p:pic>
          <p:nvPicPr>
            <p:cNvPr id="79" name="Solo IFN" descr="A picture containing silhouette, night sky&#10;&#10;Description automatically generated">
              <a:extLst>
                <a:ext uri="{FF2B5EF4-FFF2-40B4-BE49-F238E27FC236}">
                  <a16:creationId xmlns:a16="http://schemas.microsoft.com/office/drawing/2014/main" xmlns="" id="{0DDEEB13-948F-498B-8F39-23050B77776B}"/>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40657" t="42757" r="36359" b="36793"/>
            <a:stretch/>
          </p:blipFill>
          <p:spPr>
            <a:xfrm>
              <a:off x="-1670605" y="3694372"/>
              <a:ext cx="186500" cy="163756"/>
            </a:xfrm>
            <a:prstGeom prst="rect">
              <a:avLst/>
            </a:prstGeom>
          </p:spPr>
        </p:pic>
        <p:pic>
          <p:nvPicPr>
            <p:cNvPr id="80" name="Solo IFN" descr="A picture containing silhouette, night sky&#10;&#10;Description automatically generated">
              <a:extLst>
                <a:ext uri="{FF2B5EF4-FFF2-40B4-BE49-F238E27FC236}">
                  <a16:creationId xmlns:a16="http://schemas.microsoft.com/office/drawing/2014/main" xmlns="" id="{44BCF8B7-F53B-4E98-AE49-C2C0A6C08662}"/>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40657" t="42757" r="36359" b="36793"/>
            <a:stretch/>
          </p:blipFill>
          <p:spPr>
            <a:xfrm>
              <a:off x="-2006362" y="3541972"/>
              <a:ext cx="186500" cy="163756"/>
            </a:xfrm>
            <a:prstGeom prst="rect">
              <a:avLst/>
            </a:prstGeom>
          </p:spPr>
        </p:pic>
        <p:pic>
          <p:nvPicPr>
            <p:cNvPr id="81" name="Solo IFN" descr="A picture containing silhouette, night sky&#10;&#10;Description automatically generated">
              <a:extLst>
                <a:ext uri="{FF2B5EF4-FFF2-40B4-BE49-F238E27FC236}">
                  <a16:creationId xmlns:a16="http://schemas.microsoft.com/office/drawing/2014/main" xmlns="" id="{255733B1-31DF-46CA-B8A8-AD3EAF522BA9}"/>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40657" t="42757" r="36359" b="36793"/>
            <a:stretch/>
          </p:blipFill>
          <p:spPr>
            <a:xfrm>
              <a:off x="-2270681" y="3365759"/>
              <a:ext cx="186500" cy="163756"/>
            </a:xfrm>
            <a:prstGeom prst="rect">
              <a:avLst/>
            </a:prstGeom>
          </p:spPr>
        </p:pic>
        <p:pic>
          <p:nvPicPr>
            <p:cNvPr id="82" name="Solo IFN" descr="A picture containing silhouette, night sky&#10;&#10;Description automatically generated">
              <a:extLst>
                <a:ext uri="{FF2B5EF4-FFF2-40B4-BE49-F238E27FC236}">
                  <a16:creationId xmlns:a16="http://schemas.microsoft.com/office/drawing/2014/main" xmlns="" id="{4D416573-1A14-4012-8648-B0D8845B04A9}"/>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40657" t="42757" r="36359" b="36793"/>
            <a:stretch/>
          </p:blipFill>
          <p:spPr>
            <a:xfrm>
              <a:off x="-2184956" y="3106203"/>
              <a:ext cx="186500" cy="163756"/>
            </a:xfrm>
            <a:prstGeom prst="rect">
              <a:avLst/>
            </a:prstGeom>
          </p:spPr>
        </p:pic>
        <p:pic>
          <p:nvPicPr>
            <p:cNvPr id="83" name="Solo IFN" descr="A picture containing silhouette, night sky&#10;&#10;Description automatically generated">
              <a:extLst>
                <a:ext uri="{FF2B5EF4-FFF2-40B4-BE49-F238E27FC236}">
                  <a16:creationId xmlns:a16="http://schemas.microsoft.com/office/drawing/2014/main" xmlns="" id="{059B7233-FB2F-4208-B9FD-C9F8AD4E84FB}"/>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40657" t="42757" r="36359" b="36793"/>
            <a:stretch/>
          </p:blipFill>
          <p:spPr>
            <a:xfrm>
              <a:off x="-1994457" y="3184784"/>
              <a:ext cx="186500" cy="163756"/>
            </a:xfrm>
            <a:prstGeom prst="rect">
              <a:avLst/>
            </a:prstGeom>
          </p:spPr>
        </p:pic>
        <p:pic>
          <p:nvPicPr>
            <p:cNvPr id="84" name="Solo IFN" descr="A picture containing silhouette, night sky&#10;&#10;Description automatically generated">
              <a:extLst>
                <a:ext uri="{FF2B5EF4-FFF2-40B4-BE49-F238E27FC236}">
                  <a16:creationId xmlns:a16="http://schemas.microsoft.com/office/drawing/2014/main" xmlns="" id="{B63ED31A-7FC8-4C17-A6DC-D066B384383F}"/>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40657" t="42757" r="36359" b="36793"/>
            <a:stretch/>
          </p:blipFill>
          <p:spPr>
            <a:xfrm>
              <a:off x="-1782525" y="3351471"/>
              <a:ext cx="186500" cy="163756"/>
            </a:xfrm>
            <a:prstGeom prst="rect">
              <a:avLst/>
            </a:prstGeom>
          </p:spPr>
        </p:pic>
        <p:pic>
          <p:nvPicPr>
            <p:cNvPr id="85" name="Solo IFN" descr="A picture containing silhouette, night sky&#10;&#10;Description automatically generated">
              <a:extLst>
                <a:ext uri="{FF2B5EF4-FFF2-40B4-BE49-F238E27FC236}">
                  <a16:creationId xmlns:a16="http://schemas.microsoft.com/office/drawing/2014/main" xmlns="" id="{DD70B1E5-45AA-453C-885D-3E03B98ECAE0}"/>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40657" t="42757" r="36359" b="36793"/>
            <a:stretch/>
          </p:blipFill>
          <p:spPr>
            <a:xfrm>
              <a:off x="-1630125" y="3499109"/>
              <a:ext cx="186500" cy="163756"/>
            </a:xfrm>
            <a:prstGeom prst="rect">
              <a:avLst/>
            </a:prstGeom>
          </p:spPr>
        </p:pic>
        <p:pic>
          <p:nvPicPr>
            <p:cNvPr id="86" name="Solo IFN" descr="A picture containing silhouette, night sky&#10;&#10;Description automatically generated">
              <a:extLst>
                <a:ext uri="{FF2B5EF4-FFF2-40B4-BE49-F238E27FC236}">
                  <a16:creationId xmlns:a16="http://schemas.microsoft.com/office/drawing/2014/main" xmlns="" id="{403B0307-C450-4AD8-BBB8-2DB554861373}"/>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40657" t="42757" r="36359" b="36793"/>
            <a:stretch/>
          </p:blipFill>
          <p:spPr>
            <a:xfrm>
              <a:off x="-1365807" y="3544352"/>
              <a:ext cx="186500" cy="163756"/>
            </a:xfrm>
            <a:prstGeom prst="rect">
              <a:avLst/>
            </a:prstGeom>
          </p:spPr>
        </p:pic>
        <p:pic>
          <p:nvPicPr>
            <p:cNvPr id="87" name="Solo IFN" descr="A picture containing silhouette, night sky&#10;&#10;Description automatically generated">
              <a:extLst>
                <a:ext uri="{FF2B5EF4-FFF2-40B4-BE49-F238E27FC236}">
                  <a16:creationId xmlns:a16="http://schemas.microsoft.com/office/drawing/2014/main" xmlns="" id="{1E3D1BC9-5ADF-45EB-8F0E-FE131504C0B9}"/>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40657" t="42757" r="36359" b="36793"/>
            <a:stretch/>
          </p:blipFill>
          <p:spPr>
            <a:xfrm>
              <a:off x="-1087201" y="3456246"/>
              <a:ext cx="186500" cy="163756"/>
            </a:xfrm>
            <a:prstGeom prst="rect">
              <a:avLst/>
            </a:prstGeom>
          </p:spPr>
        </p:pic>
        <p:pic>
          <p:nvPicPr>
            <p:cNvPr id="88" name="Solo IFN" descr="A picture containing silhouette, night sky&#10;&#10;Description automatically generated">
              <a:extLst>
                <a:ext uri="{FF2B5EF4-FFF2-40B4-BE49-F238E27FC236}">
                  <a16:creationId xmlns:a16="http://schemas.microsoft.com/office/drawing/2014/main" xmlns="" id="{9FA4C301-2F9F-444D-9056-0443E9C91371}"/>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40657" t="42757" r="36359" b="36793"/>
            <a:stretch/>
          </p:blipFill>
          <p:spPr>
            <a:xfrm>
              <a:off x="-903845" y="3580071"/>
              <a:ext cx="186500" cy="163756"/>
            </a:xfrm>
            <a:prstGeom prst="rect">
              <a:avLst/>
            </a:prstGeom>
          </p:spPr>
        </p:pic>
        <p:pic>
          <p:nvPicPr>
            <p:cNvPr id="89" name="Solo IFN" descr="A picture containing silhouette, night sky&#10;&#10;Description automatically generated">
              <a:extLst>
                <a:ext uri="{FF2B5EF4-FFF2-40B4-BE49-F238E27FC236}">
                  <a16:creationId xmlns:a16="http://schemas.microsoft.com/office/drawing/2014/main" xmlns="" id="{90144DC8-1487-4277-9F44-7637230F4661}"/>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40657" t="42757" r="36359" b="36793"/>
            <a:stretch/>
          </p:blipFill>
          <p:spPr>
            <a:xfrm>
              <a:off x="-730014" y="3482439"/>
              <a:ext cx="186500" cy="163756"/>
            </a:xfrm>
            <a:prstGeom prst="rect">
              <a:avLst/>
            </a:prstGeom>
          </p:spPr>
        </p:pic>
        <p:pic>
          <p:nvPicPr>
            <p:cNvPr id="90" name="Solo IFN" descr="A picture containing silhouette, night sky&#10;&#10;Description automatically generated">
              <a:extLst>
                <a:ext uri="{FF2B5EF4-FFF2-40B4-BE49-F238E27FC236}">
                  <a16:creationId xmlns:a16="http://schemas.microsoft.com/office/drawing/2014/main" xmlns="" id="{67D82CA2-5AF5-4605-AF69-B77744C8FD71}"/>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40657" t="42757" r="36359" b="36793"/>
            <a:stretch/>
          </p:blipFill>
          <p:spPr>
            <a:xfrm>
              <a:off x="-649052" y="3580070"/>
              <a:ext cx="186500" cy="163756"/>
            </a:xfrm>
            <a:prstGeom prst="rect">
              <a:avLst/>
            </a:prstGeom>
          </p:spPr>
        </p:pic>
        <p:pic>
          <p:nvPicPr>
            <p:cNvPr id="91" name="Solo IFN" descr="A picture containing silhouette, night sky&#10;&#10;Description automatically generated">
              <a:extLst>
                <a:ext uri="{FF2B5EF4-FFF2-40B4-BE49-F238E27FC236}">
                  <a16:creationId xmlns:a16="http://schemas.microsoft.com/office/drawing/2014/main" xmlns="" id="{BB260D5F-AEAA-40B8-9BA6-42E5C37727DC}"/>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40657" t="42757" r="36359" b="36793"/>
            <a:stretch/>
          </p:blipFill>
          <p:spPr>
            <a:xfrm>
              <a:off x="-458551" y="3558638"/>
              <a:ext cx="186500" cy="163756"/>
            </a:xfrm>
            <a:prstGeom prst="rect">
              <a:avLst/>
            </a:prstGeom>
          </p:spPr>
        </p:pic>
        <p:pic>
          <p:nvPicPr>
            <p:cNvPr id="92" name="Solo IFN" descr="A picture containing silhouette, night sky&#10;&#10;Description automatically generated">
              <a:extLst>
                <a:ext uri="{FF2B5EF4-FFF2-40B4-BE49-F238E27FC236}">
                  <a16:creationId xmlns:a16="http://schemas.microsoft.com/office/drawing/2014/main" xmlns="" id="{A2215D04-CD0D-4B8D-9FFA-A5570E03D548}"/>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40657" t="42757" r="36359" b="36793"/>
            <a:stretch/>
          </p:blipFill>
          <p:spPr>
            <a:xfrm>
              <a:off x="-353776" y="3808669"/>
              <a:ext cx="186500" cy="163756"/>
            </a:xfrm>
            <a:prstGeom prst="rect">
              <a:avLst/>
            </a:prstGeom>
          </p:spPr>
        </p:pic>
        <p:pic>
          <p:nvPicPr>
            <p:cNvPr id="93" name="Solo IFN" descr="A picture containing silhouette, night sky&#10;&#10;Description automatically generated">
              <a:extLst>
                <a:ext uri="{FF2B5EF4-FFF2-40B4-BE49-F238E27FC236}">
                  <a16:creationId xmlns:a16="http://schemas.microsoft.com/office/drawing/2014/main" xmlns="" id="{E43062A6-293E-4DD2-97D4-714CBFF2ACBA}"/>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40657" t="42757" r="36359" b="36793"/>
            <a:stretch/>
          </p:blipFill>
          <p:spPr>
            <a:xfrm>
              <a:off x="-541894" y="3880106"/>
              <a:ext cx="186500" cy="163756"/>
            </a:xfrm>
            <a:prstGeom prst="rect">
              <a:avLst/>
            </a:prstGeom>
          </p:spPr>
        </p:pic>
        <p:pic>
          <p:nvPicPr>
            <p:cNvPr id="94" name="Solo IFN" descr="A picture containing silhouette, night sky&#10;&#10;Description automatically generated">
              <a:extLst>
                <a:ext uri="{FF2B5EF4-FFF2-40B4-BE49-F238E27FC236}">
                  <a16:creationId xmlns:a16="http://schemas.microsoft.com/office/drawing/2014/main" xmlns="" id="{ACB9C5C0-6165-4B0D-94B1-39251B8A10BF}"/>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40657" t="42757" r="36359" b="36793"/>
            <a:stretch/>
          </p:blipFill>
          <p:spPr>
            <a:xfrm>
              <a:off x="-996713" y="3291937"/>
              <a:ext cx="186500" cy="163756"/>
            </a:xfrm>
            <a:prstGeom prst="rect">
              <a:avLst/>
            </a:prstGeom>
          </p:spPr>
        </p:pic>
        <p:pic>
          <p:nvPicPr>
            <p:cNvPr id="95" name="Solo IFN" descr="A picture containing silhouette, night sky&#10;&#10;Description automatically generated">
              <a:extLst>
                <a:ext uri="{FF2B5EF4-FFF2-40B4-BE49-F238E27FC236}">
                  <a16:creationId xmlns:a16="http://schemas.microsoft.com/office/drawing/2014/main" xmlns="" id="{BF578D46-1F93-43B8-8736-C2BBC8DFA9D3}"/>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40657" t="42757" r="36359" b="36793"/>
            <a:stretch/>
          </p:blipFill>
          <p:spPr>
            <a:xfrm>
              <a:off x="-529988" y="3139537"/>
              <a:ext cx="186500" cy="163756"/>
            </a:xfrm>
            <a:prstGeom prst="rect">
              <a:avLst/>
            </a:prstGeom>
          </p:spPr>
        </p:pic>
        <p:pic>
          <p:nvPicPr>
            <p:cNvPr id="96" name="Solo IFN" descr="A picture containing silhouette, night sky&#10;&#10;Description automatically generated">
              <a:extLst>
                <a:ext uri="{FF2B5EF4-FFF2-40B4-BE49-F238E27FC236}">
                  <a16:creationId xmlns:a16="http://schemas.microsoft.com/office/drawing/2014/main" xmlns="" id="{9CADA628-D9DF-478A-9CAC-60E790A98984}"/>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40657" t="42757" r="36359" b="36793"/>
            <a:stretch/>
          </p:blipFill>
          <p:spPr>
            <a:xfrm>
              <a:off x="-927657" y="3058575"/>
              <a:ext cx="186500" cy="163756"/>
            </a:xfrm>
            <a:prstGeom prst="rect">
              <a:avLst/>
            </a:prstGeom>
          </p:spPr>
        </p:pic>
        <p:pic>
          <p:nvPicPr>
            <p:cNvPr id="97" name="Solo IFN" descr="A picture containing silhouette, night sky&#10;&#10;Description automatically generated">
              <a:extLst>
                <a:ext uri="{FF2B5EF4-FFF2-40B4-BE49-F238E27FC236}">
                  <a16:creationId xmlns:a16="http://schemas.microsoft.com/office/drawing/2014/main" xmlns="" id="{3A587E84-A475-4B4E-A2E9-5801277DF5AC}"/>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40657" t="42757" r="36359" b="36793"/>
            <a:stretch/>
          </p:blipFill>
          <p:spPr>
            <a:xfrm>
              <a:off x="-1102555" y="2932271"/>
              <a:ext cx="186500" cy="163756"/>
            </a:xfrm>
            <a:prstGeom prst="rect">
              <a:avLst/>
            </a:prstGeom>
          </p:spPr>
        </p:pic>
        <p:pic>
          <p:nvPicPr>
            <p:cNvPr id="98" name="Solo IFN" descr="A picture containing silhouette, night sky&#10;&#10;Description automatically generated">
              <a:extLst>
                <a:ext uri="{FF2B5EF4-FFF2-40B4-BE49-F238E27FC236}">
                  <a16:creationId xmlns:a16="http://schemas.microsoft.com/office/drawing/2014/main" xmlns="" id="{17B8ABBC-2083-4C8B-ADF5-90AC98AC0803}"/>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40657" t="42757" r="36359" b="36793"/>
            <a:stretch/>
          </p:blipFill>
          <p:spPr>
            <a:xfrm>
              <a:off x="-1555239" y="2952319"/>
              <a:ext cx="186500" cy="163756"/>
            </a:xfrm>
            <a:prstGeom prst="rect">
              <a:avLst/>
            </a:prstGeom>
          </p:spPr>
        </p:pic>
        <p:pic>
          <p:nvPicPr>
            <p:cNvPr id="99" name="Solo IFN" descr="A picture containing silhouette, night sky&#10;&#10;Description automatically generated">
              <a:extLst>
                <a:ext uri="{FF2B5EF4-FFF2-40B4-BE49-F238E27FC236}">
                  <a16:creationId xmlns:a16="http://schemas.microsoft.com/office/drawing/2014/main" xmlns="" id="{4448AF68-E5DA-4432-870E-52575FA99D67}"/>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40657" t="42757" r="36359" b="36793"/>
            <a:stretch/>
          </p:blipFill>
          <p:spPr>
            <a:xfrm>
              <a:off x="-1811208" y="2966175"/>
              <a:ext cx="186500" cy="163756"/>
            </a:xfrm>
            <a:prstGeom prst="rect">
              <a:avLst/>
            </a:prstGeom>
          </p:spPr>
        </p:pic>
        <p:pic>
          <p:nvPicPr>
            <p:cNvPr id="100" name="Solo IFN" descr="A picture containing silhouette, night sky&#10;&#10;Description automatically generated">
              <a:extLst>
                <a:ext uri="{FF2B5EF4-FFF2-40B4-BE49-F238E27FC236}">
                  <a16:creationId xmlns:a16="http://schemas.microsoft.com/office/drawing/2014/main" xmlns="" id="{3A8C93D5-1E54-4986-8FB8-23A38E13CD4A}"/>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40657" t="42757" r="36359" b="36793"/>
            <a:stretch/>
          </p:blipFill>
          <p:spPr>
            <a:xfrm>
              <a:off x="-1837675" y="2678249"/>
              <a:ext cx="186500" cy="163756"/>
            </a:xfrm>
            <a:prstGeom prst="rect">
              <a:avLst/>
            </a:prstGeom>
          </p:spPr>
        </p:pic>
        <p:pic>
          <p:nvPicPr>
            <p:cNvPr id="101" name="Solo IFN" descr="A picture containing silhouette, night sky&#10;&#10;Description automatically generated">
              <a:extLst>
                <a:ext uri="{FF2B5EF4-FFF2-40B4-BE49-F238E27FC236}">
                  <a16:creationId xmlns:a16="http://schemas.microsoft.com/office/drawing/2014/main" xmlns="" id="{5EEC5E14-64D7-4C4C-8745-532C1409D490}"/>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40657" t="42757" r="36359" b="36793"/>
            <a:stretch/>
          </p:blipFill>
          <p:spPr>
            <a:xfrm>
              <a:off x="-1689209" y="2802850"/>
              <a:ext cx="186500" cy="163756"/>
            </a:xfrm>
            <a:prstGeom prst="rect">
              <a:avLst/>
            </a:prstGeom>
          </p:spPr>
        </p:pic>
        <p:pic>
          <p:nvPicPr>
            <p:cNvPr id="102" name="Solo IFN" descr="A picture containing silhouette, night sky&#10;&#10;Description automatically generated">
              <a:extLst>
                <a:ext uri="{FF2B5EF4-FFF2-40B4-BE49-F238E27FC236}">
                  <a16:creationId xmlns:a16="http://schemas.microsoft.com/office/drawing/2014/main" xmlns="" id="{3BF91368-DE79-4120-ADA7-E4E9A4D00973}"/>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40657" t="42757" r="36359" b="36793"/>
            <a:stretch/>
          </p:blipFill>
          <p:spPr>
            <a:xfrm>
              <a:off x="-1566264" y="2654505"/>
              <a:ext cx="186500" cy="163756"/>
            </a:xfrm>
            <a:prstGeom prst="rect">
              <a:avLst/>
            </a:prstGeom>
          </p:spPr>
        </p:pic>
        <p:pic>
          <p:nvPicPr>
            <p:cNvPr id="103" name="Solo IFN" descr="A picture containing silhouette, night sky&#10;&#10;Description automatically generated">
              <a:extLst>
                <a:ext uri="{FF2B5EF4-FFF2-40B4-BE49-F238E27FC236}">
                  <a16:creationId xmlns:a16="http://schemas.microsoft.com/office/drawing/2014/main" xmlns="" id="{5F36D256-1DD6-4D80-A747-8317BC8C1141}"/>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40657" t="42757" r="36359" b="36793"/>
            <a:stretch/>
          </p:blipFill>
          <p:spPr>
            <a:xfrm>
              <a:off x="-1387642" y="2608037"/>
              <a:ext cx="186500" cy="163756"/>
            </a:xfrm>
            <a:prstGeom prst="rect">
              <a:avLst/>
            </a:prstGeom>
          </p:spPr>
        </p:pic>
        <p:pic>
          <p:nvPicPr>
            <p:cNvPr id="104" name="Solo IFN" descr="A picture containing silhouette, night sky&#10;&#10;Description automatically generated">
              <a:extLst>
                <a:ext uri="{FF2B5EF4-FFF2-40B4-BE49-F238E27FC236}">
                  <a16:creationId xmlns:a16="http://schemas.microsoft.com/office/drawing/2014/main" xmlns="" id="{4F31D339-0475-42F4-8E6E-59324ABE1651}"/>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40657" t="42757" r="36359" b="36793"/>
            <a:stretch/>
          </p:blipFill>
          <p:spPr>
            <a:xfrm>
              <a:off x="-1481246" y="2738202"/>
              <a:ext cx="186500" cy="163756"/>
            </a:xfrm>
            <a:prstGeom prst="rect">
              <a:avLst/>
            </a:prstGeom>
          </p:spPr>
        </p:pic>
        <p:pic>
          <p:nvPicPr>
            <p:cNvPr id="105" name="Solo IFN" descr="A picture containing silhouette, night sky&#10;&#10;Description automatically generated">
              <a:extLst>
                <a:ext uri="{FF2B5EF4-FFF2-40B4-BE49-F238E27FC236}">
                  <a16:creationId xmlns:a16="http://schemas.microsoft.com/office/drawing/2014/main" xmlns="" id="{ED5A5BCD-A763-45BE-ACB8-E9DA5B50795E}"/>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40657" t="42757" r="36359" b="36793"/>
            <a:stretch/>
          </p:blipFill>
          <p:spPr>
            <a:xfrm>
              <a:off x="-1202868" y="2771793"/>
              <a:ext cx="186500" cy="163756"/>
            </a:xfrm>
            <a:prstGeom prst="rect">
              <a:avLst/>
            </a:prstGeom>
          </p:spPr>
        </p:pic>
        <p:pic>
          <p:nvPicPr>
            <p:cNvPr id="106" name="Solo IFN" descr="A picture containing silhouette, night sky&#10;&#10;Description automatically generated">
              <a:extLst>
                <a:ext uri="{FF2B5EF4-FFF2-40B4-BE49-F238E27FC236}">
                  <a16:creationId xmlns:a16="http://schemas.microsoft.com/office/drawing/2014/main" xmlns="" id="{D3F09D08-5FD3-43A4-BBE4-528E71BB18AA}"/>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40657" t="42757" r="36359" b="36793"/>
            <a:stretch/>
          </p:blipFill>
          <p:spPr>
            <a:xfrm>
              <a:off x="-1045267" y="2583741"/>
              <a:ext cx="186500" cy="163756"/>
            </a:xfrm>
            <a:prstGeom prst="rect">
              <a:avLst/>
            </a:prstGeom>
          </p:spPr>
        </p:pic>
        <p:sp>
          <p:nvSpPr>
            <p:cNvPr id="107" name="Rectangle: Rounded Corners 106">
              <a:extLst>
                <a:ext uri="{FF2B5EF4-FFF2-40B4-BE49-F238E27FC236}">
                  <a16:creationId xmlns:a16="http://schemas.microsoft.com/office/drawing/2014/main" xmlns="" id="{4B03A6AB-D977-48C9-A870-F967E32AEB8E}"/>
                </a:ext>
              </a:extLst>
            </p:cNvPr>
            <p:cNvSpPr/>
            <p:nvPr/>
          </p:nvSpPr>
          <p:spPr>
            <a:xfrm>
              <a:off x="-2003532" y="3083564"/>
              <a:ext cx="1244762" cy="442104"/>
            </a:xfrm>
            <a:prstGeom prst="roundRect">
              <a:avLst>
                <a:gd name="adj" fmla="val 50000"/>
              </a:avLst>
            </a:prstGeom>
            <a:solidFill>
              <a:schemeClr val="bg1"/>
            </a:solidFill>
            <a:ln w="63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8" name="TextBox 107">
              <a:extLst>
                <a:ext uri="{FF2B5EF4-FFF2-40B4-BE49-F238E27FC236}">
                  <a16:creationId xmlns:a16="http://schemas.microsoft.com/office/drawing/2014/main" xmlns="" id="{75A390B8-23E7-46C7-B5A3-5838C30125B1}"/>
                </a:ext>
              </a:extLst>
            </p:cNvPr>
            <p:cNvSpPr txBox="1"/>
            <p:nvPr/>
          </p:nvSpPr>
          <p:spPr>
            <a:xfrm>
              <a:off x="-1856748" y="3174479"/>
              <a:ext cx="116516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ИФН типа </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a:t>
              </a:r>
              <a:endParaRPr kumimoji="0" lang="en-IN"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09" name="Solo IFN" descr="A picture containing silhouette, night sky&#10;&#10;Description automatically generated">
              <a:extLst>
                <a:ext uri="{FF2B5EF4-FFF2-40B4-BE49-F238E27FC236}">
                  <a16:creationId xmlns:a16="http://schemas.microsoft.com/office/drawing/2014/main" xmlns="" id="{A0B58695-BC75-4FEF-84F2-0EAEC2C696BD}"/>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40657" t="42757" r="36359" b="36793"/>
            <a:stretch/>
          </p:blipFill>
          <p:spPr>
            <a:xfrm>
              <a:off x="-1437369" y="4468629"/>
              <a:ext cx="186500" cy="163756"/>
            </a:xfrm>
            <a:prstGeom prst="rect">
              <a:avLst/>
            </a:prstGeom>
          </p:spPr>
        </p:pic>
        <p:pic>
          <p:nvPicPr>
            <p:cNvPr id="110" name="Solo IFN" descr="A picture containing silhouette, night sky&#10;&#10;Description automatically generated">
              <a:extLst>
                <a:ext uri="{FF2B5EF4-FFF2-40B4-BE49-F238E27FC236}">
                  <a16:creationId xmlns:a16="http://schemas.microsoft.com/office/drawing/2014/main" xmlns="" id="{641B7626-F4AD-4D42-9FE3-EB8806A0F615}"/>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40657" t="42757" r="36359" b="36793"/>
            <a:stretch/>
          </p:blipFill>
          <p:spPr>
            <a:xfrm>
              <a:off x="-1837675" y="4239136"/>
              <a:ext cx="186500" cy="163756"/>
            </a:xfrm>
            <a:prstGeom prst="rect">
              <a:avLst/>
            </a:prstGeom>
          </p:spPr>
        </p:pic>
        <p:pic>
          <p:nvPicPr>
            <p:cNvPr id="111" name="Solo IFN" descr="A picture containing silhouette, night sky&#10;&#10;Description automatically generated">
              <a:extLst>
                <a:ext uri="{FF2B5EF4-FFF2-40B4-BE49-F238E27FC236}">
                  <a16:creationId xmlns:a16="http://schemas.microsoft.com/office/drawing/2014/main" xmlns="" id="{21534658-D57C-4DCF-84B8-0BA9768E3385}"/>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40657" t="42757" r="36359" b="36793"/>
            <a:stretch/>
          </p:blipFill>
          <p:spPr>
            <a:xfrm>
              <a:off x="-1932068" y="2325274"/>
              <a:ext cx="186500" cy="163756"/>
            </a:xfrm>
            <a:prstGeom prst="rect">
              <a:avLst/>
            </a:prstGeom>
          </p:spPr>
        </p:pic>
        <p:pic>
          <p:nvPicPr>
            <p:cNvPr id="112" name="Solo IFN" descr="A picture containing silhouette, night sky&#10;&#10;Description automatically generated">
              <a:extLst>
                <a:ext uri="{FF2B5EF4-FFF2-40B4-BE49-F238E27FC236}">
                  <a16:creationId xmlns:a16="http://schemas.microsoft.com/office/drawing/2014/main" xmlns="" id="{32431939-CC7A-405C-9B7E-9F68C69CB1DE}"/>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40657" t="42757" r="36359" b="36793"/>
            <a:stretch/>
          </p:blipFill>
          <p:spPr>
            <a:xfrm>
              <a:off x="-635144" y="2091705"/>
              <a:ext cx="186500" cy="163756"/>
            </a:xfrm>
            <a:prstGeom prst="rect">
              <a:avLst/>
            </a:prstGeom>
          </p:spPr>
        </p:pic>
        <p:pic>
          <p:nvPicPr>
            <p:cNvPr id="113" name="Solo IFN" descr="A picture containing silhouette, night sky&#10;&#10;Description automatically generated">
              <a:extLst>
                <a:ext uri="{FF2B5EF4-FFF2-40B4-BE49-F238E27FC236}">
                  <a16:creationId xmlns:a16="http://schemas.microsoft.com/office/drawing/2014/main" xmlns="" id="{1B3C6C0B-A45F-4D4C-9181-6039CFC66D11}"/>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40657" t="42757" r="36359" b="36793"/>
            <a:stretch/>
          </p:blipFill>
          <p:spPr>
            <a:xfrm>
              <a:off x="-686892" y="2434976"/>
              <a:ext cx="186500" cy="163756"/>
            </a:xfrm>
            <a:prstGeom prst="rect">
              <a:avLst/>
            </a:prstGeom>
          </p:spPr>
        </p:pic>
        <p:pic>
          <p:nvPicPr>
            <p:cNvPr id="114" name="Solo IFN" descr="A picture containing silhouette, night sky&#10;&#10;Description automatically generated">
              <a:extLst>
                <a:ext uri="{FF2B5EF4-FFF2-40B4-BE49-F238E27FC236}">
                  <a16:creationId xmlns:a16="http://schemas.microsoft.com/office/drawing/2014/main" xmlns="" id="{21328069-82D3-4DC6-B6D6-3DE553F3B617}"/>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40657" t="42757" r="36359" b="36793"/>
            <a:stretch/>
          </p:blipFill>
          <p:spPr>
            <a:xfrm>
              <a:off x="-811442" y="2806664"/>
              <a:ext cx="186500" cy="163756"/>
            </a:xfrm>
            <a:prstGeom prst="rect">
              <a:avLst/>
            </a:prstGeom>
          </p:spPr>
        </p:pic>
        <p:pic>
          <p:nvPicPr>
            <p:cNvPr id="115" name="Solo IFN" descr="A picture containing silhouette, night sky&#10;&#10;Description automatically generated">
              <a:extLst>
                <a:ext uri="{FF2B5EF4-FFF2-40B4-BE49-F238E27FC236}">
                  <a16:creationId xmlns:a16="http://schemas.microsoft.com/office/drawing/2014/main" xmlns="" id="{65B83C15-DD8E-4DF1-983A-34C0048EF1E7}"/>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40657" t="42757" r="36359" b="36793"/>
            <a:stretch/>
          </p:blipFill>
          <p:spPr>
            <a:xfrm>
              <a:off x="-1056927" y="4918848"/>
              <a:ext cx="186500" cy="163756"/>
            </a:xfrm>
            <a:prstGeom prst="rect">
              <a:avLst/>
            </a:prstGeom>
          </p:spPr>
        </p:pic>
      </p:grpSp>
      <p:sp>
        <p:nvSpPr>
          <p:cNvPr id="116" name="TextBox 115">
            <a:extLst>
              <a:ext uri="{FF2B5EF4-FFF2-40B4-BE49-F238E27FC236}">
                <a16:creationId xmlns:a16="http://schemas.microsoft.com/office/drawing/2014/main" xmlns="" id="{78A746D3-4FC2-4B62-98DD-F3B999881C9B}"/>
              </a:ext>
            </a:extLst>
          </p:cNvPr>
          <p:cNvSpPr txBox="1"/>
          <p:nvPr/>
        </p:nvSpPr>
        <p:spPr>
          <a:xfrm>
            <a:off x="9338331" y="3707485"/>
            <a:ext cx="932704" cy="415498"/>
          </a:xfrm>
          <a:prstGeom prst="rect">
            <a:avLst/>
          </a:prstGeom>
          <a:solidFill>
            <a:srgbClr val="ECEFDA"/>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5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Иммунные комплексы</a:t>
            </a:r>
            <a:endPar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17" name="Group 116">
            <a:extLst>
              <a:ext uri="{FF2B5EF4-FFF2-40B4-BE49-F238E27FC236}">
                <a16:creationId xmlns:a16="http://schemas.microsoft.com/office/drawing/2014/main" xmlns="" id="{1B66B635-B1FC-4FEF-A4C7-0F04E02C7F39}"/>
              </a:ext>
            </a:extLst>
          </p:cNvPr>
          <p:cNvGrpSpPr/>
          <p:nvPr/>
        </p:nvGrpSpPr>
        <p:grpSpPr>
          <a:xfrm>
            <a:off x="7214781" y="2900113"/>
            <a:ext cx="2281435" cy="819565"/>
            <a:chOff x="7683258" y="3207157"/>
            <a:chExt cx="2042550" cy="633782"/>
          </a:xfrm>
        </p:grpSpPr>
        <p:sp>
          <p:nvSpPr>
            <p:cNvPr id="118" name="Rounded Rectangle 318">
              <a:extLst>
                <a:ext uri="{FF2B5EF4-FFF2-40B4-BE49-F238E27FC236}">
                  <a16:creationId xmlns:a16="http://schemas.microsoft.com/office/drawing/2014/main" xmlns="" id="{48ECD145-252F-4B11-AAFE-27B075A8B03E}"/>
                </a:ext>
              </a:extLst>
            </p:cNvPr>
            <p:cNvSpPr/>
            <p:nvPr/>
          </p:nvSpPr>
          <p:spPr>
            <a:xfrm>
              <a:off x="7689270" y="3207157"/>
              <a:ext cx="2036538" cy="633782"/>
            </a:xfrm>
            <a:prstGeom prst="roundRect">
              <a:avLst>
                <a:gd name="adj" fmla="val 0"/>
              </a:avLst>
            </a:prstGeom>
            <a:gradFill flip="none" rotWithShape="1">
              <a:gsLst>
                <a:gs pos="0">
                  <a:srgbClr val="851B55"/>
                </a:gs>
                <a:gs pos="100000">
                  <a:srgbClr val="25408F"/>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0" tIns="0" rIns="252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9" name="TextBox 118">
              <a:extLst>
                <a:ext uri="{FF2B5EF4-FFF2-40B4-BE49-F238E27FC236}">
                  <a16:creationId xmlns:a16="http://schemas.microsoft.com/office/drawing/2014/main" xmlns="" id="{99EC6F3F-B5E4-4D6E-A74F-A3CA2ED90F95}"/>
                </a:ext>
              </a:extLst>
            </p:cNvPr>
            <p:cNvSpPr txBox="1"/>
            <p:nvPr/>
          </p:nvSpPr>
          <p:spPr>
            <a:xfrm>
              <a:off x="7683258" y="3250337"/>
              <a:ext cx="2029320" cy="547419"/>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1" dirty="0">
                  <a:solidFill>
                    <a:srgbClr val="FFFFFF"/>
                  </a:solidFill>
                  <a:latin typeface="Arial" panose="020B0604020202020204" pitchFamily="34" charset="0"/>
                  <a:cs typeface="Arial" panose="020B0604020202020204" pitchFamily="34" charset="0"/>
                </a:rPr>
                <a:t>Компллементарно зависимая реакция с формированием иммунных комплексов которые повреждают ткани</a:t>
              </a:r>
              <a:r>
                <a:rPr kumimoji="0" lang="en-US" sz="1000" b="1"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3,4,6</a:t>
              </a: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120" name="Group 119">
            <a:extLst>
              <a:ext uri="{FF2B5EF4-FFF2-40B4-BE49-F238E27FC236}">
                <a16:creationId xmlns:a16="http://schemas.microsoft.com/office/drawing/2014/main" xmlns="" id="{9EBA3721-4128-4434-A41F-0C5585581F4B}"/>
              </a:ext>
            </a:extLst>
          </p:cNvPr>
          <p:cNvGrpSpPr/>
          <p:nvPr/>
        </p:nvGrpSpPr>
        <p:grpSpPr>
          <a:xfrm>
            <a:off x="5786120" y="4665980"/>
            <a:ext cx="2123901" cy="1379713"/>
            <a:chOff x="5786120" y="4665980"/>
            <a:chExt cx="2123901" cy="1379713"/>
          </a:xfrm>
        </p:grpSpPr>
        <p:pic>
          <p:nvPicPr>
            <p:cNvPr id="121" name="Complement batch 2" descr="A picture containing pool ball, blur&#10;&#10;Description automatically generated">
              <a:extLst>
                <a:ext uri="{FF2B5EF4-FFF2-40B4-BE49-F238E27FC236}">
                  <a16:creationId xmlns:a16="http://schemas.microsoft.com/office/drawing/2014/main" xmlns="" id="{DD31631F-98EA-46A7-BC9D-DE8E90E376C1}"/>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l="67409" t="77692"/>
            <a:stretch/>
          </p:blipFill>
          <p:spPr>
            <a:xfrm rot="12420846">
              <a:off x="7123069" y="5649140"/>
              <a:ext cx="295285" cy="195386"/>
            </a:xfrm>
            <a:prstGeom prst="rect">
              <a:avLst/>
            </a:prstGeom>
          </p:spPr>
        </p:pic>
        <p:pic>
          <p:nvPicPr>
            <p:cNvPr id="122" name="Complement batch 2" descr="A picture containing pool ball, blur&#10;&#10;Description automatically generated">
              <a:extLst>
                <a:ext uri="{FF2B5EF4-FFF2-40B4-BE49-F238E27FC236}">
                  <a16:creationId xmlns:a16="http://schemas.microsoft.com/office/drawing/2014/main" xmlns="" id="{0B78B1FD-E7F0-4734-A04F-BF84137AEE5A}"/>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l="67409" t="77692"/>
            <a:stretch/>
          </p:blipFill>
          <p:spPr>
            <a:xfrm rot="12420846">
              <a:off x="7614736" y="5667427"/>
              <a:ext cx="295285" cy="195386"/>
            </a:xfrm>
            <a:prstGeom prst="rect">
              <a:avLst/>
            </a:prstGeom>
          </p:spPr>
        </p:pic>
        <p:pic>
          <p:nvPicPr>
            <p:cNvPr id="123" name="Complement batch 2" descr="A picture containing pool ball, blur&#10;&#10;Description automatically generated">
              <a:extLst>
                <a:ext uri="{FF2B5EF4-FFF2-40B4-BE49-F238E27FC236}">
                  <a16:creationId xmlns:a16="http://schemas.microsoft.com/office/drawing/2014/main" xmlns="" id="{E390971B-C4EA-4317-931C-5CFAE23B0F23}"/>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l="67409" t="77692"/>
            <a:stretch/>
          </p:blipFill>
          <p:spPr>
            <a:xfrm rot="12420846">
              <a:off x="7361751" y="5850307"/>
              <a:ext cx="295285" cy="195386"/>
            </a:xfrm>
            <a:prstGeom prst="rect">
              <a:avLst/>
            </a:prstGeom>
          </p:spPr>
        </p:pic>
        <p:pic>
          <p:nvPicPr>
            <p:cNvPr id="124" name="Complement batch 2" descr="A picture containing pool ball, blur&#10;&#10;Description automatically generated">
              <a:extLst>
                <a:ext uri="{FF2B5EF4-FFF2-40B4-BE49-F238E27FC236}">
                  <a16:creationId xmlns:a16="http://schemas.microsoft.com/office/drawing/2014/main" xmlns="" id="{DC4145E8-FA40-492B-95B6-78296C257265}"/>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l="67409" t="77692"/>
            <a:stretch/>
          </p:blipFill>
          <p:spPr>
            <a:xfrm rot="12420846">
              <a:off x="6593657" y="5575987"/>
              <a:ext cx="295285" cy="195386"/>
            </a:xfrm>
            <a:prstGeom prst="rect">
              <a:avLst/>
            </a:prstGeom>
          </p:spPr>
        </p:pic>
        <p:pic>
          <p:nvPicPr>
            <p:cNvPr id="125" name="Complement batch 2" descr="A picture containing pool ball, blur&#10;&#10;Description automatically generated">
              <a:extLst>
                <a:ext uri="{FF2B5EF4-FFF2-40B4-BE49-F238E27FC236}">
                  <a16:creationId xmlns:a16="http://schemas.microsoft.com/office/drawing/2014/main" xmlns="" id="{8BB5A438-52F4-46F9-81B7-4270A83D7321}"/>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l="75825" t="9281" r="2869" b="69839"/>
            <a:stretch/>
          </p:blipFill>
          <p:spPr>
            <a:xfrm>
              <a:off x="6537961" y="5666740"/>
              <a:ext cx="193040" cy="182880"/>
            </a:xfrm>
            <a:prstGeom prst="rect">
              <a:avLst/>
            </a:prstGeom>
          </p:spPr>
        </p:pic>
        <p:pic>
          <p:nvPicPr>
            <p:cNvPr id="126" name="Complement batch 2" descr="A picture containing pool ball, blur&#10;&#10;Description automatically generated">
              <a:extLst>
                <a:ext uri="{FF2B5EF4-FFF2-40B4-BE49-F238E27FC236}">
                  <a16:creationId xmlns:a16="http://schemas.microsoft.com/office/drawing/2014/main" xmlns="" id="{4637151E-5195-4E33-96BB-31A0DB917D17}"/>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l="51716" t="19141" r="26978" b="59979"/>
            <a:stretch/>
          </p:blipFill>
          <p:spPr>
            <a:xfrm>
              <a:off x="7000240" y="5613400"/>
              <a:ext cx="193040" cy="182880"/>
            </a:xfrm>
            <a:prstGeom prst="rect">
              <a:avLst/>
            </a:prstGeom>
          </p:spPr>
        </p:pic>
        <p:pic>
          <p:nvPicPr>
            <p:cNvPr id="127" name="Complement batch 2" descr="A picture containing pool ball, blur&#10;&#10;Description automatically generated">
              <a:extLst>
                <a:ext uri="{FF2B5EF4-FFF2-40B4-BE49-F238E27FC236}">
                  <a16:creationId xmlns:a16="http://schemas.microsoft.com/office/drawing/2014/main" xmlns="" id="{227D6890-0F7C-41D4-812E-3835050D7776}"/>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l="51716" t="19141" r="26978" b="59979"/>
            <a:stretch/>
          </p:blipFill>
          <p:spPr>
            <a:xfrm>
              <a:off x="7467600" y="5613400"/>
              <a:ext cx="193040" cy="182880"/>
            </a:xfrm>
            <a:prstGeom prst="rect">
              <a:avLst/>
            </a:prstGeom>
          </p:spPr>
        </p:pic>
        <p:pic>
          <p:nvPicPr>
            <p:cNvPr id="128" name="Complement batch 2" descr="A picture containing pool ball, blur&#10;&#10;Description automatically generated">
              <a:extLst>
                <a:ext uri="{FF2B5EF4-FFF2-40B4-BE49-F238E27FC236}">
                  <a16:creationId xmlns:a16="http://schemas.microsoft.com/office/drawing/2014/main" xmlns="" id="{CFECED48-0DA8-4AE7-AEB2-DA139A7AFEC5}"/>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l="75825" t="9281" r="2869" b="69839"/>
            <a:stretch/>
          </p:blipFill>
          <p:spPr>
            <a:xfrm>
              <a:off x="5786120" y="4665980"/>
              <a:ext cx="193040" cy="182880"/>
            </a:xfrm>
            <a:prstGeom prst="rect">
              <a:avLst/>
            </a:prstGeom>
          </p:spPr>
        </p:pic>
        <p:pic>
          <p:nvPicPr>
            <p:cNvPr id="129" name="Complement batch 2" descr="A picture containing pool ball, blur&#10;&#10;Description automatically generated">
              <a:extLst>
                <a:ext uri="{FF2B5EF4-FFF2-40B4-BE49-F238E27FC236}">
                  <a16:creationId xmlns:a16="http://schemas.microsoft.com/office/drawing/2014/main" xmlns="" id="{06246BDE-9E3A-425C-8B91-5245A1365EA2}"/>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l="51716" t="19141" r="26978" b="59979"/>
            <a:stretch/>
          </p:blipFill>
          <p:spPr>
            <a:xfrm>
              <a:off x="5913120" y="5090160"/>
              <a:ext cx="193040" cy="182880"/>
            </a:xfrm>
            <a:prstGeom prst="rect">
              <a:avLst/>
            </a:prstGeom>
          </p:spPr>
        </p:pic>
      </p:grpSp>
      <p:pic>
        <p:nvPicPr>
          <p:cNvPr id="130" name="Cell 1" descr="A picture containing pool ball, night sky&#10;&#10;Description automatically generated">
            <a:extLst>
              <a:ext uri="{FF2B5EF4-FFF2-40B4-BE49-F238E27FC236}">
                <a16:creationId xmlns:a16="http://schemas.microsoft.com/office/drawing/2014/main" xmlns="" id="{2273A3FB-C7AF-4E92-8254-7DA409DDD1C6}"/>
              </a:ext>
            </a:extLst>
          </p:cNvPr>
          <p:cNvPicPr>
            <a:picLocks noChangeAspect="1"/>
          </p:cNvPicPr>
          <p:nvPr/>
        </p:nvPicPr>
        <p:blipFill rotWithShape="1">
          <a:blip r:embed="rId33" cstate="print">
            <a:extLst>
              <a:ext uri="{28A0092B-C50C-407E-A947-70E740481C1C}">
                <a14:useLocalDpi xmlns:a14="http://schemas.microsoft.com/office/drawing/2010/main" val="0"/>
              </a:ext>
            </a:extLst>
          </a:blip>
          <a:srcRect l="33906" t="36389" r="28326" b="22353"/>
          <a:stretch/>
        </p:blipFill>
        <p:spPr>
          <a:xfrm>
            <a:off x="3870963" y="2401886"/>
            <a:ext cx="920704" cy="920704"/>
          </a:xfrm>
          <a:prstGeom prst="rect">
            <a:avLst/>
          </a:prstGeom>
        </p:spPr>
      </p:pic>
      <p:pic>
        <p:nvPicPr>
          <p:cNvPr id="131" name="Apoptotic Cell 1" descr="A picture containing text&#10;&#10;Description automatically generated">
            <a:extLst>
              <a:ext uri="{FF2B5EF4-FFF2-40B4-BE49-F238E27FC236}">
                <a16:creationId xmlns:a16="http://schemas.microsoft.com/office/drawing/2014/main" xmlns="" id="{79EDEB05-19AA-4CA9-B81C-B55B1B190784}"/>
              </a:ext>
            </a:extLst>
          </p:cNvPr>
          <p:cNvPicPr>
            <a:picLocks noChangeAspect="1"/>
          </p:cNvPicPr>
          <p:nvPr/>
        </p:nvPicPr>
        <p:blipFill rotWithShape="1">
          <a:blip r:embed="rId34" cstate="print">
            <a:extLst>
              <a:ext uri="{28A0092B-C50C-407E-A947-70E740481C1C}">
                <a14:useLocalDpi xmlns:a14="http://schemas.microsoft.com/office/drawing/2010/main" val="0"/>
              </a:ext>
            </a:extLst>
          </a:blip>
          <a:srcRect l="16552" t="30860" r="17972" b="18951"/>
          <a:stretch/>
        </p:blipFill>
        <p:spPr>
          <a:xfrm>
            <a:off x="3437319" y="2307166"/>
            <a:ext cx="1598352" cy="1116011"/>
          </a:xfrm>
          <a:prstGeom prst="rect">
            <a:avLst/>
          </a:prstGeom>
        </p:spPr>
      </p:pic>
      <p:grpSp>
        <p:nvGrpSpPr>
          <p:cNvPr id="132" name="Group 131">
            <a:extLst>
              <a:ext uri="{FF2B5EF4-FFF2-40B4-BE49-F238E27FC236}">
                <a16:creationId xmlns:a16="http://schemas.microsoft.com/office/drawing/2014/main" xmlns="" id="{7A85365F-3073-4629-AA87-541F5AE3C3A4}"/>
              </a:ext>
            </a:extLst>
          </p:cNvPr>
          <p:cNvGrpSpPr/>
          <p:nvPr/>
        </p:nvGrpSpPr>
        <p:grpSpPr>
          <a:xfrm>
            <a:off x="4095273" y="2862238"/>
            <a:ext cx="427104" cy="246221"/>
            <a:chOff x="4080033" y="2857158"/>
            <a:chExt cx="427104" cy="246221"/>
          </a:xfrm>
        </p:grpSpPr>
        <p:sp>
          <p:nvSpPr>
            <p:cNvPr id="133" name="Rectangle: Rounded Corners 132">
              <a:extLst>
                <a:ext uri="{FF2B5EF4-FFF2-40B4-BE49-F238E27FC236}">
                  <a16:creationId xmlns:a16="http://schemas.microsoft.com/office/drawing/2014/main" xmlns="" id="{0A487C65-F8FF-4FC6-B638-B0092CE1A8DD}"/>
                </a:ext>
              </a:extLst>
            </p:cNvPr>
            <p:cNvSpPr/>
            <p:nvPr/>
          </p:nvSpPr>
          <p:spPr>
            <a:xfrm>
              <a:off x="4188619" y="2934529"/>
              <a:ext cx="273844" cy="128250"/>
            </a:xfrm>
            <a:prstGeom prst="roundRect">
              <a:avLst>
                <a:gd name="adj" fmla="val 34942"/>
              </a:avLst>
            </a:prstGeom>
            <a:solidFill>
              <a:srgbClr val="4F14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4" name="TextBox 133">
              <a:extLst>
                <a:ext uri="{FF2B5EF4-FFF2-40B4-BE49-F238E27FC236}">
                  <a16:creationId xmlns:a16="http://schemas.microsoft.com/office/drawing/2014/main" xmlns="" id="{17DECFF4-4BF4-4B19-B9C4-140638A3C157}"/>
                </a:ext>
              </a:extLst>
            </p:cNvPr>
            <p:cNvSpPr txBox="1"/>
            <p:nvPr/>
          </p:nvSpPr>
          <p:spPr>
            <a:xfrm>
              <a:off x="4080033" y="2857158"/>
              <a:ext cx="427104" cy="246221"/>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cell</a:t>
              </a:r>
            </a:p>
          </p:txBody>
        </p:sp>
      </p:grpSp>
      <p:sp>
        <p:nvSpPr>
          <p:cNvPr id="136" name="Rectangle 135">
            <a:extLst>
              <a:ext uri="{FF2B5EF4-FFF2-40B4-BE49-F238E27FC236}">
                <a16:creationId xmlns:a16="http://schemas.microsoft.com/office/drawing/2014/main" xmlns="" id="{F65557A8-4174-430A-A8CB-267AACF20288}"/>
              </a:ext>
            </a:extLst>
          </p:cNvPr>
          <p:cNvSpPr/>
          <p:nvPr/>
        </p:nvSpPr>
        <p:spPr>
          <a:xfrm>
            <a:off x="8566491" y="4868243"/>
            <a:ext cx="832076" cy="123234"/>
          </a:xfrm>
          <a:prstGeom prst="rect">
            <a:avLst/>
          </a:prstGeom>
          <a:solidFill>
            <a:srgbClr val="EBEEDA"/>
          </a:solidFill>
          <a:ln w="19050" cap="rnd" cmpd="sng" algn="ctr">
            <a:noFill/>
            <a:prstDash val="solid"/>
          </a:ln>
          <a:effectLst/>
          <a:extLst>
            <a:ext uri="{91240B29-F687-4F45-9708-019B960494DF}">
              <a14:hiddenLine xmlns:a14="http://schemas.microsoft.com/office/drawing/2010/main" w="19050" cap="rnd"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TextBox 134">
            <a:extLst>
              <a:ext uri="{FF2B5EF4-FFF2-40B4-BE49-F238E27FC236}">
                <a16:creationId xmlns:a16="http://schemas.microsoft.com/office/drawing/2014/main" xmlns="" id="{4F85C018-7B15-4F40-95DD-12F092F25AEB}"/>
              </a:ext>
            </a:extLst>
          </p:cNvPr>
          <p:cNvSpPr txBox="1"/>
          <p:nvPr/>
        </p:nvSpPr>
        <p:spPr>
          <a:xfrm>
            <a:off x="8407729" y="4804033"/>
            <a:ext cx="1094366" cy="230832"/>
          </a:xfrm>
          <a:prstGeom prst="rect">
            <a:avLst/>
          </a:prstGeom>
          <a:noFill/>
          <a:extLst>
            <a:ext uri="{909E8E84-426E-40DD-AFC4-6F175D3DCCD1}">
              <a14:hiddenFill xmlns:a14="http://schemas.microsoft.com/office/drawing/2010/main">
                <a:solidFill>
                  <a:srgbClr val="ECEFDA"/>
                </a:solidFill>
              </a14:hiddenFill>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Аутоантитела</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38" name="T cell" descr="Diagram&#10;&#10;Description automatically generated">
            <a:extLst>
              <a:ext uri="{FF2B5EF4-FFF2-40B4-BE49-F238E27FC236}">
                <a16:creationId xmlns:a16="http://schemas.microsoft.com/office/drawing/2014/main" xmlns="" id="{9FCE62B7-EDA0-4F76-816A-34B745AFB9E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8223" t="10497" r="15142" b="23091"/>
          <a:stretch/>
        </p:blipFill>
        <p:spPr>
          <a:xfrm>
            <a:off x="7602050" y="3966383"/>
            <a:ext cx="769534" cy="814470"/>
          </a:xfrm>
          <a:prstGeom prst="rect">
            <a:avLst/>
          </a:prstGeom>
        </p:spPr>
      </p:pic>
      <p:sp>
        <p:nvSpPr>
          <p:cNvPr id="9" name="Прямоугольник 8">
            <a:extLst>
              <a:ext uri="{FF2B5EF4-FFF2-40B4-BE49-F238E27FC236}">
                <a16:creationId xmlns:a16="http://schemas.microsoft.com/office/drawing/2014/main" xmlns="" id="{E7F10409-943B-4CE9-BCFF-82B90A81FBEF}"/>
              </a:ext>
            </a:extLst>
          </p:cNvPr>
          <p:cNvSpPr/>
          <p:nvPr/>
        </p:nvSpPr>
        <p:spPr>
          <a:xfrm>
            <a:off x="7754993" y="4372571"/>
            <a:ext cx="490840" cy="261610"/>
          </a:xfrm>
          <a:prstGeom prst="rect">
            <a:avLst/>
          </a:prstGeom>
          <a:solidFill>
            <a:srgbClr val="675F7B"/>
          </a:solidFill>
        </p:spPr>
        <p:txBody>
          <a:bodyPr wrap="none">
            <a:spAutoFit/>
          </a:bodyPr>
          <a:lstStyle/>
          <a:p>
            <a:r>
              <a:rPr lang="en-US" sz="1100" b="1" dirty="0">
                <a:solidFill>
                  <a:schemeClr val="bg1"/>
                </a:solidFill>
                <a:latin typeface="Arial" panose="020B0604020202020204" pitchFamily="34" charset="0"/>
              </a:rPr>
              <a:t>Treg</a:t>
            </a:r>
            <a:endParaRPr lang="ru-RU" sz="1100" dirty="0">
              <a:solidFill>
                <a:schemeClr val="bg1"/>
              </a:solidFill>
            </a:endParaRPr>
          </a:p>
        </p:txBody>
      </p:sp>
      <p:pic>
        <p:nvPicPr>
          <p:cNvPr id="139" name="Dotted Arrow" descr="Shape&#10;&#10;Description automatically generated with medium confidence">
            <a:extLst>
              <a:ext uri="{FF2B5EF4-FFF2-40B4-BE49-F238E27FC236}">
                <a16:creationId xmlns:a16="http://schemas.microsoft.com/office/drawing/2014/main" xmlns="" id="{19627DB0-4AF2-417E-B9E4-7D60B6D27FC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8122545">
            <a:off x="7130770" y="4581828"/>
            <a:ext cx="637915" cy="395947"/>
          </a:xfrm>
          <a:prstGeom prst="rect">
            <a:avLst/>
          </a:prstGeom>
        </p:spPr>
      </p:pic>
      <p:sp>
        <p:nvSpPr>
          <p:cNvPr id="140" name="Rectangle: Rounded Corners 106">
            <a:extLst>
              <a:ext uri="{FF2B5EF4-FFF2-40B4-BE49-F238E27FC236}">
                <a16:creationId xmlns:a16="http://schemas.microsoft.com/office/drawing/2014/main" xmlns="" id="{4CAE5889-7CE0-413D-8FBE-5D2A73BD1F16}"/>
              </a:ext>
            </a:extLst>
          </p:cNvPr>
          <p:cNvSpPr/>
          <p:nvPr/>
        </p:nvSpPr>
        <p:spPr>
          <a:xfrm>
            <a:off x="7604764" y="4122983"/>
            <a:ext cx="755152" cy="671321"/>
          </a:xfrm>
          <a:prstGeom prst="roundRect">
            <a:avLst>
              <a:gd name="adj" fmla="val 50000"/>
            </a:avLst>
          </a:prstGeom>
          <a:noFill/>
          <a:ln w="6032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4807796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6" name="Object 145" hidden="1">
            <a:extLst>
              <a:ext uri="{FF2B5EF4-FFF2-40B4-BE49-F238E27FC236}">
                <a16:creationId xmlns:a16="http://schemas.microsoft.com/office/drawing/2014/main" xmlns="" id="{1E33C472-785D-4AAE-A725-67FB7D6F9C8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02" name="think-cell Slide" r:id="rId5" imgW="499" imgH="499" progId="TCLayout.ActiveDocument.1">
                  <p:embed/>
                </p:oleObj>
              </mc:Choice>
              <mc:Fallback>
                <p:oleObj name="think-cell Slide" r:id="rId5" imgW="499" imgH="499" progId="TCLayout.ActiveDocument.1">
                  <p:embed/>
                  <p:pic>
                    <p:nvPicPr>
                      <p:cNvPr id="146" name="Object 145" hidden="1">
                        <a:extLst>
                          <a:ext uri="{FF2B5EF4-FFF2-40B4-BE49-F238E27FC236}">
                            <a16:creationId xmlns:a16="http://schemas.microsoft.com/office/drawing/2014/main" xmlns="" id="{1E33C472-785D-4AAE-A725-67FB7D6F9C8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2" name="Straight Connector 1">
            <a:extLst>
              <a:ext uri="{FF2B5EF4-FFF2-40B4-BE49-F238E27FC236}">
                <a16:creationId xmlns:a16="http://schemas.microsoft.com/office/drawing/2014/main" xmlns="" id="{1DB1D831-3426-4790-8170-39C70EF690D9}"/>
              </a:ext>
            </a:extLst>
          </p:cNvPr>
          <p:cNvCxnSpPr/>
          <p:nvPr/>
        </p:nvCxnSpPr>
        <p:spPr>
          <a:xfrm>
            <a:off x="0" y="1228559"/>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xmlns="" id="{ED10B9B7-374C-416D-BBB7-7B77DA3516FA}"/>
              </a:ext>
            </a:extLst>
          </p:cNvPr>
          <p:cNvSpPr txBox="1"/>
          <p:nvPr/>
        </p:nvSpPr>
        <p:spPr>
          <a:xfrm>
            <a:off x="69220" y="6184683"/>
            <a:ext cx="12115162"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BAFF </a:t>
            </a:r>
            <a:r>
              <a:rPr lang="ru-RU" sz="800" dirty="0">
                <a:solidFill>
                  <a:srgbClr val="000000"/>
                </a:solidFill>
                <a:latin typeface="Arial" panose="020B0604020202020204" pitchFamily="34" charset="0"/>
                <a:cs typeface="Arial" panose="020B0604020202020204" pitchFamily="34" charset="0"/>
              </a:rPr>
              <a:t>(</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 cell activating factor</a:t>
            </a:r>
            <a:r>
              <a:rPr kumimoji="0" lang="ru-RU"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фактор активации В-лимфоцитов</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ru-RU"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ИФН - интерферон</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ru-RU"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ИЛ - интерлейкин</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ru-RU"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мДК – миелоидная дендритная клетка</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ru-RU"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пДК – плазмацитоидная дендритная клетка; ФНО</a:t>
            </a:r>
            <a:r>
              <a:rPr kumimoji="0" lang="el-GR"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α</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ru-RU"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фактор некроза опухоли альфа</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T-Cell- </a:t>
            </a:r>
            <a:r>
              <a:rPr kumimoji="0" lang="ru-RU"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т-лимфоцит, В-</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Cell</a:t>
            </a:r>
            <a:r>
              <a:rPr kumimoji="0" lang="ru-RU"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-В лимфоцит,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apoptopic</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-cell</a:t>
            </a:r>
            <a:r>
              <a:rPr kumimoji="0" lang="ru-RU"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ru-RU"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апоптотическая</a:t>
            </a:r>
            <a:r>
              <a:rPr kumimoji="0" lang="ru-RU"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клетка,,</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neutrophil-</a:t>
            </a:r>
            <a:r>
              <a:rPr kumimoji="0" lang="ru-RU"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нейтрофил, </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monocyte</a:t>
            </a:r>
            <a:r>
              <a:rPr kumimoji="0" lang="ru-RU"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-моноцит</a:t>
            </a:r>
          </a:p>
          <a:p>
            <a:pPr algn="ctr">
              <a:defRPr/>
            </a:pPr>
            <a:r>
              <a:rPr lang="ru-RU" sz="900" dirty="0"/>
              <a:t>Из личного архива автора Носовой Е.Г., Курганская областная клиническая </a:t>
            </a:r>
            <a:r>
              <a:rPr lang="ru-RU" sz="900" dirty="0" err="1"/>
              <a:t>больница,г</a:t>
            </a:r>
            <a:r>
              <a:rPr lang="ru-RU" sz="900" dirty="0"/>
              <a:t>. Курган, 2023г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Kim JM, et al. </a:t>
            </a:r>
            <a:r>
              <a:rPr kumimoji="0" lang="en-US"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Int J Mol Sci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2015;16(6):14158-14170. </a:t>
            </a: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Rönnblom L, Elkon KB. </a:t>
            </a:r>
            <a:r>
              <a:rPr kumimoji="0" lang="en-US"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Nat Rev Rheumatol</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2010;6(6):339-347. </a:t>
            </a: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Wahren-Herlenius M, Dorner T. </a:t>
            </a:r>
            <a:r>
              <a:rPr kumimoji="0" lang="en-US"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Lancet</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2013;382(9894):819-831. </a:t>
            </a:r>
            <a:b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Dennis GJ. </a:t>
            </a:r>
            <a:r>
              <a:rPr kumimoji="0" lang="en-US"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Clin Pharmacol Ther</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2012;91:143-149. </a:t>
            </a: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Rönnblom L. </a:t>
            </a:r>
            <a:r>
              <a:rPr kumimoji="0" lang="en-US"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Upsala J Med Sci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2011;116:227-237. </a:t>
            </a: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Rönnblom L, Leonard D. </a:t>
            </a:r>
            <a:r>
              <a:rPr kumimoji="0" lang="en-US"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Lupus Sci Med. </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2019;6(1):e000270.</a:t>
            </a:r>
          </a:p>
        </p:txBody>
      </p:sp>
      <p:pic>
        <p:nvPicPr>
          <p:cNvPr id="6" name="Severe BG">
            <a:extLst>
              <a:ext uri="{FF2B5EF4-FFF2-40B4-BE49-F238E27FC236}">
                <a16:creationId xmlns:a16="http://schemas.microsoft.com/office/drawing/2014/main" xmlns="" id="{9191D5B9-BD1D-493C-8335-D4F0FA7957CE}"/>
              </a:ext>
            </a:extLst>
          </p:cNvPr>
          <p:cNvPicPr>
            <a:picLocks noChangeAspect="1"/>
          </p:cNvPicPr>
          <p:nvPr/>
        </p:nvPicPr>
        <p:blipFill>
          <a:blip r:embed="rId7" cstate="print">
            <a:alphaModFix/>
            <a:extLst>
              <a:ext uri="{28A0092B-C50C-407E-A947-70E740481C1C}">
                <a14:useLocalDpi xmlns:a14="http://schemas.microsoft.com/office/drawing/2010/main" val="0"/>
              </a:ext>
            </a:extLst>
          </a:blip>
          <a:srcRect t="990" b="990"/>
          <a:stretch/>
        </p:blipFill>
        <p:spPr>
          <a:xfrm>
            <a:off x="558709" y="1275585"/>
            <a:ext cx="11633291" cy="4840281"/>
          </a:xfrm>
          <a:prstGeom prst="rect">
            <a:avLst/>
          </a:prstGeom>
        </p:spPr>
      </p:pic>
      <p:pic>
        <p:nvPicPr>
          <p:cNvPr id="7" name="MILD BG Layer">
            <a:extLst>
              <a:ext uri="{FF2B5EF4-FFF2-40B4-BE49-F238E27FC236}">
                <a16:creationId xmlns:a16="http://schemas.microsoft.com/office/drawing/2014/main" xmlns="" id="{2FA4ABB3-5AA0-4E09-85B8-01E5288BCB78}"/>
              </a:ext>
            </a:extLst>
          </p:cNvPr>
          <p:cNvPicPr>
            <a:picLocks noChangeAspect="1"/>
          </p:cNvPicPr>
          <p:nvPr/>
        </p:nvPicPr>
        <p:blipFill>
          <a:blip r:embed="rId8" cstate="print">
            <a:extLst>
              <a:ext uri="{28A0092B-C50C-407E-A947-70E740481C1C}">
                <a14:useLocalDpi xmlns:a14="http://schemas.microsoft.com/office/drawing/2010/main" val="0"/>
              </a:ext>
            </a:extLst>
          </a:blip>
          <a:srcRect t="990" b="990"/>
          <a:stretch/>
        </p:blipFill>
        <p:spPr>
          <a:xfrm>
            <a:off x="558709" y="1271950"/>
            <a:ext cx="11633290" cy="4840281"/>
          </a:xfrm>
          <a:prstGeom prst="rect">
            <a:avLst/>
          </a:prstGeom>
        </p:spPr>
      </p:pic>
      <p:pic>
        <p:nvPicPr>
          <p:cNvPr id="8" name="Arrow 1 at IFN" descr="A white letter on a black background&#10;&#10;Description automatically generated with medium confidence">
            <a:extLst>
              <a:ext uri="{FF2B5EF4-FFF2-40B4-BE49-F238E27FC236}">
                <a16:creationId xmlns:a16="http://schemas.microsoft.com/office/drawing/2014/main" xmlns="" id="{CCD8ABC4-4343-4749-A931-1DBABAB39FD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49711" y="2695615"/>
            <a:ext cx="418687" cy="1792841"/>
          </a:xfrm>
          <a:prstGeom prst="rect">
            <a:avLst/>
          </a:prstGeom>
        </p:spPr>
      </p:pic>
      <p:grpSp>
        <p:nvGrpSpPr>
          <p:cNvPr id="9" name="PDC Complex">
            <a:extLst>
              <a:ext uri="{FF2B5EF4-FFF2-40B4-BE49-F238E27FC236}">
                <a16:creationId xmlns:a16="http://schemas.microsoft.com/office/drawing/2014/main" xmlns="" id="{899A60D1-1228-4CDC-9547-56196B088287}"/>
              </a:ext>
            </a:extLst>
          </p:cNvPr>
          <p:cNvGrpSpPr/>
          <p:nvPr/>
        </p:nvGrpSpPr>
        <p:grpSpPr>
          <a:xfrm>
            <a:off x="5798233" y="2007606"/>
            <a:ext cx="828778" cy="949749"/>
            <a:chOff x="5491161" y="2133600"/>
            <a:chExt cx="868581" cy="995362"/>
          </a:xfrm>
        </p:grpSpPr>
        <p:pic>
          <p:nvPicPr>
            <p:cNvPr id="10" name="Picture 9" descr="A picture containing text&#10;&#10;Description automatically generated">
              <a:extLst>
                <a:ext uri="{FF2B5EF4-FFF2-40B4-BE49-F238E27FC236}">
                  <a16:creationId xmlns:a16="http://schemas.microsoft.com/office/drawing/2014/main" xmlns="" id="{4CCB02B1-55DC-45BC-B7E5-639AFEF15F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43548" y="2215695"/>
              <a:ext cx="252413" cy="300492"/>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xmlns="" id="{E9CF0C90-EA25-4DDD-9A43-4B78590DBA4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72148" y="2133600"/>
              <a:ext cx="252413" cy="300492"/>
            </a:xfrm>
            <a:prstGeom prst="rect">
              <a:avLst/>
            </a:prstGeom>
          </p:spPr>
        </p:pic>
        <p:pic>
          <p:nvPicPr>
            <p:cNvPr id="12" name="Picture 11" descr="A picture containing icon&#10;&#10;Description automatically generated">
              <a:extLst>
                <a:ext uri="{FF2B5EF4-FFF2-40B4-BE49-F238E27FC236}">
                  <a16:creationId xmlns:a16="http://schemas.microsoft.com/office/drawing/2014/main" xmlns="" id="{CD008C11-E426-40C0-82D0-4D5E2593B8D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0364" t="20000" r="12801" b="6429"/>
            <a:stretch/>
          </p:blipFill>
          <p:spPr>
            <a:xfrm>
              <a:off x="5491161" y="2319336"/>
              <a:ext cx="868581" cy="809626"/>
            </a:xfrm>
            <a:prstGeom prst="rect">
              <a:avLst/>
            </a:prstGeom>
          </p:spPr>
        </p:pic>
      </p:grpSp>
      <p:pic>
        <p:nvPicPr>
          <p:cNvPr id="13" name="Complement batch 2" descr="A picture containing pool ball, blur&#10;&#10;Description automatically generated">
            <a:extLst>
              <a:ext uri="{FF2B5EF4-FFF2-40B4-BE49-F238E27FC236}">
                <a16:creationId xmlns:a16="http://schemas.microsoft.com/office/drawing/2014/main" xmlns="" id="{89A8C985-4883-4EF9-BFC3-B12DCC558A9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16718" y="5080164"/>
            <a:ext cx="906039" cy="875838"/>
          </a:xfrm>
          <a:prstGeom prst="rect">
            <a:avLst/>
          </a:prstGeom>
        </p:spPr>
      </p:pic>
      <p:pic>
        <p:nvPicPr>
          <p:cNvPr id="14" name="T cell" descr="Diagram&#10;&#10;Description automatically generated">
            <a:extLst>
              <a:ext uri="{FF2B5EF4-FFF2-40B4-BE49-F238E27FC236}">
                <a16:creationId xmlns:a16="http://schemas.microsoft.com/office/drawing/2014/main" xmlns="" id="{F73E5618-CF33-49D9-A100-4A08C07D698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223" t="10497" r="15142" b="23091"/>
          <a:stretch/>
        </p:blipFill>
        <p:spPr>
          <a:xfrm>
            <a:off x="6168163" y="4311163"/>
            <a:ext cx="771646" cy="816706"/>
          </a:xfrm>
          <a:prstGeom prst="rect">
            <a:avLst/>
          </a:prstGeom>
        </p:spPr>
      </p:pic>
      <p:pic>
        <p:nvPicPr>
          <p:cNvPr id="15" name="B cell" descr="Diagram, icon&#10;&#10;Description automatically generated">
            <a:extLst>
              <a:ext uri="{FF2B5EF4-FFF2-40B4-BE49-F238E27FC236}">
                <a16:creationId xmlns:a16="http://schemas.microsoft.com/office/drawing/2014/main" xmlns="" id="{D3D1092C-2DE3-4F02-83DE-920C7B069DE9}"/>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8016" t="6149" r="11842" b="21623"/>
          <a:stretch/>
        </p:blipFill>
        <p:spPr>
          <a:xfrm>
            <a:off x="7223758" y="4769237"/>
            <a:ext cx="795058" cy="862170"/>
          </a:xfrm>
          <a:prstGeom prst="rect">
            <a:avLst/>
          </a:prstGeom>
        </p:spPr>
      </p:pic>
      <p:grpSp>
        <p:nvGrpSpPr>
          <p:cNvPr id="16" name="IFN Batch 2">
            <a:extLst>
              <a:ext uri="{FF2B5EF4-FFF2-40B4-BE49-F238E27FC236}">
                <a16:creationId xmlns:a16="http://schemas.microsoft.com/office/drawing/2014/main" xmlns="" id="{A1330C89-BFE5-432B-AD90-37A71D670478}"/>
              </a:ext>
            </a:extLst>
          </p:cNvPr>
          <p:cNvGrpSpPr/>
          <p:nvPr/>
        </p:nvGrpSpPr>
        <p:grpSpPr>
          <a:xfrm>
            <a:off x="6467588" y="4209616"/>
            <a:ext cx="1539135" cy="917429"/>
            <a:chOff x="6192663" y="4239803"/>
            <a:chExt cx="1613055" cy="961489"/>
          </a:xfrm>
        </p:grpSpPr>
        <p:pic>
          <p:nvPicPr>
            <p:cNvPr id="17" name="Solo IFN" descr="A picture containing silhouette, night sky&#10;&#10;Description automatically generated">
              <a:extLst>
                <a:ext uri="{FF2B5EF4-FFF2-40B4-BE49-F238E27FC236}">
                  <a16:creationId xmlns:a16="http://schemas.microsoft.com/office/drawing/2014/main" xmlns="" id="{0C30D7E4-F1AA-4B6F-B2EA-85349DDABA5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6192663" y="4309755"/>
              <a:ext cx="195993" cy="172092"/>
            </a:xfrm>
            <a:prstGeom prst="rect">
              <a:avLst/>
            </a:prstGeom>
          </p:spPr>
        </p:pic>
        <p:pic>
          <p:nvPicPr>
            <p:cNvPr id="18" name="Solo IFN" descr="A picture containing silhouette, night sky&#10;&#10;Description automatically generated">
              <a:extLst>
                <a:ext uri="{FF2B5EF4-FFF2-40B4-BE49-F238E27FC236}">
                  <a16:creationId xmlns:a16="http://schemas.microsoft.com/office/drawing/2014/main" xmlns="" id="{84DBF807-AF0B-4D64-A7CF-8934280A5D9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6514672" y="4488951"/>
              <a:ext cx="195993" cy="172092"/>
            </a:xfrm>
            <a:prstGeom prst="rect">
              <a:avLst/>
            </a:prstGeom>
          </p:spPr>
        </p:pic>
        <p:pic>
          <p:nvPicPr>
            <p:cNvPr id="19" name="Solo IFN" descr="A picture containing silhouette, night sky&#10;&#10;Description automatically generated">
              <a:extLst>
                <a:ext uri="{FF2B5EF4-FFF2-40B4-BE49-F238E27FC236}">
                  <a16:creationId xmlns:a16="http://schemas.microsoft.com/office/drawing/2014/main" xmlns="" id="{ED4082C2-814D-4A93-A6BD-0BE5F11FDE7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7294650" y="4841700"/>
              <a:ext cx="195993" cy="172092"/>
            </a:xfrm>
            <a:prstGeom prst="rect">
              <a:avLst/>
            </a:prstGeom>
          </p:spPr>
        </p:pic>
        <p:pic>
          <p:nvPicPr>
            <p:cNvPr id="20" name="Solo IFN" descr="A picture containing silhouette, night sky&#10;&#10;Description automatically generated">
              <a:extLst>
                <a:ext uri="{FF2B5EF4-FFF2-40B4-BE49-F238E27FC236}">
                  <a16:creationId xmlns:a16="http://schemas.microsoft.com/office/drawing/2014/main" xmlns="" id="{4DE7E91B-ED8D-46ED-A3E8-4211860E497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7609725" y="5029200"/>
              <a:ext cx="195993" cy="172092"/>
            </a:xfrm>
            <a:prstGeom prst="rect">
              <a:avLst/>
            </a:prstGeom>
          </p:spPr>
        </p:pic>
        <p:pic>
          <p:nvPicPr>
            <p:cNvPr id="21" name="Solo IFN" descr="A picture containing silhouette, night sky&#10;&#10;Description automatically generated">
              <a:extLst>
                <a:ext uri="{FF2B5EF4-FFF2-40B4-BE49-F238E27FC236}">
                  <a16:creationId xmlns:a16="http://schemas.microsoft.com/office/drawing/2014/main" xmlns="" id="{2995F3A4-2BAA-4E31-8F61-23FAB4799E3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6491555" y="4239803"/>
              <a:ext cx="195993" cy="172092"/>
            </a:xfrm>
            <a:prstGeom prst="rect">
              <a:avLst/>
            </a:prstGeom>
          </p:spPr>
        </p:pic>
        <p:pic>
          <p:nvPicPr>
            <p:cNvPr id="22" name="Solo IFN" descr="A picture containing silhouette, night sky&#10;&#10;Description automatically generated">
              <a:extLst>
                <a:ext uri="{FF2B5EF4-FFF2-40B4-BE49-F238E27FC236}">
                  <a16:creationId xmlns:a16="http://schemas.microsoft.com/office/drawing/2014/main" xmlns="" id="{E30C8CB4-1941-44E9-A5AE-CD03A5BD795F}"/>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6858000" y="4876800"/>
              <a:ext cx="195993" cy="172092"/>
            </a:xfrm>
            <a:prstGeom prst="rect">
              <a:avLst/>
            </a:prstGeom>
          </p:spPr>
        </p:pic>
        <p:pic>
          <p:nvPicPr>
            <p:cNvPr id="23" name="Solo IFN" descr="A picture containing silhouette, night sky&#10;&#10;Description automatically generated">
              <a:extLst>
                <a:ext uri="{FF2B5EF4-FFF2-40B4-BE49-F238E27FC236}">
                  <a16:creationId xmlns:a16="http://schemas.microsoft.com/office/drawing/2014/main" xmlns="" id="{49063694-95FB-4D53-A671-07F652F7A45F}"/>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6934200" y="4572000"/>
              <a:ext cx="195993" cy="172092"/>
            </a:xfrm>
            <a:prstGeom prst="rect">
              <a:avLst/>
            </a:prstGeom>
          </p:spPr>
        </p:pic>
      </p:grpSp>
      <p:pic>
        <p:nvPicPr>
          <p:cNvPr id="24" name="Dotted Arrow" descr="Shape&#10;&#10;Description automatically generated with medium confidence">
            <a:extLst>
              <a:ext uri="{FF2B5EF4-FFF2-40B4-BE49-F238E27FC236}">
                <a16:creationId xmlns:a16="http://schemas.microsoft.com/office/drawing/2014/main" xmlns="" id="{50C5E5B2-70AA-4F0A-8B62-CF7DAC41C2D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755915" y="4939965"/>
            <a:ext cx="639666" cy="397034"/>
          </a:xfrm>
          <a:prstGeom prst="rect">
            <a:avLst/>
          </a:prstGeom>
        </p:spPr>
      </p:pic>
      <p:pic>
        <p:nvPicPr>
          <p:cNvPr id="25" name="Solo AB">
            <a:extLst>
              <a:ext uri="{FF2B5EF4-FFF2-40B4-BE49-F238E27FC236}">
                <a16:creationId xmlns:a16="http://schemas.microsoft.com/office/drawing/2014/main" xmlns="" id="{12905146-398B-4FF1-9432-867439DEFD7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053359" y="5524078"/>
            <a:ext cx="241755" cy="318677"/>
          </a:xfrm>
          <a:prstGeom prst="rect">
            <a:avLst/>
          </a:prstGeom>
        </p:spPr>
      </p:pic>
      <p:pic>
        <p:nvPicPr>
          <p:cNvPr id="26" name="Arrow 2" descr="A picture containing sword, weapon, clipart&#10;&#10;Description automatically generated">
            <a:extLst>
              <a:ext uri="{FF2B5EF4-FFF2-40B4-BE49-F238E27FC236}">
                <a16:creationId xmlns:a16="http://schemas.microsoft.com/office/drawing/2014/main" xmlns="" id="{2A20638B-304B-4407-A388-B62768F325C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728798" y="5477855"/>
            <a:ext cx="1639446" cy="633651"/>
          </a:xfrm>
          <a:prstGeom prst="rect">
            <a:avLst/>
          </a:prstGeom>
        </p:spPr>
      </p:pic>
      <p:pic>
        <p:nvPicPr>
          <p:cNvPr id="28" name="Arrow 3 Up" descr="Shape, arrow&#10;&#10;Description automatically generated">
            <a:extLst>
              <a:ext uri="{FF2B5EF4-FFF2-40B4-BE49-F238E27FC236}">
                <a16:creationId xmlns:a16="http://schemas.microsoft.com/office/drawing/2014/main" xmlns="" id="{A1290480-CA7F-4582-B33D-E1E849B5C99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171250" y="4418201"/>
            <a:ext cx="1116432" cy="1337707"/>
          </a:xfrm>
          <a:prstGeom prst="rect">
            <a:avLst/>
          </a:prstGeom>
        </p:spPr>
      </p:pic>
      <p:pic>
        <p:nvPicPr>
          <p:cNvPr id="29" name="Immune Complex 1" descr="Icon&#10;&#10;Description automatically generated">
            <a:extLst>
              <a:ext uri="{FF2B5EF4-FFF2-40B4-BE49-F238E27FC236}">
                <a16:creationId xmlns:a16="http://schemas.microsoft.com/office/drawing/2014/main" xmlns="" id="{592FA56E-7751-4C85-AB80-DB2D1F10B972}"/>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15355" t="10634" r="17290" b="20968"/>
          <a:stretch/>
        </p:blipFill>
        <p:spPr>
          <a:xfrm>
            <a:off x="9233691" y="4517952"/>
            <a:ext cx="907033" cy="921076"/>
          </a:xfrm>
          <a:prstGeom prst="rect">
            <a:avLst/>
          </a:prstGeom>
        </p:spPr>
      </p:pic>
      <p:pic>
        <p:nvPicPr>
          <p:cNvPr id="30" name="Immune Complex 1" descr="Icon&#10;&#10;Description automatically generated">
            <a:extLst>
              <a:ext uri="{FF2B5EF4-FFF2-40B4-BE49-F238E27FC236}">
                <a16:creationId xmlns:a16="http://schemas.microsoft.com/office/drawing/2014/main" xmlns="" id="{CC9FABCD-4276-4629-87E1-CDB147E9F776}"/>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15355" t="13384" r="17290" b="20967"/>
          <a:stretch/>
        </p:blipFill>
        <p:spPr>
          <a:xfrm>
            <a:off x="9574509" y="3852780"/>
            <a:ext cx="886130" cy="863689"/>
          </a:xfrm>
          <a:prstGeom prst="rect">
            <a:avLst/>
          </a:prstGeom>
        </p:spPr>
      </p:pic>
      <p:grpSp>
        <p:nvGrpSpPr>
          <p:cNvPr id="31" name="Immune complex at cell wall">
            <a:extLst>
              <a:ext uri="{FF2B5EF4-FFF2-40B4-BE49-F238E27FC236}">
                <a16:creationId xmlns:a16="http://schemas.microsoft.com/office/drawing/2014/main" xmlns="" id="{38E130C7-B5C3-4601-AFD7-01DA6FC4ECB2}"/>
              </a:ext>
            </a:extLst>
          </p:cNvPr>
          <p:cNvGrpSpPr/>
          <p:nvPr/>
        </p:nvGrpSpPr>
        <p:grpSpPr>
          <a:xfrm>
            <a:off x="10295268" y="3287391"/>
            <a:ext cx="958838" cy="1372175"/>
            <a:chOff x="10204174" y="3273287"/>
            <a:chExt cx="1004888" cy="1438077"/>
          </a:xfrm>
        </p:grpSpPr>
        <p:pic>
          <p:nvPicPr>
            <p:cNvPr id="32" name="Immune Complex 1" descr="Icon&#10;&#10;Description automatically generated">
              <a:extLst>
                <a:ext uri="{FF2B5EF4-FFF2-40B4-BE49-F238E27FC236}">
                  <a16:creationId xmlns:a16="http://schemas.microsoft.com/office/drawing/2014/main" xmlns="" id="{BC9A1A50-908F-4BAB-8AA0-5BE1125E8771}"/>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15355" t="20387" r="17290" b="20968"/>
            <a:stretch/>
          </p:blipFill>
          <p:spPr>
            <a:xfrm>
              <a:off x="10280374" y="3273287"/>
              <a:ext cx="928688" cy="808599"/>
            </a:xfrm>
            <a:prstGeom prst="rect">
              <a:avLst/>
            </a:prstGeom>
          </p:spPr>
        </p:pic>
        <p:pic>
          <p:nvPicPr>
            <p:cNvPr id="33" name="Immune Complex 1" descr="Icon&#10;&#10;Description automatically generated">
              <a:extLst>
                <a:ext uri="{FF2B5EF4-FFF2-40B4-BE49-F238E27FC236}">
                  <a16:creationId xmlns:a16="http://schemas.microsoft.com/office/drawing/2014/main" xmlns="" id="{49DB34EE-4A58-45EE-B580-F47B12612805}"/>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15355" t="20387" r="17290" b="20968"/>
            <a:stretch/>
          </p:blipFill>
          <p:spPr>
            <a:xfrm>
              <a:off x="10204174" y="3902765"/>
              <a:ext cx="928688" cy="808599"/>
            </a:xfrm>
            <a:prstGeom prst="rect">
              <a:avLst/>
            </a:prstGeom>
          </p:spPr>
        </p:pic>
      </p:grpSp>
      <p:pic>
        <p:nvPicPr>
          <p:cNvPr id="34" name="Blk arrow 2" descr="Shape&#10;&#10;Description automatically generated with low confidence">
            <a:extLst>
              <a:ext uri="{FF2B5EF4-FFF2-40B4-BE49-F238E27FC236}">
                <a16:creationId xmlns:a16="http://schemas.microsoft.com/office/drawing/2014/main" xmlns="" id="{44EEAF80-F3A7-404B-9F7F-A6AB559F63C6}"/>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236258" y="3953619"/>
            <a:ext cx="339304" cy="254478"/>
          </a:xfrm>
          <a:prstGeom prst="rect">
            <a:avLst/>
          </a:prstGeom>
        </p:spPr>
      </p:pic>
      <p:pic>
        <p:nvPicPr>
          <p:cNvPr id="35" name="Blk arrow 2" descr="Shape&#10;&#10;Description automatically generated with low confidence">
            <a:extLst>
              <a:ext uri="{FF2B5EF4-FFF2-40B4-BE49-F238E27FC236}">
                <a16:creationId xmlns:a16="http://schemas.microsoft.com/office/drawing/2014/main" xmlns="" id="{A0959B89-0C36-48AE-B7A7-8E2427E8B8EC}"/>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13500000">
            <a:off x="10236258" y="3654092"/>
            <a:ext cx="339304" cy="254478"/>
          </a:xfrm>
          <a:prstGeom prst="rect">
            <a:avLst/>
          </a:prstGeom>
        </p:spPr>
      </p:pic>
      <p:sp>
        <p:nvSpPr>
          <p:cNvPr id="36" name="Rectangle 35">
            <a:extLst>
              <a:ext uri="{FF2B5EF4-FFF2-40B4-BE49-F238E27FC236}">
                <a16:creationId xmlns:a16="http://schemas.microsoft.com/office/drawing/2014/main" xmlns="" id="{0E629A24-8E94-4B8F-A021-9D8FB46E9F5D}"/>
              </a:ext>
            </a:extLst>
          </p:cNvPr>
          <p:cNvSpPr/>
          <p:nvPr/>
        </p:nvSpPr>
        <p:spPr>
          <a:xfrm>
            <a:off x="0" y="1275584"/>
            <a:ext cx="563250" cy="4849979"/>
          </a:xfrm>
          <a:prstGeom prst="rect">
            <a:avLst/>
          </a:prstGeom>
          <a:solidFill>
            <a:srgbClr val="C3D8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37" name="Tissue Debris">
            <a:extLst>
              <a:ext uri="{FF2B5EF4-FFF2-40B4-BE49-F238E27FC236}">
                <a16:creationId xmlns:a16="http://schemas.microsoft.com/office/drawing/2014/main" xmlns="" id="{C6177278-E29C-4815-9305-5B1157783C3B}"/>
              </a:ext>
            </a:extLst>
          </p:cNvPr>
          <p:cNvPicPr>
            <a:picLocks noChangeAspect="1"/>
          </p:cNvPicPr>
          <p:nvPr/>
        </p:nvPicPr>
        <p:blipFill>
          <a:blip r:embed="rId24" cstate="print">
            <a:extLst>
              <a:ext uri="{28A0092B-C50C-407E-A947-70E740481C1C}">
                <a14:useLocalDpi xmlns:a14="http://schemas.microsoft.com/office/drawing/2010/main" val="0"/>
              </a:ext>
            </a:extLst>
          </a:blip>
          <a:srcRect/>
          <a:stretch/>
        </p:blipFill>
        <p:spPr>
          <a:xfrm>
            <a:off x="9525976" y="2143182"/>
            <a:ext cx="1312096" cy="1828984"/>
          </a:xfrm>
          <a:prstGeom prst="rect">
            <a:avLst/>
          </a:prstGeom>
        </p:spPr>
      </p:pic>
      <p:pic>
        <p:nvPicPr>
          <p:cNvPr id="38" name="Arrow 4 Adaptive" descr="Shape, icon, arrow&#10;&#10;Description automatically generated">
            <a:extLst>
              <a:ext uri="{FF2B5EF4-FFF2-40B4-BE49-F238E27FC236}">
                <a16:creationId xmlns:a16="http://schemas.microsoft.com/office/drawing/2014/main" xmlns="" id="{46DEEB9D-C3F9-4133-A91B-4314B50295C0}"/>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394405" y="1858203"/>
            <a:ext cx="965350" cy="1433098"/>
          </a:xfrm>
          <a:prstGeom prst="rect">
            <a:avLst/>
          </a:prstGeom>
        </p:spPr>
      </p:pic>
      <p:pic>
        <p:nvPicPr>
          <p:cNvPr id="39" name="Apoptotic Cell 1=Adaptive" descr="A picture containing text&#10;&#10;Description automatically generated">
            <a:extLst>
              <a:ext uri="{FF2B5EF4-FFF2-40B4-BE49-F238E27FC236}">
                <a16:creationId xmlns:a16="http://schemas.microsoft.com/office/drawing/2014/main" xmlns="" id="{10EFC664-D1EC-4CDB-B09F-776FA7A6C4E1}"/>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l="16552" t="30860" r="17972" b="18951"/>
          <a:stretch/>
        </p:blipFill>
        <p:spPr>
          <a:xfrm>
            <a:off x="8124775" y="1334705"/>
            <a:ext cx="1406110" cy="981782"/>
          </a:xfrm>
          <a:prstGeom prst="rect">
            <a:avLst/>
          </a:prstGeom>
        </p:spPr>
      </p:pic>
      <p:pic>
        <p:nvPicPr>
          <p:cNvPr id="40" name="Arrow 5 Adaptive" descr="Icon&#10;&#10;Description automatically generated with medium confidence">
            <a:extLst>
              <a:ext uri="{FF2B5EF4-FFF2-40B4-BE49-F238E27FC236}">
                <a16:creationId xmlns:a16="http://schemas.microsoft.com/office/drawing/2014/main" xmlns="" id="{E1E5B441-2294-4104-A866-EAD58ECE9F30}"/>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6491688" y="1407413"/>
            <a:ext cx="1569040" cy="724173"/>
          </a:xfrm>
          <a:prstGeom prst="rect">
            <a:avLst/>
          </a:prstGeom>
        </p:spPr>
      </p:pic>
      <p:pic>
        <p:nvPicPr>
          <p:cNvPr id="41" name="Apop Debris Adaptive" descr="A picture containing text, control panel, night sky&#10;&#10;Description automatically generated">
            <a:extLst>
              <a:ext uri="{FF2B5EF4-FFF2-40B4-BE49-F238E27FC236}">
                <a16:creationId xmlns:a16="http://schemas.microsoft.com/office/drawing/2014/main" xmlns="" id="{0A9F0C0D-5613-4396-B9F7-F1781FE34F8D}"/>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t="36429" r="34510"/>
          <a:stretch/>
        </p:blipFill>
        <p:spPr>
          <a:xfrm>
            <a:off x="6211187" y="1400143"/>
            <a:ext cx="2360423" cy="1142244"/>
          </a:xfrm>
          <a:prstGeom prst="rect">
            <a:avLst/>
          </a:prstGeom>
        </p:spPr>
      </p:pic>
      <p:sp>
        <p:nvSpPr>
          <p:cNvPr id="42" name="TextBox 41">
            <a:extLst>
              <a:ext uri="{FF2B5EF4-FFF2-40B4-BE49-F238E27FC236}">
                <a16:creationId xmlns:a16="http://schemas.microsoft.com/office/drawing/2014/main" xmlns="" id="{CBF5EED8-645A-476F-A27E-59F7F66B2E6B}"/>
              </a:ext>
            </a:extLst>
          </p:cNvPr>
          <p:cNvSpPr txBox="1"/>
          <p:nvPr/>
        </p:nvSpPr>
        <p:spPr>
          <a:xfrm>
            <a:off x="10965298" y="4327475"/>
            <a:ext cx="1219084" cy="830997"/>
          </a:xfrm>
          <a:prstGeom prst="rect">
            <a:avLst/>
          </a:prstGeom>
          <a:solidFill>
            <a:schemeClr val="bg1">
              <a:lumMod val="95000"/>
              <a:alpha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Воспаление и повреждение тканей</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44" name="Straight Connector 43">
            <a:extLst>
              <a:ext uri="{FF2B5EF4-FFF2-40B4-BE49-F238E27FC236}">
                <a16:creationId xmlns:a16="http://schemas.microsoft.com/office/drawing/2014/main" xmlns="" id="{1CFACAB2-F23F-4B98-A250-09AF68443D65}"/>
              </a:ext>
            </a:extLst>
          </p:cNvPr>
          <p:cNvCxnSpPr>
            <a:cxnSpLocks/>
          </p:cNvCxnSpPr>
          <p:nvPr/>
        </p:nvCxnSpPr>
        <p:spPr>
          <a:xfrm>
            <a:off x="0" y="6117242"/>
            <a:ext cx="12192000" cy="0"/>
          </a:xfrm>
          <a:prstGeom prst="line">
            <a:avLst/>
          </a:prstGeom>
          <a:ln>
            <a:gradFill>
              <a:gsLst>
                <a:gs pos="0">
                  <a:srgbClr val="851B55"/>
                </a:gs>
                <a:gs pos="100000">
                  <a:srgbClr val="25408F"/>
                </a:gs>
              </a:gsLst>
              <a:lin ang="7200000" scaled="0"/>
            </a:gradFill>
          </a:ln>
          <a:effectLst/>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xmlns="" id="{EE7DE644-D8BE-49F5-BA90-6A788F12EBE9}"/>
              </a:ext>
            </a:extLst>
          </p:cNvPr>
          <p:cNvSpPr txBox="1"/>
          <p:nvPr/>
        </p:nvSpPr>
        <p:spPr>
          <a:xfrm>
            <a:off x="9129233" y="3608561"/>
            <a:ext cx="951820" cy="369332"/>
          </a:xfrm>
          <a:prstGeom prst="rect">
            <a:avLst/>
          </a:prstGeom>
          <a:solidFill>
            <a:srgbClr val="ECEFDA"/>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Иммунные комплексы</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7" name="Tissue Debris">
            <a:extLst>
              <a:ext uri="{FF2B5EF4-FFF2-40B4-BE49-F238E27FC236}">
                <a16:creationId xmlns:a16="http://schemas.microsoft.com/office/drawing/2014/main" xmlns="" id="{5442EA47-C655-49E9-99F8-AAF51A3C7AE3}"/>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71697" t="43084"/>
          <a:stretch/>
        </p:blipFill>
        <p:spPr>
          <a:xfrm rot="7962150">
            <a:off x="10056435" y="1356082"/>
            <a:ext cx="370354" cy="1038128"/>
          </a:xfrm>
          <a:prstGeom prst="rect">
            <a:avLst/>
          </a:prstGeom>
        </p:spPr>
      </p:pic>
      <p:grpSp>
        <p:nvGrpSpPr>
          <p:cNvPr id="48" name="Group 47">
            <a:extLst>
              <a:ext uri="{FF2B5EF4-FFF2-40B4-BE49-F238E27FC236}">
                <a16:creationId xmlns:a16="http://schemas.microsoft.com/office/drawing/2014/main" xmlns="" id="{766C083E-94F8-488C-940B-7E644D860B6C}"/>
              </a:ext>
            </a:extLst>
          </p:cNvPr>
          <p:cNvGrpSpPr/>
          <p:nvPr/>
        </p:nvGrpSpPr>
        <p:grpSpPr>
          <a:xfrm>
            <a:off x="5998151" y="4751397"/>
            <a:ext cx="566942" cy="613975"/>
            <a:chOff x="5998151" y="4751397"/>
            <a:chExt cx="566942" cy="613975"/>
          </a:xfrm>
        </p:grpSpPr>
        <p:pic>
          <p:nvPicPr>
            <p:cNvPr id="49" name="Solo IFN" descr="A picture containing silhouette, night sky&#10;&#10;Description automatically generated">
              <a:extLst>
                <a:ext uri="{FF2B5EF4-FFF2-40B4-BE49-F238E27FC236}">
                  <a16:creationId xmlns:a16="http://schemas.microsoft.com/office/drawing/2014/main" xmlns="" id="{11917DED-CE6B-4C9C-8FC4-E025C7177BB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5998151" y="4751397"/>
              <a:ext cx="186500" cy="163756"/>
            </a:xfrm>
            <a:prstGeom prst="rect">
              <a:avLst/>
            </a:prstGeom>
          </p:spPr>
        </p:pic>
        <p:pic>
          <p:nvPicPr>
            <p:cNvPr id="50" name="Solo IFN" descr="A picture containing silhouette, night sky&#10;&#10;Description automatically generated">
              <a:extLst>
                <a:ext uri="{FF2B5EF4-FFF2-40B4-BE49-F238E27FC236}">
                  <a16:creationId xmlns:a16="http://schemas.microsoft.com/office/drawing/2014/main" xmlns="" id="{7B64EA1E-8ABE-40E7-B01B-D139F3FF917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6378593" y="5201616"/>
              <a:ext cx="186500" cy="163756"/>
            </a:xfrm>
            <a:prstGeom prst="rect">
              <a:avLst/>
            </a:prstGeom>
          </p:spPr>
        </p:pic>
      </p:grpSp>
      <p:pic>
        <p:nvPicPr>
          <p:cNvPr id="51" name="Complement batch 2" descr="A picture containing pool ball, blur&#10;&#10;Description automatically generated">
            <a:extLst>
              <a:ext uri="{FF2B5EF4-FFF2-40B4-BE49-F238E27FC236}">
                <a16:creationId xmlns:a16="http://schemas.microsoft.com/office/drawing/2014/main" xmlns="" id="{A14A97F9-6DE2-479C-A6F9-4F549DFC919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38026"/>
          <a:stretch/>
        </p:blipFill>
        <p:spPr>
          <a:xfrm>
            <a:off x="8323114" y="5547375"/>
            <a:ext cx="906039" cy="542794"/>
          </a:xfrm>
          <a:prstGeom prst="rect">
            <a:avLst/>
          </a:prstGeom>
        </p:spPr>
      </p:pic>
      <p:pic>
        <p:nvPicPr>
          <p:cNvPr id="52" name="DNA Single" descr="A picture containing text, clipart&#10;&#10;Description automatically generated">
            <a:extLst>
              <a:ext uri="{FF2B5EF4-FFF2-40B4-BE49-F238E27FC236}">
                <a16:creationId xmlns:a16="http://schemas.microsoft.com/office/drawing/2014/main" xmlns="" id="{D5C2EC32-309A-42D6-83F2-CD32FB7FCDDD}"/>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rot="1525438">
            <a:off x="5786410" y="1973034"/>
            <a:ext cx="278873" cy="145499"/>
          </a:xfrm>
          <a:prstGeom prst="rect">
            <a:avLst/>
          </a:prstGeom>
        </p:spPr>
      </p:pic>
      <p:pic>
        <p:nvPicPr>
          <p:cNvPr id="53" name="DNA Double" descr="A black and white image of a person's face&#10;&#10;Description automatically generated with low confidence">
            <a:extLst>
              <a:ext uri="{FF2B5EF4-FFF2-40B4-BE49-F238E27FC236}">
                <a16:creationId xmlns:a16="http://schemas.microsoft.com/office/drawing/2014/main" xmlns="" id="{5F1B908E-4441-4A73-B41A-21D324E9B253}"/>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rot="16723864">
            <a:off x="6036803" y="1849124"/>
            <a:ext cx="204599" cy="245519"/>
          </a:xfrm>
          <a:prstGeom prst="rect">
            <a:avLst/>
          </a:prstGeom>
        </p:spPr>
      </p:pic>
      <p:pic>
        <p:nvPicPr>
          <p:cNvPr id="54" name="Arrow 3 Innate" descr="Icon, arrow&#10;&#10;Description automatically generated">
            <a:extLst>
              <a:ext uri="{FF2B5EF4-FFF2-40B4-BE49-F238E27FC236}">
                <a16:creationId xmlns:a16="http://schemas.microsoft.com/office/drawing/2014/main" xmlns="" id="{79086BEC-2803-49CE-B5A2-CF614CA4A8DE}"/>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2075482" y="4450717"/>
            <a:ext cx="1167388" cy="1288153"/>
          </a:xfrm>
          <a:prstGeom prst="rect">
            <a:avLst/>
          </a:prstGeom>
        </p:spPr>
      </p:pic>
      <p:pic>
        <p:nvPicPr>
          <p:cNvPr id="55" name="Complement batch 1" descr="A picture containing blur&#10;&#10;Description automatically generated">
            <a:extLst>
              <a:ext uri="{FF2B5EF4-FFF2-40B4-BE49-F238E27FC236}">
                <a16:creationId xmlns:a16="http://schemas.microsoft.com/office/drawing/2014/main" xmlns="" id="{F7229084-638D-41EA-9E40-FE93776901BA}"/>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763589" y="4411615"/>
            <a:ext cx="1208741" cy="946848"/>
          </a:xfrm>
          <a:prstGeom prst="rect">
            <a:avLst/>
          </a:prstGeom>
        </p:spPr>
      </p:pic>
      <p:pic>
        <p:nvPicPr>
          <p:cNvPr id="56" name="Debris batch" descr="A picture containing text, indoor, control panel, night sky&#10;&#10;Description automatically generated">
            <a:extLst>
              <a:ext uri="{FF2B5EF4-FFF2-40B4-BE49-F238E27FC236}">
                <a16:creationId xmlns:a16="http://schemas.microsoft.com/office/drawing/2014/main" xmlns="" id="{0658A984-C35E-4E33-A7F3-5B0F643EDD33}"/>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3661772" y="1461654"/>
            <a:ext cx="2539780" cy="1259891"/>
          </a:xfrm>
          <a:prstGeom prst="rect">
            <a:avLst/>
          </a:prstGeom>
        </p:spPr>
      </p:pic>
      <p:pic>
        <p:nvPicPr>
          <p:cNvPr id="57" name="INF Cytokine Batch" descr="A picture containing blur&#10;&#10;Description automatically generated">
            <a:extLst>
              <a:ext uri="{FF2B5EF4-FFF2-40B4-BE49-F238E27FC236}">
                <a16:creationId xmlns:a16="http://schemas.microsoft.com/office/drawing/2014/main" xmlns="" id="{E35EC70F-629F-40D4-929C-E9D954873D9F}"/>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820238" y="2711625"/>
            <a:ext cx="1278486" cy="2668586"/>
          </a:xfrm>
          <a:prstGeom prst="rect">
            <a:avLst/>
          </a:prstGeom>
        </p:spPr>
      </p:pic>
      <p:pic>
        <p:nvPicPr>
          <p:cNvPr id="59" name="Neutrophil 1" descr="A pink cake with white frosting&#10;&#10;Description automatically generated with medium confidence">
            <a:extLst>
              <a:ext uri="{FF2B5EF4-FFF2-40B4-BE49-F238E27FC236}">
                <a16:creationId xmlns:a16="http://schemas.microsoft.com/office/drawing/2014/main" xmlns="" id="{1F6C59CE-932A-4278-B649-BC7EFB9FC6AC}"/>
              </a:ext>
            </a:extLst>
          </p:cNvPr>
          <p:cNvPicPr>
            <a:picLocks noChangeAspect="1"/>
          </p:cNvPicPr>
          <p:nvPr/>
        </p:nvPicPr>
        <p:blipFill rotWithShape="1">
          <a:blip r:embed="rId35" cstate="print">
            <a:extLst>
              <a:ext uri="{28A0092B-C50C-407E-A947-70E740481C1C}">
                <a14:useLocalDpi xmlns:a14="http://schemas.microsoft.com/office/drawing/2010/main" val="0"/>
              </a:ext>
            </a:extLst>
          </a:blip>
          <a:srcRect l="22645" t="29671" r="13477" b="7186"/>
          <a:stretch/>
        </p:blipFill>
        <p:spPr>
          <a:xfrm>
            <a:off x="4172081" y="1725109"/>
            <a:ext cx="716169" cy="642985"/>
          </a:xfrm>
          <a:prstGeom prst="rect">
            <a:avLst/>
          </a:prstGeom>
        </p:spPr>
      </p:pic>
      <p:pic>
        <p:nvPicPr>
          <p:cNvPr id="60" name="Neutrophil 2" descr="A pink cake with white frosting&#10;&#10;Description automatically generated with medium confidence">
            <a:extLst>
              <a:ext uri="{FF2B5EF4-FFF2-40B4-BE49-F238E27FC236}">
                <a16:creationId xmlns:a16="http://schemas.microsoft.com/office/drawing/2014/main" xmlns="" id="{C9AEB607-ABA7-4965-B70C-DB318AFB4E53}"/>
              </a:ext>
            </a:extLst>
          </p:cNvPr>
          <p:cNvPicPr>
            <a:picLocks noChangeAspect="1"/>
          </p:cNvPicPr>
          <p:nvPr/>
        </p:nvPicPr>
        <p:blipFill rotWithShape="1">
          <a:blip r:embed="rId36" cstate="print">
            <a:extLst>
              <a:ext uri="{28A0092B-C50C-407E-A947-70E740481C1C}">
                <a14:useLocalDpi xmlns:a14="http://schemas.microsoft.com/office/drawing/2010/main" val="0"/>
              </a:ext>
            </a:extLst>
          </a:blip>
          <a:srcRect l="23045" t="28377" r="14009" b="6940"/>
          <a:stretch/>
        </p:blipFill>
        <p:spPr>
          <a:xfrm>
            <a:off x="1500821" y="1803522"/>
            <a:ext cx="705715" cy="658667"/>
          </a:xfrm>
          <a:prstGeom prst="rect">
            <a:avLst/>
          </a:prstGeom>
        </p:spPr>
      </p:pic>
      <p:pic>
        <p:nvPicPr>
          <p:cNvPr id="61" name="Arrow 1 Innate" descr="Icon&#10;&#10;Description automatically generated">
            <a:extLst>
              <a:ext uri="{FF2B5EF4-FFF2-40B4-BE49-F238E27FC236}">
                <a16:creationId xmlns:a16="http://schemas.microsoft.com/office/drawing/2014/main" xmlns="" id="{C5741C79-C67E-4CCB-AF39-8B47CD024575}"/>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3715389" y="1309540"/>
            <a:ext cx="1680636" cy="483057"/>
          </a:xfrm>
          <a:prstGeom prst="rect">
            <a:avLst/>
          </a:prstGeom>
        </p:spPr>
      </p:pic>
      <p:grpSp>
        <p:nvGrpSpPr>
          <p:cNvPr id="62" name="Monoctyte">
            <a:extLst>
              <a:ext uri="{FF2B5EF4-FFF2-40B4-BE49-F238E27FC236}">
                <a16:creationId xmlns:a16="http://schemas.microsoft.com/office/drawing/2014/main" xmlns="" id="{0F06688F-0B9C-4E0A-9559-BEADA5DF4F15}"/>
              </a:ext>
            </a:extLst>
          </p:cNvPr>
          <p:cNvGrpSpPr/>
          <p:nvPr/>
        </p:nvGrpSpPr>
        <p:grpSpPr>
          <a:xfrm>
            <a:off x="2199772" y="2539491"/>
            <a:ext cx="1141720" cy="936005"/>
            <a:chOff x="1723159" y="2490166"/>
            <a:chExt cx="1195870" cy="980398"/>
          </a:xfrm>
        </p:grpSpPr>
        <p:pic>
          <p:nvPicPr>
            <p:cNvPr id="63" name="Monocyte" descr="Icon&#10;&#10;Description automatically generated">
              <a:extLst>
                <a:ext uri="{FF2B5EF4-FFF2-40B4-BE49-F238E27FC236}">
                  <a16:creationId xmlns:a16="http://schemas.microsoft.com/office/drawing/2014/main" xmlns="" id="{CDCE199D-8296-40F8-ACDB-9F2FB57F4208}"/>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723159" y="2490166"/>
              <a:ext cx="1195870" cy="980398"/>
            </a:xfrm>
            <a:prstGeom prst="rect">
              <a:avLst/>
            </a:prstGeom>
          </p:spPr>
        </p:pic>
        <p:pic>
          <p:nvPicPr>
            <p:cNvPr id="64" name="IFN Solo" descr="A picture containing silhouette, night sky&#10;&#10;Description automatically generated">
              <a:extLst>
                <a:ext uri="{FF2B5EF4-FFF2-40B4-BE49-F238E27FC236}">
                  <a16:creationId xmlns:a16="http://schemas.microsoft.com/office/drawing/2014/main" xmlns="" id="{911F8D8B-4665-4228-A878-D1EACC0C5823}"/>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l="37866" t="40247" r="33770" b="35034"/>
            <a:stretch/>
          </p:blipFill>
          <p:spPr>
            <a:xfrm>
              <a:off x="2204325" y="2574375"/>
              <a:ext cx="233535" cy="200840"/>
            </a:xfrm>
            <a:prstGeom prst="rect">
              <a:avLst/>
            </a:prstGeom>
          </p:spPr>
        </p:pic>
      </p:grpSp>
      <p:pic>
        <p:nvPicPr>
          <p:cNvPr id="65" name="Arrow 2 Innate" descr="A picture containing text, ax&#10;&#10;Description automatically generated">
            <a:extLst>
              <a:ext uri="{FF2B5EF4-FFF2-40B4-BE49-F238E27FC236}">
                <a16:creationId xmlns:a16="http://schemas.microsoft.com/office/drawing/2014/main" xmlns="" id="{2553F180-2538-4E16-AC21-D0A580CB7E01}"/>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1901360" y="2017464"/>
            <a:ext cx="845350" cy="1539745"/>
          </a:xfrm>
          <a:prstGeom prst="rect">
            <a:avLst/>
          </a:prstGeom>
        </p:spPr>
      </p:pic>
      <p:pic>
        <p:nvPicPr>
          <p:cNvPr id="66" name="IFN Batch">
            <a:extLst>
              <a:ext uri="{FF2B5EF4-FFF2-40B4-BE49-F238E27FC236}">
                <a16:creationId xmlns:a16="http://schemas.microsoft.com/office/drawing/2014/main" xmlns="" id="{C244FCA7-B21B-46DD-9283-BBC243F86DF0}"/>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2003018" y="1041690"/>
            <a:ext cx="1676547" cy="1999362"/>
          </a:xfrm>
          <a:prstGeom prst="rect">
            <a:avLst/>
          </a:prstGeom>
        </p:spPr>
      </p:pic>
      <p:grpSp>
        <p:nvGrpSpPr>
          <p:cNvPr id="67" name="NK Cell">
            <a:extLst>
              <a:ext uri="{FF2B5EF4-FFF2-40B4-BE49-F238E27FC236}">
                <a16:creationId xmlns:a16="http://schemas.microsoft.com/office/drawing/2014/main" xmlns="" id="{5BA293AD-F029-45FB-882F-48616B983C59}"/>
              </a:ext>
            </a:extLst>
          </p:cNvPr>
          <p:cNvGrpSpPr/>
          <p:nvPr/>
        </p:nvGrpSpPr>
        <p:grpSpPr>
          <a:xfrm>
            <a:off x="2915694" y="1596019"/>
            <a:ext cx="1172577" cy="1008006"/>
            <a:chOff x="2473036" y="1501947"/>
            <a:chExt cx="1228191" cy="1055814"/>
          </a:xfrm>
        </p:grpSpPr>
        <p:pic>
          <p:nvPicPr>
            <p:cNvPr id="68" name="NK Cell" descr="Icon&#10;&#10;Description automatically generated with medium confidence">
              <a:extLst>
                <a:ext uri="{FF2B5EF4-FFF2-40B4-BE49-F238E27FC236}">
                  <a16:creationId xmlns:a16="http://schemas.microsoft.com/office/drawing/2014/main" xmlns="" id="{CF1EA3E1-2453-4CDB-8288-5D544D459262}"/>
                </a:ext>
              </a:extLst>
            </p:cNvPr>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2473036" y="1501947"/>
              <a:ext cx="1228191" cy="1055814"/>
            </a:xfrm>
            <a:prstGeom prst="rect">
              <a:avLst/>
            </a:prstGeom>
          </p:spPr>
        </p:pic>
        <p:pic>
          <p:nvPicPr>
            <p:cNvPr id="69" name="IFN Solo" descr="A picture containing silhouette, night sky&#10;&#10;Description automatically generated">
              <a:extLst>
                <a:ext uri="{FF2B5EF4-FFF2-40B4-BE49-F238E27FC236}">
                  <a16:creationId xmlns:a16="http://schemas.microsoft.com/office/drawing/2014/main" xmlns="" id="{8F573F1E-EABA-408F-9FE2-BCDC2D00C8FD}"/>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l="37866" t="40247" r="33770" b="35034"/>
            <a:stretch/>
          </p:blipFill>
          <p:spPr>
            <a:xfrm>
              <a:off x="2989595" y="1578680"/>
              <a:ext cx="233535" cy="200840"/>
            </a:xfrm>
            <a:prstGeom prst="rect">
              <a:avLst/>
            </a:prstGeom>
          </p:spPr>
        </p:pic>
      </p:grpSp>
      <p:grpSp>
        <p:nvGrpSpPr>
          <p:cNvPr id="70" name="mDC">
            <a:extLst>
              <a:ext uri="{FF2B5EF4-FFF2-40B4-BE49-F238E27FC236}">
                <a16:creationId xmlns:a16="http://schemas.microsoft.com/office/drawing/2014/main" xmlns="" id="{8871E35C-563F-43E8-93CB-31755F5A8A16}"/>
              </a:ext>
            </a:extLst>
          </p:cNvPr>
          <p:cNvGrpSpPr/>
          <p:nvPr/>
        </p:nvGrpSpPr>
        <p:grpSpPr>
          <a:xfrm>
            <a:off x="872093" y="2881365"/>
            <a:ext cx="1172577" cy="1110863"/>
            <a:chOff x="332509" y="2848255"/>
            <a:chExt cx="1228191" cy="1163549"/>
          </a:xfrm>
        </p:grpSpPr>
        <p:pic>
          <p:nvPicPr>
            <p:cNvPr id="71" name="mDC" descr="Icon&#10;&#10;Description automatically generated">
              <a:extLst>
                <a:ext uri="{FF2B5EF4-FFF2-40B4-BE49-F238E27FC236}">
                  <a16:creationId xmlns:a16="http://schemas.microsoft.com/office/drawing/2014/main" xmlns="" id="{2C8ED826-1D92-4B5D-BFBE-A687F913BFEA}"/>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332509" y="2848255"/>
              <a:ext cx="1228191" cy="1163549"/>
            </a:xfrm>
            <a:prstGeom prst="rect">
              <a:avLst/>
            </a:prstGeom>
          </p:spPr>
        </p:pic>
        <p:pic>
          <p:nvPicPr>
            <p:cNvPr id="72" name="IFN Solo" descr="A picture containing silhouette, night sky&#10;&#10;Description automatically generated">
              <a:extLst>
                <a:ext uri="{FF2B5EF4-FFF2-40B4-BE49-F238E27FC236}">
                  <a16:creationId xmlns:a16="http://schemas.microsoft.com/office/drawing/2014/main" xmlns="" id="{E5FB3A19-D862-4576-B185-4E61C934FC9D}"/>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l="37866" t="40247" r="33770" b="35034"/>
            <a:stretch/>
          </p:blipFill>
          <p:spPr>
            <a:xfrm>
              <a:off x="1066800" y="2971800"/>
              <a:ext cx="233535" cy="200840"/>
            </a:xfrm>
            <a:prstGeom prst="rect">
              <a:avLst/>
            </a:prstGeom>
          </p:spPr>
        </p:pic>
      </p:grpSp>
      <p:pic>
        <p:nvPicPr>
          <p:cNvPr id="73" name="DNA Double" descr="A black and white image of a person's face&#10;&#10;Description automatically generated with low confidence">
            <a:extLst>
              <a:ext uri="{FF2B5EF4-FFF2-40B4-BE49-F238E27FC236}">
                <a16:creationId xmlns:a16="http://schemas.microsoft.com/office/drawing/2014/main" xmlns="" id="{623A6CF2-E6AE-4C31-A611-76462EAA259A}"/>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rot="16723864">
            <a:off x="6036794" y="1849122"/>
            <a:ext cx="204599" cy="245519"/>
          </a:xfrm>
          <a:prstGeom prst="rect">
            <a:avLst/>
          </a:prstGeom>
        </p:spPr>
      </p:pic>
      <p:grpSp>
        <p:nvGrpSpPr>
          <p:cNvPr id="74" name="Group 73">
            <a:extLst>
              <a:ext uri="{FF2B5EF4-FFF2-40B4-BE49-F238E27FC236}">
                <a16:creationId xmlns:a16="http://schemas.microsoft.com/office/drawing/2014/main" xmlns="" id="{A90EACE4-DFCD-4947-BE75-B35BAE1A3AE0}"/>
              </a:ext>
            </a:extLst>
          </p:cNvPr>
          <p:cNvGrpSpPr/>
          <p:nvPr/>
        </p:nvGrpSpPr>
        <p:grpSpPr>
          <a:xfrm>
            <a:off x="3177214" y="4886948"/>
            <a:ext cx="1587671" cy="1088086"/>
            <a:chOff x="3177214" y="4886948"/>
            <a:chExt cx="1587671" cy="1088086"/>
          </a:xfrm>
        </p:grpSpPr>
        <p:sp>
          <p:nvSpPr>
            <p:cNvPr id="75" name="TextBox 74">
              <a:extLst>
                <a:ext uri="{FF2B5EF4-FFF2-40B4-BE49-F238E27FC236}">
                  <a16:creationId xmlns:a16="http://schemas.microsoft.com/office/drawing/2014/main" xmlns="" id="{43A88854-5ABB-4792-9AA3-BF72550CC280}"/>
                </a:ext>
              </a:extLst>
            </p:cNvPr>
            <p:cNvSpPr txBox="1"/>
            <p:nvPr/>
          </p:nvSpPr>
          <p:spPr>
            <a:xfrm>
              <a:off x="3296150" y="4886948"/>
              <a:ext cx="1468735" cy="923330"/>
            </a:xfrm>
            <a:prstGeom prst="rect">
              <a:avLst/>
            </a:prstGeom>
            <a:solidFill>
              <a:srgbClr val="D4E1E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Повышение уровня  </a:t>
              </a: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BAFF, </a:t>
              </a:r>
              <a:r>
                <a:rPr lang="ru-RU" sz="900" b="1" dirty="0">
                  <a:solidFill>
                    <a:srgbClr val="000000"/>
                  </a:solidFill>
                  <a:latin typeface="Arial" panose="020B0604020202020204" pitchFamily="34" charset="0"/>
                  <a:cs typeface="Arial" panose="020B0604020202020204" pitchFamily="34" charset="0"/>
                </a:rPr>
                <a:t>ФНО</a:t>
              </a:r>
              <a:r>
                <a:rPr kumimoji="0" lang="el-GR"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α</a:t>
              </a: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900" b="1" dirty="0">
                  <a:solidFill>
                    <a:srgbClr val="000000"/>
                  </a:solidFill>
                  <a:latin typeface="Arial" panose="020B0604020202020204" pitchFamily="34" charset="0"/>
                  <a:cs typeface="Arial" panose="020B0604020202020204" pitchFamily="34" charset="0"/>
                </a:rPr>
                <a:t>ИЛ</a:t>
              </a: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 </a:t>
              </a:r>
              <a:r>
                <a:rPr lang="ru-RU" sz="900" b="1" dirty="0">
                  <a:solidFill>
                    <a:srgbClr val="000000"/>
                  </a:solidFill>
                  <a:latin typeface="Arial" panose="020B0604020202020204" pitchFamily="34" charset="0"/>
                  <a:cs typeface="Arial" panose="020B0604020202020204" pitchFamily="34" charset="0"/>
                </a:rPr>
                <a:t>ИЛ</a:t>
              </a: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-12, </a:t>
              </a:r>
              <a:r>
                <a:rPr lang="ru-RU" sz="900" b="1" dirty="0">
                  <a:solidFill>
                    <a:srgbClr val="000000"/>
                  </a:solidFill>
                  <a:latin typeface="Arial" panose="020B0604020202020204" pitchFamily="34" charset="0"/>
                  <a:cs typeface="Arial" panose="020B0604020202020204" pitchFamily="34" charset="0"/>
                </a:rPr>
                <a:t>ИЛ</a:t>
              </a: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-23 </a:t>
              </a:r>
              <a:r>
                <a:rPr kumimoji="0" lang="ru-RU"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и других провоспалительных цитокинов</a:t>
              </a: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sp>
          <p:nvSpPr>
            <p:cNvPr id="76" name="Oval 75">
              <a:extLst>
                <a:ext uri="{FF2B5EF4-FFF2-40B4-BE49-F238E27FC236}">
                  <a16:creationId xmlns:a16="http://schemas.microsoft.com/office/drawing/2014/main" xmlns="" id="{43F34E91-F3D0-414B-AA06-1699F9E1A0FE}"/>
                </a:ext>
              </a:extLst>
            </p:cNvPr>
            <p:cNvSpPr/>
            <p:nvPr/>
          </p:nvSpPr>
          <p:spPr>
            <a:xfrm>
              <a:off x="3177214" y="5442893"/>
              <a:ext cx="128195" cy="128195"/>
            </a:xfrm>
            <a:prstGeom prst="ellipse">
              <a:avLst/>
            </a:prstGeom>
            <a:solidFill>
              <a:srgbClr val="F6D3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7" name="Oval 76">
              <a:extLst>
                <a:ext uri="{FF2B5EF4-FFF2-40B4-BE49-F238E27FC236}">
                  <a16:creationId xmlns:a16="http://schemas.microsoft.com/office/drawing/2014/main" xmlns="" id="{F1D61D9E-1E93-43DC-8EED-D88A50CABEE1}"/>
                </a:ext>
              </a:extLst>
            </p:cNvPr>
            <p:cNvSpPr/>
            <p:nvPr/>
          </p:nvSpPr>
          <p:spPr>
            <a:xfrm>
              <a:off x="3624721" y="5782742"/>
              <a:ext cx="128195" cy="128195"/>
            </a:xfrm>
            <a:prstGeom prst="ellipse">
              <a:avLst/>
            </a:prstGeom>
            <a:solidFill>
              <a:srgbClr val="F6D3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8" name="Oval 77">
              <a:extLst>
                <a:ext uri="{FF2B5EF4-FFF2-40B4-BE49-F238E27FC236}">
                  <a16:creationId xmlns:a16="http://schemas.microsoft.com/office/drawing/2014/main" xmlns="" id="{F5AD6348-1F34-44C7-8494-2BAA76876FD4}"/>
                </a:ext>
              </a:extLst>
            </p:cNvPr>
            <p:cNvSpPr/>
            <p:nvPr/>
          </p:nvSpPr>
          <p:spPr>
            <a:xfrm>
              <a:off x="3344765" y="5846839"/>
              <a:ext cx="128195" cy="128195"/>
            </a:xfrm>
            <a:prstGeom prst="ellipse">
              <a:avLst/>
            </a:prstGeom>
            <a:solidFill>
              <a:srgbClr val="F9A1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9" name="Oval 78">
              <a:extLst>
                <a:ext uri="{FF2B5EF4-FFF2-40B4-BE49-F238E27FC236}">
                  <a16:creationId xmlns:a16="http://schemas.microsoft.com/office/drawing/2014/main" xmlns="" id="{C0897E2E-0A59-49EB-B06C-1619A42285CF}"/>
                </a:ext>
              </a:extLst>
            </p:cNvPr>
            <p:cNvSpPr/>
            <p:nvPr/>
          </p:nvSpPr>
          <p:spPr>
            <a:xfrm>
              <a:off x="4293277" y="5738870"/>
              <a:ext cx="128195" cy="128195"/>
            </a:xfrm>
            <a:prstGeom prst="ellipse">
              <a:avLst/>
            </a:prstGeom>
            <a:solidFill>
              <a:srgbClr val="F9A1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Arial"/>
                <a:ea typeface="+mn-ea"/>
                <a:cs typeface="+mn-cs"/>
              </a:endParaRPr>
            </a:p>
          </p:txBody>
        </p:sp>
      </p:grpSp>
      <p:pic>
        <p:nvPicPr>
          <p:cNvPr id="80" name="Arrow 4 Innate" descr="Shape, arrow&#10;&#10;Description automatically generated">
            <a:extLst>
              <a:ext uri="{FF2B5EF4-FFF2-40B4-BE49-F238E27FC236}">
                <a16:creationId xmlns:a16="http://schemas.microsoft.com/office/drawing/2014/main" xmlns="" id="{AEEF386D-04AC-4935-A448-9C4015CFB0F5}"/>
              </a:ext>
            </a:extLst>
          </p:cNvPr>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4417533" y="5214323"/>
            <a:ext cx="1519617" cy="835287"/>
          </a:xfrm>
          <a:prstGeom prst="rect">
            <a:avLst/>
          </a:prstGeom>
        </p:spPr>
      </p:pic>
      <p:grpSp>
        <p:nvGrpSpPr>
          <p:cNvPr id="81" name="Group 80">
            <a:extLst>
              <a:ext uri="{FF2B5EF4-FFF2-40B4-BE49-F238E27FC236}">
                <a16:creationId xmlns:a16="http://schemas.microsoft.com/office/drawing/2014/main" xmlns="" id="{B7828C9D-7702-44C3-BA80-63263FA211A0}"/>
              </a:ext>
            </a:extLst>
          </p:cNvPr>
          <p:cNvGrpSpPr/>
          <p:nvPr/>
        </p:nvGrpSpPr>
        <p:grpSpPr>
          <a:xfrm>
            <a:off x="5163177" y="2375318"/>
            <a:ext cx="2103405" cy="2990899"/>
            <a:chOff x="-2543006" y="2374473"/>
            <a:chExt cx="2103405" cy="2990899"/>
          </a:xfrm>
        </p:grpSpPr>
        <p:pic>
          <p:nvPicPr>
            <p:cNvPr id="82" name="Solo IFN" descr="A picture containing silhouette, night sky&#10;&#10;Description automatically generated">
              <a:extLst>
                <a:ext uri="{FF2B5EF4-FFF2-40B4-BE49-F238E27FC236}">
                  <a16:creationId xmlns:a16="http://schemas.microsoft.com/office/drawing/2014/main" xmlns="" id="{C73AE3AD-880C-491A-A4F5-3C7BDFB8506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1692899" y="4420053"/>
              <a:ext cx="186500" cy="163756"/>
            </a:xfrm>
            <a:prstGeom prst="rect">
              <a:avLst/>
            </a:prstGeom>
            <a:effectLst>
              <a:glow rad="38100">
                <a:srgbClr val="FF0000">
                  <a:alpha val="23000"/>
                </a:srgbClr>
              </a:glow>
            </a:effectLst>
          </p:spPr>
        </p:pic>
        <p:pic>
          <p:nvPicPr>
            <p:cNvPr id="83" name="Solo IFN" descr="A picture containing silhouette, night sky&#10;&#10;Description automatically generated">
              <a:extLst>
                <a:ext uri="{FF2B5EF4-FFF2-40B4-BE49-F238E27FC236}">
                  <a16:creationId xmlns:a16="http://schemas.microsoft.com/office/drawing/2014/main" xmlns="" id="{EC40F24A-C75E-4579-BDB8-2C280A24C66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1840787" y="4258354"/>
              <a:ext cx="186500" cy="163756"/>
            </a:xfrm>
            <a:prstGeom prst="rect">
              <a:avLst/>
            </a:prstGeom>
            <a:effectLst>
              <a:glow rad="38100">
                <a:srgbClr val="FF0000">
                  <a:alpha val="23000"/>
                </a:srgbClr>
              </a:glow>
            </a:effectLst>
          </p:spPr>
        </p:pic>
        <p:pic>
          <p:nvPicPr>
            <p:cNvPr id="84" name="Solo IFN" descr="A picture containing silhouette, night sky&#10;&#10;Description automatically generated">
              <a:extLst>
                <a:ext uri="{FF2B5EF4-FFF2-40B4-BE49-F238E27FC236}">
                  <a16:creationId xmlns:a16="http://schemas.microsoft.com/office/drawing/2014/main" xmlns="" id="{4DD5ADA6-4B7F-42BA-BF08-FA24EAF9B88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1509542" y="4112872"/>
              <a:ext cx="186500" cy="163756"/>
            </a:xfrm>
            <a:prstGeom prst="rect">
              <a:avLst/>
            </a:prstGeom>
            <a:effectLst>
              <a:glow rad="38100">
                <a:srgbClr val="FF0000">
                  <a:alpha val="23000"/>
                </a:srgbClr>
              </a:glow>
            </a:effectLst>
          </p:spPr>
        </p:pic>
        <p:pic>
          <p:nvPicPr>
            <p:cNvPr id="85" name="Solo IFN" descr="A picture containing silhouette, night sky&#10;&#10;Description automatically generated">
              <a:extLst>
                <a:ext uri="{FF2B5EF4-FFF2-40B4-BE49-F238E27FC236}">
                  <a16:creationId xmlns:a16="http://schemas.microsoft.com/office/drawing/2014/main" xmlns="" id="{F2EEA463-81B0-4B1D-82F1-AB01E67B20D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1366667" y="3996190"/>
              <a:ext cx="186500" cy="163756"/>
            </a:xfrm>
            <a:prstGeom prst="rect">
              <a:avLst/>
            </a:prstGeom>
            <a:effectLst>
              <a:glow rad="38100">
                <a:srgbClr val="FF0000">
                  <a:alpha val="23000"/>
                </a:srgbClr>
              </a:glow>
            </a:effectLst>
          </p:spPr>
        </p:pic>
        <p:pic>
          <p:nvPicPr>
            <p:cNvPr id="86" name="Solo IFN" descr="A picture containing silhouette, night sky&#10;&#10;Description automatically generated">
              <a:extLst>
                <a:ext uri="{FF2B5EF4-FFF2-40B4-BE49-F238E27FC236}">
                  <a16:creationId xmlns:a16="http://schemas.microsoft.com/office/drawing/2014/main" xmlns="" id="{CF6A9546-7FC0-4221-8B1F-370B1A7A613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2031036" y="4098584"/>
              <a:ext cx="186500" cy="163756"/>
            </a:xfrm>
            <a:prstGeom prst="rect">
              <a:avLst/>
            </a:prstGeom>
            <a:effectLst>
              <a:glow rad="38100">
                <a:srgbClr val="FF0000">
                  <a:alpha val="23000"/>
                </a:srgbClr>
              </a:glow>
            </a:effectLst>
          </p:spPr>
        </p:pic>
        <p:pic>
          <p:nvPicPr>
            <p:cNvPr id="87" name="Solo IFN" descr="A picture containing silhouette, night sky&#10;&#10;Description automatically generated">
              <a:extLst>
                <a:ext uri="{FF2B5EF4-FFF2-40B4-BE49-F238E27FC236}">
                  <a16:creationId xmlns:a16="http://schemas.microsoft.com/office/drawing/2014/main" xmlns="" id="{E6C5D8A7-444E-4EB6-B3B1-820673AD425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2359649" y="4136684"/>
              <a:ext cx="186500" cy="163756"/>
            </a:xfrm>
            <a:prstGeom prst="rect">
              <a:avLst/>
            </a:prstGeom>
            <a:effectLst>
              <a:glow rad="38100">
                <a:srgbClr val="FF0000">
                  <a:alpha val="23000"/>
                </a:srgbClr>
              </a:glow>
            </a:effectLst>
          </p:spPr>
        </p:pic>
        <p:pic>
          <p:nvPicPr>
            <p:cNvPr id="88" name="Solo IFN" descr="A picture containing silhouette, night sky&#10;&#10;Description automatically generated">
              <a:extLst>
                <a:ext uri="{FF2B5EF4-FFF2-40B4-BE49-F238E27FC236}">
                  <a16:creationId xmlns:a16="http://schemas.microsoft.com/office/drawing/2014/main" xmlns="" id="{C708BFA2-27A5-4B08-9B90-56DDA7CA3D0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1942930" y="3977140"/>
              <a:ext cx="186500" cy="163756"/>
            </a:xfrm>
            <a:prstGeom prst="rect">
              <a:avLst/>
            </a:prstGeom>
            <a:effectLst>
              <a:glow rad="38100">
                <a:srgbClr val="FF0000">
                  <a:alpha val="23000"/>
                </a:srgbClr>
              </a:glow>
            </a:effectLst>
          </p:spPr>
        </p:pic>
        <p:pic>
          <p:nvPicPr>
            <p:cNvPr id="89" name="Solo IFN" descr="A picture containing silhouette, night sky&#10;&#10;Description automatically generated">
              <a:extLst>
                <a:ext uri="{FF2B5EF4-FFF2-40B4-BE49-F238E27FC236}">
                  <a16:creationId xmlns:a16="http://schemas.microsoft.com/office/drawing/2014/main" xmlns="" id="{4EA8E614-357C-4076-AF9D-AEC0C465263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2278687" y="3824740"/>
              <a:ext cx="186500" cy="163756"/>
            </a:xfrm>
            <a:prstGeom prst="rect">
              <a:avLst/>
            </a:prstGeom>
            <a:effectLst>
              <a:glow rad="38100">
                <a:srgbClr val="FF0000">
                  <a:alpha val="23000"/>
                </a:srgbClr>
              </a:glow>
            </a:effectLst>
          </p:spPr>
        </p:pic>
        <p:pic>
          <p:nvPicPr>
            <p:cNvPr id="90" name="Solo IFN" descr="A picture containing silhouette, night sky&#10;&#10;Description automatically generated">
              <a:extLst>
                <a:ext uri="{FF2B5EF4-FFF2-40B4-BE49-F238E27FC236}">
                  <a16:creationId xmlns:a16="http://schemas.microsoft.com/office/drawing/2014/main" xmlns="" id="{4A458C67-3F57-45C0-9F16-5D98C8E2203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2543006" y="3648527"/>
              <a:ext cx="186500" cy="163756"/>
            </a:xfrm>
            <a:prstGeom prst="rect">
              <a:avLst/>
            </a:prstGeom>
            <a:effectLst>
              <a:glow rad="38100">
                <a:srgbClr val="FF0000">
                  <a:alpha val="23000"/>
                </a:srgbClr>
              </a:glow>
            </a:effectLst>
          </p:spPr>
        </p:pic>
        <p:pic>
          <p:nvPicPr>
            <p:cNvPr id="91" name="Solo IFN" descr="A picture containing silhouette, night sky&#10;&#10;Description automatically generated">
              <a:extLst>
                <a:ext uri="{FF2B5EF4-FFF2-40B4-BE49-F238E27FC236}">
                  <a16:creationId xmlns:a16="http://schemas.microsoft.com/office/drawing/2014/main" xmlns="" id="{B4CA4D02-2D16-4021-8A88-9D9518D04C4F}"/>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2457281" y="3388971"/>
              <a:ext cx="186500" cy="163756"/>
            </a:xfrm>
            <a:prstGeom prst="rect">
              <a:avLst/>
            </a:prstGeom>
            <a:effectLst>
              <a:glow rad="38100">
                <a:srgbClr val="FF0000">
                  <a:alpha val="23000"/>
                </a:srgbClr>
              </a:glow>
            </a:effectLst>
          </p:spPr>
        </p:pic>
        <p:pic>
          <p:nvPicPr>
            <p:cNvPr id="92" name="Solo IFN" descr="A picture containing silhouette, night sky&#10;&#10;Description automatically generated">
              <a:extLst>
                <a:ext uri="{FF2B5EF4-FFF2-40B4-BE49-F238E27FC236}">
                  <a16:creationId xmlns:a16="http://schemas.microsoft.com/office/drawing/2014/main" xmlns="" id="{61DEE581-24E4-44D1-A33A-295EF810D87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2266782" y="3467552"/>
              <a:ext cx="186500" cy="163756"/>
            </a:xfrm>
            <a:prstGeom prst="rect">
              <a:avLst/>
            </a:prstGeom>
            <a:effectLst>
              <a:glow rad="38100">
                <a:srgbClr val="FF0000">
                  <a:alpha val="23000"/>
                </a:srgbClr>
              </a:glow>
            </a:effectLst>
          </p:spPr>
        </p:pic>
        <p:pic>
          <p:nvPicPr>
            <p:cNvPr id="93" name="Solo IFN" descr="A picture containing silhouette, night sky&#10;&#10;Description automatically generated">
              <a:extLst>
                <a:ext uri="{FF2B5EF4-FFF2-40B4-BE49-F238E27FC236}">
                  <a16:creationId xmlns:a16="http://schemas.microsoft.com/office/drawing/2014/main" xmlns="" id="{A4881946-A700-4327-9956-78A908A5879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2054850" y="3634239"/>
              <a:ext cx="186500" cy="163756"/>
            </a:xfrm>
            <a:prstGeom prst="rect">
              <a:avLst/>
            </a:prstGeom>
            <a:effectLst>
              <a:glow rad="38100">
                <a:srgbClr val="FF0000">
                  <a:alpha val="23000"/>
                </a:srgbClr>
              </a:glow>
            </a:effectLst>
          </p:spPr>
        </p:pic>
        <p:pic>
          <p:nvPicPr>
            <p:cNvPr id="94" name="Solo IFN" descr="A picture containing silhouette, night sky&#10;&#10;Description automatically generated">
              <a:extLst>
                <a:ext uri="{FF2B5EF4-FFF2-40B4-BE49-F238E27FC236}">
                  <a16:creationId xmlns:a16="http://schemas.microsoft.com/office/drawing/2014/main" xmlns="" id="{FBA52458-0245-458B-B925-F2BB1C4C1EA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1902450" y="3781877"/>
              <a:ext cx="186500" cy="163756"/>
            </a:xfrm>
            <a:prstGeom prst="rect">
              <a:avLst/>
            </a:prstGeom>
            <a:effectLst>
              <a:glow rad="38100">
                <a:srgbClr val="FF0000">
                  <a:alpha val="23000"/>
                </a:srgbClr>
              </a:glow>
            </a:effectLst>
          </p:spPr>
        </p:pic>
        <p:pic>
          <p:nvPicPr>
            <p:cNvPr id="95" name="Solo IFN" descr="A picture containing silhouette, night sky&#10;&#10;Description automatically generated">
              <a:extLst>
                <a:ext uri="{FF2B5EF4-FFF2-40B4-BE49-F238E27FC236}">
                  <a16:creationId xmlns:a16="http://schemas.microsoft.com/office/drawing/2014/main" xmlns="" id="{C4902DF7-C62A-42AD-844D-0B014462688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1638132" y="3827120"/>
              <a:ext cx="186500" cy="163756"/>
            </a:xfrm>
            <a:prstGeom prst="rect">
              <a:avLst/>
            </a:prstGeom>
            <a:effectLst>
              <a:glow rad="38100">
                <a:srgbClr val="FF0000">
                  <a:alpha val="23000"/>
                </a:srgbClr>
              </a:glow>
            </a:effectLst>
          </p:spPr>
        </p:pic>
        <p:pic>
          <p:nvPicPr>
            <p:cNvPr id="96" name="Solo IFN" descr="A picture containing silhouette, night sky&#10;&#10;Description automatically generated">
              <a:extLst>
                <a:ext uri="{FF2B5EF4-FFF2-40B4-BE49-F238E27FC236}">
                  <a16:creationId xmlns:a16="http://schemas.microsoft.com/office/drawing/2014/main" xmlns="" id="{FAB5AC65-AA59-463A-A9EB-227CB89EADA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1359526" y="3739014"/>
              <a:ext cx="186500" cy="163756"/>
            </a:xfrm>
            <a:prstGeom prst="rect">
              <a:avLst/>
            </a:prstGeom>
            <a:effectLst>
              <a:glow rad="38100">
                <a:srgbClr val="FF0000">
                  <a:alpha val="23000"/>
                </a:srgbClr>
              </a:glow>
            </a:effectLst>
          </p:spPr>
        </p:pic>
        <p:pic>
          <p:nvPicPr>
            <p:cNvPr id="97" name="Solo IFN" descr="A picture containing silhouette, night sky&#10;&#10;Description automatically generated">
              <a:extLst>
                <a:ext uri="{FF2B5EF4-FFF2-40B4-BE49-F238E27FC236}">
                  <a16:creationId xmlns:a16="http://schemas.microsoft.com/office/drawing/2014/main" xmlns="" id="{9128C920-3984-4802-A0EE-1F2FD836904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1176170" y="3862839"/>
              <a:ext cx="186500" cy="163756"/>
            </a:xfrm>
            <a:prstGeom prst="rect">
              <a:avLst/>
            </a:prstGeom>
            <a:effectLst>
              <a:glow rad="38100">
                <a:srgbClr val="FF0000">
                  <a:alpha val="23000"/>
                </a:srgbClr>
              </a:glow>
            </a:effectLst>
          </p:spPr>
        </p:pic>
        <p:pic>
          <p:nvPicPr>
            <p:cNvPr id="98" name="Solo IFN" descr="A picture containing silhouette, night sky&#10;&#10;Description automatically generated">
              <a:extLst>
                <a:ext uri="{FF2B5EF4-FFF2-40B4-BE49-F238E27FC236}">
                  <a16:creationId xmlns:a16="http://schemas.microsoft.com/office/drawing/2014/main" xmlns="" id="{E49DFBD7-6097-44FE-BE87-B8388AA04AA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1002339" y="3765207"/>
              <a:ext cx="186500" cy="163756"/>
            </a:xfrm>
            <a:prstGeom prst="rect">
              <a:avLst/>
            </a:prstGeom>
            <a:effectLst>
              <a:glow rad="38100">
                <a:srgbClr val="FF0000">
                  <a:alpha val="23000"/>
                </a:srgbClr>
              </a:glow>
            </a:effectLst>
          </p:spPr>
        </p:pic>
        <p:pic>
          <p:nvPicPr>
            <p:cNvPr id="99" name="Solo IFN" descr="A picture containing silhouette, night sky&#10;&#10;Description automatically generated">
              <a:extLst>
                <a:ext uri="{FF2B5EF4-FFF2-40B4-BE49-F238E27FC236}">
                  <a16:creationId xmlns:a16="http://schemas.microsoft.com/office/drawing/2014/main" xmlns="" id="{8511DBDB-91CE-4B49-B165-6799AC16205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921377" y="3862838"/>
              <a:ext cx="186500" cy="163756"/>
            </a:xfrm>
            <a:prstGeom prst="rect">
              <a:avLst/>
            </a:prstGeom>
            <a:effectLst>
              <a:glow rad="38100">
                <a:srgbClr val="FF0000">
                  <a:alpha val="23000"/>
                </a:srgbClr>
              </a:glow>
            </a:effectLst>
          </p:spPr>
        </p:pic>
        <p:pic>
          <p:nvPicPr>
            <p:cNvPr id="100" name="Solo IFN" descr="A picture containing silhouette, night sky&#10;&#10;Description automatically generated">
              <a:extLst>
                <a:ext uri="{FF2B5EF4-FFF2-40B4-BE49-F238E27FC236}">
                  <a16:creationId xmlns:a16="http://schemas.microsoft.com/office/drawing/2014/main" xmlns="" id="{E826BE14-4D4A-4B8D-B676-1CD36A93327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730876" y="3841406"/>
              <a:ext cx="186500" cy="163756"/>
            </a:xfrm>
            <a:prstGeom prst="rect">
              <a:avLst/>
            </a:prstGeom>
            <a:effectLst>
              <a:glow rad="38100">
                <a:srgbClr val="FF0000">
                  <a:alpha val="23000"/>
                </a:srgbClr>
              </a:glow>
            </a:effectLst>
          </p:spPr>
        </p:pic>
        <p:pic>
          <p:nvPicPr>
            <p:cNvPr id="101" name="Solo IFN" descr="A picture containing silhouette, night sky&#10;&#10;Description automatically generated">
              <a:extLst>
                <a:ext uri="{FF2B5EF4-FFF2-40B4-BE49-F238E27FC236}">
                  <a16:creationId xmlns:a16="http://schemas.microsoft.com/office/drawing/2014/main" xmlns="" id="{00AFA0CA-DCB5-4FA3-ADD9-D8AC3B1B33A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626101" y="4091437"/>
              <a:ext cx="186500" cy="163756"/>
            </a:xfrm>
            <a:prstGeom prst="rect">
              <a:avLst/>
            </a:prstGeom>
            <a:effectLst>
              <a:glow rad="38100">
                <a:srgbClr val="FF0000">
                  <a:alpha val="23000"/>
                </a:srgbClr>
              </a:glow>
            </a:effectLst>
          </p:spPr>
        </p:pic>
        <p:pic>
          <p:nvPicPr>
            <p:cNvPr id="102" name="Solo IFN" descr="A picture containing silhouette, night sky&#10;&#10;Description automatically generated">
              <a:extLst>
                <a:ext uri="{FF2B5EF4-FFF2-40B4-BE49-F238E27FC236}">
                  <a16:creationId xmlns:a16="http://schemas.microsoft.com/office/drawing/2014/main" xmlns="" id="{C0DCCC5D-2BDF-40DA-815C-21081AD4E6B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814219" y="4162874"/>
              <a:ext cx="186500" cy="163756"/>
            </a:xfrm>
            <a:prstGeom prst="rect">
              <a:avLst/>
            </a:prstGeom>
            <a:effectLst>
              <a:glow rad="38100">
                <a:srgbClr val="FF0000">
                  <a:alpha val="23000"/>
                </a:srgbClr>
              </a:glow>
            </a:effectLst>
          </p:spPr>
        </p:pic>
        <p:pic>
          <p:nvPicPr>
            <p:cNvPr id="103" name="Solo IFN" descr="A picture containing silhouette, night sky&#10;&#10;Description automatically generated">
              <a:extLst>
                <a:ext uri="{FF2B5EF4-FFF2-40B4-BE49-F238E27FC236}">
                  <a16:creationId xmlns:a16="http://schemas.microsoft.com/office/drawing/2014/main" xmlns="" id="{4B1401DB-70A9-4289-BCF8-BBDAAE38A97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1269038" y="3574705"/>
              <a:ext cx="186500" cy="163756"/>
            </a:xfrm>
            <a:prstGeom prst="rect">
              <a:avLst/>
            </a:prstGeom>
            <a:effectLst>
              <a:glow rad="38100">
                <a:srgbClr val="FF0000">
                  <a:alpha val="23000"/>
                </a:srgbClr>
              </a:glow>
            </a:effectLst>
          </p:spPr>
        </p:pic>
        <p:pic>
          <p:nvPicPr>
            <p:cNvPr id="104" name="Solo IFN" descr="A picture containing silhouette, night sky&#10;&#10;Description automatically generated">
              <a:extLst>
                <a:ext uri="{FF2B5EF4-FFF2-40B4-BE49-F238E27FC236}">
                  <a16:creationId xmlns:a16="http://schemas.microsoft.com/office/drawing/2014/main" xmlns="" id="{7F66364E-FA80-4E1D-A4D0-E4C040E4680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802313" y="3422305"/>
              <a:ext cx="186500" cy="163756"/>
            </a:xfrm>
            <a:prstGeom prst="rect">
              <a:avLst/>
            </a:prstGeom>
            <a:effectLst>
              <a:glow rad="38100">
                <a:srgbClr val="FF0000">
                  <a:alpha val="23000"/>
                </a:srgbClr>
              </a:glow>
            </a:effectLst>
          </p:spPr>
        </p:pic>
        <p:pic>
          <p:nvPicPr>
            <p:cNvPr id="105" name="Solo IFN" descr="A picture containing silhouette, night sky&#10;&#10;Description automatically generated">
              <a:extLst>
                <a:ext uri="{FF2B5EF4-FFF2-40B4-BE49-F238E27FC236}">
                  <a16:creationId xmlns:a16="http://schemas.microsoft.com/office/drawing/2014/main" xmlns="" id="{AEEDC97E-14D8-46E5-AC55-7B95B27EE727}"/>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1199982" y="3341343"/>
              <a:ext cx="186500" cy="163756"/>
            </a:xfrm>
            <a:prstGeom prst="rect">
              <a:avLst/>
            </a:prstGeom>
            <a:effectLst>
              <a:glow rad="38100">
                <a:srgbClr val="FF0000">
                  <a:alpha val="23000"/>
                </a:srgbClr>
              </a:glow>
            </a:effectLst>
          </p:spPr>
        </p:pic>
        <p:pic>
          <p:nvPicPr>
            <p:cNvPr id="106" name="Solo IFN" descr="A picture containing silhouette, night sky&#10;&#10;Description automatically generated">
              <a:extLst>
                <a:ext uri="{FF2B5EF4-FFF2-40B4-BE49-F238E27FC236}">
                  <a16:creationId xmlns:a16="http://schemas.microsoft.com/office/drawing/2014/main" xmlns="" id="{5AE23B13-2B26-4F83-8625-7C2D6DD0BC4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1374880" y="3215039"/>
              <a:ext cx="186500" cy="163756"/>
            </a:xfrm>
            <a:prstGeom prst="rect">
              <a:avLst/>
            </a:prstGeom>
            <a:effectLst>
              <a:glow rad="38100">
                <a:srgbClr val="FF0000">
                  <a:alpha val="23000"/>
                </a:srgbClr>
              </a:glow>
            </a:effectLst>
          </p:spPr>
        </p:pic>
        <p:pic>
          <p:nvPicPr>
            <p:cNvPr id="107" name="Solo IFN" descr="A picture containing silhouette, night sky&#10;&#10;Description automatically generated">
              <a:extLst>
                <a:ext uri="{FF2B5EF4-FFF2-40B4-BE49-F238E27FC236}">
                  <a16:creationId xmlns:a16="http://schemas.microsoft.com/office/drawing/2014/main" xmlns="" id="{26C019E4-7EFF-4B5B-81A1-C319780E1C8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1827564" y="3235087"/>
              <a:ext cx="186500" cy="163756"/>
            </a:xfrm>
            <a:prstGeom prst="rect">
              <a:avLst/>
            </a:prstGeom>
            <a:effectLst>
              <a:glow rad="38100">
                <a:srgbClr val="FF0000">
                  <a:alpha val="23000"/>
                </a:srgbClr>
              </a:glow>
            </a:effectLst>
          </p:spPr>
        </p:pic>
        <p:pic>
          <p:nvPicPr>
            <p:cNvPr id="108" name="Solo IFN" descr="A picture containing silhouette, night sky&#10;&#10;Description automatically generated">
              <a:extLst>
                <a:ext uri="{FF2B5EF4-FFF2-40B4-BE49-F238E27FC236}">
                  <a16:creationId xmlns:a16="http://schemas.microsoft.com/office/drawing/2014/main" xmlns="" id="{543DEF3C-0E5E-4BEA-AD24-11E04B9EEC5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2083533" y="3248943"/>
              <a:ext cx="186500" cy="163756"/>
            </a:xfrm>
            <a:prstGeom prst="rect">
              <a:avLst/>
            </a:prstGeom>
            <a:effectLst>
              <a:glow rad="38100">
                <a:srgbClr val="FF0000">
                  <a:alpha val="23000"/>
                </a:srgbClr>
              </a:glow>
            </a:effectLst>
          </p:spPr>
        </p:pic>
        <p:pic>
          <p:nvPicPr>
            <p:cNvPr id="109" name="Solo IFN" descr="A picture containing silhouette, night sky&#10;&#10;Description automatically generated">
              <a:extLst>
                <a:ext uri="{FF2B5EF4-FFF2-40B4-BE49-F238E27FC236}">
                  <a16:creationId xmlns:a16="http://schemas.microsoft.com/office/drawing/2014/main" xmlns="" id="{81508D6D-B1B2-476F-A533-4256D9BF91E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2110000" y="2961017"/>
              <a:ext cx="186500" cy="163756"/>
            </a:xfrm>
            <a:prstGeom prst="rect">
              <a:avLst/>
            </a:prstGeom>
            <a:effectLst>
              <a:glow rad="38100">
                <a:srgbClr val="FF0000">
                  <a:alpha val="23000"/>
                </a:srgbClr>
              </a:glow>
            </a:effectLst>
          </p:spPr>
        </p:pic>
        <p:pic>
          <p:nvPicPr>
            <p:cNvPr id="110" name="Solo IFN" descr="A picture containing silhouette, night sky&#10;&#10;Description automatically generated">
              <a:extLst>
                <a:ext uri="{FF2B5EF4-FFF2-40B4-BE49-F238E27FC236}">
                  <a16:creationId xmlns:a16="http://schemas.microsoft.com/office/drawing/2014/main" xmlns="" id="{69C5F4AA-54F1-4045-8848-ACC864C9DC1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1961534" y="3085618"/>
              <a:ext cx="186500" cy="163756"/>
            </a:xfrm>
            <a:prstGeom prst="rect">
              <a:avLst/>
            </a:prstGeom>
            <a:effectLst>
              <a:glow rad="38100">
                <a:srgbClr val="FF0000">
                  <a:alpha val="23000"/>
                </a:srgbClr>
              </a:glow>
            </a:effectLst>
          </p:spPr>
        </p:pic>
        <p:pic>
          <p:nvPicPr>
            <p:cNvPr id="111" name="Solo IFN" descr="A picture containing silhouette, night sky&#10;&#10;Description automatically generated">
              <a:extLst>
                <a:ext uri="{FF2B5EF4-FFF2-40B4-BE49-F238E27FC236}">
                  <a16:creationId xmlns:a16="http://schemas.microsoft.com/office/drawing/2014/main" xmlns="" id="{23249D16-7B4A-4EED-907A-3E953BA3A94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1838589" y="2937273"/>
              <a:ext cx="186500" cy="163756"/>
            </a:xfrm>
            <a:prstGeom prst="rect">
              <a:avLst/>
            </a:prstGeom>
            <a:effectLst>
              <a:glow rad="38100">
                <a:srgbClr val="FF0000">
                  <a:alpha val="23000"/>
                </a:srgbClr>
              </a:glow>
            </a:effectLst>
          </p:spPr>
        </p:pic>
        <p:pic>
          <p:nvPicPr>
            <p:cNvPr id="112" name="Solo IFN" descr="A picture containing silhouette, night sky&#10;&#10;Description automatically generated">
              <a:extLst>
                <a:ext uri="{FF2B5EF4-FFF2-40B4-BE49-F238E27FC236}">
                  <a16:creationId xmlns:a16="http://schemas.microsoft.com/office/drawing/2014/main" xmlns="" id="{3EF7E219-EB72-4655-A40E-424A36B7C9D7}"/>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1659967" y="2890805"/>
              <a:ext cx="186500" cy="163756"/>
            </a:xfrm>
            <a:prstGeom prst="rect">
              <a:avLst/>
            </a:prstGeom>
            <a:effectLst>
              <a:glow rad="38100">
                <a:srgbClr val="FF0000">
                  <a:alpha val="23000"/>
                </a:srgbClr>
              </a:glow>
            </a:effectLst>
          </p:spPr>
        </p:pic>
        <p:pic>
          <p:nvPicPr>
            <p:cNvPr id="113" name="Solo IFN" descr="A picture containing silhouette, night sky&#10;&#10;Description automatically generated">
              <a:extLst>
                <a:ext uri="{FF2B5EF4-FFF2-40B4-BE49-F238E27FC236}">
                  <a16:creationId xmlns:a16="http://schemas.microsoft.com/office/drawing/2014/main" xmlns="" id="{3B3AD5E7-785A-42C3-A0B1-5F298208B7C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1753571" y="3020970"/>
              <a:ext cx="186500" cy="163756"/>
            </a:xfrm>
            <a:prstGeom prst="rect">
              <a:avLst/>
            </a:prstGeom>
            <a:effectLst>
              <a:glow rad="38100">
                <a:srgbClr val="FF0000">
                  <a:alpha val="23000"/>
                </a:srgbClr>
              </a:glow>
            </a:effectLst>
          </p:spPr>
        </p:pic>
        <p:pic>
          <p:nvPicPr>
            <p:cNvPr id="114" name="Solo IFN" descr="A picture containing silhouette, night sky&#10;&#10;Description automatically generated">
              <a:extLst>
                <a:ext uri="{FF2B5EF4-FFF2-40B4-BE49-F238E27FC236}">
                  <a16:creationId xmlns:a16="http://schemas.microsoft.com/office/drawing/2014/main" xmlns="" id="{991CE4F3-EA14-4B1C-B537-DD7AC7F97D5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1475193" y="3054561"/>
              <a:ext cx="186500" cy="163756"/>
            </a:xfrm>
            <a:prstGeom prst="rect">
              <a:avLst/>
            </a:prstGeom>
            <a:effectLst>
              <a:glow rad="38100">
                <a:srgbClr val="FF0000">
                  <a:alpha val="23000"/>
                </a:srgbClr>
              </a:glow>
            </a:effectLst>
          </p:spPr>
        </p:pic>
        <p:pic>
          <p:nvPicPr>
            <p:cNvPr id="115" name="Solo IFN" descr="A picture containing silhouette, night sky&#10;&#10;Description automatically generated">
              <a:extLst>
                <a:ext uri="{FF2B5EF4-FFF2-40B4-BE49-F238E27FC236}">
                  <a16:creationId xmlns:a16="http://schemas.microsoft.com/office/drawing/2014/main" xmlns="" id="{76A5B88B-61C7-44B4-B25F-5CB410321C0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1317592" y="2866509"/>
              <a:ext cx="186500" cy="163756"/>
            </a:xfrm>
            <a:prstGeom prst="rect">
              <a:avLst/>
            </a:prstGeom>
            <a:effectLst>
              <a:glow rad="38100">
                <a:srgbClr val="FF0000">
                  <a:alpha val="23000"/>
                </a:srgbClr>
              </a:glow>
            </a:effectLst>
          </p:spPr>
        </p:pic>
        <p:pic>
          <p:nvPicPr>
            <p:cNvPr id="116" name="Solo IFN" descr="A picture containing silhouette, night sky&#10;&#10;Description automatically generated">
              <a:extLst>
                <a:ext uri="{FF2B5EF4-FFF2-40B4-BE49-F238E27FC236}">
                  <a16:creationId xmlns:a16="http://schemas.microsoft.com/office/drawing/2014/main" xmlns="" id="{DB5AFCC8-CB6E-4CFF-8B59-922B1122EE9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1709694" y="4751397"/>
              <a:ext cx="186500" cy="163756"/>
            </a:xfrm>
            <a:prstGeom prst="rect">
              <a:avLst/>
            </a:prstGeom>
            <a:effectLst>
              <a:glow rad="38100">
                <a:srgbClr val="FF0000">
                  <a:alpha val="23000"/>
                </a:srgbClr>
              </a:glow>
            </a:effectLst>
          </p:spPr>
        </p:pic>
        <p:pic>
          <p:nvPicPr>
            <p:cNvPr id="117" name="Solo IFN" descr="A picture containing silhouette, night sky&#10;&#10;Description automatically generated">
              <a:extLst>
                <a:ext uri="{FF2B5EF4-FFF2-40B4-BE49-F238E27FC236}">
                  <a16:creationId xmlns:a16="http://schemas.microsoft.com/office/drawing/2014/main" xmlns="" id="{B07C9A90-2217-4C08-AF54-9B20F5695AB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2110000" y="4521904"/>
              <a:ext cx="186500" cy="163756"/>
            </a:xfrm>
            <a:prstGeom prst="rect">
              <a:avLst/>
            </a:prstGeom>
            <a:effectLst>
              <a:glow rad="38100">
                <a:srgbClr val="FF0000">
                  <a:alpha val="23000"/>
                </a:srgbClr>
              </a:glow>
            </a:effectLst>
          </p:spPr>
        </p:pic>
        <p:pic>
          <p:nvPicPr>
            <p:cNvPr id="118" name="Solo IFN" descr="A picture containing silhouette, night sky&#10;&#10;Description automatically generated">
              <a:extLst>
                <a:ext uri="{FF2B5EF4-FFF2-40B4-BE49-F238E27FC236}">
                  <a16:creationId xmlns:a16="http://schemas.microsoft.com/office/drawing/2014/main" xmlns="" id="{6DB08BE6-E32A-4557-A9CA-CF84CB00FB9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2204393" y="2608042"/>
              <a:ext cx="186500" cy="163756"/>
            </a:xfrm>
            <a:prstGeom prst="rect">
              <a:avLst/>
            </a:prstGeom>
            <a:effectLst>
              <a:glow rad="38100">
                <a:srgbClr val="FF0000">
                  <a:alpha val="23000"/>
                </a:srgbClr>
              </a:glow>
            </a:effectLst>
          </p:spPr>
        </p:pic>
        <p:pic>
          <p:nvPicPr>
            <p:cNvPr id="119" name="Solo IFN" descr="A picture containing silhouette, night sky&#10;&#10;Description automatically generated">
              <a:extLst>
                <a:ext uri="{FF2B5EF4-FFF2-40B4-BE49-F238E27FC236}">
                  <a16:creationId xmlns:a16="http://schemas.microsoft.com/office/drawing/2014/main" xmlns="" id="{96BCF839-5C60-4841-A324-C9B4A70098F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907469" y="2374473"/>
              <a:ext cx="186500" cy="163756"/>
            </a:xfrm>
            <a:prstGeom prst="rect">
              <a:avLst/>
            </a:prstGeom>
            <a:effectLst>
              <a:glow rad="38100">
                <a:srgbClr val="FF0000">
                  <a:alpha val="23000"/>
                </a:srgbClr>
              </a:glow>
            </a:effectLst>
          </p:spPr>
        </p:pic>
        <p:pic>
          <p:nvPicPr>
            <p:cNvPr id="120" name="Solo IFN" descr="A picture containing silhouette, night sky&#10;&#10;Description automatically generated">
              <a:extLst>
                <a:ext uri="{FF2B5EF4-FFF2-40B4-BE49-F238E27FC236}">
                  <a16:creationId xmlns:a16="http://schemas.microsoft.com/office/drawing/2014/main" xmlns="" id="{FD7F7BAB-22CD-4F49-999A-8C21A55D3DB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959217" y="2717744"/>
              <a:ext cx="186500" cy="163756"/>
            </a:xfrm>
            <a:prstGeom prst="rect">
              <a:avLst/>
            </a:prstGeom>
            <a:effectLst>
              <a:glow rad="38100">
                <a:srgbClr val="FF0000">
                  <a:alpha val="23000"/>
                </a:srgbClr>
              </a:glow>
            </a:effectLst>
          </p:spPr>
        </p:pic>
        <p:pic>
          <p:nvPicPr>
            <p:cNvPr id="121" name="Solo IFN" descr="A picture containing silhouette, night sky&#10;&#10;Description automatically generated">
              <a:extLst>
                <a:ext uri="{FF2B5EF4-FFF2-40B4-BE49-F238E27FC236}">
                  <a16:creationId xmlns:a16="http://schemas.microsoft.com/office/drawing/2014/main" xmlns="" id="{0FFB466E-3719-47AC-9D76-6DC03EB7D19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1083767" y="3089432"/>
              <a:ext cx="186500" cy="163756"/>
            </a:xfrm>
            <a:prstGeom prst="rect">
              <a:avLst/>
            </a:prstGeom>
            <a:effectLst>
              <a:glow rad="38100">
                <a:srgbClr val="FF0000">
                  <a:alpha val="23000"/>
                </a:srgbClr>
              </a:glow>
            </a:effectLst>
          </p:spPr>
        </p:pic>
        <p:pic>
          <p:nvPicPr>
            <p:cNvPr id="122" name="Solo IFN" descr="A picture containing silhouette, night sky&#10;&#10;Description automatically generated">
              <a:extLst>
                <a:ext uri="{FF2B5EF4-FFF2-40B4-BE49-F238E27FC236}">
                  <a16:creationId xmlns:a16="http://schemas.microsoft.com/office/drawing/2014/main" xmlns="" id="{0CF2F5F6-25CA-4CD6-9A9C-84B1A1C8FCC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0657" t="42757" r="36359" b="36793"/>
            <a:stretch/>
          </p:blipFill>
          <p:spPr>
            <a:xfrm>
              <a:off x="-1329252" y="5201616"/>
              <a:ext cx="186500" cy="163756"/>
            </a:xfrm>
            <a:prstGeom prst="rect">
              <a:avLst/>
            </a:prstGeom>
            <a:effectLst>
              <a:glow rad="38100">
                <a:srgbClr val="FF0000">
                  <a:alpha val="23000"/>
                </a:srgbClr>
              </a:glow>
            </a:effectLst>
          </p:spPr>
        </p:pic>
      </p:grpSp>
      <p:sp>
        <p:nvSpPr>
          <p:cNvPr id="123" name="Rectangle: Rounded Corners 122">
            <a:extLst>
              <a:ext uri="{FF2B5EF4-FFF2-40B4-BE49-F238E27FC236}">
                <a16:creationId xmlns:a16="http://schemas.microsoft.com/office/drawing/2014/main" xmlns="" id="{B76D72AB-7E19-418A-81DB-75A94F9D3301}"/>
              </a:ext>
            </a:extLst>
          </p:cNvPr>
          <p:cNvSpPr/>
          <p:nvPr/>
        </p:nvSpPr>
        <p:spPr>
          <a:xfrm>
            <a:off x="5248902" y="3335214"/>
            <a:ext cx="1829561" cy="540760"/>
          </a:xfrm>
          <a:prstGeom prst="roundRect">
            <a:avLst>
              <a:gd name="adj" fmla="val 50000"/>
            </a:avLst>
          </a:prstGeom>
          <a:solidFill>
            <a:schemeClr val="bg1"/>
          </a:solidFill>
          <a:ln w="63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4" name="TextBox 123">
            <a:extLst>
              <a:ext uri="{FF2B5EF4-FFF2-40B4-BE49-F238E27FC236}">
                <a16:creationId xmlns:a16="http://schemas.microsoft.com/office/drawing/2014/main" xmlns="" id="{9DC6261D-E244-4012-B4A6-D307DCCC8B92}"/>
              </a:ext>
            </a:extLst>
          </p:cNvPr>
          <p:cNvSpPr txBox="1"/>
          <p:nvPr/>
        </p:nvSpPr>
        <p:spPr>
          <a:xfrm>
            <a:off x="5457142" y="3450730"/>
            <a:ext cx="146270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ИФН типа </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a:t>
            </a:r>
            <a:endParaRPr kumimoji="0" lang="en-IN"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25" name="Solo AB">
            <a:extLst>
              <a:ext uri="{FF2B5EF4-FFF2-40B4-BE49-F238E27FC236}">
                <a16:creationId xmlns:a16="http://schemas.microsoft.com/office/drawing/2014/main" xmlns="" id="{0E35A2E1-C0D3-43C7-B0C4-C66DC6F4D0B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663526" y="4463231"/>
            <a:ext cx="241893" cy="318859"/>
          </a:xfrm>
          <a:prstGeom prst="rect">
            <a:avLst/>
          </a:prstGeom>
        </p:spPr>
      </p:pic>
      <p:pic>
        <p:nvPicPr>
          <p:cNvPr id="126" name="Immune Complex 1" descr="Icon&#10;&#10;Description automatically generated">
            <a:extLst>
              <a:ext uri="{FF2B5EF4-FFF2-40B4-BE49-F238E27FC236}">
                <a16:creationId xmlns:a16="http://schemas.microsoft.com/office/drawing/2014/main" xmlns="" id="{68A732D6-099B-4DDE-9D84-C63E50657DE3}"/>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15355" t="11972" r="17290" b="20968"/>
          <a:stretch/>
        </p:blipFill>
        <p:spPr>
          <a:xfrm>
            <a:off x="8870826" y="4034378"/>
            <a:ext cx="886636" cy="882754"/>
          </a:xfrm>
          <a:prstGeom prst="rect">
            <a:avLst/>
          </a:prstGeom>
        </p:spPr>
      </p:pic>
      <p:grpSp>
        <p:nvGrpSpPr>
          <p:cNvPr id="127" name="Auto AB Batch">
            <a:extLst>
              <a:ext uri="{FF2B5EF4-FFF2-40B4-BE49-F238E27FC236}">
                <a16:creationId xmlns:a16="http://schemas.microsoft.com/office/drawing/2014/main" xmlns="" id="{64BDA07D-683C-4687-AD53-6D95301AE2E5}"/>
              </a:ext>
            </a:extLst>
          </p:cNvPr>
          <p:cNvGrpSpPr/>
          <p:nvPr/>
        </p:nvGrpSpPr>
        <p:grpSpPr>
          <a:xfrm>
            <a:off x="8072096" y="4629444"/>
            <a:ext cx="1157937" cy="1272688"/>
            <a:chOff x="7885289" y="4684887"/>
            <a:chExt cx="1212857" cy="1333050"/>
          </a:xfrm>
        </p:grpSpPr>
        <p:pic>
          <p:nvPicPr>
            <p:cNvPr id="128" name="Picture 127" descr="Text&#10;&#10;Description automatically generated with low confidence">
              <a:extLst>
                <a:ext uri="{FF2B5EF4-FFF2-40B4-BE49-F238E27FC236}">
                  <a16:creationId xmlns:a16="http://schemas.microsoft.com/office/drawing/2014/main" xmlns="" id="{BE637ECF-04E2-45D1-B287-D0A0814BD597}"/>
                </a:ext>
              </a:extLst>
            </p:cNvPr>
            <p:cNvPicPr>
              <a:picLocks noChangeAspect="1"/>
            </p:cNvPicPr>
            <p:nvPr/>
          </p:nvPicPr>
          <p:blipFill rotWithShape="1">
            <a:blip r:embed="rId45" cstate="print">
              <a:extLst>
                <a:ext uri="{28A0092B-C50C-407E-A947-70E740481C1C}">
                  <a14:useLocalDpi xmlns:a14="http://schemas.microsoft.com/office/drawing/2010/main" val="0"/>
                </a:ext>
              </a:extLst>
            </a:blip>
            <a:srcRect l="-1257" t="34207" r="59083" b="-1852"/>
            <a:stretch/>
          </p:blipFill>
          <p:spPr>
            <a:xfrm>
              <a:off x="7885289" y="4684887"/>
              <a:ext cx="1212857" cy="1128891"/>
            </a:xfrm>
            <a:prstGeom prst="rect">
              <a:avLst/>
            </a:prstGeom>
          </p:spPr>
        </p:pic>
        <p:pic>
          <p:nvPicPr>
            <p:cNvPr id="129" name="Solo AB">
              <a:extLst>
                <a:ext uri="{FF2B5EF4-FFF2-40B4-BE49-F238E27FC236}">
                  <a16:creationId xmlns:a16="http://schemas.microsoft.com/office/drawing/2014/main" xmlns="" id="{55997B40-36AC-41AB-AF85-C0BD67A8CDC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861295">
              <a:off x="8407399" y="5683955"/>
              <a:ext cx="253366" cy="333982"/>
            </a:xfrm>
            <a:prstGeom prst="rect">
              <a:avLst/>
            </a:prstGeom>
          </p:spPr>
        </p:pic>
      </p:grpSp>
      <p:pic>
        <p:nvPicPr>
          <p:cNvPr id="130" name="Complement batch 1" descr="A picture containing blur&#10;&#10;Description automatically generated">
            <a:extLst>
              <a:ext uri="{FF2B5EF4-FFF2-40B4-BE49-F238E27FC236}">
                <a16:creationId xmlns:a16="http://schemas.microsoft.com/office/drawing/2014/main" xmlns="" id="{09BF9BCE-159C-45C6-876B-B1E8FEB6CDB4}"/>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t="31967" b="21255"/>
          <a:stretch/>
        </p:blipFill>
        <p:spPr>
          <a:xfrm rot="14558040">
            <a:off x="2351938" y="3863717"/>
            <a:ext cx="1208741" cy="442912"/>
          </a:xfrm>
          <a:prstGeom prst="rect">
            <a:avLst/>
          </a:prstGeom>
        </p:spPr>
      </p:pic>
      <p:pic>
        <p:nvPicPr>
          <p:cNvPr id="131" name="Complement batch 2" descr="A picture containing pool ball, blur&#10;&#10;Description automatically generated">
            <a:extLst>
              <a:ext uri="{FF2B5EF4-FFF2-40B4-BE49-F238E27FC236}">
                <a16:creationId xmlns:a16="http://schemas.microsoft.com/office/drawing/2014/main" xmlns="" id="{DFA58828-200E-4B10-BA67-95BD61B8A97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0130" b="38026"/>
          <a:stretch/>
        </p:blipFill>
        <p:spPr>
          <a:xfrm>
            <a:off x="1565973" y="2451880"/>
            <a:ext cx="451845" cy="542794"/>
          </a:xfrm>
          <a:prstGeom prst="rect">
            <a:avLst/>
          </a:prstGeom>
        </p:spPr>
      </p:pic>
      <p:grpSp>
        <p:nvGrpSpPr>
          <p:cNvPr id="132" name="Group 131">
            <a:extLst>
              <a:ext uri="{FF2B5EF4-FFF2-40B4-BE49-F238E27FC236}">
                <a16:creationId xmlns:a16="http://schemas.microsoft.com/office/drawing/2014/main" xmlns="" id="{9CAC8469-2B9C-444C-BE3E-D5EE38D8304D}"/>
              </a:ext>
            </a:extLst>
          </p:cNvPr>
          <p:cNvGrpSpPr/>
          <p:nvPr/>
        </p:nvGrpSpPr>
        <p:grpSpPr>
          <a:xfrm>
            <a:off x="5786120" y="4665980"/>
            <a:ext cx="2123901" cy="1379713"/>
            <a:chOff x="5786120" y="4665980"/>
            <a:chExt cx="2123901" cy="1379713"/>
          </a:xfrm>
        </p:grpSpPr>
        <p:pic>
          <p:nvPicPr>
            <p:cNvPr id="133" name="Complement batch 2" descr="A picture containing pool ball, blur&#10;&#10;Description automatically generated">
              <a:extLst>
                <a:ext uri="{FF2B5EF4-FFF2-40B4-BE49-F238E27FC236}">
                  <a16:creationId xmlns:a16="http://schemas.microsoft.com/office/drawing/2014/main" xmlns="" id="{722476BF-1413-4020-A2CC-666A4E148FA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7409" t="77692"/>
            <a:stretch/>
          </p:blipFill>
          <p:spPr>
            <a:xfrm rot="12420846">
              <a:off x="7123069" y="5649140"/>
              <a:ext cx="295285" cy="195386"/>
            </a:xfrm>
            <a:prstGeom prst="rect">
              <a:avLst/>
            </a:prstGeom>
          </p:spPr>
        </p:pic>
        <p:pic>
          <p:nvPicPr>
            <p:cNvPr id="134" name="Complement batch 2" descr="A picture containing pool ball, blur&#10;&#10;Description automatically generated">
              <a:extLst>
                <a:ext uri="{FF2B5EF4-FFF2-40B4-BE49-F238E27FC236}">
                  <a16:creationId xmlns:a16="http://schemas.microsoft.com/office/drawing/2014/main" xmlns="" id="{4701057B-745F-4AB8-A6FC-89B085299D5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7409" t="77692"/>
            <a:stretch/>
          </p:blipFill>
          <p:spPr>
            <a:xfrm rot="12420846">
              <a:off x="7614736" y="5667427"/>
              <a:ext cx="295285" cy="195386"/>
            </a:xfrm>
            <a:prstGeom prst="rect">
              <a:avLst/>
            </a:prstGeom>
          </p:spPr>
        </p:pic>
        <p:pic>
          <p:nvPicPr>
            <p:cNvPr id="135" name="Complement batch 2" descr="A picture containing pool ball, blur&#10;&#10;Description automatically generated">
              <a:extLst>
                <a:ext uri="{FF2B5EF4-FFF2-40B4-BE49-F238E27FC236}">
                  <a16:creationId xmlns:a16="http://schemas.microsoft.com/office/drawing/2014/main" xmlns="" id="{1DD73A1A-C02F-4975-B146-865DB12AC83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7409" t="77692"/>
            <a:stretch/>
          </p:blipFill>
          <p:spPr>
            <a:xfrm rot="12420846">
              <a:off x="7361751" y="5850307"/>
              <a:ext cx="295285" cy="195386"/>
            </a:xfrm>
            <a:prstGeom prst="rect">
              <a:avLst/>
            </a:prstGeom>
          </p:spPr>
        </p:pic>
        <p:pic>
          <p:nvPicPr>
            <p:cNvPr id="136" name="Complement batch 2" descr="A picture containing pool ball, blur&#10;&#10;Description automatically generated">
              <a:extLst>
                <a:ext uri="{FF2B5EF4-FFF2-40B4-BE49-F238E27FC236}">
                  <a16:creationId xmlns:a16="http://schemas.microsoft.com/office/drawing/2014/main" xmlns="" id="{EB9D66D9-63F5-4E1A-A3D5-BF59CB5287C5}"/>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7409" t="77692"/>
            <a:stretch/>
          </p:blipFill>
          <p:spPr>
            <a:xfrm rot="12420846">
              <a:off x="6593657" y="5575987"/>
              <a:ext cx="295285" cy="195386"/>
            </a:xfrm>
            <a:prstGeom prst="rect">
              <a:avLst/>
            </a:prstGeom>
          </p:spPr>
        </p:pic>
        <p:pic>
          <p:nvPicPr>
            <p:cNvPr id="137" name="Complement batch 2" descr="A picture containing pool ball, blur&#10;&#10;Description automatically generated">
              <a:extLst>
                <a:ext uri="{FF2B5EF4-FFF2-40B4-BE49-F238E27FC236}">
                  <a16:creationId xmlns:a16="http://schemas.microsoft.com/office/drawing/2014/main" xmlns="" id="{70E14F31-0EAE-4E44-9832-4AB327D7132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5825" t="9281" r="2869" b="69839"/>
            <a:stretch/>
          </p:blipFill>
          <p:spPr>
            <a:xfrm>
              <a:off x="6537961" y="5666740"/>
              <a:ext cx="193040" cy="182880"/>
            </a:xfrm>
            <a:prstGeom prst="rect">
              <a:avLst/>
            </a:prstGeom>
          </p:spPr>
        </p:pic>
        <p:pic>
          <p:nvPicPr>
            <p:cNvPr id="138" name="Complement batch 2" descr="A picture containing pool ball, blur&#10;&#10;Description automatically generated">
              <a:extLst>
                <a:ext uri="{FF2B5EF4-FFF2-40B4-BE49-F238E27FC236}">
                  <a16:creationId xmlns:a16="http://schemas.microsoft.com/office/drawing/2014/main" xmlns="" id="{2436B401-4DB8-4428-8642-192B26F22F7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1716" t="19141" r="26978" b="59979"/>
            <a:stretch/>
          </p:blipFill>
          <p:spPr>
            <a:xfrm>
              <a:off x="7000240" y="5613400"/>
              <a:ext cx="193040" cy="182880"/>
            </a:xfrm>
            <a:prstGeom prst="rect">
              <a:avLst/>
            </a:prstGeom>
          </p:spPr>
        </p:pic>
        <p:pic>
          <p:nvPicPr>
            <p:cNvPr id="139" name="Complement batch 2" descr="A picture containing pool ball, blur&#10;&#10;Description automatically generated">
              <a:extLst>
                <a:ext uri="{FF2B5EF4-FFF2-40B4-BE49-F238E27FC236}">
                  <a16:creationId xmlns:a16="http://schemas.microsoft.com/office/drawing/2014/main" xmlns="" id="{9D1BE88A-690C-4E1F-8C71-71DEC3EE4C7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1716" t="19141" r="26978" b="59979"/>
            <a:stretch/>
          </p:blipFill>
          <p:spPr>
            <a:xfrm>
              <a:off x="7467600" y="5613400"/>
              <a:ext cx="193040" cy="182880"/>
            </a:xfrm>
            <a:prstGeom prst="rect">
              <a:avLst/>
            </a:prstGeom>
          </p:spPr>
        </p:pic>
        <p:pic>
          <p:nvPicPr>
            <p:cNvPr id="140" name="Complement batch 2" descr="A picture containing pool ball, blur&#10;&#10;Description automatically generated">
              <a:extLst>
                <a:ext uri="{FF2B5EF4-FFF2-40B4-BE49-F238E27FC236}">
                  <a16:creationId xmlns:a16="http://schemas.microsoft.com/office/drawing/2014/main" xmlns="" id="{93CD4D5C-6B34-4C4C-B1BC-76E4DFF9153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5825" t="9281" r="2869" b="69839"/>
            <a:stretch/>
          </p:blipFill>
          <p:spPr>
            <a:xfrm>
              <a:off x="5786120" y="4665980"/>
              <a:ext cx="193040" cy="182880"/>
            </a:xfrm>
            <a:prstGeom prst="rect">
              <a:avLst/>
            </a:prstGeom>
          </p:spPr>
        </p:pic>
        <p:pic>
          <p:nvPicPr>
            <p:cNvPr id="141" name="Complement batch 2" descr="A picture containing pool ball, blur&#10;&#10;Description automatically generated">
              <a:extLst>
                <a:ext uri="{FF2B5EF4-FFF2-40B4-BE49-F238E27FC236}">
                  <a16:creationId xmlns:a16="http://schemas.microsoft.com/office/drawing/2014/main" xmlns="" id="{2EAC0633-124A-44F9-97D5-306573A16B7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1716" t="19141" r="26978" b="59979"/>
            <a:stretch/>
          </p:blipFill>
          <p:spPr>
            <a:xfrm>
              <a:off x="5913120" y="5090160"/>
              <a:ext cx="193040" cy="182880"/>
            </a:xfrm>
            <a:prstGeom prst="rect">
              <a:avLst/>
            </a:prstGeom>
          </p:spPr>
        </p:pic>
      </p:grpSp>
      <p:sp>
        <p:nvSpPr>
          <p:cNvPr id="142" name="TextBox 141">
            <a:extLst>
              <a:ext uri="{FF2B5EF4-FFF2-40B4-BE49-F238E27FC236}">
                <a16:creationId xmlns:a16="http://schemas.microsoft.com/office/drawing/2014/main" xmlns="" id="{4CA4B8B2-87CB-474F-8EAE-09D26A30AE83}"/>
              </a:ext>
            </a:extLst>
          </p:cNvPr>
          <p:cNvSpPr txBox="1"/>
          <p:nvPr/>
        </p:nvSpPr>
        <p:spPr>
          <a:xfrm>
            <a:off x="2639379" y="3274951"/>
            <a:ext cx="3098083" cy="646331"/>
          </a:xfrm>
          <a:prstGeom prst="rect">
            <a:avLst/>
          </a:prstGeom>
          <a:noFill/>
        </p:spPr>
        <p:txBody>
          <a:bodyPr wrap="square" rtlCol="0">
            <a:spAutoFit/>
          </a:bodyPr>
          <a:lstStyle/>
          <a:p>
            <a:pPr algn="ctr"/>
            <a:r>
              <a:rPr lang="ru-RU" b="1" dirty="0">
                <a:solidFill>
                  <a:schemeClr val="tx1">
                    <a:lumMod val="50000"/>
                    <a:lumOff val="50000"/>
                  </a:schemeClr>
                </a:solidFill>
              </a:rPr>
              <a:t>ВРОЖДЕННЫЙ ИММУНИТЕТ</a:t>
            </a:r>
            <a:endParaRPr lang="en-US" b="1" dirty="0">
              <a:solidFill>
                <a:schemeClr val="tx1">
                  <a:lumMod val="50000"/>
                  <a:lumOff val="50000"/>
                </a:schemeClr>
              </a:solidFill>
            </a:endParaRPr>
          </a:p>
        </p:txBody>
      </p:sp>
      <p:sp>
        <p:nvSpPr>
          <p:cNvPr id="143" name="TextBox 142">
            <a:extLst>
              <a:ext uri="{FF2B5EF4-FFF2-40B4-BE49-F238E27FC236}">
                <a16:creationId xmlns:a16="http://schemas.microsoft.com/office/drawing/2014/main" xmlns="" id="{20551B28-306B-4D61-9F94-10D93617EC2A}"/>
              </a:ext>
            </a:extLst>
          </p:cNvPr>
          <p:cNvSpPr txBox="1"/>
          <p:nvPr/>
        </p:nvSpPr>
        <p:spPr>
          <a:xfrm>
            <a:off x="6896493" y="3232790"/>
            <a:ext cx="3098083" cy="646331"/>
          </a:xfrm>
          <a:prstGeom prst="rect">
            <a:avLst/>
          </a:prstGeom>
          <a:noFill/>
        </p:spPr>
        <p:txBody>
          <a:bodyPr wrap="square" rtlCol="0">
            <a:spAutoFit/>
          </a:bodyPr>
          <a:lstStyle/>
          <a:p>
            <a:pPr algn="ctr"/>
            <a:r>
              <a:rPr lang="ru-RU" b="1" dirty="0">
                <a:solidFill>
                  <a:schemeClr val="tx1">
                    <a:lumMod val="50000"/>
                    <a:lumOff val="50000"/>
                  </a:schemeClr>
                </a:solidFill>
              </a:rPr>
              <a:t>АДАПТИВНЫЙ ИММУНИТЕТ</a:t>
            </a:r>
            <a:endParaRPr lang="en-US" b="1" dirty="0">
              <a:solidFill>
                <a:schemeClr val="tx1">
                  <a:lumMod val="50000"/>
                  <a:lumOff val="50000"/>
                </a:schemeClr>
              </a:solidFill>
            </a:endParaRPr>
          </a:p>
        </p:txBody>
      </p:sp>
      <p:sp>
        <p:nvSpPr>
          <p:cNvPr id="145" name="Rectangle 144">
            <a:extLst>
              <a:ext uri="{FF2B5EF4-FFF2-40B4-BE49-F238E27FC236}">
                <a16:creationId xmlns:a16="http://schemas.microsoft.com/office/drawing/2014/main" xmlns="" id="{029D98DF-A7E0-4B06-89B1-E47279F4559F}"/>
              </a:ext>
            </a:extLst>
          </p:cNvPr>
          <p:cNvSpPr/>
          <p:nvPr/>
        </p:nvSpPr>
        <p:spPr>
          <a:xfrm>
            <a:off x="4862412" y="4526590"/>
            <a:ext cx="725268" cy="182880"/>
          </a:xfrm>
          <a:prstGeom prst="rect">
            <a:avLst/>
          </a:prstGeom>
          <a:solidFill>
            <a:srgbClr val="D6E2DF"/>
          </a:solidFill>
          <a:ln w="19050" cap="rnd" cmpd="sng" algn="ctr">
            <a:noFill/>
            <a:prstDash val="solid"/>
          </a:ln>
          <a:effectLst/>
          <a:extLst>
            <a:ext uri="{91240B29-F687-4F45-9708-019B960494DF}">
              <a14:hiddenLine xmlns:a14="http://schemas.microsoft.com/office/drawing/2010/main" w="19050" cap="rnd"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TextBox 143">
            <a:extLst>
              <a:ext uri="{FF2B5EF4-FFF2-40B4-BE49-F238E27FC236}">
                <a16:creationId xmlns:a16="http://schemas.microsoft.com/office/drawing/2014/main" xmlns="" id="{C58EA63C-779D-4FAB-BA26-5347E2C210EC}"/>
              </a:ext>
            </a:extLst>
          </p:cNvPr>
          <p:cNvSpPr txBox="1"/>
          <p:nvPr/>
        </p:nvSpPr>
        <p:spPr>
          <a:xfrm>
            <a:off x="4584824" y="4425448"/>
            <a:ext cx="1051891" cy="261610"/>
          </a:xfrm>
          <a:prstGeom prst="rect">
            <a:avLst/>
          </a:prstGeom>
          <a:noFill/>
        </p:spPr>
        <p:txBody>
          <a:bodyPr wrap="none" rtlCol="0">
            <a:spAutoFit/>
          </a:bodyPr>
          <a:lstStyle/>
          <a:p>
            <a:pPr algn="ctr"/>
            <a:r>
              <a:rPr lang="ru-RU" sz="1100" b="1" dirty="0"/>
              <a:t>Комплемент</a:t>
            </a:r>
            <a:endParaRPr lang="en-US" sz="1100" b="1" dirty="0"/>
          </a:p>
        </p:txBody>
      </p:sp>
      <p:sp>
        <p:nvSpPr>
          <p:cNvPr id="147" name="Title 1">
            <a:extLst>
              <a:ext uri="{FF2B5EF4-FFF2-40B4-BE49-F238E27FC236}">
                <a16:creationId xmlns:a16="http://schemas.microsoft.com/office/drawing/2014/main" xmlns="" id="{7D5A1F5F-3C0E-4C86-9472-4DC38011D2A0}"/>
              </a:ext>
            </a:extLst>
          </p:cNvPr>
          <p:cNvSpPr txBox="1">
            <a:spLocks/>
          </p:cNvSpPr>
          <p:nvPr/>
        </p:nvSpPr>
        <p:spPr bwMode="gray">
          <a:xfrm>
            <a:off x="41058" y="193242"/>
            <a:ext cx="10367976" cy="753424"/>
          </a:xfrm>
          <a:prstGeom prst="rect">
            <a:avLst/>
          </a:prstGeom>
        </p:spPr>
        <p:txBody>
          <a:bodyPr vert="horz" lIns="91440" tIns="45720" rIns="91440" bIns="45720" rtlCol="0" anchor="ctr">
            <a:noAutofit/>
          </a:bodyPr>
          <a:lstStyle>
            <a:defPPr>
              <a:defRPr lang="en-US"/>
            </a:defPPr>
            <a:lvl1pPr algn="ctr">
              <a:spcBef>
                <a:spcPct val="0"/>
              </a:spcBef>
              <a:buNone/>
              <a:defRPr sz="2400" b="1" i="0">
                <a:solidFill>
                  <a:srgbClr val="5E2D5F"/>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ru-RU" sz="2000" dirty="0"/>
              <a:t>Продолжающееся накопление иммунных комплексов способствует усилению воспаления и еще большему повреждению тканей</a:t>
            </a:r>
            <a:r>
              <a:rPr lang="en-US" sz="2000" baseline="30000" dirty="0"/>
              <a:t>1-3</a:t>
            </a:r>
          </a:p>
        </p:txBody>
      </p:sp>
      <p:sp>
        <p:nvSpPr>
          <p:cNvPr id="166" name="Rectangle 165">
            <a:extLst>
              <a:ext uri="{FF2B5EF4-FFF2-40B4-BE49-F238E27FC236}">
                <a16:creationId xmlns:a16="http://schemas.microsoft.com/office/drawing/2014/main" xmlns="" id="{1ED92EF7-8601-434F-9EA2-0F3C1BAC5E33}"/>
              </a:ext>
            </a:extLst>
          </p:cNvPr>
          <p:cNvSpPr/>
          <p:nvPr/>
        </p:nvSpPr>
        <p:spPr>
          <a:xfrm>
            <a:off x="8319240" y="4904267"/>
            <a:ext cx="929530" cy="110326"/>
          </a:xfrm>
          <a:prstGeom prst="rect">
            <a:avLst/>
          </a:prstGeom>
          <a:solidFill>
            <a:srgbClr val="EBEEDB"/>
          </a:solidFill>
          <a:ln w="19050" cap="rnd" cmpd="sng" algn="ctr">
            <a:noFill/>
            <a:prstDash val="solid"/>
          </a:ln>
          <a:effectLst/>
          <a:extLst>
            <a:ext uri="{91240B29-F687-4F45-9708-019B960494DF}">
              <a14:hiddenLine xmlns:a14="http://schemas.microsoft.com/office/drawing/2010/main" w="19050" cap="rnd"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TextBox 166">
            <a:extLst>
              <a:ext uri="{FF2B5EF4-FFF2-40B4-BE49-F238E27FC236}">
                <a16:creationId xmlns:a16="http://schemas.microsoft.com/office/drawing/2014/main" xmlns="" id="{DC4396C5-AAC9-4DF6-A2F1-97500571457F}"/>
              </a:ext>
            </a:extLst>
          </p:cNvPr>
          <p:cNvSpPr txBox="1"/>
          <p:nvPr/>
        </p:nvSpPr>
        <p:spPr>
          <a:xfrm>
            <a:off x="8231014" y="4905769"/>
            <a:ext cx="1208985" cy="261610"/>
          </a:xfrm>
          <a:prstGeom prst="rect">
            <a:avLst/>
          </a:prstGeom>
          <a:noFill/>
        </p:spPr>
        <p:txBody>
          <a:bodyPr wrap="none" rtlCol="0">
            <a:spAutoFit/>
          </a:bodyPr>
          <a:lstStyle/>
          <a:p>
            <a:pPr algn="ctr"/>
            <a:r>
              <a:rPr lang="ru-RU" sz="1100" b="1" dirty="0"/>
              <a:t>Аутоантитела</a:t>
            </a:r>
            <a:endParaRPr lang="en-US" sz="1100" b="1" dirty="0"/>
          </a:p>
        </p:txBody>
      </p:sp>
    </p:spTree>
    <p:extLst>
      <p:ext uri="{BB962C8B-B14F-4D97-AF65-F5344CB8AC3E}">
        <p14:creationId xmlns:p14="http://schemas.microsoft.com/office/powerpoint/2010/main" val="1778137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Заголовок 1">
            <a:extLst>
              <a:ext uri="{FF2B5EF4-FFF2-40B4-BE49-F238E27FC236}">
                <a16:creationId xmlns:a16="http://schemas.microsoft.com/office/drawing/2014/main" xmlns="" id="{3D0FFF20-AE9C-DF03-E291-A2BA2297D3EA}"/>
              </a:ext>
            </a:extLst>
          </p:cNvPr>
          <p:cNvSpPr>
            <a:spLocks noGrp="1"/>
          </p:cNvSpPr>
          <p:nvPr>
            <p:ph type="title"/>
          </p:nvPr>
        </p:nvSpPr>
        <p:spPr/>
        <p:txBody>
          <a:bodyPr>
            <a:normAutofit fontScale="90000"/>
          </a:bodyPr>
          <a:lstStyle/>
          <a:p>
            <a:r>
              <a:rPr lang="ru-RU" altLang="ru-RU" sz="3200" b="1" i="1" dirty="0"/>
              <a:t>Диагностика системной красной волчанки</a:t>
            </a:r>
          </a:p>
        </p:txBody>
      </p:sp>
      <p:sp>
        <p:nvSpPr>
          <p:cNvPr id="3" name="Скругленный прямоугольник 2">
            <a:extLst>
              <a:ext uri="{FF2B5EF4-FFF2-40B4-BE49-F238E27FC236}">
                <a16:creationId xmlns:a16="http://schemas.microsoft.com/office/drawing/2014/main" xmlns="" id="{D81E9AC9-BD47-5004-E794-901EF046B525}"/>
              </a:ext>
            </a:extLst>
          </p:cNvPr>
          <p:cNvSpPr/>
          <p:nvPr/>
        </p:nvSpPr>
        <p:spPr>
          <a:xfrm>
            <a:off x="4656139" y="2193925"/>
            <a:ext cx="5132387"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3600" b="1" dirty="0"/>
              <a:t>Клиническая</a:t>
            </a:r>
          </a:p>
        </p:txBody>
      </p:sp>
      <p:sp>
        <p:nvSpPr>
          <p:cNvPr id="7" name="Скругленный прямоугольник 6">
            <a:extLst>
              <a:ext uri="{FF2B5EF4-FFF2-40B4-BE49-F238E27FC236}">
                <a16:creationId xmlns:a16="http://schemas.microsoft.com/office/drawing/2014/main" xmlns="" id="{A04C9496-4F83-BE1F-D931-2A709D3CF143}"/>
              </a:ext>
            </a:extLst>
          </p:cNvPr>
          <p:cNvSpPr/>
          <p:nvPr/>
        </p:nvSpPr>
        <p:spPr>
          <a:xfrm>
            <a:off x="4632326" y="3833813"/>
            <a:ext cx="5133975"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3600" b="1" dirty="0"/>
              <a:t>Лабораторная</a:t>
            </a:r>
          </a:p>
        </p:txBody>
      </p:sp>
      <p:sp>
        <p:nvSpPr>
          <p:cNvPr id="8" name="Скругленный прямоугольник 7">
            <a:extLst>
              <a:ext uri="{FF2B5EF4-FFF2-40B4-BE49-F238E27FC236}">
                <a16:creationId xmlns:a16="http://schemas.microsoft.com/office/drawing/2014/main" xmlns="" id="{ADB1441C-026C-DCEC-1E65-8FD82BE26E9F}"/>
              </a:ext>
            </a:extLst>
          </p:cNvPr>
          <p:cNvSpPr/>
          <p:nvPr/>
        </p:nvSpPr>
        <p:spPr>
          <a:xfrm>
            <a:off x="4656139" y="5373688"/>
            <a:ext cx="5113337"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3600" b="1" dirty="0"/>
              <a:t>Морфологическая</a:t>
            </a:r>
          </a:p>
        </p:txBody>
      </p:sp>
      <p:sp>
        <p:nvSpPr>
          <p:cNvPr id="6" name="Шеврон 5">
            <a:extLst>
              <a:ext uri="{FF2B5EF4-FFF2-40B4-BE49-F238E27FC236}">
                <a16:creationId xmlns:a16="http://schemas.microsoft.com/office/drawing/2014/main" xmlns="" id="{2A9D687D-EF2F-E74B-EA3A-A06362A296BC}"/>
              </a:ext>
            </a:extLst>
          </p:cNvPr>
          <p:cNvSpPr/>
          <p:nvPr/>
        </p:nvSpPr>
        <p:spPr>
          <a:xfrm>
            <a:off x="2157414" y="2408239"/>
            <a:ext cx="484187" cy="48577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chemeClr val="tx1"/>
              </a:solidFill>
            </a:endParaRPr>
          </a:p>
        </p:txBody>
      </p:sp>
      <p:sp>
        <p:nvSpPr>
          <p:cNvPr id="10" name="Шеврон 9">
            <a:extLst>
              <a:ext uri="{FF2B5EF4-FFF2-40B4-BE49-F238E27FC236}">
                <a16:creationId xmlns:a16="http://schemas.microsoft.com/office/drawing/2014/main" xmlns="" id="{78852709-5F6D-5097-D07A-7F80D9FEAC92}"/>
              </a:ext>
            </a:extLst>
          </p:cNvPr>
          <p:cNvSpPr/>
          <p:nvPr/>
        </p:nvSpPr>
        <p:spPr>
          <a:xfrm>
            <a:off x="2178051" y="3884614"/>
            <a:ext cx="485775" cy="484187"/>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chemeClr val="tx1"/>
              </a:solidFill>
            </a:endParaRPr>
          </a:p>
        </p:txBody>
      </p:sp>
      <p:sp>
        <p:nvSpPr>
          <p:cNvPr id="11" name="Шеврон 10">
            <a:extLst>
              <a:ext uri="{FF2B5EF4-FFF2-40B4-BE49-F238E27FC236}">
                <a16:creationId xmlns:a16="http://schemas.microsoft.com/office/drawing/2014/main" xmlns="" id="{92F75BE8-6EE8-75AA-83EF-723E88B47092}"/>
              </a:ext>
            </a:extLst>
          </p:cNvPr>
          <p:cNvSpPr/>
          <p:nvPr/>
        </p:nvSpPr>
        <p:spPr>
          <a:xfrm>
            <a:off x="2178051" y="5516564"/>
            <a:ext cx="485775" cy="484187"/>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chemeClr val="tx1"/>
              </a:solidFill>
            </a:endParaRPr>
          </a:p>
        </p:txBody>
      </p:sp>
      <p:sp>
        <p:nvSpPr>
          <p:cNvPr id="2" name="TextBox 1">
            <a:extLst>
              <a:ext uri="{FF2B5EF4-FFF2-40B4-BE49-F238E27FC236}">
                <a16:creationId xmlns:a16="http://schemas.microsoft.com/office/drawing/2014/main" xmlns="" id="{4D374846-24BB-BDE1-0D69-10FA9748086B}"/>
              </a:ext>
            </a:extLst>
          </p:cNvPr>
          <p:cNvSpPr txBox="1"/>
          <p:nvPr/>
        </p:nvSpPr>
        <p:spPr>
          <a:xfrm>
            <a:off x="407987" y="6442502"/>
            <a:ext cx="10625773" cy="25391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defRPr/>
            </a:pPr>
            <a:r>
              <a:rPr lang="ru-RU" sz="1050" dirty="0"/>
              <a:t>Из личного архива автора Носовой Е.Г., Курганская областная клиническая </a:t>
            </a:r>
            <a:r>
              <a:rPr lang="ru-RU" sz="1050" dirty="0" err="1"/>
              <a:t>больница,г</a:t>
            </a:r>
            <a:r>
              <a:rPr lang="ru-RU" sz="1050" dirty="0"/>
              <a:t>. Курган, 2023г </a:t>
            </a:r>
          </a:p>
        </p:txBody>
      </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xmlns="" id="{108F441A-EA06-828A-5766-A19761640527}"/>
              </a:ext>
            </a:extLst>
          </p:cNvPr>
          <p:cNvSpPr>
            <a:spLocks noGrp="1" noChangeArrowheads="1"/>
          </p:cNvSpPr>
          <p:nvPr>
            <p:ph type="title" idx="4294967295"/>
          </p:nvPr>
        </p:nvSpPr>
        <p:spPr>
          <a:xfrm>
            <a:off x="2155825" y="-31750"/>
            <a:ext cx="8229600" cy="1617663"/>
          </a:xfrm>
        </p:spPr>
        <p:txBody>
          <a:bodyPr/>
          <a:lstStyle/>
          <a:p>
            <a:pPr eaLnBrk="1" hangingPunct="1"/>
            <a:r>
              <a:rPr lang="ru-RU" altLang="ru-RU" sz="3200" b="1" i="1" dirty="0">
                <a:solidFill>
                  <a:srgbClr val="002060"/>
                </a:solidFill>
              </a:rPr>
              <a:t>Антинуклеарные антитела при ДБСТ</a:t>
            </a:r>
          </a:p>
        </p:txBody>
      </p:sp>
      <p:sp>
        <p:nvSpPr>
          <p:cNvPr id="2" name="Скругленный прямоугольник 1">
            <a:extLst>
              <a:ext uri="{FF2B5EF4-FFF2-40B4-BE49-F238E27FC236}">
                <a16:creationId xmlns:a16="http://schemas.microsoft.com/office/drawing/2014/main" xmlns="" id="{80B2AFD1-4194-EFCC-52F5-C9C36DC7D529}"/>
              </a:ext>
            </a:extLst>
          </p:cNvPr>
          <p:cNvSpPr/>
          <p:nvPr/>
        </p:nvSpPr>
        <p:spPr>
          <a:xfrm>
            <a:off x="4367214" y="1719263"/>
            <a:ext cx="6192837" cy="1428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600"/>
              </a:spcBef>
              <a:defRPr/>
            </a:pPr>
            <a:r>
              <a:rPr lang="ru-RU" altLang="ru-RU" sz="2400" b="1" dirty="0">
                <a:solidFill>
                  <a:schemeClr val="bg1"/>
                </a:solidFill>
              </a:rPr>
              <a:t>АНФ</a:t>
            </a:r>
          </a:p>
          <a:p>
            <a:pPr algn="ctr">
              <a:spcBef>
                <a:spcPts val="600"/>
              </a:spcBef>
              <a:defRPr/>
            </a:pPr>
            <a:r>
              <a:rPr lang="ru-RU" altLang="ru-RU" sz="2400" b="1" dirty="0">
                <a:solidFill>
                  <a:srgbClr val="FFFF00"/>
                </a:solidFill>
              </a:rPr>
              <a:t>антинуклеарный фактор </a:t>
            </a:r>
          </a:p>
          <a:p>
            <a:pPr algn="ctr">
              <a:spcBef>
                <a:spcPts val="600"/>
              </a:spcBef>
              <a:defRPr/>
            </a:pPr>
            <a:r>
              <a:rPr lang="ru-RU" altLang="ru-RU" sz="2400" b="1" dirty="0">
                <a:solidFill>
                  <a:schemeClr val="bg1"/>
                </a:solidFill>
              </a:rPr>
              <a:t>(РНИФ)</a:t>
            </a:r>
          </a:p>
        </p:txBody>
      </p:sp>
      <p:sp>
        <p:nvSpPr>
          <p:cNvPr id="5" name="Скругленный прямоугольник 4">
            <a:extLst>
              <a:ext uri="{FF2B5EF4-FFF2-40B4-BE49-F238E27FC236}">
                <a16:creationId xmlns:a16="http://schemas.microsoft.com/office/drawing/2014/main" xmlns="" id="{4379DB02-34B2-B025-0459-D6FD2CEFE86F}"/>
              </a:ext>
            </a:extLst>
          </p:cNvPr>
          <p:cNvSpPr/>
          <p:nvPr/>
        </p:nvSpPr>
        <p:spPr>
          <a:xfrm>
            <a:off x="4295776" y="3598864"/>
            <a:ext cx="6264275" cy="1422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600"/>
              </a:spcBef>
              <a:defRPr/>
            </a:pPr>
            <a:r>
              <a:rPr lang="ru-RU" altLang="ru-RU" sz="2400" b="1" dirty="0">
                <a:solidFill>
                  <a:schemeClr val="bg1"/>
                </a:solidFill>
              </a:rPr>
              <a:t>А</a:t>
            </a:r>
            <a:r>
              <a:rPr lang="en-US" altLang="ru-RU" sz="2400" b="1" dirty="0">
                <a:solidFill>
                  <a:schemeClr val="bg1"/>
                </a:solidFill>
                <a:latin typeface="Times New Roman" panose="02020603050405020304" pitchFamily="18" charset="0"/>
                <a:cs typeface="Times New Roman" panose="02020603050405020304" pitchFamily="18" charset="0"/>
              </a:rPr>
              <a:t>N</a:t>
            </a:r>
            <a:r>
              <a:rPr lang="ru-RU" altLang="ru-RU" sz="2400" b="1" dirty="0">
                <a:solidFill>
                  <a:schemeClr val="bg1"/>
                </a:solidFill>
              </a:rPr>
              <a:t>А </a:t>
            </a:r>
          </a:p>
          <a:p>
            <a:pPr algn="ctr">
              <a:spcBef>
                <a:spcPts val="600"/>
              </a:spcBef>
              <a:defRPr/>
            </a:pPr>
            <a:r>
              <a:rPr lang="ru-RU" altLang="ru-RU" sz="2400" b="1" dirty="0">
                <a:solidFill>
                  <a:srgbClr val="FFFF00"/>
                </a:solidFill>
              </a:rPr>
              <a:t>антинуклеарные антитела</a:t>
            </a:r>
            <a:r>
              <a:rPr lang="ru-RU" altLang="ru-RU" sz="2400" b="1" dirty="0">
                <a:solidFill>
                  <a:schemeClr val="bg1"/>
                </a:solidFill>
              </a:rPr>
              <a:t> </a:t>
            </a:r>
          </a:p>
          <a:p>
            <a:pPr algn="ctr">
              <a:spcBef>
                <a:spcPts val="600"/>
              </a:spcBef>
              <a:defRPr/>
            </a:pPr>
            <a:r>
              <a:rPr lang="ru-RU" altLang="ru-RU" sz="2400" b="1" dirty="0">
                <a:solidFill>
                  <a:schemeClr val="bg1"/>
                </a:solidFill>
              </a:rPr>
              <a:t>(ИФА, ИБ)</a:t>
            </a:r>
          </a:p>
        </p:txBody>
      </p:sp>
      <p:sp>
        <p:nvSpPr>
          <p:cNvPr id="3" name="Шеврон 2">
            <a:extLst>
              <a:ext uri="{FF2B5EF4-FFF2-40B4-BE49-F238E27FC236}">
                <a16:creationId xmlns:a16="http://schemas.microsoft.com/office/drawing/2014/main" xmlns="" id="{8661B409-D208-E564-7029-D9AFAEA3E873}"/>
              </a:ext>
            </a:extLst>
          </p:cNvPr>
          <p:cNvSpPr/>
          <p:nvPr/>
        </p:nvSpPr>
        <p:spPr>
          <a:xfrm>
            <a:off x="2424114" y="2163764"/>
            <a:ext cx="484187" cy="48577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chemeClr val="tx1"/>
              </a:solidFill>
            </a:endParaRPr>
          </a:p>
        </p:txBody>
      </p:sp>
      <p:sp>
        <p:nvSpPr>
          <p:cNvPr id="8" name="Шеврон 7">
            <a:extLst>
              <a:ext uri="{FF2B5EF4-FFF2-40B4-BE49-F238E27FC236}">
                <a16:creationId xmlns:a16="http://schemas.microsoft.com/office/drawing/2014/main" xmlns="" id="{A5708357-22B2-7253-ADF3-0FE30961B8A7}"/>
              </a:ext>
            </a:extLst>
          </p:cNvPr>
          <p:cNvSpPr/>
          <p:nvPr/>
        </p:nvSpPr>
        <p:spPr>
          <a:xfrm>
            <a:off x="2428875" y="4264025"/>
            <a:ext cx="484188" cy="48418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chemeClr val="tx1"/>
              </a:solidFill>
            </a:endParaRPr>
          </a:p>
        </p:txBody>
      </p:sp>
      <p:sp>
        <p:nvSpPr>
          <p:cNvPr id="7175" name="TextBox 3">
            <a:extLst>
              <a:ext uri="{FF2B5EF4-FFF2-40B4-BE49-F238E27FC236}">
                <a16:creationId xmlns:a16="http://schemas.microsoft.com/office/drawing/2014/main" xmlns="" id="{D8FA40B7-A500-DE8A-BE66-24AE0339165F}"/>
              </a:ext>
            </a:extLst>
          </p:cNvPr>
          <p:cNvSpPr txBox="1">
            <a:spLocks noChangeArrowheads="1"/>
          </p:cNvSpPr>
          <p:nvPr/>
        </p:nvSpPr>
        <p:spPr bwMode="auto">
          <a:xfrm>
            <a:off x="252663" y="5872164"/>
            <a:ext cx="104121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algn="just">
              <a:spcBef>
                <a:spcPct val="0"/>
              </a:spcBef>
              <a:buFontTx/>
              <a:buNone/>
            </a:pPr>
            <a:r>
              <a:rPr lang="ru-RU" altLang="ru-RU" sz="900" b="1" i="1" dirty="0"/>
              <a:t>ДБСТ – диффузные болезни соединительной ткани; РНИФ – реакция непрямой </a:t>
            </a:r>
            <a:r>
              <a:rPr lang="ru-RU" altLang="ru-RU" sz="900" b="1" i="1" dirty="0" err="1"/>
              <a:t>иммунофлюоресценции</a:t>
            </a:r>
            <a:endParaRPr lang="ru-RU" altLang="ru-RU" sz="900" b="1" i="1" dirty="0"/>
          </a:p>
          <a:p>
            <a:pPr algn="just">
              <a:spcBef>
                <a:spcPct val="0"/>
              </a:spcBef>
              <a:buFontTx/>
              <a:buNone/>
            </a:pPr>
            <a:r>
              <a:rPr lang="ru-RU" altLang="ru-RU" sz="900" b="1" i="1" dirty="0"/>
              <a:t>ИФА – иммуноферментный анализ</a:t>
            </a:r>
          </a:p>
          <a:p>
            <a:pPr algn="just">
              <a:spcBef>
                <a:spcPct val="0"/>
              </a:spcBef>
              <a:buFontTx/>
              <a:buNone/>
            </a:pPr>
            <a:r>
              <a:rPr lang="ru-RU" altLang="ru-RU" sz="900" b="1" i="1" dirty="0"/>
              <a:t>ИБ – </a:t>
            </a:r>
            <a:r>
              <a:rPr lang="ru-RU" altLang="ru-RU" sz="900" b="1" i="1" dirty="0" err="1"/>
              <a:t>иммуноблотинг</a:t>
            </a:r>
            <a:endParaRPr lang="ru-RU" altLang="ru-RU" sz="900" b="1" i="1" dirty="0"/>
          </a:p>
          <a:p>
            <a:pPr algn="just">
              <a:spcBef>
                <a:spcPct val="0"/>
              </a:spcBef>
              <a:buFontTx/>
              <a:buNone/>
            </a:pPr>
            <a:r>
              <a:rPr lang="ru-RU" altLang="ru-RU" sz="900" b="1" i="1" dirty="0"/>
              <a:t>Из личного архива автора - </a:t>
            </a:r>
            <a:r>
              <a:rPr lang="ru-RU" sz="900" dirty="0"/>
              <a:t>Носовой Е.Г., Курганская областная клиническая </a:t>
            </a:r>
            <a:r>
              <a:rPr lang="ru-RU" sz="900" dirty="0" err="1"/>
              <a:t>больница,г</a:t>
            </a:r>
            <a:r>
              <a:rPr lang="ru-RU" sz="900" dirty="0"/>
              <a:t>. Курган, 2023г </a:t>
            </a:r>
            <a:endParaRPr lang="ru-RU" altLang="ru-RU" sz="900" b="1" i="1" dirty="0"/>
          </a:p>
          <a:p>
            <a:pPr algn="just">
              <a:spcBef>
                <a:spcPct val="0"/>
              </a:spcBef>
              <a:buFontTx/>
              <a:buNone/>
            </a:pPr>
            <a:r>
              <a:rPr lang="ru-RU" altLang="ru-RU" sz="900" b="1" i="1" dirty="0"/>
              <a:t>Изображение из личного архива автора - </a:t>
            </a:r>
            <a:r>
              <a:rPr lang="ru-RU" sz="900" dirty="0"/>
              <a:t>Носовой Е.Г., Курганская областная клиническая </a:t>
            </a:r>
            <a:r>
              <a:rPr lang="ru-RU" sz="900" dirty="0" err="1"/>
              <a:t>больница,г</a:t>
            </a:r>
            <a:r>
              <a:rPr lang="ru-RU" sz="900" dirty="0"/>
              <a:t>. Курган, 2023г </a:t>
            </a:r>
            <a:endParaRPr lang="en-US" altLang="ru-RU" sz="900" b="1" i="1" dirty="0"/>
          </a:p>
          <a:p>
            <a:pPr algn="just">
              <a:spcBef>
                <a:spcPct val="0"/>
              </a:spcBef>
              <a:buFontTx/>
              <a:buNone/>
            </a:pPr>
            <a:endParaRPr lang="ru-RU" altLang="ru-RU" sz="900" b="1" i="1" dirty="0"/>
          </a:p>
        </p:txBody>
      </p:sp>
      <p:pic>
        <p:nvPicPr>
          <p:cNvPr id="7176" name="Рисунок 3">
            <a:extLst>
              <a:ext uri="{FF2B5EF4-FFF2-40B4-BE49-F238E27FC236}">
                <a16:creationId xmlns:a16="http://schemas.microsoft.com/office/drawing/2014/main" xmlns="" id="{2A291F70-1067-1B74-A8AC-C823476E46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6713" y="1563688"/>
            <a:ext cx="2362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7987" y="404812"/>
            <a:ext cx="11376025" cy="3719132"/>
          </a:xfrm>
        </p:spPr>
        <p:txBody>
          <a:bodyPr>
            <a:normAutofit fontScale="90000"/>
          </a:bodyPr>
          <a:lstStyle/>
          <a:p>
            <a:pPr algn="ctr"/>
            <a:r>
              <a:rPr lang="ru-RU" dirty="0" smtClean="0"/>
              <a:t> </a:t>
            </a:r>
            <a:r>
              <a:rPr lang="ru-RU" sz="8000" dirty="0" smtClean="0"/>
              <a:t>Варианты </a:t>
            </a:r>
            <a:br>
              <a:rPr lang="ru-RU" sz="8000" dirty="0" smtClean="0"/>
            </a:br>
            <a:r>
              <a:rPr lang="ru-RU" sz="8000" dirty="0" smtClean="0"/>
              <a:t>течения </a:t>
            </a:r>
            <a:br>
              <a:rPr lang="ru-RU" sz="8000" dirty="0" smtClean="0"/>
            </a:br>
            <a:r>
              <a:rPr lang="ru-RU" sz="8000" dirty="0" smtClean="0"/>
              <a:t>системной красной волчанки </a:t>
            </a:r>
            <a:endParaRPr lang="ru-RU" sz="8000" dirty="0"/>
          </a:p>
        </p:txBody>
      </p:sp>
      <p:sp>
        <p:nvSpPr>
          <p:cNvPr id="4" name="Дата 3"/>
          <p:cNvSpPr>
            <a:spLocks noGrp="1"/>
          </p:cNvSpPr>
          <p:nvPr>
            <p:ph type="dt" sz="half" idx="20"/>
          </p:nvPr>
        </p:nvSpPr>
        <p:spPr/>
        <p:txBody>
          <a:bodyPr/>
          <a:lstStyle/>
          <a:p>
            <a:endParaRPr lang="en-GB"/>
          </a:p>
        </p:txBody>
      </p:sp>
      <p:sp>
        <p:nvSpPr>
          <p:cNvPr id="5" name="Номер слайда 4"/>
          <p:cNvSpPr>
            <a:spLocks noGrp="1"/>
          </p:cNvSpPr>
          <p:nvPr>
            <p:ph type="sldNum" sz="quarter" idx="22"/>
          </p:nvPr>
        </p:nvSpPr>
        <p:spPr/>
        <p:txBody>
          <a:bodyPr/>
          <a:lstStyle/>
          <a:p>
            <a:fld id="{F8E47D07-9D1E-4FE9-B31A-2F5863681021}" type="slidenum">
              <a:rPr lang="en-GB" smtClean="0"/>
              <a:pPr/>
              <a:t>2</a:t>
            </a:fld>
            <a:endParaRPr lang="en-GB"/>
          </a:p>
        </p:txBody>
      </p:sp>
      <p:sp>
        <p:nvSpPr>
          <p:cNvPr id="6" name="Текст 5"/>
          <p:cNvSpPr>
            <a:spLocks noGrp="1"/>
          </p:cNvSpPr>
          <p:nvPr>
            <p:ph type="body" sz="quarter" idx="111"/>
          </p:nvPr>
        </p:nvSpPr>
        <p:spPr/>
        <p:txBody>
          <a:bodyPr/>
          <a:lstStyle/>
          <a:p>
            <a:endParaRPr lang="ru-RU" dirty="0"/>
          </a:p>
        </p:txBody>
      </p:sp>
    </p:spTree>
    <p:extLst>
      <p:ext uri="{BB962C8B-B14F-4D97-AF65-F5344CB8AC3E}">
        <p14:creationId xmlns:p14="http://schemas.microsoft.com/office/powerpoint/2010/main" val="19933569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5F3D11D8-2BB6-4BFB-A2FD-0B3504E4B024}"/>
              </a:ext>
            </a:extLst>
          </p:cNvPr>
          <p:cNvSpPr/>
          <p:nvPr/>
        </p:nvSpPr>
        <p:spPr>
          <a:xfrm>
            <a:off x="4455596" y="6276558"/>
            <a:ext cx="7509497" cy="461665"/>
          </a:xfrm>
          <a:prstGeom prst="rect">
            <a:avLst/>
          </a:prstGeom>
        </p:spPr>
        <p:txBody>
          <a:bodyPr wrap="square">
            <a:spAutoFit/>
          </a:bodyPr>
          <a:lstStyle/>
          <a:p>
            <a:pPr marL="228600" marR="0" lvl="0" indent="-228600" algn="r" defTabSz="914400" rtl="0" eaLnBrk="1" fontAlgn="auto" latinLnBrk="0" hangingPunct="1">
              <a:lnSpc>
                <a:spcPct val="100000"/>
              </a:lnSpc>
              <a:spcBef>
                <a:spcPts val="0"/>
              </a:spcBef>
              <a:spcAft>
                <a:spcPts val="0"/>
              </a:spcAft>
              <a:buClrTx/>
              <a:buSzTx/>
              <a:buFontTx/>
              <a:buAutoNum type="arabicPeriod"/>
              <a:tabLst/>
              <a:defRPr/>
            </a:pPr>
            <a:r>
              <a:rPr kumimoji="0" lang="en-US" sz="800" b="0" i="0" u="none" strike="noStrike" kern="0" cap="none" spc="0" normalizeH="0" baseline="0" noProof="0" dirty="0" err="1">
                <a:ln>
                  <a:noFill/>
                </a:ln>
                <a:effectLst/>
                <a:uLnTx/>
                <a:uFillTx/>
                <a:latin typeface="Arial" panose="020B0604020202020204" pitchFamily="34" charset="0"/>
                <a:ea typeface="+mn-ea"/>
                <a:cs typeface="Arial" panose="020B0604020202020204" pitchFamily="34" charset="0"/>
              </a:rPr>
              <a:t>Адаптировано</a:t>
            </a:r>
            <a:r>
              <a:rPr kumimoji="0" lang="en-US" sz="800" b="0"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US" sz="800" b="0" i="0" u="none" strike="noStrike" kern="0" cap="none" spc="0" normalizeH="0" baseline="0" noProof="0" dirty="0" err="1">
                <a:ln>
                  <a:noFill/>
                </a:ln>
                <a:effectLst/>
                <a:uLnTx/>
                <a:uFillTx/>
                <a:latin typeface="Arial" panose="020B0604020202020204" pitchFamily="34" charset="0"/>
                <a:ea typeface="+mn-ea"/>
                <a:cs typeface="Arial" panose="020B0604020202020204" pitchFamily="34" charset="0"/>
              </a:rPr>
              <a:t>по</a:t>
            </a:r>
            <a:r>
              <a:rPr kumimoji="0" lang="en-US" sz="800" b="0"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US" sz="800" b="0" i="0" u="none" strike="noStrike" kern="0" cap="none" spc="0" normalizeH="0" baseline="0" noProof="0" dirty="0" err="1">
                <a:ln>
                  <a:noFill/>
                </a:ln>
                <a:effectLst/>
                <a:uLnTx/>
                <a:uFillTx/>
                <a:latin typeface="Arial" panose="020B0604020202020204" pitchFamily="34" charset="0"/>
                <a:ea typeface="+mn-ea"/>
                <a:cs typeface="Arial" panose="020B0604020202020204" pitchFamily="34" charset="0"/>
              </a:rPr>
              <a:t>материалам</a:t>
            </a:r>
            <a:r>
              <a:rPr kumimoji="0" lang="en-US" sz="800" b="0"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 Kaul, A., Gordon, C., Crow, M. et al. Systemic lupus erythematosus. Nat Rev Dis Primers 2, 16039 (2016).</a:t>
            </a:r>
            <a:r>
              <a:rPr lang="ru-RU" sz="800" kern="0" dirty="0">
                <a:latin typeface="Arial" panose="020B0604020202020204" pitchFamily="34" charset="0"/>
                <a:cs typeface="Arial" panose="020B0604020202020204" pitchFamily="34" charset="0"/>
              </a:rPr>
              <a:t/>
            </a:r>
            <a:br>
              <a:rPr lang="ru-RU" sz="800" kern="0" dirty="0">
                <a:latin typeface="Arial" panose="020B0604020202020204" pitchFamily="34" charset="0"/>
                <a:cs typeface="Arial" panose="020B0604020202020204" pitchFamily="34" charset="0"/>
              </a:rPr>
            </a:br>
            <a:r>
              <a:rPr kumimoji="0" lang="ru-RU" sz="800" b="0"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(Вся информация на представленном слайде относится к данному источнику)</a:t>
            </a:r>
          </a:p>
          <a:p>
            <a:pPr marL="228600" marR="0" lvl="0" indent="-228600" algn="r" defTabSz="914400" rtl="0" eaLnBrk="1" fontAlgn="auto" latinLnBrk="0" hangingPunct="1">
              <a:lnSpc>
                <a:spcPct val="100000"/>
              </a:lnSpc>
              <a:spcBef>
                <a:spcPts val="0"/>
              </a:spcBef>
              <a:spcAft>
                <a:spcPts val="0"/>
              </a:spcAft>
              <a:buClrTx/>
              <a:buSzTx/>
              <a:buFontTx/>
              <a:buAutoNum type="arabicPeriod"/>
              <a:tabLst/>
              <a:defRPr/>
            </a:pPr>
            <a:r>
              <a:rPr lang="ru-RU" sz="800" kern="0" dirty="0">
                <a:latin typeface="Arial" panose="020B0604020202020204" pitchFamily="34" charset="0"/>
                <a:cs typeface="Arial" panose="020B0604020202020204" pitchFamily="34" charset="0"/>
              </a:rPr>
              <a:t>Изображение из личного архива автора </a:t>
            </a:r>
            <a:r>
              <a:rPr lang="ru-RU" sz="800" dirty="0"/>
              <a:t>Носовой Е.Г., Курганская областная клиническая </a:t>
            </a:r>
            <a:r>
              <a:rPr lang="ru-RU" sz="800" dirty="0" err="1"/>
              <a:t>больница,г</a:t>
            </a:r>
            <a:r>
              <a:rPr lang="ru-RU" sz="800" dirty="0"/>
              <a:t>. Курган, 2023г</a:t>
            </a:r>
            <a:r>
              <a:rPr lang="ru-RU" sz="800" kern="0" dirty="0">
                <a:latin typeface="Arial" panose="020B0604020202020204" pitchFamily="34" charset="0"/>
                <a:cs typeface="Arial" panose="020B0604020202020204" pitchFamily="34" charset="0"/>
              </a:rPr>
              <a:t> </a:t>
            </a:r>
            <a:endParaRPr kumimoji="0" lang="en-US" sz="800" b="0"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xmlns="" id="{137A8505-4D4C-4832-984A-F0954AA3E30A}"/>
              </a:ext>
            </a:extLst>
          </p:cNvPr>
          <p:cNvSpPr txBox="1"/>
          <p:nvPr/>
        </p:nvSpPr>
        <p:spPr>
          <a:xfrm>
            <a:off x="7946044" y="5734693"/>
            <a:ext cx="4019049"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544F40"/>
              </a:buClr>
              <a:buSzTx/>
              <a:buFontTx/>
              <a:buNone/>
              <a:tabLst/>
              <a:defRPr/>
            </a:pPr>
            <a:r>
              <a:rPr kumimoji="0" lang="ru-RU" sz="800" b="0"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СКВ – системная красная волчанка</a:t>
            </a:r>
            <a:br>
              <a:rPr kumimoji="0" lang="ru-RU" sz="800" b="0"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br>
            <a:r>
              <a:rPr kumimoji="0" lang="ru-RU" sz="800" b="0"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В процентах указана частота встречаемости тех или иных органных поражений</a:t>
            </a:r>
          </a:p>
        </p:txBody>
      </p:sp>
      <p:sp>
        <p:nvSpPr>
          <p:cNvPr id="30" name="Rectangle 3">
            <a:extLst>
              <a:ext uri="{FF2B5EF4-FFF2-40B4-BE49-F238E27FC236}">
                <a16:creationId xmlns:a16="http://schemas.microsoft.com/office/drawing/2014/main" xmlns="" id="{24645BF6-8C00-4929-ABFF-F0BCA18940DD}"/>
              </a:ext>
            </a:extLst>
          </p:cNvPr>
          <p:cNvSpPr>
            <a:spLocks noChangeArrowheads="1"/>
          </p:cNvSpPr>
          <p:nvPr/>
        </p:nvSpPr>
        <p:spPr bwMode="auto">
          <a:xfrm>
            <a:off x="4538070" y="5397507"/>
            <a:ext cx="2983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377" fontAlgn="base">
              <a:spcBef>
                <a:spcPct val="0"/>
              </a:spcBef>
              <a:spcAft>
                <a:spcPct val="0"/>
              </a:spcAft>
            </a:pPr>
            <a:r>
              <a:rPr lang="ru-RU" sz="1400" b="1" dirty="0">
                <a:solidFill>
                  <a:srgbClr val="959595">
                    <a:lumMod val="50000"/>
                  </a:srgbClr>
                </a:solidFill>
                <a:latin typeface="Arial"/>
                <a:cs typeface="Arial" pitchFamily="34" charset="0"/>
              </a:rPr>
              <a:t>ПЕРИКАРДИТ - </a:t>
            </a:r>
            <a:r>
              <a:rPr lang="ru-RU" sz="1400" b="1" dirty="0">
                <a:solidFill>
                  <a:schemeClr val="accent6"/>
                </a:solidFill>
                <a:latin typeface="Arial"/>
                <a:cs typeface="Arial" pitchFamily="34" charset="0"/>
              </a:rPr>
              <a:t>20%</a:t>
            </a:r>
            <a:endParaRPr lang="en-GB" sz="1400" b="1" dirty="0">
              <a:solidFill>
                <a:schemeClr val="accent6"/>
              </a:solidFill>
              <a:latin typeface="Arial"/>
              <a:cs typeface="Arial" pitchFamily="34" charset="0"/>
            </a:endParaRPr>
          </a:p>
        </p:txBody>
      </p:sp>
      <p:sp>
        <p:nvSpPr>
          <p:cNvPr id="31" name="Rectangle 3">
            <a:extLst>
              <a:ext uri="{FF2B5EF4-FFF2-40B4-BE49-F238E27FC236}">
                <a16:creationId xmlns:a16="http://schemas.microsoft.com/office/drawing/2014/main" xmlns="" id="{6F027B09-4B5D-406C-A861-79B7597285EC}"/>
              </a:ext>
            </a:extLst>
          </p:cNvPr>
          <p:cNvSpPr>
            <a:spLocks noChangeArrowheads="1"/>
          </p:cNvSpPr>
          <p:nvPr/>
        </p:nvSpPr>
        <p:spPr bwMode="auto">
          <a:xfrm>
            <a:off x="4538070" y="5750081"/>
            <a:ext cx="2983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377" fontAlgn="base">
              <a:spcBef>
                <a:spcPct val="0"/>
              </a:spcBef>
              <a:spcAft>
                <a:spcPct val="0"/>
              </a:spcAft>
            </a:pPr>
            <a:r>
              <a:rPr lang="ru-RU" sz="1400" b="1" dirty="0">
                <a:solidFill>
                  <a:srgbClr val="959595">
                    <a:lumMod val="50000"/>
                  </a:srgbClr>
                </a:solidFill>
                <a:latin typeface="Arial"/>
                <a:cs typeface="Arial" pitchFamily="34" charset="0"/>
              </a:rPr>
              <a:t>СИНДРОМ РЕЙНО - </a:t>
            </a:r>
            <a:r>
              <a:rPr lang="ru-RU" sz="1400" b="1" dirty="0">
                <a:solidFill>
                  <a:schemeClr val="accent6"/>
                </a:solidFill>
                <a:latin typeface="Arial"/>
                <a:cs typeface="Arial" pitchFamily="34" charset="0"/>
              </a:rPr>
              <a:t>20%</a:t>
            </a:r>
            <a:endParaRPr lang="en-GB" sz="1400" b="1" dirty="0">
              <a:solidFill>
                <a:schemeClr val="accent6"/>
              </a:solidFill>
              <a:latin typeface="Arial"/>
              <a:cs typeface="Arial" pitchFamily="34" charset="0"/>
            </a:endParaRPr>
          </a:p>
        </p:txBody>
      </p:sp>
      <p:sp>
        <p:nvSpPr>
          <p:cNvPr id="32" name="Rectangle 3">
            <a:extLst>
              <a:ext uri="{FF2B5EF4-FFF2-40B4-BE49-F238E27FC236}">
                <a16:creationId xmlns:a16="http://schemas.microsoft.com/office/drawing/2014/main" xmlns="" id="{F55EEF5A-3751-4935-8AC3-5535FDCA0E9C}"/>
              </a:ext>
            </a:extLst>
          </p:cNvPr>
          <p:cNvSpPr>
            <a:spLocks noChangeArrowheads="1"/>
          </p:cNvSpPr>
          <p:nvPr/>
        </p:nvSpPr>
        <p:spPr bwMode="auto">
          <a:xfrm>
            <a:off x="4565883" y="5000397"/>
            <a:ext cx="2983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377" fontAlgn="base">
              <a:spcBef>
                <a:spcPct val="0"/>
              </a:spcBef>
              <a:spcAft>
                <a:spcPct val="0"/>
              </a:spcAft>
            </a:pPr>
            <a:r>
              <a:rPr lang="ru-RU" sz="1400" b="1" dirty="0">
                <a:solidFill>
                  <a:srgbClr val="959595">
                    <a:lumMod val="50000"/>
                  </a:srgbClr>
                </a:solidFill>
                <a:latin typeface="Arial"/>
                <a:cs typeface="Arial" pitchFamily="34" charset="0"/>
              </a:rPr>
              <a:t>ПОРАЖЕНИЕ ПОЧЕК - </a:t>
            </a:r>
            <a:r>
              <a:rPr lang="ru-RU" sz="1400" b="1" dirty="0">
                <a:solidFill>
                  <a:schemeClr val="accent6"/>
                </a:solidFill>
                <a:latin typeface="Arial"/>
                <a:cs typeface="Arial" pitchFamily="34" charset="0"/>
              </a:rPr>
              <a:t>30%</a:t>
            </a:r>
            <a:endParaRPr lang="en-GB" sz="1400" b="1" dirty="0">
              <a:solidFill>
                <a:schemeClr val="accent6"/>
              </a:solidFill>
              <a:latin typeface="Arial"/>
              <a:cs typeface="Arial" pitchFamily="34" charset="0"/>
            </a:endParaRPr>
          </a:p>
        </p:txBody>
      </p:sp>
      <p:sp>
        <p:nvSpPr>
          <p:cNvPr id="33" name="TextBox 31">
            <a:extLst>
              <a:ext uri="{FF2B5EF4-FFF2-40B4-BE49-F238E27FC236}">
                <a16:creationId xmlns:a16="http://schemas.microsoft.com/office/drawing/2014/main" xmlns="" id="{7F014183-DABD-4FA8-9398-312461378809}"/>
              </a:ext>
            </a:extLst>
          </p:cNvPr>
          <p:cNvSpPr txBox="1">
            <a:spLocks noChangeArrowheads="1"/>
          </p:cNvSpPr>
          <p:nvPr/>
        </p:nvSpPr>
        <p:spPr bwMode="auto">
          <a:xfrm>
            <a:off x="4565883" y="3127822"/>
            <a:ext cx="49770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377" eaLnBrk="1" fontAlgn="base" hangingPunct="1">
              <a:spcBef>
                <a:spcPct val="0"/>
              </a:spcBef>
              <a:spcAft>
                <a:spcPct val="0"/>
              </a:spcAft>
            </a:pPr>
            <a:r>
              <a:rPr lang="ru-RU" sz="1400" b="1" dirty="0">
                <a:solidFill>
                  <a:srgbClr val="524D53"/>
                </a:solidFill>
                <a:latin typeface="Arial"/>
              </a:rPr>
              <a:t>КОЖА И СЛИЗИСТЫЕ ОБОЛОЧКИ - </a:t>
            </a:r>
            <a:r>
              <a:rPr lang="ru-RU" sz="1400" b="1" dirty="0">
                <a:solidFill>
                  <a:schemeClr val="accent6"/>
                </a:solidFill>
                <a:latin typeface="Arial"/>
              </a:rPr>
              <a:t>70%</a:t>
            </a:r>
          </a:p>
        </p:txBody>
      </p:sp>
      <p:sp>
        <p:nvSpPr>
          <p:cNvPr id="34" name="TextBox 31">
            <a:extLst>
              <a:ext uri="{FF2B5EF4-FFF2-40B4-BE49-F238E27FC236}">
                <a16:creationId xmlns:a16="http://schemas.microsoft.com/office/drawing/2014/main" xmlns="" id="{5AE2C94B-5A41-494D-8F03-65B1AA131FEE}"/>
              </a:ext>
            </a:extLst>
          </p:cNvPr>
          <p:cNvSpPr txBox="1">
            <a:spLocks noChangeArrowheads="1"/>
          </p:cNvSpPr>
          <p:nvPr/>
        </p:nvSpPr>
        <p:spPr bwMode="auto">
          <a:xfrm>
            <a:off x="4537350" y="2409204"/>
            <a:ext cx="45133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377" eaLnBrk="1" fontAlgn="base" hangingPunct="1">
              <a:spcBef>
                <a:spcPct val="0"/>
              </a:spcBef>
              <a:spcAft>
                <a:spcPct val="0"/>
              </a:spcAft>
            </a:pPr>
            <a:r>
              <a:rPr lang="ru-RU" sz="1400" b="1" dirty="0">
                <a:latin typeface="Arial"/>
              </a:rPr>
              <a:t>ОПОРНО-ДВИГАТЕЛЬНЫЙ АППАРАТ </a:t>
            </a:r>
            <a:r>
              <a:rPr lang="ru-RU" sz="1400" b="1" dirty="0">
                <a:solidFill>
                  <a:schemeClr val="accent6">
                    <a:lumMod val="75000"/>
                  </a:schemeClr>
                </a:solidFill>
                <a:latin typeface="Arial"/>
              </a:rPr>
              <a:t>- 85%</a:t>
            </a:r>
            <a:endParaRPr lang="en-GB" sz="1400" b="1" dirty="0">
              <a:solidFill>
                <a:schemeClr val="accent6">
                  <a:lumMod val="75000"/>
                </a:schemeClr>
              </a:solidFill>
              <a:latin typeface="Arial"/>
            </a:endParaRPr>
          </a:p>
        </p:txBody>
      </p:sp>
      <p:sp>
        <p:nvSpPr>
          <p:cNvPr id="35" name="TextBox 31">
            <a:extLst>
              <a:ext uri="{FF2B5EF4-FFF2-40B4-BE49-F238E27FC236}">
                <a16:creationId xmlns:a16="http://schemas.microsoft.com/office/drawing/2014/main" xmlns="" id="{4BAD0D01-2A66-4970-938B-116293F25D4E}"/>
              </a:ext>
            </a:extLst>
          </p:cNvPr>
          <p:cNvSpPr txBox="1">
            <a:spLocks noChangeArrowheads="1"/>
          </p:cNvSpPr>
          <p:nvPr/>
        </p:nvSpPr>
        <p:spPr bwMode="auto">
          <a:xfrm>
            <a:off x="4565883" y="4246087"/>
            <a:ext cx="37224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377" eaLnBrk="1" fontAlgn="base" hangingPunct="1">
              <a:spcBef>
                <a:spcPct val="0"/>
              </a:spcBef>
              <a:spcAft>
                <a:spcPct val="0"/>
              </a:spcAft>
            </a:pPr>
            <a:r>
              <a:rPr lang="ru-RU" sz="1400" b="1" dirty="0">
                <a:solidFill>
                  <a:srgbClr val="959595">
                    <a:lumMod val="50000"/>
                  </a:srgbClr>
                </a:solidFill>
                <a:latin typeface="Arial"/>
              </a:rPr>
              <a:t>НЕРВНАЯ СИСТЕМА - </a:t>
            </a:r>
            <a:r>
              <a:rPr lang="ru-RU" sz="1400" b="1" dirty="0">
                <a:solidFill>
                  <a:schemeClr val="accent6"/>
                </a:solidFill>
                <a:latin typeface="Arial"/>
              </a:rPr>
              <a:t>50%</a:t>
            </a:r>
            <a:endParaRPr lang="en-GB" sz="1400" b="1" dirty="0">
              <a:solidFill>
                <a:schemeClr val="accent6"/>
              </a:solidFill>
              <a:latin typeface="Arial"/>
            </a:endParaRPr>
          </a:p>
        </p:txBody>
      </p:sp>
      <p:sp>
        <p:nvSpPr>
          <p:cNvPr id="36" name="TextBox 35">
            <a:extLst>
              <a:ext uri="{FF2B5EF4-FFF2-40B4-BE49-F238E27FC236}">
                <a16:creationId xmlns:a16="http://schemas.microsoft.com/office/drawing/2014/main" xmlns="" id="{5A308FA5-044B-489F-927E-C5FFBB903F54}"/>
              </a:ext>
            </a:extLst>
          </p:cNvPr>
          <p:cNvSpPr txBox="1">
            <a:spLocks noChangeArrowheads="1"/>
          </p:cNvSpPr>
          <p:nvPr/>
        </p:nvSpPr>
        <p:spPr bwMode="auto">
          <a:xfrm>
            <a:off x="4538070" y="2752308"/>
            <a:ext cx="630079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377" eaLnBrk="1" fontAlgn="base" hangingPunct="1">
              <a:spcBef>
                <a:spcPct val="0"/>
              </a:spcBef>
              <a:spcAft>
                <a:spcPct val="0"/>
              </a:spcAft>
            </a:pPr>
            <a:r>
              <a:rPr lang="ru-RU" sz="1400" b="1" dirty="0">
                <a:latin typeface="Arial"/>
              </a:rPr>
              <a:t>КОНСТИТУЦИОНАЛЬНЫЕ СИМПТОМЫ И ЛИХОРАДКА </a:t>
            </a:r>
            <a:r>
              <a:rPr lang="ru-RU" sz="1400" b="1" dirty="0">
                <a:solidFill>
                  <a:schemeClr val="accent6">
                    <a:lumMod val="75000"/>
                  </a:schemeClr>
                </a:solidFill>
                <a:latin typeface="Arial"/>
              </a:rPr>
              <a:t>- 70%</a:t>
            </a:r>
            <a:endParaRPr lang="en-GB" sz="1400" b="1" dirty="0">
              <a:solidFill>
                <a:schemeClr val="accent6">
                  <a:lumMod val="75000"/>
                </a:schemeClr>
              </a:solidFill>
              <a:latin typeface="Arial"/>
            </a:endParaRPr>
          </a:p>
        </p:txBody>
      </p:sp>
      <p:sp>
        <p:nvSpPr>
          <p:cNvPr id="37" name="TextBox 31">
            <a:extLst>
              <a:ext uri="{FF2B5EF4-FFF2-40B4-BE49-F238E27FC236}">
                <a16:creationId xmlns:a16="http://schemas.microsoft.com/office/drawing/2014/main" xmlns="" id="{D8816BD2-3998-413F-BF35-F75E630026DC}"/>
              </a:ext>
            </a:extLst>
          </p:cNvPr>
          <p:cNvSpPr txBox="1">
            <a:spLocks noChangeArrowheads="1"/>
          </p:cNvSpPr>
          <p:nvPr/>
        </p:nvSpPr>
        <p:spPr bwMode="auto">
          <a:xfrm>
            <a:off x="4565883" y="3872125"/>
            <a:ext cx="38504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377" eaLnBrk="1" fontAlgn="base" hangingPunct="1">
              <a:spcBef>
                <a:spcPct val="0"/>
              </a:spcBef>
              <a:spcAft>
                <a:spcPct val="0"/>
              </a:spcAft>
            </a:pPr>
            <a:r>
              <a:rPr lang="ru-RU" sz="1400" b="1" dirty="0">
                <a:solidFill>
                  <a:srgbClr val="959595">
                    <a:lumMod val="50000"/>
                  </a:srgbClr>
                </a:solidFill>
                <a:latin typeface="Arial"/>
              </a:rPr>
              <a:t>СИСТЕМА КРОВЕТВОРЕНИЯ - </a:t>
            </a:r>
            <a:r>
              <a:rPr lang="ru-RU" sz="1400" b="1" dirty="0">
                <a:solidFill>
                  <a:schemeClr val="accent6"/>
                </a:solidFill>
                <a:latin typeface="Arial"/>
              </a:rPr>
              <a:t>50%</a:t>
            </a:r>
            <a:endParaRPr lang="en-GB" sz="1400" b="1" dirty="0">
              <a:solidFill>
                <a:schemeClr val="accent6"/>
              </a:solidFill>
              <a:latin typeface="Arial"/>
            </a:endParaRPr>
          </a:p>
        </p:txBody>
      </p:sp>
      <p:sp>
        <p:nvSpPr>
          <p:cNvPr id="38" name="TextBox 31">
            <a:extLst>
              <a:ext uri="{FF2B5EF4-FFF2-40B4-BE49-F238E27FC236}">
                <a16:creationId xmlns:a16="http://schemas.microsoft.com/office/drawing/2014/main" xmlns="" id="{010BDFB6-2BEC-4FAC-8304-2FA77A1F0A8C}"/>
              </a:ext>
            </a:extLst>
          </p:cNvPr>
          <p:cNvSpPr txBox="1">
            <a:spLocks noChangeArrowheads="1"/>
          </p:cNvSpPr>
          <p:nvPr/>
        </p:nvSpPr>
        <p:spPr bwMode="auto">
          <a:xfrm>
            <a:off x="4538070" y="3479672"/>
            <a:ext cx="59119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377" eaLnBrk="1" fontAlgn="base" hangingPunct="1">
              <a:spcBef>
                <a:spcPct val="0"/>
              </a:spcBef>
              <a:spcAft>
                <a:spcPct val="0"/>
              </a:spcAft>
            </a:pPr>
            <a:r>
              <a:rPr lang="ru-RU" sz="1400" b="1" dirty="0">
                <a:solidFill>
                  <a:srgbClr val="959595">
                    <a:lumMod val="50000"/>
                  </a:srgbClr>
                </a:solidFill>
                <a:latin typeface="Arial"/>
              </a:rPr>
              <a:t>ПОРАЖЕНИЕ ЖЕЛУДОЧНО-КИШЕЧНОГО ТРАКТА - </a:t>
            </a:r>
            <a:r>
              <a:rPr lang="ru-RU" sz="1400" b="1" dirty="0">
                <a:solidFill>
                  <a:schemeClr val="accent6"/>
                </a:solidFill>
                <a:latin typeface="Arial"/>
              </a:rPr>
              <a:t>50%</a:t>
            </a:r>
            <a:endParaRPr lang="en-GB" sz="1400" b="1" dirty="0">
              <a:solidFill>
                <a:schemeClr val="accent6"/>
              </a:solidFill>
              <a:latin typeface="Arial"/>
            </a:endParaRPr>
          </a:p>
        </p:txBody>
      </p:sp>
      <p:sp>
        <p:nvSpPr>
          <p:cNvPr id="39" name="TextBox 31">
            <a:extLst>
              <a:ext uri="{FF2B5EF4-FFF2-40B4-BE49-F238E27FC236}">
                <a16:creationId xmlns:a16="http://schemas.microsoft.com/office/drawing/2014/main" xmlns="" id="{9BF3A984-265C-48F3-80D4-56B446EEE854}"/>
              </a:ext>
            </a:extLst>
          </p:cNvPr>
          <p:cNvSpPr txBox="1">
            <a:spLocks noChangeArrowheads="1"/>
          </p:cNvSpPr>
          <p:nvPr/>
        </p:nvSpPr>
        <p:spPr bwMode="auto">
          <a:xfrm>
            <a:off x="4565883" y="4603287"/>
            <a:ext cx="37224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377" eaLnBrk="1" fontAlgn="base" hangingPunct="1">
              <a:spcBef>
                <a:spcPct val="0"/>
              </a:spcBef>
              <a:spcAft>
                <a:spcPct val="0"/>
              </a:spcAft>
            </a:pPr>
            <a:r>
              <a:rPr lang="ru-RU" sz="1400" b="1" dirty="0">
                <a:solidFill>
                  <a:srgbClr val="959595">
                    <a:lumMod val="50000"/>
                  </a:srgbClr>
                </a:solidFill>
                <a:latin typeface="Arial"/>
              </a:rPr>
              <a:t>ПЛЕВРИТ - </a:t>
            </a:r>
            <a:r>
              <a:rPr lang="ru-RU" sz="1400" b="1" dirty="0">
                <a:solidFill>
                  <a:schemeClr val="accent6"/>
                </a:solidFill>
                <a:latin typeface="Arial"/>
              </a:rPr>
              <a:t>40%</a:t>
            </a:r>
            <a:endParaRPr lang="en-GB" sz="1400" b="1" dirty="0">
              <a:solidFill>
                <a:schemeClr val="accent6"/>
              </a:solidFill>
              <a:latin typeface="Arial"/>
            </a:endParaRPr>
          </a:p>
        </p:txBody>
      </p:sp>
      <p:pic>
        <p:nvPicPr>
          <p:cNvPr id="5" name="Picture 4">
            <a:extLst>
              <a:ext uri="{FF2B5EF4-FFF2-40B4-BE49-F238E27FC236}">
                <a16:creationId xmlns:a16="http://schemas.microsoft.com/office/drawing/2014/main" xmlns="" id="{F2FC79F5-5A00-4805-8E1C-F2E3D00E3D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6066" y="1129409"/>
            <a:ext cx="2444723" cy="4889446"/>
          </a:xfrm>
          <a:prstGeom prst="rect">
            <a:avLst/>
          </a:prstGeom>
          <a:solidFill>
            <a:schemeClr val="accent1">
              <a:alpha val="0"/>
            </a:schemeClr>
          </a:solidFill>
        </p:spPr>
      </p:pic>
      <p:sp>
        <p:nvSpPr>
          <p:cNvPr id="2" name="Title 1">
            <a:extLst>
              <a:ext uri="{FF2B5EF4-FFF2-40B4-BE49-F238E27FC236}">
                <a16:creationId xmlns:a16="http://schemas.microsoft.com/office/drawing/2014/main" xmlns="" id="{40DBD7BD-285F-438A-A8F6-3B6538C894C5}"/>
              </a:ext>
            </a:extLst>
          </p:cNvPr>
          <p:cNvSpPr>
            <a:spLocks noGrp="1"/>
          </p:cNvSpPr>
          <p:nvPr>
            <p:ph type="title"/>
          </p:nvPr>
        </p:nvSpPr>
        <p:spPr>
          <a:xfrm>
            <a:off x="504930" y="537701"/>
            <a:ext cx="11460163" cy="430887"/>
          </a:xfrm>
        </p:spPr>
        <p:txBody>
          <a:bodyPr>
            <a:normAutofit fontScale="90000"/>
          </a:bodyPr>
          <a:lstStyle/>
          <a:p>
            <a:r>
              <a:rPr lang="ru-RU" b="1" dirty="0">
                <a:solidFill>
                  <a:schemeClr val="accent3">
                    <a:lumMod val="75000"/>
                  </a:schemeClr>
                </a:solidFill>
              </a:rPr>
              <a:t>Гетерогенность органных поражений при СКВ</a:t>
            </a:r>
            <a:r>
              <a:rPr lang="ru-RU" b="1" baseline="30000" dirty="0">
                <a:solidFill>
                  <a:schemeClr val="accent3">
                    <a:lumMod val="75000"/>
                  </a:schemeClr>
                </a:solidFill>
              </a:rPr>
              <a:t>1</a:t>
            </a:r>
          </a:p>
        </p:txBody>
      </p:sp>
    </p:spTree>
    <p:extLst>
      <p:ext uri="{BB962C8B-B14F-4D97-AF65-F5344CB8AC3E}">
        <p14:creationId xmlns:p14="http://schemas.microsoft.com/office/powerpoint/2010/main" val="257049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4">
            <a:extLst>
              <a:ext uri="{FF2B5EF4-FFF2-40B4-BE49-F238E27FC236}">
                <a16:creationId xmlns:a16="http://schemas.microsoft.com/office/drawing/2014/main" xmlns="" id="{41F65ED8-1B89-4262-CFF2-84EEC1FFE91A}"/>
              </a:ext>
            </a:extLst>
          </p:cNvPr>
          <p:cNvSpPr>
            <a:spLocks noGrp="1"/>
          </p:cNvSpPr>
          <p:nvPr>
            <p:ph type="title"/>
          </p:nvPr>
        </p:nvSpPr>
        <p:spPr>
          <a:xfrm>
            <a:off x="595459" y="491332"/>
            <a:ext cx="11018363" cy="777875"/>
          </a:xfrm>
        </p:spPr>
        <p:txBody>
          <a:bodyPr/>
          <a:lstStyle/>
          <a:p>
            <a:r>
              <a:rPr lang="ru-RU" altLang="ru-RU" sz="3200" b="1" i="1" dirty="0">
                <a:solidFill>
                  <a:schemeClr val="accent3">
                    <a:lumMod val="75000"/>
                  </a:schemeClr>
                </a:solidFill>
              </a:rPr>
              <a:t>Подозрение на системную красную волчанку</a:t>
            </a:r>
          </a:p>
        </p:txBody>
      </p:sp>
      <p:sp>
        <p:nvSpPr>
          <p:cNvPr id="6" name="Выгнутая влево стрелка 5">
            <a:extLst>
              <a:ext uri="{FF2B5EF4-FFF2-40B4-BE49-F238E27FC236}">
                <a16:creationId xmlns:a16="http://schemas.microsoft.com/office/drawing/2014/main" xmlns="" id="{FEBE48F5-6698-5BF6-4A22-711010C8A3C9}"/>
              </a:ext>
            </a:extLst>
          </p:cNvPr>
          <p:cNvSpPr/>
          <p:nvPr/>
        </p:nvSpPr>
        <p:spPr>
          <a:xfrm>
            <a:off x="1035048" y="2152651"/>
            <a:ext cx="1058447" cy="1216025"/>
          </a:xfrm>
          <a:prstGeom prst="curvedRightArrow">
            <a:avLst>
              <a:gd name="adj1" fmla="val 25000"/>
              <a:gd name="adj2" fmla="val 44022"/>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chemeClr val="tx1"/>
              </a:solidFill>
            </a:endParaRPr>
          </a:p>
        </p:txBody>
      </p:sp>
      <p:sp>
        <p:nvSpPr>
          <p:cNvPr id="7" name="Выгнутая вправо стрелка 6">
            <a:extLst>
              <a:ext uri="{FF2B5EF4-FFF2-40B4-BE49-F238E27FC236}">
                <a16:creationId xmlns:a16="http://schemas.microsoft.com/office/drawing/2014/main" xmlns="" id="{B917A93D-80F9-DD83-F58B-14BF0D8836B7}"/>
              </a:ext>
            </a:extLst>
          </p:cNvPr>
          <p:cNvSpPr/>
          <p:nvPr/>
        </p:nvSpPr>
        <p:spPr>
          <a:xfrm>
            <a:off x="10262937" y="2205039"/>
            <a:ext cx="1094874" cy="121602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chemeClr val="tx1"/>
              </a:solidFill>
            </a:endParaRPr>
          </a:p>
        </p:txBody>
      </p:sp>
      <p:sp>
        <p:nvSpPr>
          <p:cNvPr id="8" name="Скругленный прямоугольник 7">
            <a:extLst>
              <a:ext uri="{FF2B5EF4-FFF2-40B4-BE49-F238E27FC236}">
                <a16:creationId xmlns:a16="http://schemas.microsoft.com/office/drawing/2014/main" xmlns="" id="{B320AA6C-2913-A174-E356-94BEE6854965}"/>
              </a:ext>
            </a:extLst>
          </p:cNvPr>
          <p:cNvSpPr/>
          <p:nvPr/>
        </p:nvSpPr>
        <p:spPr>
          <a:xfrm>
            <a:off x="2330450" y="1474788"/>
            <a:ext cx="311785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ru-RU" sz="2800" b="1" dirty="0">
                <a:solidFill>
                  <a:srgbClr val="FFFF00"/>
                </a:solidFill>
              </a:rPr>
              <a:t>Клинические признаки</a:t>
            </a:r>
          </a:p>
        </p:txBody>
      </p:sp>
      <p:sp>
        <p:nvSpPr>
          <p:cNvPr id="9" name="Скругленный прямоугольник 8">
            <a:extLst>
              <a:ext uri="{FF2B5EF4-FFF2-40B4-BE49-F238E27FC236}">
                <a16:creationId xmlns:a16="http://schemas.microsoft.com/office/drawing/2014/main" xmlns="" id="{609832CF-5C3A-2ACD-4D7F-2C84633641AE}"/>
              </a:ext>
            </a:extLst>
          </p:cNvPr>
          <p:cNvSpPr/>
          <p:nvPr/>
        </p:nvSpPr>
        <p:spPr>
          <a:xfrm>
            <a:off x="6743702" y="1517650"/>
            <a:ext cx="3133723"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ru-RU" sz="2800" b="1" dirty="0">
                <a:solidFill>
                  <a:srgbClr val="FFFF00"/>
                </a:solidFill>
              </a:rPr>
              <a:t>Лабораторные признаки</a:t>
            </a:r>
          </a:p>
        </p:txBody>
      </p:sp>
      <p:sp>
        <p:nvSpPr>
          <p:cNvPr id="10" name="Скругленный прямоугольник 9">
            <a:extLst>
              <a:ext uri="{FF2B5EF4-FFF2-40B4-BE49-F238E27FC236}">
                <a16:creationId xmlns:a16="http://schemas.microsoft.com/office/drawing/2014/main" xmlns="" id="{9FFED0F1-1E0A-8738-F207-6F9CAA033725}"/>
              </a:ext>
            </a:extLst>
          </p:cNvPr>
          <p:cNvSpPr/>
          <p:nvPr/>
        </p:nvSpPr>
        <p:spPr>
          <a:xfrm>
            <a:off x="2093495" y="2791326"/>
            <a:ext cx="3879599" cy="2767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buFont typeface="Arial" panose="020B0604020202020204" pitchFamily="34" charset="0"/>
              <a:buChar char="•"/>
              <a:defRPr/>
            </a:pPr>
            <a:r>
              <a:rPr lang="ru-RU" sz="2400" b="1" dirty="0"/>
              <a:t>Кожный синдром</a:t>
            </a:r>
          </a:p>
          <a:p>
            <a:pPr marL="285750" indent="-285750">
              <a:buFont typeface="Arial" panose="020B0604020202020204" pitchFamily="34" charset="0"/>
              <a:buChar char="•"/>
              <a:defRPr/>
            </a:pPr>
            <a:r>
              <a:rPr lang="ru-RU" sz="2400" b="1" dirty="0"/>
              <a:t>Суставной синдром</a:t>
            </a:r>
          </a:p>
          <a:p>
            <a:pPr marL="285750" indent="-285750">
              <a:buFont typeface="Arial" panose="020B0604020202020204" pitchFamily="34" charset="0"/>
              <a:buChar char="•"/>
              <a:defRPr/>
            </a:pPr>
            <a:r>
              <a:rPr lang="ru-RU" sz="2400" b="1" dirty="0"/>
              <a:t>Феномен </a:t>
            </a:r>
            <a:r>
              <a:rPr lang="ru-RU" sz="2400" b="1" dirty="0" err="1"/>
              <a:t>Рейно</a:t>
            </a:r>
            <a:endParaRPr lang="ru-RU" sz="2400" b="1" dirty="0"/>
          </a:p>
          <a:p>
            <a:pPr marL="285750" indent="-285750">
              <a:buFont typeface="Arial" panose="020B0604020202020204" pitchFamily="34" charset="0"/>
              <a:buChar char="•"/>
              <a:defRPr/>
            </a:pPr>
            <a:r>
              <a:rPr lang="ru-RU" sz="2400" b="1" dirty="0" err="1"/>
              <a:t>Серозиты</a:t>
            </a:r>
            <a:endParaRPr lang="ru-RU" sz="2400" b="1" dirty="0"/>
          </a:p>
          <a:p>
            <a:pPr marL="285750" indent="-285750">
              <a:buFont typeface="Arial" panose="020B0604020202020204" pitchFamily="34" charset="0"/>
              <a:buChar char="•"/>
              <a:defRPr/>
            </a:pPr>
            <a:r>
              <a:rPr lang="ru-RU" sz="2400" b="1" dirty="0"/>
              <a:t>Лимфаденопатия</a:t>
            </a:r>
          </a:p>
        </p:txBody>
      </p:sp>
      <p:sp>
        <p:nvSpPr>
          <p:cNvPr id="11" name="Скругленный прямоугольник 10">
            <a:extLst>
              <a:ext uri="{FF2B5EF4-FFF2-40B4-BE49-F238E27FC236}">
                <a16:creationId xmlns:a16="http://schemas.microsoft.com/office/drawing/2014/main" xmlns="" id="{B86C3516-8446-56B8-2FC2-57BF4D0FC29D}"/>
              </a:ext>
            </a:extLst>
          </p:cNvPr>
          <p:cNvSpPr/>
          <p:nvPr/>
        </p:nvSpPr>
        <p:spPr>
          <a:xfrm>
            <a:off x="6383338" y="2791326"/>
            <a:ext cx="3879599" cy="2767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panose="020B0604020202020204" pitchFamily="34" charset="0"/>
              <a:buChar char="•"/>
              <a:defRPr/>
            </a:pPr>
            <a:r>
              <a:rPr lang="ru-RU" sz="2400" b="1" dirty="0" err="1"/>
              <a:t>Цитопении</a:t>
            </a:r>
            <a:r>
              <a:rPr lang="ru-RU" sz="2400" b="1" dirty="0"/>
              <a:t> (лейкопения)</a:t>
            </a:r>
          </a:p>
          <a:p>
            <a:pPr marL="342900" indent="-342900">
              <a:buFont typeface="Arial" panose="020B0604020202020204" pitchFamily="34" charset="0"/>
              <a:buChar char="•"/>
              <a:defRPr/>
            </a:pPr>
            <a:r>
              <a:rPr lang="ru-RU" sz="2400" b="1" dirty="0"/>
              <a:t>Протеинурия, </a:t>
            </a:r>
            <a:r>
              <a:rPr lang="ru-RU" sz="2400" b="1" dirty="0" err="1"/>
              <a:t>эритроцитурия</a:t>
            </a:r>
            <a:endParaRPr lang="ru-RU" sz="2400" b="1" dirty="0"/>
          </a:p>
        </p:txBody>
      </p:sp>
      <p:sp>
        <p:nvSpPr>
          <p:cNvPr id="2" name="TextBox 1">
            <a:extLst>
              <a:ext uri="{FF2B5EF4-FFF2-40B4-BE49-F238E27FC236}">
                <a16:creationId xmlns:a16="http://schemas.microsoft.com/office/drawing/2014/main" xmlns="" id="{B235240B-7B67-1819-7C83-A88D379CFD64}"/>
              </a:ext>
            </a:extLst>
          </p:cNvPr>
          <p:cNvSpPr txBox="1"/>
          <p:nvPr/>
        </p:nvSpPr>
        <p:spPr>
          <a:xfrm>
            <a:off x="247972" y="5824689"/>
            <a:ext cx="6540285" cy="369332"/>
          </a:xfrm>
          <a:prstGeom prst="rect">
            <a:avLst/>
          </a:prstGeom>
          <a:noFill/>
        </p:spPr>
        <p:txBody>
          <a:bodyPr wrap="square">
            <a:spAutoFit/>
          </a:bodyPr>
          <a:lstStyle/>
          <a:p>
            <a:r>
              <a:rPr lang="ru-RU" sz="800" dirty="0"/>
              <a:t>СОЭ – скорость оседания эритроцитов. Из личного архива автора Носовой Е.Г., Курганская областная клиническая </a:t>
            </a:r>
            <a:r>
              <a:rPr lang="ru-RU" sz="800" dirty="0" err="1"/>
              <a:t>больница,г</a:t>
            </a:r>
            <a:r>
              <a:rPr lang="ru-RU" sz="800" dirty="0"/>
              <a:t>. Курган, 2023г</a:t>
            </a:r>
            <a:endParaRPr kumimoji="0" lang="ru-RU" altLang="ru-RU"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endParaRPr lang="ru-RU" sz="1000" dirty="0"/>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FC5E8D79-C5A7-92D7-369E-F3FC89927F3F}"/>
              </a:ext>
            </a:extLst>
          </p:cNvPr>
          <p:cNvSpPr/>
          <p:nvPr/>
        </p:nvSpPr>
        <p:spPr>
          <a:xfrm>
            <a:off x="66675" y="6449799"/>
            <a:ext cx="11968213" cy="523220"/>
          </a:xfrm>
          <a:prstGeom prst="rect">
            <a:avLst/>
          </a:prstGeom>
          <a:ln>
            <a:solidFill>
              <a:schemeClr val="accent6">
                <a:lumMod val="60000"/>
                <a:lumOff val="40000"/>
              </a:schemeClr>
            </a:solidFill>
          </a:ln>
        </p:spPr>
        <p:txBody>
          <a:bodyPr wrap="square">
            <a:spAutoFit/>
          </a:bodyPr>
          <a:lstStyle/>
          <a:p>
            <a:pPr algn="just"/>
            <a:r>
              <a:rPr lang="ru-RU" altLang="ru-RU" sz="600" dirty="0">
                <a:solidFill>
                  <a:srgbClr val="00664D"/>
                </a:solidFill>
                <a:latin typeface="Roboto" panose="02000000000000000000" pitchFamily="2" charset="0"/>
              </a:rPr>
              <a:t>ЭКГ – электрокардиограмма, </a:t>
            </a:r>
            <a:r>
              <a:rPr lang="ru-RU" altLang="ru-RU" sz="600" dirty="0" err="1">
                <a:solidFill>
                  <a:srgbClr val="00664D"/>
                </a:solidFill>
                <a:latin typeface="Roboto" panose="02000000000000000000" pitchFamily="2" charset="0"/>
              </a:rPr>
              <a:t>ЭхоКГ</a:t>
            </a:r>
            <a:r>
              <a:rPr lang="ru-RU" altLang="ru-RU" sz="600" dirty="0">
                <a:solidFill>
                  <a:srgbClr val="00664D"/>
                </a:solidFill>
                <a:latin typeface="Roboto" panose="02000000000000000000" pitchFamily="2" charset="0"/>
              </a:rPr>
              <a:t> – эхокардиограмма, </a:t>
            </a:r>
            <a:r>
              <a:rPr lang="en-US" altLang="ru-RU" sz="600" dirty="0">
                <a:solidFill>
                  <a:srgbClr val="00664D"/>
                </a:solidFill>
                <a:latin typeface="Roboto" panose="02000000000000000000" pitchFamily="2" charset="0"/>
              </a:rPr>
              <a:t>ANA </a:t>
            </a:r>
            <a:r>
              <a:rPr lang="ru-RU" altLang="ru-RU" sz="600" dirty="0">
                <a:solidFill>
                  <a:srgbClr val="00664D"/>
                </a:solidFill>
                <a:latin typeface="Roboto" panose="02000000000000000000" pitchFamily="2" charset="0"/>
              </a:rPr>
              <a:t>– </a:t>
            </a:r>
            <a:r>
              <a:rPr lang="ru-RU" altLang="ru-RU" sz="600" dirty="0" err="1">
                <a:solidFill>
                  <a:srgbClr val="00664D"/>
                </a:solidFill>
                <a:latin typeface="Roboto" panose="02000000000000000000" pitchFamily="2" charset="0"/>
              </a:rPr>
              <a:t>антинукфеарный</a:t>
            </a:r>
            <a:r>
              <a:rPr lang="ru-RU" altLang="ru-RU" sz="600" dirty="0">
                <a:solidFill>
                  <a:srgbClr val="00664D"/>
                </a:solidFill>
                <a:latin typeface="Roboto" panose="02000000000000000000" pitchFamily="2" charset="0"/>
              </a:rPr>
              <a:t> фактор, </a:t>
            </a:r>
            <a:r>
              <a:rPr lang="en-US" altLang="ru-RU" sz="600" dirty="0">
                <a:solidFill>
                  <a:srgbClr val="00664D"/>
                </a:solidFill>
                <a:latin typeface="Roboto" panose="02000000000000000000" pitchFamily="2" charset="0"/>
              </a:rPr>
              <a:t>anti-dsDNA – </a:t>
            </a:r>
            <a:r>
              <a:rPr lang="ru-RU" altLang="ru-RU" sz="600" dirty="0" err="1">
                <a:solidFill>
                  <a:srgbClr val="00664D"/>
                </a:solidFill>
                <a:latin typeface="Roboto" panose="02000000000000000000" pitchFamily="2" charset="0"/>
              </a:rPr>
              <a:t>аутоантитела</a:t>
            </a:r>
            <a:r>
              <a:rPr lang="ru-RU" altLang="ru-RU" sz="600" dirty="0">
                <a:solidFill>
                  <a:srgbClr val="00664D"/>
                </a:solidFill>
                <a:latin typeface="Roboto" panose="02000000000000000000" pitchFamily="2" charset="0"/>
              </a:rPr>
              <a:t> к </a:t>
            </a:r>
            <a:r>
              <a:rPr lang="ru-RU" altLang="ru-RU" sz="600" dirty="0" err="1">
                <a:solidFill>
                  <a:srgbClr val="00664D"/>
                </a:solidFill>
                <a:latin typeface="Roboto" panose="02000000000000000000" pitchFamily="2" charset="0"/>
              </a:rPr>
              <a:t>двухцепочечной</a:t>
            </a:r>
            <a:r>
              <a:rPr lang="ru-RU" altLang="ru-RU" sz="600" dirty="0">
                <a:solidFill>
                  <a:srgbClr val="00664D"/>
                </a:solidFill>
                <a:latin typeface="Roboto" panose="02000000000000000000" pitchFamily="2" charset="0"/>
              </a:rPr>
              <a:t> </a:t>
            </a:r>
            <a:r>
              <a:rPr lang="en-US" altLang="ru-RU" sz="600" dirty="0">
                <a:solidFill>
                  <a:srgbClr val="00664D"/>
                </a:solidFill>
                <a:latin typeface="Roboto" panose="02000000000000000000" pitchFamily="2" charset="0"/>
              </a:rPr>
              <a:t>LYR? Anti-</a:t>
            </a:r>
            <a:r>
              <a:rPr lang="en-US" altLang="ru-RU" sz="600" dirty="0" err="1">
                <a:solidFill>
                  <a:srgbClr val="00664D"/>
                </a:solidFill>
                <a:latin typeface="Roboto" panose="02000000000000000000" pitchFamily="2" charset="0"/>
              </a:rPr>
              <a:t>Sm</a:t>
            </a:r>
            <a:r>
              <a:rPr lang="ru-RU" altLang="ru-RU" sz="600" dirty="0">
                <a:solidFill>
                  <a:srgbClr val="00664D"/>
                </a:solidFill>
                <a:latin typeface="Roboto" panose="02000000000000000000" pitchFamily="2" charset="0"/>
              </a:rPr>
              <a:t> – </a:t>
            </a:r>
            <a:r>
              <a:rPr lang="ru-RU" altLang="ru-RU" sz="600" dirty="0" err="1">
                <a:solidFill>
                  <a:srgbClr val="00664D"/>
                </a:solidFill>
                <a:latin typeface="Roboto" panose="02000000000000000000" pitchFamily="2" charset="0"/>
              </a:rPr>
              <a:t>аутоантитела</a:t>
            </a:r>
            <a:r>
              <a:rPr lang="ru-RU" altLang="ru-RU" sz="600" dirty="0">
                <a:solidFill>
                  <a:srgbClr val="00664D"/>
                </a:solidFill>
                <a:latin typeface="Roboto" panose="02000000000000000000" pitchFamily="2" charset="0"/>
              </a:rPr>
              <a:t> Смита, С3/С4/СН50 – виды комплемента,  </a:t>
            </a:r>
            <a:r>
              <a:rPr lang="en-US" altLang="ru-RU" sz="600" dirty="0">
                <a:solidFill>
                  <a:srgbClr val="00664D"/>
                </a:solidFill>
                <a:latin typeface="Roboto" panose="02000000000000000000" pitchFamily="2" charset="0"/>
              </a:rPr>
              <a:t>SLISS - </a:t>
            </a:r>
            <a:r>
              <a:rPr lang="ru-RU" altLang="ru-RU" sz="600" dirty="0">
                <a:solidFill>
                  <a:srgbClr val="00664D"/>
                </a:solidFill>
                <a:latin typeface="Roboto" panose="02000000000000000000" pitchFamily="2" charset="0"/>
              </a:rPr>
              <a:t> индекс повреждения, </a:t>
            </a:r>
            <a:r>
              <a:rPr lang="en-US" altLang="ru-RU" sz="600" dirty="0">
                <a:solidFill>
                  <a:srgbClr val="00664D"/>
                </a:solidFill>
                <a:latin typeface="Roboto" panose="02000000000000000000" pitchFamily="2" charset="0"/>
              </a:rPr>
              <a:t>ACR – </a:t>
            </a:r>
            <a:r>
              <a:rPr lang="ru-RU" altLang="ru-RU" sz="600" dirty="0">
                <a:solidFill>
                  <a:srgbClr val="00664D"/>
                </a:solidFill>
                <a:latin typeface="Roboto" panose="02000000000000000000" pitchFamily="2" charset="0"/>
              </a:rPr>
              <a:t>американское общество ревматологов; СКВ-системная красная волчанка</a:t>
            </a:r>
          </a:p>
          <a:p>
            <a:pPr algn="just"/>
            <a:r>
              <a:rPr lang="ru-RU" altLang="ru-RU" sz="600" dirty="0">
                <a:solidFill>
                  <a:srgbClr val="00664D"/>
                </a:solidFill>
                <a:latin typeface="Roboto" panose="02000000000000000000" pitchFamily="2" charset="0"/>
              </a:rPr>
              <a:t>СКВ в практике семейных врачей: ответы на часто задаваемые вопросы. </a:t>
            </a:r>
            <a:r>
              <a:rPr lang="ru-RU" altLang="ru-RU" sz="600" dirty="0">
                <a:solidFill>
                  <a:srgbClr val="00664D"/>
                </a:solidFill>
                <a:latin typeface="inherit"/>
              </a:rPr>
              <a:t>Авторы:</a:t>
            </a:r>
            <a:r>
              <a:rPr lang="ru-RU" altLang="ru-RU" sz="600" dirty="0">
                <a:solidFill>
                  <a:srgbClr val="00664D"/>
                </a:solidFill>
                <a:latin typeface="Roboto" panose="02000000000000000000" pitchFamily="2" charset="0"/>
              </a:rPr>
              <a:t> И.Ю. Головач, д. </a:t>
            </a:r>
            <a:r>
              <a:rPr lang="ru-RU" altLang="ru-RU" sz="600" dirty="0" err="1">
                <a:solidFill>
                  <a:srgbClr val="00664D"/>
                </a:solidFill>
                <a:latin typeface="Roboto" panose="02000000000000000000" pitchFamily="2" charset="0"/>
              </a:rPr>
              <a:t>мед.н</a:t>
            </a:r>
            <a:r>
              <a:rPr lang="ru-RU" altLang="ru-RU" sz="600" dirty="0">
                <a:solidFill>
                  <a:srgbClr val="00664D"/>
                </a:solidFill>
                <a:latin typeface="Roboto" panose="02000000000000000000" pitchFamily="2" charset="0"/>
              </a:rPr>
              <a:t>., профессор, Клиническая </a:t>
            </a:r>
            <a:r>
              <a:rPr lang="ru-RU" altLang="ru-RU" sz="600" dirty="0" err="1">
                <a:solidFill>
                  <a:srgbClr val="00664D"/>
                </a:solidFill>
                <a:latin typeface="Roboto" panose="02000000000000000000" pitchFamily="2" charset="0"/>
              </a:rPr>
              <a:t>больница«Феофания</a:t>
            </a:r>
            <a:r>
              <a:rPr lang="ru-RU" altLang="ru-RU" sz="600" dirty="0">
                <a:solidFill>
                  <a:srgbClr val="00664D"/>
                </a:solidFill>
                <a:latin typeface="Roboto" panose="02000000000000000000" pitchFamily="2" charset="0"/>
              </a:rPr>
              <a:t>» Государственного управления делами, г. Киев; Е.Д. Егудина, д. </a:t>
            </a:r>
            <a:r>
              <a:rPr lang="ru-RU" altLang="ru-RU" sz="600" dirty="0" err="1">
                <a:solidFill>
                  <a:srgbClr val="00664D"/>
                </a:solidFill>
                <a:latin typeface="Roboto" panose="02000000000000000000" pitchFamily="2" charset="0"/>
              </a:rPr>
              <a:t>мед.н</a:t>
            </a:r>
            <a:r>
              <a:rPr lang="ru-RU" altLang="ru-RU" sz="600" dirty="0">
                <a:solidFill>
                  <a:srgbClr val="00664D"/>
                </a:solidFill>
                <a:latin typeface="Roboto" panose="02000000000000000000" pitchFamily="2" charset="0"/>
              </a:rPr>
              <a:t>., профессор, Днепропетровская медицинская академия МЗ Украины. 23.07.2019 г</a:t>
            </a:r>
            <a:r>
              <a:rPr lang="en-US" altLang="ru-RU" sz="600" dirty="0">
                <a:solidFill>
                  <a:srgbClr val="00664D"/>
                </a:solidFill>
                <a:latin typeface="Roboto" panose="02000000000000000000" pitchFamily="2" charset="0"/>
              </a:rPr>
              <a:t>   </a:t>
            </a:r>
            <a:r>
              <a:rPr lang="en-US" sz="800" dirty="0">
                <a:hlinkClick r:id="rId2"/>
              </a:rPr>
              <a:t>http://health-ua.com/article/43426-sistemnaya-krasnaya-volchanka-vpraktike-semejnyh-vrachej-otvety-nachasto-za </a:t>
            </a:r>
            <a:r>
              <a:rPr lang="ru-RU" sz="800" dirty="0">
                <a:hlinkClick r:id="rId2"/>
              </a:rPr>
              <a:t>20.03.2023</a:t>
            </a:r>
            <a:r>
              <a:rPr lang="ru-RU" sz="800" dirty="0"/>
              <a:t> Из личного архива автора Носовой Е.Г., Курганская областная клиническая </a:t>
            </a:r>
            <a:r>
              <a:rPr lang="ru-RU" sz="800" dirty="0" err="1"/>
              <a:t>больница,г</a:t>
            </a:r>
            <a:r>
              <a:rPr lang="ru-RU" sz="800" dirty="0"/>
              <a:t>. Курган, 2023г </a:t>
            </a:r>
            <a:endParaRPr lang="en-US" sz="800" dirty="0"/>
          </a:p>
          <a:p>
            <a:pPr algn="just"/>
            <a:r>
              <a:rPr lang="en-US" altLang="ru-RU" sz="600" dirty="0">
                <a:solidFill>
                  <a:srgbClr val="00664D"/>
                </a:solidFill>
                <a:latin typeface="Roboto" panose="02000000000000000000" pitchFamily="2" charset="0"/>
              </a:rPr>
              <a:t>           </a:t>
            </a:r>
            <a:endParaRPr lang="ru-RU" altLang="ru-RU" sz="600" dirty="0">
              <a:solidFill>
                <a:srgbClr val="00664D"/>
              </a:solidFill>
              <a:latin typeface="Roboto" panose="02000000000000000000" pitchFamily="2" charset="0"/>
            </a:endParaRPr>
          </a:p>
        </p:txBody>
      </p:sp>
      <p:sp>
        <p:nvSpPr>
          <p:cNvPr id="4" name="Объект 3">
            <a:extLst>
              <a:ext uri="{FF2B5EF4-FFF2-40B4-BE49-F238E27FC236}">
                <a16:creationId xmlns:a16="http://schemas.microsoft.com/office/drawing/2014/main" xmlns="" id="{FEB4167E-EF0A-8F55-FD39-E26B10674393}"/>
              </a:ext>
            </a:extLst>
          </p:cNvPr>
          <p:cNvSpPr>
            <a:spLocks noGrp="1"/>
          </p:cNvSpPr>
          <p:nvPr>
            <p:ph idx="1"/>
          </p:nvPr>
        </p:nvSpPr>
        <p:spPr/>
        <p:txBody>
          <a:bodyPr/>
          <a:lstStyle/>
          <a:p>
            <a:endParaRPr lang="ru-RU"/>
          </a:p>
        </p:txBody>
      </p:sp>
      <p:pic>
        <p:nvPicPr>
          <p:cNvPr id="6" name="Рисунок 5">
            <a:extLst>
              <a:ext uri="{FF2B5EF4-FFF2-40B4-BE49-F238E27FC236}">
                <a16:creationId xmlns:a16="http://schemas.microsoft.com/office/drawing/2014/main" xmlns="" id="{66B9BC43-4434-652C-6AF4-C1EC21992575}"/>
              </a:ext>
            </a:extLst>
          </p:cNvPr>
          <p:cNvPicPr>
            <a:picLocks noChangeAspect="1"/>
          </p:cNvPicPr>
          <p:nvPr/>
        </p:nvPicPr>
        <p:blipFill>
          <a:blip r:embed="rId3"/>
          <a:stretch>
            <a:fillRect/>
          </a:stretch>
        </p:blipFill>
        <p:spPr>
          <a:xfrm>
            <a:off x="66675" y="125199"/>
            <a:ext cx="12125325" cy="63246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Объект 4">
            <a:extLst>
              <a:ext uri="{FF2B5EF4-FFF2-40B4-BE49-F238E27FC236}">
                <a16:creationId xmlns:a16="http://schemas.microsoft.com/office/drawing/2014/main" xmlns="" id="{77BA8B29-8C72-EE80-9E82-F0081F1BE0F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728497" y="55562"/>
            <a:ext cx="4824412" cy="6746875"/>
          </a:xfrm>
        </p:spPr>
      </p:pic>
      <p:sp>
        <p:nvSpPr>
          <p:cNvPr id="3" name="TextBox 2">
            <a:extLst>
              <a:ext uri="{FF2B5EF4-FFF2-40B4-BE49-F238E27FC236}">
                <a16:creationId xmlns:a16="http://schemas.microsoft.com/office/drawing/2014/main" xmlns="" id="{743ECED7-7081-169A-C2DD-9C2FC27509BA}"/>
              </a:ext>
            </a:extLst>
          </p:cNvPr>
          <p:cNvSpPr txBox="1"/>
          <p:nvPr/>
        </p:nvSpPr>
        <p:spPr>
          <a:xfrm>
            <a:off x="365920" y="445168"/>
            <a:ext cx="7022337" cy="369332"/>
          </a:xfrm>
          <a:prstGeom prst="rect">
            <a:avLst/>
          </a:prstGeom>
          <a:noFill/>
        </p:spPr>
        <p:txBody>
          <a:bodyPr wrap="square">
            <a:spAutoFit/>
          </a:bodyPr>
          <a:lstStyle/>
          <a:p>
            <a:r>
              <a:rPr lang="ru-RU" altLang="ru-RU" dirty="0">
                <a:solidFill>
                  <a:schemeClr val="bg1"/>
                </a:solidFill>
              </a:rPr>
              <a:t>Критерии </a:t>
            </a:r>
            <a:r>
              <a:rPr lang="en-US" altLang="ru-RU" dirty="0">
                <a:solidFill>
                  <a:schemeClr val="bg1"/>
                </a:solidFill>
              </a:rPr>
              <a:t>EULAR/ACR 2019</a:t>
            </a:r>
            <a:endParaRPr lang="ru-RU" dirty="0">
              <a:solidFill>
                <a:schemeClr val="bg1"/>
              </a:solidFill>
            </a:endParaRPr>
          </a:p>
        </p:txBody>
      </p:sp>
      <p:sp>
        <p:nvSpPr>
          <p:cNvPr id="5" name="TextBox 4">
            <a:extLst>
              <a:ext uri="{FF2B5EF4-FFF2-40B4-BE49-F238E27FC236}">
                <a16:creationId xmlns:a16="http://schemas.microsoft.com/office/drawing/2014/main" xmlns="" id="{217679AD-40D8-E870-057A-AC861294A24C}"/>
              </a:ext>
            </a:extLst>
          </p:cNvPr>
          <p:cNvSpPr txBox="1"/>
          <p:nvPr/>
        </p:nvSpPr>
        <p:spPr>
          <a:xfrm>
            <a:off x="457199" y="814500"/>
            <a:ext cx="6065053" cy="2862322"/>
          </a:xfrm>
          <a:prstGeom prst="rect">
            <a:avLst/>
          </a:prstGeom>
          <a:solidFill>
            <a:schemeClr val="bg1"/>
          </a:solidFill>
          <a:ln>
            <a:solidFill>
              <a:schemeClr val="tx1"/>
            </a:solidFill>
          </a:ln>
        </p:spPr>
        <p:txBody>
          <a:bodyPr wrap="square">
            <a:spAutoFit/>
          </a:bodyPr>
          <a:lstStyle/>
          <a:p>
            <a:pPr algn="just"/>
            <a:r>
              <a:rPr lang="ru-RU" altLang="ru-RU" sz="1800" b="1" dirty="0">
                <a:solidFill>
                  <a:srgbClr val="FF0000"/>
                </a:solidFill>
              </a:rPr>
              <a:t>Обязательным критерием </a:t>
            </a:r>
            <a:r>
              <a:rPr lang="ru-RU" altLang="ru-RU" sz="1800" dirty="0"/>
              <a:t>диагностики СКВ является выявление у пациента когда-либо в жизни антиядерных антител (антинуклеарного фактора/АНФ) в титре ≥ 1:80 на HEp-2 клетках или эквивалентный положительный тест.</a:t>
            </a:r>
          </a:p>
          <a:p>
            <a:pPr algn="just"/>
            <a:endParaRPr lang="ru-RU" altLang="ru-RU" sz="1800" dirty="0"/>
          </a:p>
          <a:p>
            <a:pPr algn="just"/>
            <a:r>
              <a:rPr lang="ru-RU" altLang="ru-RU" sz="1800" dirty="0"/>
              <a:t>При наличии данного критерия используются </a:t>
            </a:r>
            <a:r>
              <a:rPr lang="ru-RU" altLang="ru-RU" sz="1800" b="1" dirty="0">
                <a:solidFill>
                  <a:srgbClr val="FF0000"/>
                </a:solidFill>
              </a:rPr>
              <a:t>дополнительные критерии</a:t>
            </a:r>
            <a:r>
              <a:rPr lang="ru-RU" altLang="ru-RU" sz="1800" dirty="0"/>
              <a:t>, каждому из которых присвоены баллы, для установки диагноза пациент должен набрать на менее 10 баллов.</a:t>
            </a:r>
          </a:p>
        </p:txBody>
      </p:sp>
      <p:pic>
        <p:nvPicPr>
          <p:cNvPr id="6" name="Рисунок 5">
            <a:extLst>
              <a:ext uri="{FF2B5EF4-FFF2-40B4-BE49-F238E27FC236}">
                <a16:creationId xmlns:a16="http://schemas.microsoft.com/office/drawing/2014/main" xmlns="" id="{65B315C8-7A2C-383C-993C-D6527A7671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1870" y="3676822"/>
            <a:ext cx="6322288" cy="188176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5263A89B-5AD7-F5C6-0629-95BDF8FB8254}"/>
              </a:ext>
            </a:extLst>
          </p:cNvPr>
          <p:cNvSpPr txBox="1"/>
          <p:nvPr/>
        </p:nvSpPr>
        <p:spPr>
          <a:xfrm>
            <a:off x="247972" y="5824689"/>
            <a:ext cx="6540285" cy="738664"/>
          </a:xfrm>
          <a:prstGeom prst="rect">
            <a:avLst/>
          </a:prstGeom>
          <a:noFill/>
        </p:spPr>
        <p:txBody>
          <a:bodyPr wrap="square">
            <a:spAutoFit/>
          </a:bodyPr>
          <a:lstStyle/>
          <a:p>
            <a:r>
              <a:rPr lang="en-US" sz="800" dirty="0"/>
              <a:t>EULAR/ACR – </a:t>
            </a:r>
            <a:r>
              <a:rPr lang="ru-RU" sz="800" dirty="0"/>
              <a:t>Европейская ассоциация ревматологов/ Американское общество ревматологов; СКВ – системная красная волчанка; </a:t>
            </a:r>
            <a:r>
              <a:rPr lang="en-US" sz="800" dirty="0"/>
              <a:t>Hep-2 – </a:t>
            </a:r>
            <a:r>
              <a:rPr lang="ru-RU" sz="800" dirty="0"/>
              <a:t>перевиваемая линия клеток эпителия человека;</a:t>
            </a:r>
            <a:r>
              <a:rPr lang="en-US" sz="800" dirty="0"/>
              <a:t> C3</a:t>
            </a:r>
            <a:r>
              <a:rPr lang="ru-RU" sz="800" dirty="0"/>
              <a:t>, С4 – белки комплемента. Антитела </a:t>
            </a:r>
            <a:r>
              <a:rPr lang="en-US" sz="800" dirty="0" err="1"/>
              <a:t>Sm</a:t>
            </a:r>
            <a:r>
              <a:rPr lang="en-US" sz="800" dirty="0"/>
              <a:t> – </a:t>
            </a:r>
            <a:r>
              <a:rPr lang="ru-RU" sz="800" dirty="0"/>
              <a:t>антитела к экстрагируемому ядерному антигену Смита., ДНК-дезоксирибонуклеиновая кислота</a:t>
            </a:r>
          </a:p>
          <a:p>
            <a:r>
              <a:rPr lang="ru-RU" sz="800" dirty="0"/>
              <a:t>Из личного архива автора Носовой Е.Г., Курганская областная клиническая </a:t>
            </a:r>
            <a:r>
              <a:rPr lang="ru-RU" sz="800" dirty="0" err="1"/>
              <a:t>больница,г</a:t>
            </a:r>
            <a:r>
              <a:rPr lang="ru-RU" sz="800" dirty="0"/>
              <a:t>. Курган, 2023г </a:t>
            </a:r>
            <a:endParaRPr kumimoji="0" lang="ru-RU" altLang="ru-RU"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endParaRPr lang="ru-RU" sz="10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xmlns="" id="{0E4852A0-537E-4310-ABC1-30A113CE98EE}"/>
              </a:ext>
            </a:extLst>
          </p:cNvPr>
          <p:cNvGraphicFramePr>
            <a:graphicFrameLocks noChangeAspect="1"/>
          </p:cNvGraphicFramePr>
          <p:nvPr>
            <p:custDataLst>
              <p:tags r:id="rId2"/>
            </p:custDataLst>
            <p:extLst>
              <p:ext uri="{D42A27DB-BD31-4B8C-83A1-F6EECF244321}">
                <p14:modId xmlns:p14="http://schemas.microsoft.com/office/powerpoint/2010/main" val="2225243523"/>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spid="_x0000_s5126" name="think-cell Slide" r:id="rId5" imgW="499" imgH="499" progId="TCLayout.ActiveDocument.1">
                  <p:embed/>
                </p:oleObj>
              </mc:Choice>
              <mc:Fallback>
                <p:oleObj name="think-cell Slide" r:id="rId5" imgW="499" imgH="499" progId="TCLayout.ActiveDocument.1">
                  <p:embed/>
                  <p:pic>
                    <p:nvPicPr>
                      <p:cNvPr id="0" name=""/>
                      <p:cNvPicPr/>
                      <p:nvPr/>
                    </p:nvPicPr>
                    <p:blipFill>
                      <a:blip r:embed="rId6"/>
                      <a:stretch>
                        <a:fillRect/>
                      </a:stretch>
                    </p:blipFill>
                    <p:spPr>
                      <a:xfrm>
                        <a:off x="1589"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xmlns="" id="{6960365F-3CC5-4BB3-9519-92664172AEA1}"/>
              </a:ext>
            </a:extLst>
          </p:cNvPr>
          <p:cNvSpPr>
            <a:spLocks noGrp="1"/>
          </p:cNvSpPr>
          <p:nvPr>
            <p:ph type="title" idx="4294967295"/>
          </p:nvPr>
        </p:nvSpPr>
        <p:spPr>
          <a:xfrm>
            <a:off x="2" y="136527"/>
            <a:ext cx="10352540" cy="981075"/>
          </a:xfrm>
        </p:spPr>
        <p:txBody>
          <a:bodyPr vert="horz"/>
          <a:lstStyle/>
          <a:p>
            <a:pPr algn="ctr"/>
            <a:r>
              <a:rPr lang="ru" sz="2800" b="1" dirty="0">
                <a:solidFill>
                  <a:srgbClr val="5E2D5F"/>
                </a:solidFill>
              </a:rPr>
              <a:t>Наиболее часто встречающиеся проявления – со стороны кожи и костно-мышечной системы</a:t>
            </a:r>
            <a:endParaRPr lang="en-US" sz="2800" b="1" dirty="0">
              <a:solidFill>
                <a:srgbClr val="5E2D5F"/>
              </a:solidFill>
            </a:endParaRPr>
          </a:p>
        </p:txBody>
      </p:sp>
      <p:sp>
        <p:nvSpPr>
          <p:cNvPr id="4" name="Text Placeholder 3">
            <a:extLst>
              <a:ext uri="{FF2B5EF4-FFF2-40B4-BE49-F238E27FC236}">
                <a16:creationId xmlns:a16="http://schemas.microsoft.com/office/drawing/2014/main" xmlns="" id="{729301CD-C8AE-4C3C-8E15-492436E9E8B0}"/>
              </a:ext>
            </a:extLst>
          </p:cNvPr>
          <p:cNvSpPr>
            <a:spLocks noGrp="1"/>
          </p:cNvSpPr>
          <p:nvPr>
            <p:ph type="body" sz="quarter" idx="4294967295"/>
          </p:nvPr>
        </p:nvSpPr>
        <p:spPr>
          <a:xfrm>
            <a:off x="1" y="6634443"/>
            <a:ext cx="8700940" cy="206531"/>
          </a:xfrm>
        </p:spPr>
        <p:txBody>
          <a:bodyPr vert="horz" lIns="91440" tIns="45720" rIns="91440" bIns="45720" rtlCol="0" anchor="b">
            <a:noAutofit/>
          </a:bodyPr>
          <a:lstStyle/>
          <a:p>
            <a:pPr marL="0" indent="0">
              <a:lnSpc>
                <a:spcPct val="95000"/>
              </a:lnSpc>
              <a:spcBef>
                <a:spcPts val="0"/>
              </a:spcBef>
              <a:buClrTx/>
              <a:buSzTx/>
              <a:buNone/>
            </a:pPr>
            <a:r>
              <a:rPr lang="ru" sz="1070" baseline="30000" dirty="0">
                <a:solidFill>
                  <a:srgbClr val="3F4444"/>
                </a:solidFill>
                <a:latin typeface="Calibri Light" panose="020F0302020204030204" pitchFamily="34" charset="0"/>
                <a:cs typeface="Calibri Light" panose="020F0302020204030204" pitchFamily="34" charset="0"/>
              </a:rPr>
              <a:t>ТСПН = терминальная стадия почечной недостаточности; СКВ = системная красная волчанка. </a:t>
            </a:r>
          </a:p>
          <a:p>
            <a:pPr marL="0" indent="0">
              <a:lnSpc>
                <a:spcPct val="95000"/>
              </a:lnSpc>
              <a:spcBef>
                <a:spcPts val="0"/>
              </a:spcBef>
              <a:buClrTx/>
              <a:buSzTx/>
              <a:buNone/>
            </a:pPr>
            <a:r>
              <a:rPr lang="ru" sz="1070" baseline="30000" dirty="0">
                <a:solidFill>
                  <a:srgbClr val="3F4444"/>
                </a:solidFill>
                <a:latin typeface="Calibri Light" panose="020F0302020204030204" pitchFamily="34" charset="0"/>
                <a:cs typeface="Calibri Light" panose="020F0302020204030204" pitchFamily="34" charset="0"/>
              </a:rPr>
              <a:t>1. Berthier C et al. J Clin Med. 2019;8:1244. 2. Uva L et al. Autoimmun Dis. 2012;2012:834291. 3. Koch K, Tikly M. Lupus. 2019;(8):1021-1026. </a:t>
            </a:r>
            <a:r>
              <a:rPr lang="en-US" sz="1070" baseline="30000" dirty="0">
                <a:solidFill>
                  <a:srgbClr val="3F4444"/>
                </a:solidFill>
                <a:latin typeface="Calibri Light" panose="020F0302020204030204" pitchFamily="34" charset="0"/>
                <a:cs typeface="Calibri Light" panose="020F0302020204030204" pitchFamily="34" charset="0"/>
              </a:rPr>
              <a:t/>
            </a:r>
            <a:br>
              <a:rPr lang="en-US" sz="1070" baseline="30000" dirty="0">
                <a:solidFill>
                  <a:srgbClr val="3F4444"/>
                </a:solidFill>
                <a:latin typeface="Calibri Light" panose="020F0302020204030204" pitchFamily="34" charset="0"/>
                <a:cs typeface="Calibri Light" panose="020F0302020204030204" pitchFamily="34" charset="0"/>
              </a:rPr>
            </a:br>
            <a:r>
              <a:rPr lang="ru" sz="1070" baseline="30000" dirty="0">
                <a:solidFill>
                  <a:srgbClr val="3F4444"/>
                </a:solidFill>
                <a:latin typeface="Calibri Light" panose="020F0302020204030204" pitchFamily="34" charset="0"/>
                <a:cs typeface="Calibri Light" panose="020F0302020204030204" pitchFamily="34" charset="0"/>
              </a:rPr>
              <a:t>4. Zayat AS et al. Rheumatology (Oxford). 2016;55(3):485-494. 5. Kaul A et al. Nat Rev Dis Primers. 2016;2:16039. 6. Lim SS et al. Arthritis Rheumatol. 2014;66(2):357-368.</a:t>
            </a:r>
          </a:p>
        </p:txBody>
      </p:sp>
      <p:graphicFrame>
        <p:nvGraphicFramePr>
          <p:cNvPr id="6" name="Chart 5">
            <a:extLst>
              <a:ext uri="{FF2B5EF4-FFF2-40B4-BE49-F238E27FC236}">
                <a16:creationId xmlns:a16="http://schemas.microsoft.com/office/drawing/2014/main" xmlns="" id="{215617ED-DBDB-48DB-BF20-E583DDCE1E7E}"/>
              </a:ext>
            </a:extLst>
          </p:cNvPr>
          <p:cNvGraphicFramePr/>
          <p:nvPr/>
        </p:nvGraphicFramePr>
        <p:xfrm>
          <a:off x="4876800" y="1758420"/>
          <a:ext cx="7315200" cy="4572000"/>
        </p:xfrm>
        <a:graphic>
          <a:graphicData uri="http://schemas.openxmlformats.org/drawingml/2006/chart">
            <c:chart xmlns:c="http://schemas.openxmlformats.org/drawingml/2006/chart" xmlns:r="http://schemas.openxmlformats.org/officeDocument/2006/relationships" r:id="rId7"/>
          </a:graphicData>
        </a:graphic>
      </p:graphicFrame>
      <p:sp>
        <p:nvSpPr>
          <p:cNvPr id="7" name="Rectangle 6">
            <a:extLst>
              <a:ext uri="{FF2B5EF4-FFF2-40B4-BE49-F238E27FC236}">
                <a16:creationId xmlns:a16="http://schemas.microsoft.com/office/drawing/2014/main" xmlns="" id="{0E7AAFD3-8ED8-41D8-A550-731817EAF0CB}"/>
              </a:ext>
            </a:extLst>
          </p:cNvPr>
          <p:cNvSpPr/>
          <p:nvPr/>
        </p:nvSpPr>
        <p:spPr>
          <a:xfrm>
            <a:off x="5861153" y="1257302"/>
            <a:ext cx="5809915" cy="800100"/>
          </a:xfrm>
          <a:prstGeom prst="rect">
            <a:avLst/>
          </a:prstGeom>
          <a:solidFill>
            <a:schemeClr val="bg1"/>
          </a:solidFill>
        </p:spPr>
        <p:txBody>
          <a:bodyPr wrap="square" rtlCol="0" anchor="ctr" anchorCtr="0">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ru" sz="1600" b="1" i="0" u="none" strike="noStrike" kern="1200" cap="none" spc="0" normalizeH="0" baseline="0" noProof="0" dirty="0">
                <a:ln>
                  <a:noFill/>
                </a:ln>
                <a:solidFill>
                  <a:prstClr val="black"/>
                </a:solidFill>
                <a:effectLst/>
                <a:uLnTx/>
                <a:uFillTx/>
                <a:latin typeface="Arial"/>
                <a:ea typeface="+mn-ea"/>
                <a:cs typeface="+mn-cs"/>
              </a:rPr>
              <a:t>Клинические проявления СКВ в диагностированных случаях (n = 1156; реестр СКВ штата Джорджия)</a:t>
            </a:r>
            <a:r>
              <a:rPr kumimoji="0" lang="en-US" sz="1600" b="1" i="0" u="none" strike="noStrike" kern="1200" cap="none" spc="0" normalizeH="0" baseline="30000" noProof="0" dirty="0">
                <a:ln>
                  <a:noFill/>
                </a:ln>
                <a:solidFill>
                  <a:prstClr val="black"/>
                </a:solidFill>
                <a:effectLst/>
                <a:uLnTx/>
                <a:uFillTx/>
                <a:latin typeface="Arial"/>
                <a:ea typeface="+mn-ea"/>
                <a:cs typeface="+mn-cs"/>
              </a:rPr>
              <a:t>6</a:t>
            </a:r>
            <a:endParaRPr kumimoji="0" lang="ru" sz="1600" b="1" i="0" u="none" strike="noStrike" kern="1200" cap="none" spc="0" normalizeH="0" baseline="30000" noProof="0" dirty="0">
              <a:ln>
                <a:noFill/>
              </a:ln>
              <a:solidFill>
                <a:prstClr val="black"/>
              </a:solidFill>
              <a:effectLst/>
              <a:uLnTx/>
              <a:uFillTx/>
              <a:latin typeface="Arial"/>
              <a:ea typeface="+mn-ea"/>
              <a:cs typeface="+mn-cs"/>
            </a:endParaRPr>
          </a:p>
        </p:txBody>
      </p:sp>
      <p:grpSp>
        <p:nvGrpSpPr>
          <p:cNvPr id="20" name="Group 19">
            <a:extLst>
              <a:ext uri="{FF2B5EF4-FFF2-40B4-BE49-F238E27FC236}">
                <a16:creationId xmlns:a16="http://schemas.microsoft.com/office/drawing/2014/main" xmlns="" id="{B8BCE36D-CBCA-44C0-84D5-72C72FC097B8}"/>
              </a:ext>
            </a:extLst>
          </p:cNvPr>
          <p:cNvGrpSpPr/>
          <p:nvPr/>
        </p:nvGrpSpPr>
        <p:grpSpPr>
          <a:xfrm>
            <a:off x="457199" y="2278154"/>
            <a:ext cx="914400" cy="914400"/>
            <a:chOff x="508099" y="2215650"/>
            <a:chExt cx="914400" cy="914400"/>
          </a:xfrm>
        </p:grpSpPr>
        <p:sp>
          <p:nvSpPr>
            <p:cNvPr id="11" name="Flowchart: Connector 10">
              <a:extLst>
                <a:ext uri="{FF2B5EF4-FFF2-40B4-BE49-F238E27FC236}">
                  <a16:creationId xmlns:a16="http://schemas.microsoft.com/office/drawing/2014/main" xmlns="" id="{4E82B782-07F0-4A3E-9425-E51D72A6D015}"/>
                </a:ext>
              </a:extLst>
            </p:cNvPr>
            <p:cNvSpPr>
              <a:spLocks noChangeAspect="1"/>
            </p:cNvSpPr>
            <p:nvPr/>
          </p:nvSpPr>
          <p:spPr>
            <a:xfrm>
              <a:off x="508099" y="2215650"/>
              <a:ext cx="914400" cy="914400"/>
            </a:xfrm>
            <a:prstGeom prst="flowChartConnector">
              <a:avLst/>
            </a:prstGeom>
            <a:solidFill>
              <a:schemeClr val="bg1"/>
            </a:solid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Graphic 15">
              <a:extLst>
                <a:ext uri="{FF2B5EF4-FFF2-40B4-BE49-F238E27FC236}">
                  <a16:creationId xmlns:a16="http://schemas.microsoft.com/office/drawing/2014/main" xmlns="" id="{181A16AD-47C1-41A9-A580-64DEDFC6BDCD}"/>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80464" y="2352810"/>
              <a:ext cx="569671" cy="640080"/>
            </a:xfrm>
            <a:prstGeom prst="rect">
              <a:avLst/>
            </a:prstGeom>
          </p:spPr>
        </p:pic>
      </p:grpSp>
      <p:grpSp>
        <p:nvGrpSpPr>
          <p:cNvPr id="37" name="Group 36">
            <a:extLst>
              <a:ext uri="{FF2B5EF4-FFF2-40B4-BE49-F238E27FC236}">
                <a16:creationId xmlns:a16="http://schemas.microsoft.com/office/drawing/2014/main" xmlns="" id="{E9EF04E3-374E-454D-B8BA-4CB6D42E3F51}"/>
              </a:ext>
            </a:extLst>
          </p:cNvPr>
          <p:cNvGrpSpPr/>
          <p:nvPr/>
        </p:nvGrpSpPr>
        <p:grpSpPr>
          <a:xfrm>
            <a:off x="172364" y="3539017"/>
            <a:ext cx="914400" cy="914400"/>
            <a:chOff x="566980" y="3902397"/>
            <a:chExt cx="914400" cy="914400"/>
          </a:xfrm>
        </p:grpSpPr>
        <p:sp>
          <p:nvSpPr>
            <p:cNvPr id="14" name="Flowchart: Connector 13">
              <a:extLst>
                <a:ext uri="{FF2B5EF4-FFF2-40B4-BE49-F238E27FC236}">
                  <a16:creationId xmlns:a16="http://schemas.microsoft.com/office/drawing/2014/main" xmlns="" id="{0EBEED93-05A0-4735-BC26-D23E08C4EF35}"/>
                </a:ext>
              </a:extLst>
            </p:cNvPr>
            <p:cNvSpPr>
              <a:spLocks noChangeAspect="1"/>
            </p:cNvSpPr>
            <p:nvPr/>
          </p:nvSpPr>
          <p:spPr>
            <a:xfrm>
              <a:off x="566980" y="3902397"/>
              <a:ext cx="914400" cy="914400"/>
            </a:xfrm>
            <a:prstGeom prst="flowChartConnector">
              <a:avLst/>
            </a:prstGeom>
            <a:solidFill>
              <a:schemeClr val="bg1"/>
            </a:solid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xmlns="" id="{FB435A05-E2D5-4ADF-8EEF-941FB9508262}"/>
                </a:ext>
              </a:extLst>
            </p:cNvPr>
            <p:cNvPicPr>
              <a:picLocks noChangeAspect="1"/>
            </p:cNvPicPr>
            <p:nvPr/>
          </p:nvPicPr>
          <p:blipFill>
            <a:blip r:embed="rId10">
              <a:duotone>
                <a:schemeClr val="accent4">
                  <a:shade val="45000"/>
                  <a:satMod val="135000"/>
                </a:schemeClr>
                <a:prstClr val="white"/>
              </a:duotone>
            </a:blip>
            <a:stretch>
              <a:fillRect/>
            </a:stretch>
          </p:blipFill>
          <p:spPr>
            <a:xfrm>
              <a:off x="716753" y="4085277"/>
              <a:ext cx="614855" cy="548640"/>
            </a:xfrm>
            <a:prstGeom prst="rect">
              <a:avLst/>
            </a:prstGeom>
          </p:spPr>
        </p:pic>
      </p:grpSp>
      <p:sp>
        <p:nvSpPr>
          <p:cNvPr id="5" name="TextBox 4">
            <a:extLst>
              <a:ext uri="{FF2B5EF4-FFF2-40B4-BE49-F238E27FC236}">
                <a16:creationId xmlns:a16="http://schemas.microsoft.com/office/drawing/2014/main" xmlns="" id="{60605AE3-C9EB-4BC7-AF0B-E8D82F1E7C0E}"/>
              </a:ext>
            </a:extLst>
          </p:cNvPr>
          <p:cNvSpPr txBox="1"/>
          <p:nvPr/>
        </p:nvSpPr>
        <p:spPr>
          <a:xfrm>
            <a:off x="1479482" y="1990882"/>
            <a:ext cx="3397319"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4472C4"/>
              </a:buClr>
              <a:buSzTx/>
              <a:buFontTx/>
              <a:buNone/>
              <a:tabLst/>
              <a:defRPr/>
            </a:pPr>
            <a:r>
              <a:rPr kumimoji="0" lang="ru"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ПрПроявления </a:t>
            </a:r>
            <a:r>
              <a:rPr kumimoji="0" lang="ru" sz="1800" b="0" i="0" u="none" strike="noStrike" kern="1200" cap="none" spc="0" normalizeH="0" baseline="0" noProof="0" dirty="0">
                <a:ln>
                  <a:noFill/>
                </a:ln>
                <a:solidFill>
                  <a:srgbClr val="000000"/>
                </a:solidFill>
                <a:effectLst/>
                <a:uLnTx/>
                <a:uFillTx/>
                <a:latin typeface="Calibri" panose="020F0502020204030204"/>
                <a:ea typeface="+mn-ea"/>
                <a:cs typeface="+mn-cs"/>
              </a:rPr>
              <a:t>со стороны </a:t>
            </a:r>
            <a:r>
              <a:rPr kumimoji="0" lang="ru" sz="1800" b="1" i="0" u="none" strike="noStrike" kern="1200" cap="none" spc="0" normalizeH="0" baseline="0" noProof="0" dirty="0">
                <a:ln>
                  <a:noFill/>
                </a:ln>
                <a:solidFill>
                  <a:srgbClr val="000000"/>
                </a:solidFill>
                <a:effectLst/>
                <a:uLnTx/>
                <a:uFillTx/>
                <a:latin typeface="Calibri" panose="020F0502020204030204"/>
                <a:ea typeface="+mn-ea"/>
                <a:cs typeface="+mn-cs"/>
              </a:rPr>
              <a:t>кожи</a:t>
            </a:r>
            <a:r>
              <a:rPr kumimoji="0" lang="ru" sz="1800" b="0" i="0" u="none" strike="noStrike" kern="1200" cap="none" spc="0" normalizeH="0" baseline="0" noProof="0" dirty="0">
                <a:ln>
                  <a:noFill/>
                </a:ln>
                <a:solidFill>
                  <a:srgbClr val="000000"/>
                </a:solidFill>
                <a:effectLst/>
                <a:uLnTx/>
                <a:uFillTx/>
                <a:latin typeface="Calibri" panose="020F0502020204030204"/>
                <a:ea typeface="+mn-ea"/>
                <a:cs typeface="+mn-cs"/>
              </a:rPr>
              <a:t> и слизистых оболочек наблюдаются приблизительно у </a:t>
            </a:r>
            <a:r>
              <a:rPr kumimoji="0" lang="ru" sz="1800" b="1" i="0" u="none" strike="noStrike" kern="1200" cap="none" spc="0" normalizeH="0" baseline="0" noProof="0" dirty="0">
                <a:ln>
                  <a:noFill/>
                </a:ln>
                <a:solidFill>
                  <a:prstClr val="black"/>
                </a:solidFill>
                <a:effectLst/>
                <a:uLnTx/>
                <a:uFillTx/>
                <a:latin typeface="Calibri" panose="020F0502020204030204"/>
                <a:ea typeface="+mn-ea"/>
                <a:cs typeface="+mn-cs"/>
              </a:rPr>
              <a:t>70-80 % </a:t>
            </a:r>
            <a:r>
              <a:rPr kumimoji="0" lang="ru" sz="1800" b="0" i="0" u="none" strike="noStrike" kern="1200" cap="none" spc="0" normalizeH="0" baseline="0" noProof="0" dirty="0">
                <a:ln>
                  <a:noFill/>
                </a:ln>
                <a:solidFill>
                  <a:srgbClr val="000000"/>
                </a:solidFill>
                <a:effectLst/>
                <a:uLnTx/>
                <a:uFillTx/>
                <a:latin typeface="Calibri" panose="020F0502020204030204"/>
                <a:ea typeface="+mn-ea"/>
                <a:cs typeface="+mn-cs"/>
              </a:rPr>
              <a:t>пациентов в ходе заболевания</a:t>
            </a:r>
            <a:r>
              <a:rPr kumimoji="0" lang="ru" sz="1800" b="0" i="0" u="none" strike="noStrike" kern="1200" cap="none" spc="0" normalizeH="0" baseline="30000" noProof="0" dirty="0">
                <a:ln>
                  <a:noFill/>
                </a:ln>
                <a:solidFill>
                  <a:srgbClr val="000000"/>
                </a:solidFill>
                <a:effectLst/>
                <a:uLnTx/>
                <a:uFillTx/>
                <a:latin typeface="Calibri" panose="020F0502020204030204"/>
                <a:ea typeface="+mn-ea"/>
                <a:cs typeface="+mn-cs"/>
              </a:rPr>
              <a:t>1-3</a:t>
            </a:r>
            <a:r>
              <a:rPr kumimoji="0" lang="ru" sz="1800" b="0" i="0"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sp>
        <p:nvSpPr>
          <p:cNvPr id="8" name="TextBox 7">
            <a:extLst>
              <a:ext uri="{FF2B5EF4-FFF2-40B4-BE49-F238E27FC236}">
                <a16:creationId xmlns:a16="http://schemas.microsoft.com/office/drawing/2014/main" xmlns="" id="{521D2E8C-F7E0-402A-ACFE-2802EC30BF63}"/>
              </a:ext>
            </a:extLst>
          </p:cNvPr>
          <p:cNvSpPr txBox="1"/>
          <p:nvPr/>
        </p:nvSpPr>
        <p:spPr>
          <a:xfrm>
            <a:off x="1479483" y="3870027"/>
            <a:ext cx="3314116"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4472C4"/>
              </a:buClr>
              <a:buSzTx/>
              <a:buFontTx/>
              <a:buNone/>
              <a:tabLst/>
              <a:defRPr/>
            </a:pPr>
            <a:r>
              <a:rPr kumimoji="0" lang="ru" sz="1800" b="0" i="0" u="none" strike="noStrike" kern="1200" cap="none" spc="0" normalizeH="0" baseline="0" noProof="0" dirty="0">
                <a:ln>
                  <a:noFill/>
                </a:ln>
                <a:solidFill>
                  <a:srgbClr val="000000"/>
                </a:solidFill>
                <a:effectLst/>
                <a:uLnTx/>
                <a:uFillTx/>
                <a:latin typeface="Calibri" panose="020F0502020204030204"/>
                <a:ea typeface="+mn-ea"/>
                <a:cs typeface="+mn-cs"/>
              </a:rPr>
              <a:t>У </a:t>
            </a:r>
            <a:r>
              <a:rPr kumimoji="0" lang="ru" sz="1800" b="1" i="0" u="none" strike="noStrike" kern="1200" cap="none" spc="0" normalizeH="0" baseline="0" noProof="0" dirty="0">
                <a:ln>
                  <a:noFill/>
                </a:ln>
                <a:solidFill>
                  <a:srgbClr val="000000"/>
                </a:solidFill>
                <a:effectLst/>
                <a:uLnTx/>
                <a:uFillTx/>
                <a:latin typeface="Calibri" panose="020F0502020204030204"/>
                <a:ea typeface="+mn-ea"/>
                <a:cs typeface="+mn-cs"/>
              </a:rPr>
              <a:t>85-90 % </a:t>
            </a:r>
            <a:r>
              <a:rPr kumimoji="0" lang="ru" sz="1800" b="0" i="0" u="none" strike="noStrike" kern="1200" cap="none" spc="0" normalizeH="0" baseline="0" noProof="0" dirty="0">
                <a:ln>
                  <a:noFill/>
                </a:ln>
                <a:solidFill>
                  <a:srgbClr val="000000"/>
                </a:solidFill>
                <a:effectLst/>
                <a:uLnTx/>
                <a:uFillTx/>
                <a:latin typeface="Calibri" panose="020F0502020204030204"/>
                <a:ea typeface="+mn-ea"/>
                <a:cs typeface="+mn-cs"/>
              </a:rPr>
              <a:t>пациентов с СКВ </a:t>
            </a:r>
          </a:p>
          <a:p>
            <a:pPr marL="0" marR="0" lvl="0" indent="0" algn="l" defTabSz="914400" rtl="0" eaLnBrk="1" fontAlgn="auto" latinLnBrk="0" hangingPunct="1">
              <a:lnSpc>
                <a:spcPct val="100000"/>
              </a:lnSpc>
              <a:spcBef>
                <a:spcPts val="0"/>
              </a:spcBef>
              <a:spcAft>
                <a:spcPts val="0"/>
              </a:spcAft>
              <a:buClr>
                <a:srgbClr val="4472C4"/>
              </a:buClr>
              <a:buSzTx/>
              <a:buFontTx/>
              <a:buNone/>
              <a:tabLst/>
              <a:defRPr/>
            </a:pPr>
            <a:r>
              <a:rPr kumimoji="0" lang="ru" sz="1800" b="0" i="0" u="none" strike="noStrike" kern="1200" cap="none" spc="0" normalizeH="0" baseline="0" noProof="0" dirty="0">
                <a:ln>
                  <a:noFill/>
                </a:ln>
                <a:solidFill>
                  <a:srgbClr val="000000"/>
                </a:solidFill>
                <a:effectLst/>
                <a:uLnTx/>
                <a:uFillTx/>
                <a:latin typeface="Calibri" panose="020F0502020204030204"/>
                <a:ea typeface="+mn-ea"/>
                <a:cs typeface="+mn-cs"/>
              </a:rPr>
              <a:t>в ходе заболевания могут развиться проявления со стороны </a:t>
            </a:r>
            <a:r>
              <a:rPr kumimoji="0" lang="ru" sz="1800" b="1" i="0" u="none" strike="noStrike" kern="1200" cap="none" spc="0" normalizeH="0" baseline="0" noProof="0" dirty="0">
                <a:ln>
                  <a:noFill/>
                </a:ln>
                <a:solidFill>
                  <a:srgbClr val="000000"/>
                </a:solidFill>
                <a:effectLst/>
                <a:uLnTx/>
                <a:uFillTx/>
                <a:latin typeface="Calibri" panose="020F0502020204030204"/>
                <a:ea typeface="+mn-ea"/>
                <a:cs typeface="+mn-cs"/>
              </a:rPr>
              <a:t>костно-мышечной</a:t>
            </a:r>
            <a:r>
              <a:rPr kumimoji="0" lang="ru" sz="1800" b="0" i="0" u="none" strike="noStrike" kern="1200" cap="none" spc="0" normalizeH="0" baseline="0" noProof="0" dirty="0">
                <a:ln>
                  <a:noFill/>
                </a:ln>
                <a:solidFill>
                  <a:srgbClr val="000000"/>
                </a:solidFill>
                <a:effectLst/>
                <a:uLnTx/>
                <a:uFillTx/>
                <a:latin typeface="Calibri" panose="020F0502020204030204"/>
                <a:ea typeface="+mn-ea"/>
                <a:cs typeface="+mn-cs"/>
              </a:rPr>
              <a:t> системы</a:t>
            </a:r>
            <a:r>
              <a:rPr kumimoji="0" lang="ru" sz="1800" b="0" i="0" u="none" strike="noStrike" kern="1200" cap="none" spc="0" normalizeH="0" baseline="30000" noProof="0" dirty="0">
                <a:ln>
                  <a:noFill/>
                </a:ln>
                <a:solidFill>
                  <a:srgbClr val="000000"/>
                </a:solidFill>
                <a:effectLst/>
                <a:uLnTx/>
                <a:uFillTx/>
                <a:latin typeface="Calibri" panose="020F0502020204030204"/>
                <a:ea typeface="+mn-ea"/>
                <a:cs typeface="+mn-cs"/>
              </a:rPr>
              <a:t>4,5</a:t>
            </a:r>
            <a:endParaRPr kumimoji="0" lang="en-US" sz="1800" b="1" i="0" u="none" strike="noStrike" kern="1200" cap="none" spc="0" normalizeH="0" baseline="30000" noProof="0" dirty="0">
              <a:ln>
                <a:noFill/>
              </a:ln>
              <a:solidFill>
                <a:prstClr val="black"/>
              </a:solidFill>
              <a:effectLst/>
              <a:uLnTx/>
              <a:uFillTx/>
              <a:latin typeface="Calibri" panose="020F0502020204030204"/>
              <a:ea typeface="+mn-ea"/>
              <a:cs typeface="+mn-cs"/>
            </a:endParaRPr>
          </a:p>
        </p:txBody>
      </p:sp>
      <p:cxnSp>
        <p:nvCxnSpPr>
          <p:cNvPr id="33" name="Straight Connector 32">
            <a:extLst>
              <a:ext uri="{FF2B5EF4-FFF2-40B4-BE49-F238E27FC236}">
                <a16:creationId xmlns:a16="http://schemas.microsoft.com/office/drawing/2014/main" xmlns="" id="{CB05E4CE-2C65-404D-A870-134E31EC2AF0}"/>
              </a:ext>
            </a:extLst>
          </p:cNvPr>
          <p:cNvCxnSpPr/>
          <p:nvPr/>
        </p:nvCxnSpPr>
        <p:spPr>
          <a:xfrm>
            <a:off x="0" y="1234911"/>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053"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8818" y="1051396"/>
            <a:ext cx="2106436" cy="1219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3028" y="4453417"/>
            <a:ext cx="2200240" cy="243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85049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CD2CE12-163E-47AA-881F-552C00BBEA5C}" type="datetime1">
              <a:rPr lang="en-US" smtClean="0"/>
              <a:t>10/26/2023</a:t>
            </a:fld>
            <a:endParaRPr lang="en-US"/>
          </a:p>
        </p:txBody>
      </p:sp>
      <p:sp>
        <p:nvSpPr>
          <p:cNvPr id="3" name="Номер слайда 2"/>
          <p:cNvSpPr>
            <a:spLocks noGrp="1"/>
          </p:cNvSpPr>
          <p:nvPr>
            <p:ph type="sldNum" sz="quarter" idx="12"/>
          </p:nvPr>
        </p:nvSpPr>
        <p:spPr/>
        <p:txBody>
          <a:bodyPr/>
          <a:lstStyle/>
          <a:p>
            <a:fld id="{A053D145-58F0-4CAB-8F4E-69D6827C5C0F}" type="slidenum">
              <a:rPr lang="en-US" smtClean="0"/>
              <a:t>25</a:t>
            </a:fld>
            <a:endParaRPr lang="en-US"/>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3368" y="3127375"/>
            <a:ext cx="2859088" cy="160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0480" y="0"/>
            <a:ext cx="6434328" cy="6186309"/>
          </a:xfrm>
          <a:prstGeom prst="rect">
            <a:avLst/>
          </a:prstGeom>
        </p:spPr>
        <p:txBody>
          <a:bodyPr wrap="square">
            <a:spAutoFit/>
          </a:bodyPr>
          <a:lstStyle/>
          <a:p>
            <a:pPr algn="ctr"/>
            <a:r>
              <a:rPr lang="ru-RU" b="1" dirty="0">
                <a:solidFill>
                  <a:srgbClr val="C00000"/>
                </a:solidFill>
              </a:rPr>
              <a:t>Симптомы системной красной волчанки</a:t>
            </a:r>
          </a:p>
          <a:p>
            <a:pPr algn="just"/>
            <a:r>
              <a:rPr lang="ru-RU" dirty="0" smtClean="0"/>
              <a:t>Клиническая </a:t>
            </a:r>
            <a:r>
              <a:rPr lang="ru-RU" dirty="0"/>
              <a:t>картина отличается у разных пациентов, а </a:t>
            </a:r>
            <a:r>
              <a:rPr lang="ru-RU" dirty="0" smtClean="0"/>
              <a:t>выраженность </a:t>
            </a:r>
            <a:r>
              <a:rPr lang="ru-RU" dirty="0"/>
              <a:t>болезни меняется со временем.</a:t>
            </a:r>
          </a:p>
          <a:p>
            <a:endParaRPr lang="en-US" dirty="0" smtClean="0"/>
          </a:p>
          <a:p>
            <a:r>
              <a:rPr lang="ru-RU" b="1" dirty="0" smtClean="0">
                <a:solidFill>
                  <a:srgbClr val="C00000"/>
                </a:solidFill>
              </a:rPr>
              <a:t>Общие </a:t>
            </a:r>
            <a:r>
              <a:rPr lang="ru-RU" b="1" dirty="0">
                <a:solidFill>
                  <a:srgbClr val="C00000"/>
                </a:solidFill>
              </a:rPr>
              <a:t>проявления</a:t>
            </a:r>
            <a:r>
              <a:rPr lang="ru-RU" dirty="0"/>
              <a:t> — слабость, лихорадка, анорексия (отсутствие аппетита, резкое снижение веса), выпадение волос (</a:t>
            </a:r>
            <a:r>
              <a:rPr lang="ru-RU" u="sng" dirty="0" err="1">
                <a:hlinkClick r:id="rId4"/>
              </a:rPr>
              <a:t>алопеция</a:t>
            </a:r>
            <a:r>
              <a:rPr lang="ru-RU" dirty="0"/>
              <a:t>).</a:t>
            </a:r>
          </a:p>
          <a:p>
            <a:r>
              <a:rPr lang="ru-RU" b="1" dirty="0" smtClean="0">
                <a:solidFill>
                  <a:srgbClr val="C00000"/>
                </a:solidFill>
              </a:rPr>
              <a:t>Кожные </a:t>
            </a:r>
            <a:r>
              <a:rPr lang="ru-RU" b="1" dirty="0">
                <a:solidFill>
                  <a:srgbClr val="C00000"/>
                </a:solidFill>
              </a:rPr>
              <a:t>проявления</a:t>
            </a:r>
            <a:r>
              <a:rPr lang="ru-RU" dirty="0"/>
              <a:t> встречаются более чем у 90 % пациентов, описано до 28 вариантов кожных симптомов — от красного пятна до тяжёлых пузырных высыпаний</a:t>
            </a:r>
            <a:r>
              <a:rPr lang="ru-RU" dirty="0" smtClean="0"/>
              <a:t>.</a:t>
            </a:r>
            <a:r>
              <a:rPr lang="ru-RU" dirty="0"/>
              <a:t> </a:t>
            </a:r>
            <a:endParaRPr lang="ru-RU" dirty="0" smtClean="0"/>
          </a:p>
          <a:p>
            <a:endParaRPr lang="en-US" dirty="0" smtClean="0"/>
          </a:p>
          <a:p>
            <a:r>
              <a:rPr lang="ru-RU" dirty="0" smtClean="0"/>
              <a:t>К </a:t>
            </a:r>
            <a:r>
              <a:rPr lang="ru-RU" dirty="0"/>
              <a:t>специфическим кожным поражениям при СКВ относят </a:t>
            </a:r>
            <a:r>
              <a:rPr lang="ru-RU" dirty="0" err="1"/>
              <a:t>крaсную</a:t>
            </a:r>
            <a:r>
              <a:rPr lang="ru-RU" dirty="0"/>
              <a:t> сыпь преимущественно на щеках, носу и подбородке, которая по форме напоминает бабочку </a:t>
            </a:r>
            <a:endParaRPr lang="en-US" dirty="0" smtClean="0"/>
          </a:p>
          <a:p>
            <a:endParaRPr lang="en-US" dirty="0"/>
          </a:p>
          <a:p>
            <a:endParaRPr lang="en-US" dirty="0" smtClean="0"/>
          </a:p>
          <a:p>
            <a:endParaRPr lang="en-US" dirty="0" smtClean="0"/>
          </a:p>
          <a:p>
            <a:endParaRPr lang="en-US" dirty="0" smtClean="0"/>
          </a:p>
          <a:p>
            <a:r>
              <a:rPr lang="ru-RU" b="1" dirty="0" smtClean="0">
                <a:solidFill>
                  <a:srgbClr val="C00000"/>
                </a:solidFill>
              </a:rPr>
              <a:t>Симптомы </a:t>
            </a:r>
            <a:r>
              <a:rPr lang="ru-RU" b="1" dirty="0">
                <a:solidFill>
                  <a:srgbClr val="C00000"/>
                </a:solidFill>
              </a:rPr>
              <a:t>поражения слизистой</a:t>
            </a:r>
            <a:r>
              <a:rPr lang="ru-RU" dirty="0"/>
              <a:t> — безболезненные эрозии и </a:t>
            </a:r>
            <a:r>
              <a:rPr lang="ru-RU" dirty="0" err="1"/>
              <a:t>хейлит</a:t>
            </a:r>
            <a:r>
              <a:rPr lang="ru-RU" dirty="0"/>
              <a:t> (покраснение каймы губ с плотными сухими корочками) встречаются у 1/3 больных.</a:t>
            </a:r>
          </a:p>
          <a:p>
            <a:endParaRPr lang="ru-RU" dirty="0"/>
          </a:p>
        </p:txBody>
      </p:sp>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3825" y="0"/>
            <a:ext cx="5718175" cy="312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3825" y="4997137"/>
            <a:ext cx="5718175" cy="133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Прямая со стрелкой 5"/>
          <p:cNvCxnSpPr/>
          <p:nvPr/>
        </p:nvCxnSpPr>
        <p:spPr>
          <a:xfrm>
            <a:off x="3749040" y="6099048"/>
            <a:ext cx="2442210" cy="0"/>
          </a:xfrm>
          <a:prstGeom prst="straightConnector1">
            <a:avLst/>
          </a:prstGeom>
          <a:ln w="5715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a:off x="4105721" y="4383737"/>
            <a:ext cx="3797647" cy="0"/>
          </a:xfrm>
          <a:prstGeom prst="straightConnector1">
            <a:avLst/>
          </a:prstGeom>
          <a:ln w="5715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a:off x="4031615" y="2784348"/>
            <a:ext cx="2442210" cy="0"/>
          </a:xfrm>
          <a:prstGeom prst="straightConnector1">
            <a:avLst/>
          </a:prstGeom>
          <a:ln w="571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69903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C73786F-9930-47B3-AA5D-934B6862319C}" type="datetime1">
              <a:rPr lang="en-US" smtClean="0"/>
              <a:t>10/26/2023</a:t>
            </a:fld>
            <a:endParaRPr lang="en-US"/>
          </a:p>
        </p:txBody>
      </p:sp>
      <p:sp>
        <p:nvSpPr>
          <p:cNvPr id="3" name="Номер слайда 2"/>
          <p:cNvSpPr>
            <a:spLocks noGrp="1"/>
          </p:cNvSpPr>
          <p:nvPr>
            <p:ph type="sldNum" sz="quarter" idx="12"/>
          </p:nvPr>
        </p:nvSpPr>
        <p:spPr/>
        <p:txBody>
          <a:bodyPr/>
          <a:lstStyle/>
          <a:p>
            <a:fld id="{A053D145-58F0-4CAB-8F4E-69D6827C5C0F}" type="slidenum">
              <a:rPr lang="en-US" smtClean="0"/>
              <a:t>26</a:t>
            </a:fld>
            <a:endParaRPr lang="en-US"/>
          </a:p>
        </p:txBody>
      </p:sp>
      <p:sp>
        <p:nvSpPr>
          <p:cNvPr id="5" name="Прямоугольник 4"/>
          <p:cNvSpPr/>
          <p:nvPr/>
        </p:nvSpPr>
        <p:spPr>
          <a:xfrm>
            <a:off x="39624" y="27752"/>
            <a:ext cx="6096000" cy="6186309"/>
          </a:xfrm>
          <a:prstGeom prst="rect">
            <a:avLst/>
          </a:prstGeom>
        </p:spPr>
        <p:txBody>
          <a:bodyPr>
            <a:spAutoFit/>
          </a:bodyPr>
          <a:lstStyle/>
          <a:p>
            <a:pPr marL="285750" indent="-285750">
              <a:buFont typeface="Arial" panose="020B0604020202020204" pitchFamily="34" charset="0"/>
              <a:buChar char="•"/>
            </a:pPr>
            <a:r>
              <a:rPr lang="ru-RU" b="1" dirty="0">
                <a:solidFill>
                  <a:srgbClr val="C00000"/>
                </a:solidFill>
              </a:rPr>
              <a:t>Поражение суставов и сухожилий</a:t>
            </a:r>
            <a:r>
              <a:rPr lang="ru-RU" dirty="0"/>
              <a:t> — практически все больные страдают мигрирующими болями (возникающими поочередно в разных частях тела</a:t>
            </a:r>
            <a:r>
              <a:rPr lang="ru-RU" dirty="0" smtClean="0"/>
              <a:t>).</a:t>
            </a:r>
          </a:p>
          <a:p>
            <a:pPr marL="285750" indent="-285750">
              <a:buFont typeface="Arial" panose="020B0604020202020204" pitchFamily="34" charset="0"/>
              <a:buChar char="•"/>
            </a:pPr>
            <a:r>
              <a:rPr lang="ru-RU" dirty="0" smtClean="0"/>
              <a:t> </a:t>
            </a:r>
            <a:r>
              <a:rPr lang="ru-RU" dirty="0"/>
              <a:t>Внешние проявления не всегда соответствуют силе боли. К основным проявлениям СКВ относят:</a:t>
            </a:r>
          </a:p>
          <a:p>
            <a:pPr marL="285750" lvl="0" indent="-285750">
              <a:buFont typeface="Arial" panose="020B0604020202020204" pitchFamily="34" charset="0"/>
              <a:buChar char="•"/>
            </a:pPr>
            <a:r>
              <a:rPr lang="ru-RU" b="1" dirty="0">
                <a:solidFill>
                  <a:srgbClr val="C00000"/>
                </a:solidFill>
              </a:rPr>
              <a:t>Волчаночный артрит </a:t>
            </a:r>
            <a:r>
              <a:rPr lang="ru-RU" dirty="0"/>
              <a:t>— симметричный (редко ассиметричный) </a:t>
            </a:r>
            <a:r>
              <a:rPr lang="ru-RU" dirty="0" err="1"/>
              <a:t>неэрозивный</a:t>
            </a:r>
            <a:r>
              <a:rPr lang="ru-RU" dirty="0"/>
              <a:t> полиартрит с локализацией в мелких суставах кистей, лучезапястных и коленных суставах, при заболевании возможны подвывихи. В отличие от </a:t>
            </a:r>
            <a:r>
              <a:rPr lang="ru-RU" u="sng" dirty="0">
                <a:hlinkClick r:id="rId3"/>
              </a:rPr>
              <a:t>ревматоидного артрита</a:t>
            </a:r>
            <a:r>
              <a:rPr lang="ru-RU" dirty="0"/>
              <a:t>, патология не прогрессирует</a:t>
            </a:r>
            <a:r>
              <a:rPr lang="ru-RU" dirty="0" smtClean="0"/>
              <a:t>.</a:t>
            </a:r>
            <a:r>
              <a:rPr lang="ru-RU" dirty="0"/>
              <a:t> </a:t>
            </a:r>
            <a:endParaRPr lang="en-US" dirty="0" smtClean="0"/>
          </a:p>
          <a:p>
            <a:pPr marL="285750" lvl="0" indent="-285750">
              <a:buFont typeface="Arial" panose="020B0604020202020204" pitchFamily="34" charset="0"/>
              <a:buChar char="•"/>
            </a:pPr>
            <a:r>
              <a:rPr lang="ru-RU" b="1" dirty="0" smtClean="0">
                <a:solidFill>
                  <a:srgbClr val="C00000"/>
                </a:solidFill>
              </a:rPr>
              <a:t>Хронический </a:t>
            </a:r>
            <a:r>
              <a:rPr lang="ru-RU" b="1" dirty="0">
                <a:solidFill>
                  <a:srgbClr val="C00000"/>
                </a:solidFill>
              </a:rPr>
              <a:t>волчаночный артрит </a:t>
            </a:r>
            <a:r>
              <a:rPr lang="ru-RU" dirty="0"/>
              <a:t>(синдром </a:t>
            </a:r>
            <a:r>
              <a:rPr lang="ru-RU" dirty="0" err="1"/>
              <a:t>Жакку</a:t>
            </a:r>
            <a:r>
              <a:rPr lang="ru-RU" dirty="0"/>
              <a:t>) — развитие стойких деформаций и ограничение болью и рубцом пассивных движений в суставе, конечность при этом не может быть полностью согнута или разогнута; заболевание напоминает ревматоидный артрит, однако проявляется не костными эрозиями, а поражением сухожилий и связок</a:t>
            </a:r>
            <a:r>
              <a:rPr lang="ru-RU" dirty="0" smtClean="0"/>
              <a:t>.</a:t>
            </a:r>
            <a:r>
              <a:rPr lang="ru-RU" dirty="0"/>
              <a:t> </a:t>
            </a:r>
            <a:endParaRPr lang="en-US" dirty="0" smtClean="0"/>
          </a:p>
          <a:p>
            <a:pPr marL="285750" lvl="0" indent="-285750">
              <a:buFont typeface="Arial" panose="020B0604020202020204" pitchFamily="34" charset="0"/>
              <a:buChar char="•"/>
            </a:pPr>
            <a:r>
              <a:rPr lang="ru-RU" b="1" dirty="0" smtClean="0">
                <a:solidFill>
                  <a:srgbClr val="C00000"/>
                </a:solidFill>
              </a:rPr>
              <a:t>Асептический </a:t>
            </a:r>
            <a:r>
              <a:rPr lang="ru-RU" b="1" dirty="0">
                <a:solidFill>
                  <a:srgbClr val="C00000"/>
                </a:solidFill>
              </a:rPr>
              <a:t>некроз</a:t>
            </a:r>
            <a:r>
              <a:rPr lang="ru-RU" dirty="0"/>
              <a:t> (омертвение участка органа или ткани) чаще плечевой или бедренной кости </a:t>
            </a:r>
            <a:r>
              <a:rPr lang="ru-RU" u="sng" baseline="-25000" dirty="0">
                <a:hlinkClick r:id="rId4"/>
              </a:rPr>
              <a:t>[10]</a:t>
            </a:r>
            <a:r>
              <a:rPr lang="ru-RU" u="sng" baseline="-25000" dirty="0">
                <a:hlinkClick r:id="rId5"/>
              </a:rPr>
              <a:t>[14]</a:t>
            </a:r>
            <a:r>
              <a:rPr lang="ru-RU" dirty="0"/>
              <a:t>.</a:t>
            </a:r>
          </a:p>
          <a:p>
            <a:endParaRPr lang="ru-RU" dirty="0"/>
          </a:p>
          <a:p>
            <a:pPr lvl="0"/>
            <a:endParaRPr lang="ru-RU" dirty="0"/>
          </a:p>
        </p:txBody>
      </p:sp>
      <p:pic>
        <p:nvPicPr>
          <p:cNvPr id="819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5997" y="213104"/>
            <a:ext cx="5718175" cy="232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0969" y="2633059"/>
            <a:ext cx="5059680" cy="2055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78743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F0D1F01-9A12-4FDD-97B7-1C8F2D0BE96B}" type="datetime1">
              <a:rPr lang="en-US" smtClean="0"/>
              <a:t>10/26/2023</a:t>
            </a:fld>
            <a:endParaRPr lang="en-US"/>
          </a:p>
        </p:txBody>
      </p:sp>
      <p:sp>
        <p:nvSpPr>
          <p:cNvPr id="3" name="Номер слайда 2"/>
          <p:cNvSpPr>
            <a:spLocks noGrp="1"/>
          </p:cNvSpPr>
          <p:nvPr>
            <p:ph type="sldNum" sz="quarter" idx="12"/>
          </p:nvPr>
        </p:nvSpPr>
        <p:spPr/>
        <p:txBody>
          <a:bodyPr/>
          <a:lstStyle/>
          <a:p>
            <a:fld id="{A053D145-58F0-4CAB-8F4E-69D6827C5C0F}" type="slidenum">
              <a:rPr lang="en-US" smtClean="0"/>
              <a:t>27</a:t>
            </a:fld>
            <a:endParaRPr lang="en-US"/>
          </a:p>
        </p:txBody>
      </p:sp>
      <p:sp>
        <p:nvSpPr>
          <p:cNvPr id="4" name="Прямоугольник 3"/>
          <p:cNvSpPr/>
          <p:nvPr/>
        </p:nvSpPr>
        <p:spPr>
          <a:xfrm>
            <a:off x="0" y="0"/>
            <a:ext cx="12192000" cy="7602081"/>
          </a:xfrm>
          <a:prstGeom prst="rect">
            <a:avLst/>
          </a:prstGeom>
        </p:spPr>
        <p:txBody>
          <a:bodyPr wrap="square">
            <a:spAutoFit/>
          </a:bodyPr>
          <a:lstStyle/>
          <a:p>
            <a:pPr algn="just"/>
            <a:r>
              <a:rPr lang="ru-RU" sz="1600" b="1" dirty="0">
                <a:solidFill>
                  <a:srgbClr val="C00000"/>
                </a:solidFill>
              </a:rPr>
              <a:t>Поражение мышц </a:t>
            </a:r>
            <a:r>
              <a:rPr lang="ru-RU" sz="1600" dirty="0"/>
              <a:t>— пациенты быстро утомляются и чувствуют слабость в области проксимальных (расположенных ближе к центру тела) отделов конечностей.</a:t>
            </a:r>
          </a:p>
          <a:p>
            <a:pPr algn="just"/>
            <a:endParaRPr lang="ru-RU" sz="1600" dirty="0" smtClean="0"/>
          </a:p>
          <a:p>
            <a:r>
              <a:rPr lang="ru-RU" sz="1600" b="1" dirty="0" smtClean="0">
                <a:solidFill>
                  <a:srgbClr val="C00000"/>
                </a:solidFill>
              </a:rPr>
              <a:t>Поражение </a:t>
            </a:r>
            <a:r>
              <a:rPr lang="ru-RU" sz="1600" b="1" dirty="0">
                <a:solidFill>
                  <a:srgbClr val="C00000"/>
                </a:solidFill>
              </a:rPr>
              <a:t>лёгких </a:t>
            </a:r>
            <a:r>
              <a:rPr lang="ru-RU" sz="1600" dirty="0"/>
              <a:t>— у некоторых больных воспаляется серозная оболочка лёгких с образованием жидкости (плеврит). </a:t>
            </a:r>
            <a:endParaRPr lang="en-US" sz="1600" dirty="0" smtClean="0"/>
          </a:p>
          <a:p>
            <a:r>
              <a:rPr lang="ru-RU" sz="1600" dirty="0" smtClean="0"/>
              <a:t>При </a:t>
            </a:r>
            <a:r>
              <a:rPr lang="ru-RU" sz="1600" dirty="0"/>
              <a:t>этом пациент страдает от боли в грудной клетке при дыхании, одышкой и </a:t>
            </a:r>
            <a:r>
              <a:rPr lang="ru-RU" sz="1600" dirty="0" err="1"/>
              <a:t>кaшлем</a:t>
            </a:r>
            <a:r>
              <a:rPr lang="ru-RU" sz="1600" dirty="0"/>
              <a:t>. Может возникнуть </a:t>
            </a:r>
            <a:r>
              <a:rPr lang="ru-RU" sz="1600" dirty="0" err="1"/>
              <a:t>пневмонит</a:t>
            </a:r>
            <a:r>
              <a:rPr lang="ru-RU" sz="1600" dirty="0"/>
              <a:t> — </a:t>
            </a:r>
            <a:r>
              <a:rPr lang="ru-RU" sz="1600" dirty="0" err="1"/>
              <a:t>aутоиммунное</a:t>
            </a:r>
            <a:r>
              <a:rPr lang="ru-RU" sz="1600" dirty="0"/>
              <a:t> воспаление лёгочной ткани </a:t>
            </a:r>
            <a:r>
              <a:rPr lang="ru-RU" sz="1600" u="sng" baseline="-25000" dirty="0">
                <a:hlinkClick r:id="rId3"/>
              </a:rPr>
              <a:t>[8]</a:t>
            </a:r>
            <a:r>
              <a:rPr lang="ru-RU" sz="1600" dirty="0"/>
              <a:t>.</a:t>
            </a:r>
          </a:p>
          <a:p>
            <a:pPr algn="just"/>
            <a:endParaRPr lang="ru-RU" sz="1600" dirty="0" smtClean="0"/>
          </a:p>
          <a:p>
            <a:pPr algn="just"/>
            <a:r>
              <a:rPr lang="ru-RU" sz="1600" b="1" dirty="0" smtClean="0">
                <a:solidFill>
                  <a:srgbClr val="C00000"/>
                </a:solidFill>
              </a:rPr>
              <a:t>Поражение </a:t>
            </a:r>
            <a:r>
              <a:rPr lang="ru-RU" sz="1600" b="1" dirty="0">
                <a:solidFill>
                  <a:srgbClr val="C00000"/>
                </a:solidFill>
              </a:rPr>
              <a:t>сердца </a:t>
            </a:r>
            <a:r>
              <a:rPr lang="ru-RU" sz="1600" dirty="0"/>
              <a:t>— могут воспаляться коронарные артерии (коронарный </a:t>
            </a:r>
            <a:r>
              <a:rPr lang="ru-RU" sz="1600" dirty="0" err="1"/>
              <a:t>васкулит</a:t>
            </a:r>
            <a:r>
              <a:rPr lang="ru-RU" sz="1600" dirty="0"/>
              <a:t>), мышца </a:t>
            </a:r>
            <a:r>
              <a:rPr lang="ru-RU" sz="1600" dirty="0" err="1"/>
              <a:t>сeрдца</a:t>
            </a:r>
            <a:r>
              <a:rPr lang="ru-RU" sz="1600" dirty="0"/>
              <a:t> (миокардит с нарушениями ритма), сердечные клапаны (эндокардит), а так же перикард (</a:t>
            </a:r>
            <a:r>
              <a:rPr lang="ru-RU" sz="1600" dirty="0" err="1"/>
              <a:t>сeрозная</a:t>
            </a:r>
            <a:r>
              <a:rPr lang="ru-RU" sz="1600" dirty="0"/>
              <a:t> оболочка, окружающая сердце) провоцируя сильные боли в груди.</a:t>
            </a:r>
          </a:p>
          <a:p>
            <a:pPr algn="just"/>
            <a:r>
              <a:rPr lang="ru-RU" sz="1600" dirty="0" smtClean="0"/>
              <a:t>В </a:t>
            </a:r>
            <a:r>
              <a:rPr lang="ru-RU" sz="1600" dirty="0"/>
              <a:t>последнее время установлено, что пациенты с СКВ имеют высокий риск раннего развития </a:t>
            </a:r>
            <a:r>
              <a:rPr lang="ru-RU" sz="1600" dirty="0">
                <a:hlinkClick r:id="rId4"/>
              </a:rPr>
              <a:t>атеросклероза</a:t>
            </a:r>
            <a:r>
              <a:rPr lang="ru-RU" sz="1600" dirty="0"/>
              <a:t>. Его проявления, такие как стенокардия, </a:t>
            </a:r>
            <a:r>
              <a:rPr lang="ru-RU" sz="1600" u="sng" dirty="0">
                <a:hlinkClick r:id="rId5"/>
              </a:rPr>
              <a:t>инфаркт миокарда</a:t>
            </a:r>
            <a:r>
              <a:rPr lang="ru-RU" sz="1600" dirty="0"/>
              <a:t>, </a:t>
            </a:r>
            <a:r>
              <a:rPr lang="ru-RU" sz="1600" u="sng" dirty="0">
                <a:hlinkClick r:id="rId6"/>
              </a:rPr>
              <a:t>инсульт</a:t>
            </a:r>
            <a:r>
              <a:rPr lang="ru-RU" sz="1600" dirty="0"/>
              <a:t> и внезапная смерть, являются ведущими причинами смерти у больных волчанкой</a:t>
            </a:r>
            <a:r>
              <a:rPr lang="ru-RU" sz="1600" dirty="0" smtClean="0"/>
              <a:t>.</a:t>
            </a:r>
            <a:r>
              <a:rPr lang="ru-RU" sz="1600" dirty="0"/>
              <a:t> </a:t>
            </a:r>
            <a:endParaRPr lang="ru-RU" sz="1600" dirty="0" smtClean="0"/>
          </a:p>
          <a:p>
            <a:pPr algn="just"/>
            <a:endParaRPr lang="ru-RU" sz="1600" dirty="0" smtClean="0"/>
          </a:p>
          <a:p>
            <a:pPr algn="just"/>
            <a:r>
              <a:rPr lang="ru-RU" sz="1600" b="1" dirty="0">
                <a:solidFill>
                  <a:srgbClr val="C00000"/>
                </a:solidFill>
              </a:rPr>
              <a:t>П</a:t>
            </a:r>
            <a:r>
              <a:rPr lang="ru-RU" sz="1600" b="1" dirty="0" smtClean="0">
                <a:solidFill>
                  <a:srgbClr val="C00000"/>
                </a:solidFill>
              </a:rPr>
              <a:t>оражение </a:t>
            </a:r>
            <a:r>
              <a:rPr lang="ru-RU" sz="1600" b="1" dirty="0">
                <a:solidFill>
                  <a:srgbClr val="C00000"/>
                </a:solidFill>
              </a:rPr>
              <a:t>почек</a:t>
            </a:r>
            <a:r>
              <a:rPr lang="ru-RU" sz="1600" dirty="0"/>
              <a:t> — практически у всех пациентов развивается волчаночный нефрит. Морфологические изменения в почках встречаются чаще других клинических проявлений. Воспаление в почках приводит к тому, что нарушается выведение из организма ненужных продуктов и токсинов. Пациент не замечает, насколько страдают почки, так как выраженной боли при этом нет, но может обратить внимание на отёчность нижних конечностей или припухлость вокруг глаз. О том, насколько сильно поражены почки, можно судить по высокому уровню артериального давления, результатам анализа мочи и уменьшению её количества </a:t>
            </a:r>
            <a:r>
              <a:rPr lang="ru-RU" sz="1600" u="sng" baseline="-25000" dirty="0">
                <a:hlinkClick r:id="rId7"/>
              </a:rPr>
              <a:t>[1</a:t>
            </a:r>
            <a:r>
              <a:rPr lang="ru-RU" sz="1600" u="sng" baseline="-25000" dirty="0" smtClean="0">
                <a:hlinkClick r:id="rId7"/>
              </a:rPr>
              <a:t>]</a:t>
            </a:r>
            <a:r>
              <a:rPr lang="ru-RU" sz="1600" dirty="0"/>
              <a:t> </a:t>
            </a:r>
            <a:endParaRPr lang="ru-RU" sz="1600" dirty="0" smtClean="0"/>
          </a:p>
          <a:p>
            <a:pPr algn="just"/>
            <a:r>
              <a:rPr lang="ru-RU" sz="1600" b="1" dirty="0" smtClean="0">
                <a:solidFill>
                  <a:srgbClr val="C00000"/>
                </a:solidFill>
              </a:rPr>
              <a:t>Поражения </a:t>
            </a:r>
            <a:r>
              <a:rPr lang="ru-RU" sz="1600" b="1" dirty="0">
                <a:solidFill>
                  <a:srgbClr val="C00000"/>
                </a:solidFill>
              </a:rPr>
              <a:t>нервной системы</a:t>
            </a:r>
            <a:r>
              <a:rPr lang="ru-RU" sz="1600" dirty="0"/>
              <a:t> очень разнообразны и включают широкий спектр неврологических и психических симптомов: от </a:t>
            </a:r>
            <a:r>
              <a:rPr lang="ru-RU" sz="1600" dirty="0" err="1"/>
              <a:t>мигренеподобных</a:t>
            </a:r>
            <a:r>
              <a:rPr lang="ru-RU" sz="1600" dirty="0"/>
              <a:t> головных болей, судорожных припадков, хореи, поражения черепно-мозговых нервов (чаще зрительных), </a:t>
            </a:r>
            <a:r>
              <a:rPr lang="ru-RU" sz="1600" dirty="0" err="1"/>
              <a:t>полинейропатии</a:t>
            </a:r>
            <a:r>
              <a:rPr lang="ru-RU" sz="1600" dirty="0"/>
              <a:t> до ОНМК (острого нарушения мозгового кровообращения) и органического поражения центральной нервной системы, приводящим к психозам и слабоумию. Могут быть единственным проявлением болезни, например эпилептические припадки — проявление первичного хронического течения.</a:t>
            </a:r>
          </a:p>
          <a:p>
            <a:pPr algn="just"/>
            <a:r>
              <a:rPr lang="ru-RU" sz="1600" b="1" dirty="0" smtClean="0">
                <a:solidFill>
                  <a:srgbClr val="C00000"/>
                </a:solidFill>
              </a:rPr>
              <a:t>Кровеносные </a:t>
            </a:r>
            <a:r>
              <a:rPr lang="ru-RU" sz="1600" b="1" dirty="0">
                <a:solidFill>
                  <a:srgbClr val="C00000"/>
                </a:solidFill>
              </a:rPr>
              <a:t>сосуды</a:t>
            </a:r>
            <a:r>
              <a:rPr lang="ru-RU" sz="1600" dirty="0"/>
              <a:t> — для СКВ характерно воспаление сосудов (</a:t>
            </a:r>
            <a:r>
              <a:rPr lang="ru-RU" sz="1600" dirty="0" err="1"/>
              <a:t>васкулиты</a:t>
            </a:r>
            <a:r>
              <a:rPr lang="ru-RU" sz="1600" dirty="0"/>
              <a:t>) с язвами на коже или </a:t>
            </a:r>
            <a:r>
              <a:rPr lang="ru-RU" sz="1600" dirty="0" err="1"/>
              <a:t>капилляритами</a:t>
            </a:r>
            <a:r>
              <a:rPr lang="ru-RU" sz="1600" dirty="0"/>
              <a:t> (покраснение кончиков пальцев, ладоней и стоп</a:t>
            </a:r>
            <a:r>
              <a:rPr lang="ru-RU" sz="1600" dirty="0" smtClean="0"/>
              <a:t>) – синдром </a:t>
            </a:r>
            <a:r>
              <a:rPr lang="ru-RU" sz="1600" dirty="0" err="1" smtClean="0"/>
              <a:t>Рейно</a:t>
            </a:r>
            <a:r>
              <a:rPr lang="ru-RU" sz="1600" dirty="0" smtClean="0"/>
              <a:t> </a:t>
            </a:r>
            <a:r>
              <a:rPr lang="ru-RU" sz="1600" dirty="0"/>
              <a:t> </a:t>
            </a:r>
            <a:r>
              <a:rPr lang="ru-RU" sz="1600" u="sng" baseline="-25000" dirty="0">
                <a:hlinkClick r:id="rId8"/>
              </a:rPr>
              <a:t>[2]</a:t>
            </a:r>
            <a:r>
              <a:rPr lang="ru-RU" sz="1600" u="sng" baseline="-25000" dirty="0">
                <a:hlinkClick r:id="rId9"/>
              </a:rPr>
              <a:t>[4</a:t>
            </a:r>
            <a:r>
              <a:rPr lang="ru-RU" sz="1600" u="sng" baseline="-25000" dirty="0" smtClean="0">
                <a:hlinkClick r:id="rId9"/>
              </a:rPr>
              <a:t>]</a:t>
            </a:r>
            <a:endParaRPr lang="en-US" sz="1600" u="sng" baseline="-25000" dirty="0" smtClean="0"/>
          </a:p>
          <a:p>
            <a:r>
              <a:rPr lang="ru-RU" sz="1400" b="1" dirty="0">
                <a:solidFill>
                  <a:srgbClr val="C00000"/>
                </a:solidFill>
              </a:rPr>
              <a:t>Классическая диагностическая триада при СКВ </a:t>
            </a:r>
            <a:r>
              <a:rPr lang="ru-RU" sz="1400" dirty="0"/>
              <a:t>— </a:t>
            </a:r>
            <a:r>
              <a:rPr lang="ru-RU" sz="1400" u="sng" dirty="0">
                <a:hlinkClick r:id="rId10"/>
              </a:rPr>
              <a:t>дерматит</a:t>
            </a:r>
            <a:r>
              <a:rPr lang="ru-RU" sz="1400" dirty="0"/>
              <a:t>, </a:t>
            </a:r>
            <a:r>
              <a:rPr lang="ru-RU" sz="1400" u="sng" dirty="0">
                <a:hlinkClick r:id="rId11"/>
              </a:rPr>
              <a:t>артрит</a:t>
            </a:r>
            <a:r>
              <a:rPr lang="ru-RU" sz="1400" dirty="0"/>
              <a:t>, полисерозит. </a:t>
            </a:r>
            <a:endParaRPr lang="en-US" sz="1400" dirty="0" smtClean="0"/>
          </a:p>
          <a:p>
            <a:r>
              <a:rPr lang="ru-RU" sz="1400" b="1" dirty="0" smtClean="0">
                <a:solidFill>
                  <a:schemeClr val="tx2">
                    <a:lumMod val="90000"/>
                    <a:lumOff val="10000"/>
                  </a:schemeClr>
                </a:solidFill>
              </a:rPr>
              <a:t>Полисерозит</a:t>
            </a:r>
            <a:r>
              <a:rPr lang="ru-RU" sz="1400" dirty="0" smtClean="0"/>
              <a:t> </a:t>
            </a:r>
            <a:r>
              <a:rPr lang="ru-RU" sz="1400" dirty="0"/>
              <a:t>— это поражение серозных оболочек, которое выявляется примерно у 90 % пациентов. </a:t>
            </a:r>
            <a:r>
              <a:rPr lang="en-US" sz="1400" dirty="0" smtClean="0"/>
              <a:t> </a:t>
            </a:r>
            <a:r>
              <a:rPr lang="ru-RU" sz="1400" dirty="0" smtClean="0"/>
              <a:t>Особенно </a:t>
            </a:r>
            <a:r>
              <a:rPr lang="ru-RU" sz="1400" dirty="0"/>
              <a:t>часто возникают поражения плевры и перикарда, реже — брюшины, чаще в виде сухого или выпотного </a:t>
            </a:r>
            <a:r>
              <a:rPr lang="ru-RU" sz="1400" dirty="0" err="1"/>
              <a:t>серозита</a:t>
            </a:r>
            <a:r>
              <a:rPr lang="ru-RU" sz="1400" dirty="0"/>
              <a:t>. </a:t>
            </a:r>
            <a:endParaRPr lang="en-US" sz="1400" dirty="0" smtClean="0"/>
          </a:p>
          <a:p>
            <a:r>
              <a:rPr lang="ru-RU" sz="1400" dirty="0" smtClean="0"/>
              <a:t>Выпоты </a:t>
            </a:r>
            <a:r>
              <a:rPr lang="ru-RU" sz="1400" dirty="0"/>
              <a:t>(скопления жидкости) обычно невелики.</a:t>
            </a:r>
          </a:p>
          <a:p>
            <a:pPr algn="just"/>
            <a:endParaRPr lang="en-US" sz="1600" dirty="0"/>
          </a:p>
          <a:p>
            <a:pPr algn="just"/>
            <a:endParaRPr lang="ru-RU" sz="1600" dirty="0"/>
          </a:p>
          <a:p>
            <a:endParaRPr lang="ru-RU" sz="1400" dirty="0"/>
          </a:p>
        </p:txBody>
      </p:sp>
    </p:spTree>
    <p:extLst>
      <p:ext uri="{BB962C8B-B14F-4D97-AF65-F5344CB8AC3E}">
        <p14:creationId xmlns:p14="http://schemas.microsoft.com/office/powerpoint/2010/main" val="33867319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67700E0-ED54-4372-9DE0-50B95C9E8E5A}" type="datetime1">
              <a:rPr lang="en-US" smtClean="0"/>
              <a:t>10/26/2023</a:t>
            </a:fld>
            <a:endParaRPr lang="en-US"/>
          </a:p>
        </p:txBody>
      </p:sp>
      <p:sp>
        <p:nvSpPr>
          <p:cNvPr id="3" name="Номер слайда 2"/>
          <p:cNvSpPr>
            <a:spLocks noGrp="1"/>
          </p:cNvSpPr>
          <p:nvPr>
            <p:ph type="sldNum" sz="quarter" idx="12"/>
          </p:nvPr>
        </p:nvSpPr>
        <p:spPr/>
        <p:txBody>
          <a:bodyPr/>
          <a:lstStyle/>
          <a:p>
            <a:fld id="{A053D145-58F0-4CAB-8F4E-69D6827C5C0F}" type="slidenum">
              <a:rPr lang="en-US" smtClean="0"/>
              <a:t>28</a:t>
            </a:fld>
            <a:endParaRPr lang="en-US"/>
          </a:p>
        </p:txBody>
      </p:sp>
      <p:sp>
        <p:nvSpPr>
          <p:cNvPr id="4" name="Прямоугольник 3"/>
          <p:cNvSpPr/>
          <p:nvPr/>
        </p:nvSpPr>
        <p:spPr>
          <a:xfrm>
            <a:off x="146304" y="382673"/>
            <a:ext cx="11539728" cy="5355312"/>
          </a:xfrm>
          <a:prstGeom prst="rect">
            <a:avLst/>
          </a:prstGeom>
        </p:spPr>
        <p:txBody>
          <a:bodyPr wrap="square">
            <a:spAutoFit/>
          </a:bodyPr>
          <a:lstStyle/>
          <a:p>
            <a:r>
              <a:rPr lang="ru-RU" dirty="0" smtClean="0"/>
              <a:t>Классификация </a:t>
            </a:r>
            <a:r>
              <a:rPr lang="en-US" dirty="0" smtClean="0"/>
              <a:t> </a:t>
            </a:r>
            <a:r>
              <a:rPr lang="ru-RU" dirty="0" smtClean="0"/>
              <a:t>СКВ </a:t>
            </a:r>
            <a:r>
              <a:rPr lang="ru-RU" dirty="0"/>
              <a:t/>
            </a:r>
            <a:br>
              <a:rPr lang="ru-RU" dirty="0"/>
            </a:br>
            <a:r>
              <a:rPr lang="ru-RU" dirty="0"/>
              <a:t/>
            </a:r>
            <a:br>
              <a:rPr lang="ru-RU" dirty="0"/>
            </a:br>
            <a:r>
              <a:rPr lang="ru-RU" b="1" dirty="0"/>
              <a:t>I. По характеру течения, началу болезни и дальнейшему прогрессированию:</a:t>
            </a:r>
            <a:r>
              <a:rPr lang="ru-RU" dirty="0"/>
              <a:t/>
            </a:r>
            <a:br>
              <a:rPr lang="ru-RU" dirty="0"/>
            </a:br>
            <a:r>
              <a:rPr lang="ru-RU" dirty="0"/>
              <a:t>·          Острое течение болезни характеризуется быстрым развитием от 3 до 6 месяцев </a:t>
            </a:r>
            <a:r>
              <a:rPr lang="ru-RU" dirty="0" err="1"/>
              <a:t>полиорганного</a:t>
            </a:r>
            <a:r>
              <a:rPr lang="ru-RU" dirty="0"/>
              <a:t> поражения с вовлечением жизненно важных органов и систем (почек и ЦНС) и высокой иммунологической активностью.</a:t>
            </a:r>
            <a:br>
              <a:rPr lang="ru-RU" dirty="0"/>
            </a:br>
            <a:r>
              <a:rPr lang="ru-RU" dirty="0"/>
              <a:t>·          Подострое течение протекает волнообразно, с периодическими обострениями и развитием </a:t>
            </a:r>
            <a:r>
              <a:rPr lang="ru-RU" dirty="0" err="1"/>
              <a:t>полиорганной</a:t>
            </a:r>
            <a:r>
              <a:rPr lang="ru-RU" dirty="0"/>
              <a:t> симптоматики в течение 2-3 лет. В дебюте возникают конституциональные симптомы, неспецифическое поражение кожи и суставов.</a:t>
            </a:r>
            <a:br>
              <a:rPr lang="ru-RU" dirty="0"/>
            </a:br>
            <a:r>
              <a:rPr lang="ru-RU" dirty="0"/>
              <a:t>·          При первично-хроническом течении длительно превалирует одно или несколько проявлений (</a:t>
            </a:r>
            <a:r>
              <a:rPr lang="ru-RU" dirty="0" err="1"/>
              <a:t>дискоидное</a:t>
            </a:r>
            <a:r>
              <a:rPr lang="ru-RU" dirty="0"/>
              <a:t> поражение кожи, артрит, гематологические нарушения, феномен </a:t>
            </a:r>
            <a:r>
              <a:rPr lang="ru-RU" dirty="0" err="1"/>
              <a:t>Рейно</a:t>
            </a:r>
            <a:r>
              <a:rPr lang="ru-RU" dirty="0"/>
              <a:t>, эпилептиформные припадки, синдром </a:t>
            </a:r>
            <a:r>
              <a:rPr lang="ru-RU" dirty="0" err="1"/>
              <a:t>Шегрена</a:t>
            </a:r>
            <a:r>
              <a:rPr lang="ru-RU" dirty="0"/>
              <a:t>). Множественные органные поражения появляются к 5-10-му году болезни.</a:t>
            </a:r>
            <a:br>
              <a:rPr lang="ru-RU" dirty="0"/>
            </a:br>
            <a:r>
              <a:rPr lang="ru-RU" dirty="0"/>
              <a:t/>
            </a:r>
            <a:br>
              <a:rPr lang="ru-RU" dirty="0"/>
            </a:br>
            <a:r>
              <a:rPr lang="ru-RU" b="1" dirty="0"/>
              <a:t>II</a:t>
            </a:r>
            <a:r>
              <a:rPr lang="ru-RU" b="1" dirty="0" smtClean="0"/>
              <a:t>.</a:t>
            </a:r>
            <a:r>
              <a:rPr lang="en-US" b="1" dirty="0" smtClean="0"/>
              <a:t> </a:t>
            </a:r>
            <a:r>
              <a:rPr lang="ru-RU" b="1" dirty="0" smtClean="0"/>
              <a:t>По </a:t>
            </a:r>
            <a:r>
              <a:rPr lang="ru-RU" b="1" dirty="0"/>
              <a:t>степени активности</a:t>
            </a:r>
            <a:r>
              <a:rPr lang="ru-RU" dirty="0"/>
              <a:t>: в соответствии с выраженностью клинических симптомов и уровнем лабораторных показателей:</a:t>
            </a:r>
            <a:br>
              <a:rPr lang="ru-RU" dirty="0"/>
            </a:br>
            <a:r>
              <a:rPr lang="ru-RU" dirty="0"/>
              <a:t>·          очень высокая активность – IV </a:t>
            </a:r>
            <a:r>
              <a:rPr lang="ru-RU" dirty="0" smtClean="0"/>
              <a:t>(</a:t>
            </a:r>
            <a:r>
              <a:rPr lang="en-US" dirty="0" smtClean="0"/>
              <a:t>SLEDAI </a:t>
            </a:r>
            <a:r>
              <a:rPr lang="ru-RU" dirty="0" smtClean="0"/>
              <a:t>20 </a:t>
            </a:r>
            <a:r>
              <a:rPr lang="ru-RU" dirty="0"/>
              <a:t>баллов и выше);</a:t>
            </a:r>
            <a:br>
              <a:rPr lang="ru-RU" dirty="0"/>
            </a:br>
            <a:r>
              <a:rPr lang="ru-RU" dirty="0"/>
              <a:t>·          высокая активность – III </a:t>
            </a:r>
            <a:r>
              <a:rPr lang="ru-RU" dirty="0" smtClean="0"/>
              <a:t>(</a:t>
            </a:r>
            <a:r>
              <a:rPr lang="en-US" dirty="0"/>
              <a:t>SLEDAI </a:t>
            </a:r>
            <a:r>
              <a:rPr lang="ru-RU" dirty="0" smtClean="0"/>
              <a:t>11-19 </a:t>
            </a:r>
            <a:r>
              <a:rPr lang="ru-RU" dirty="0"/>
              <a:t>баллов);</a:t>
            </a:r>
            <a:br>
              <a:rPr lang="ru-RU" dirty="0"/>
            </a:br>
            <a:r>
              <a:rPr lang="ru-RU" dirty="0"/>
              <a:t>·          умеренная активность – II </a:t>
            </a:r>
            <a:r>
              <a:rPr lang="ru-RU" dirty="0" smtClean="0"/>
              <a:t>(</a:t>
            </a:r>
            <a:r>
              <a:rPr lang="en-US" dirty="0"/>
              <a:t>SLEDAI </a:t>
            </a:r>
            <a:r>
              <a:rPr lang="ru-RU" dirty="0" smtClean="0"/>
              <a:t>6-10 </a:t>
            </a:r>
            <a:r>
              <a:rPr lang="ru-RU" dirty="0"/>
              <a:t>баллов);</a:t>
            </a:r>
            <a:br>
              <a:rPr lang="ru-RU" dirty="0"/>
            </a:br>
            <a:r>
              <a:rPr lang="ru-RU" dirty="0"/>
              <a:t>·          минимальная активность – I </a:t>
            </a:r>
            <a:r>
              <a:rPr lang="ru-RU" dirty="0" smtClean="0"/>
              <a:t>(</a:t>
            </a:r>
            <a:r>
              <a:rPr lang="en-US" dirty="0"/>
              <a:t>SLEDAI </a:t>
            </a:r>
            <a:r>
              <a:rPr lang="ru-RU" dirty="0" smtClean="0"/>
              <a:t>1-5 </a:t>
            </a:r>
            <a:r>
              <a:rPr lang="ru-RU" dirty="0"/>
              <a:t>баллов);</a:t>
            </a:r>
            <a:br>
              <a:rPr lang="ru-RU" dirty="0"/>
            </a:br>
            <a:r>
              <a:rPr lang="ru-RU" dirty="0"/>
              <a:t>·          отсутствие активности – 0 </a:t>
            </a:r>
            <a:r>
              <a:rPr lang="ru-RU" dirty="0" smtClean="0"/>
              <a:t>баллов</a:t>
            </a:r>
            <a:r>
              <a:rPr lang="en-US" dirty="0"/>
              <a:t> SLEDAI</a:t>
            </a:r>
            <a:r>
              <a:rPr lang="ru-RU" dirty="0" smtClean="0"/>
              <a:t>.</a:t>
            </a:r>
            <a:r>
              <a:rPr lang="ru-RU" dirty="0"/>
              <a:t> </a:t>
            </a:r>
          </a:p>
        </p:txBody>
      </p:sp>
    </p:spTree>
    <p:extLst>
      <p:ext uri="{BB962C8B-B14F-4D97-AF65-F5344CB8AC3E}">
        <p14:creationId xmlns:p14="http://schemas.microsoft.com/office/powerpoint/2010/main" val="3719199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84DB185-B94D-4A80-A8E9-6C870489125D}" type="datetime1">
              <a:rPr lang="en-US" smtClean="0"/>
              <a:t>10/26/2023</a:t>
            </a:fld>
            <a:endParaRPr lang="en-US"/>
          </a:p>
        </p:txBody>
      </p:sp>
      <p:sp>
        <p:nvSpPr>
          <p:cNvPr id="3" name="Номер слайда 2"/>
          <p:cNvSpPr>
            <a:spLocks noGrp="1"/>
          </p:cNvSpPr>
          <p:nvPr>
            <p:ph type="sldNum" sz="quarter" idx="12"/>
          </p:nvPr>
        </p:nvSpPr>
        <p:spPr/>
        <p:txBody>
          <a:bodyPr/>
          <a:lstStyle/>
          <a:p>
            <a:fld id="{A053D145-58F0-4CAB-8F4E-69D6827C5C0F}" type="slidenum">
              <a:rPr lang="en-US" smtClean="0"/>
              <a:t>29</a:t>
            </a:fld>
            <a:endParaRPr lang="en-US"/>
          </a:p>
        </p:txBody>
      </p:sp>
      <p:sp>
        <p:nvSpPr>
          <p:cNvPr id="4" name="Прямоугольник 3"/>
          <p:cNvSpPr/>
          <p:nvPr/>
        </p:nvSpPr>
        <p:spPr>
          <a:xfrm>
            <a:off x="0" y="0"/>
            <a:ext cx="12068175" cy="6278642"/>
          </a:xfrm>
          <a:prstGeom prst="rect">
            <a:avLst/>
          </a:prstGeom>
        </p:spPr>
        <p:txBody>
          <a:bodyPr wrap="square">
            <a:spAutoFit/>
          </a:bodyPr>
          <a:lstStyle/>
          <a:p>
            <a:pPr algn="ctr"/>
            <a:r>
              <a:rPr lang="ru-RU" b="1" dirty="0">
                <a:solidFill>
                  <a:srgbClr val="C00000"/>
                </a:solidFill>
              </a:rPr>
              <a:t>Диагностика системной красной волчанки</a:t>
            </a:r>
          </a:p>
          <a:p>
            <a:r>
              <a:rPr lang="ru-RU" sz="1600" b="1" dirty="0">
                <a:solidFill>
                  <a:srgbClr val="C00000"/>
                </a:solidFill>
              </a:rPr>
              <a:t>При подозрении на СКВ врач уточняет:</a:t>
            </a:r>
          </a:p>
          <a:p>
            <a:pPr lvl="0"/>
            <a:r>
              <a:rPr lang="ru-RU" sz="1600" dirty="0"/>
              <a:t>как пациент переносит воздействие солнечных лучей;</a:t>
            </a:r>
          </a:p>
          <a:p>
            <a:pPr lvl="0"/>
            <a:r>
              <a:rPr lang="ru-RU" sz="1600" dirty="0"/>
              <a:t>болели ли ранее суставы;</a:t>
            </a:r>
          </a:p>
          <a:p>
            <a:pPr lvl="0"/>
            <a:r>
              <a:rPr lang="ru-RU" sz="1600" dirty="0"/>
              <a:t>выявлялись ли отклонения в анализе мочи и общем анализе крови;</a:t>
            </a:r>
          </a:p>
          <a:p>
            <a:pPr lvl="0"/>
            <a:r>
              <a:rPr lang="ru-RU" sz="1600" dirty="0"/>
              <a:t>выпадают ли волосы;</a:t>
            </a:r>
          </a:p>
          <a:p>
            <a:pPr lvl="0"/>
            <a:r>
              <a:rPr lang="ru-RU" sz="1600" dirty="0"/>
              <a:t>случались ли эпизоды потери сознания;</a:t>
            </a:r>
          </a:p>
          <a:p>
            <a:pPr lvl="0"/>
            <a:r>
              <a:rPr lang="ru-RU" sz="1600" dirty="0"/>
              <a:t>были ли беременности и выкидыши.</a:t>
            </a:r>
          </a:p>
          <a:p>
            <a:r>
              <a:rPr lang="en-US" sz="1600" dirty="0" smtClean="0"/>
              <a:t> </a:t>
            </a:r>
            <a:r>
              <a:rPr lang="ru-RU" sz="1600" dirty="0"/>
              <a:t> </a:t>
            </a:r>
            <a:endParaRPr lang="ru-RU" sz="1600" dirty="0" smtClean="0"/>
          </a:p>
          <a:p>
            <a:r>
              <a:rPr lang="ru-RU" sz="1600" b="1" dirty="0" smtClean="0">
                <a:solidFill>
                  <a:srgbClr val="C00000"/>
                </a:solidFill>
              </a:rPr>
              <a:t>лабораторные </a:t>
            </a:r>
            <a:r>
              <a:rPr lang="ru-RU" sz="1600" b="1" dirty="0">
                <a:solidFill>
                  <a:srgbClr val="C00000"/>
                </a:solidFill>
              </a:rPr>
              <a:t>исследования</a:t>
            </a:r>
            <a:r>
              <a:rPr lang="ru-RU" sz="1600" dirty="0" smtClean="0"/>
              <a:t>.</a:t>
            </a:r>
            <a:r>
              <a:rPr lang="ru-RU" sz="1600" dirty="0"/>
              <a:t>:</a:t>
            </a:r>
            <a:r>
              <a:rPr lang="ru-RU" sz="1600" dirty="0" smtClean="0"/>
              <a:t> снижен уровень гемоглобина </a:t>
            </a:r>
            <a:r>
              <a:rPr lang="ru-RU" sz="1600" dirty="0"/>
              <a:t>и эритроцитов, развивается анемия, лейкопения (уменьшается количество лейкоцитов) или тромбоцитопения (снижение числа тромбоцитов). </a:t>
            </a:r>
            <a:endParaRPr lang="ru-RU" sz="1600" dirty="0" smtClean="0"/>
          </a:p>
          <a:p>
            <a:r>
              <a:rPr lang="ru-RU" sz="1600" dirty="0" smtClean="0"/>
              <a:t>Это </a:t>
            </a:r>
            <a:r>
              <a:rPr lang="ru-RU" sz="1600" dirty="0"/>
              <a:t>проявляется повышенной утомляемостью, частыми инфекционными заболеваниями и кровотечениями </a:t>
            </a:r>
            <a:r>
              <a:rPr lang="ru-RU" sz="1600" u="sng" baseline="-25000" dirty="0">
                <a:hlinkClick r:id="rId2"/>
              </a:rPr>
              <a:t>[2]</a:t>
            </a:r>
            <a:r>
              <a:rPr lang="ru-RU" sz="1600" u="sng" baseline="-25000" dirty="0">
                <a:hlinkClick r:id="rId3"/>
              </a:rPr>
              <a:t>[4]</a:t>
            </a:r>
            <a:r>
              <a:rPr lang="ru-RU" sz="1600" dirty="0"/>
              <a:t>.</a:t>
            </a:r>
          </a:p>
          <a:p>
            <a:r>
              <a:rPr lang="ru-RU" sz="1600" b="1" dirty="0">
                <a:solidFill>
                  <a:srgbClr val="C00000"/>
                </a:solidFill>
              </a:rPr>
              <a:t>Иммунологические исследования. </a:t>
            </a:r>
            <a:r>
              <a:rPr lang="ru-RU" sz="1600" dirty="0" smtClean="0"/>
              <a:t> АНФ </a:t>
            </a:r>
            <a:r>
              <a:rPr lang="ru-RU" sz="1600" dirty="0"/>
              <a:t>является одним из маркеров системных заболеваний соединительной ткани, его выявляют у 95 % больных СКВ. Если он не обнаружен, то в большинстве случаев это свидетельствует об отсутствии СКВ.</a:t>
            </a:r>
          </a:p>
          <a:p>
            <a:r>
              <a:rPr lang="ru-RU" sz="1600" dirty="0"/>
              <a:t>Разновидности антиядерных </a:t>
            </a:r>
            <a:r>
              <a:rPr lang="ru-RU" sz="1600" dirty="0" smtClean="0"/>
              <a:t>антител: антитела </a:t>
            </a:r>
            <a:r>
              <a:rPr lang="ru-RU" sz="1600" dirty="0"/>
              <a:t>к </a:t>
            </a:r>
            <a:r>
              <a:rPr lang="ru-RU" sz="1600" dirty="0" err="1"/>
              <a:t>двуспирaльной</a:t>
            </a:r>
            <a:r>
              <a:rPr lang="ru-RU" sz="1600" dirty="0"/>
              <a:t> ДНК — характерны для СКВ, чем выше их концентрация, тем активнее патологический процесс;</a:t>
            </a:r>
          </a:p>
          <a:p>
            <a:pPr lvl="0"/>
            <a:r>
              <a:rPr lang="ru-RU" sz="1600" dirty="0" err="1"/>
              <a:t>антителa</a:t>
            </a:r>
            <a:r>
              <a:rPr lang="ru-RU" sz="1600" dirty="0"/>
              <a:t> к гистонам чаще появляются при лекарственной форме волчанки;</a:t>
            </a:r>
          </a:p>
          <a:p>
            <a:pPr lvl="0"/>
            <a:r>
              <a:rPr lang="ru-RU" sz="1600" dirty="0" err="1"/>
              <a:t>антителa</a:t>
            </a:r>
            <a:r>
              <a:rPr lang="ru-RU" sz="1600" dirty="0"/>
              <a:t> к малым ядерным </a:t>
            </a:r>
            <a:r>
              <a:rPr lang="ru-RU" sz="1600" dirty="0" err="1"/>
              <a:t>рибонуклеопротеидaм</a:t>
            </a:r>
            <a:r>
              <a:rPr lang="ru-RU" sz="1600" dirty="0"/>
              <a:t> выявляются при смешанном заболевании соединительной ткани;</a:t>
            </a:r>
          </a:p>
          <a:p>
            <a:pPr lvl="0"/>
            <a:r>
              <a:rPr lang="ru-RU" sz="1600" dirty="0"/>
              <a:t>антитела к </a:t>
            </a:r>
            <a:r>
              <a:rPr lang="ru-RU" sz="1600" dirty="0" err="1"/>
              <a:t>Sm</a:t>
            </a:r>
            <a:r>
              <a:rPr lang="ru-RU" sz="1600" dirty="0"/>
              <a:t>-антигену — </a:t>
            </a:r>
            <a:r>
              <a:rPr lang="ru-RU" sz="1600" dirty="0" err="1"/>
              <a:t>высокоспецифичны</a:t>
            </a:r>
            <a:r>
              <a:rPr lang="ru-RU" sz="1600" dirty="0"/>
              <a:t> для СКВ, но встречаются в 10-30 % случаев;</a:t>
            </a:r>
          </a:p>
          <a:p>
            <a:pPr lvl="0"/>
            <a:r>
              <a:rPr lang="ru-RU" sz="1600" dirty="0"/>
              <a:t>антитела к </a:t>
            </a:r>
            <a:r>
              <a:rPr lang="ru-RU" sz="1600" dirty="0" err="1"/>
              <a:t>Ro</a:t>
            </a:r>
            <a:r>
              <a:rPr lang="ru-RU" sz="1600" dirty="0"/>
              <a:t>/SS-A антигену ассоциируются с </a:t>
            </a:r>
            <a:r>
              <a:rPr lang="ru-RU" sz="1600" dirty="0" err="1"/>
              <a:t>лифопенией</a:t>
            </a:r>
            <a:r>
              <a:rPr lang="ru-RU" sz="1600" dirty="0"/>
              <a:t>, тромбоцитопенией, фотодерматитом, лёгочным фиброзом, синдромом </a:t>
            </a:r>
            <a:r>
              <a:rPr lang="ru-RU" sz="1600" dirty="0" err="1"/>
              <a:t>Шегрена</a:t>
            </a:r>
            <a:r>
              <a:rPr lang="ru-RU" sz="1600" dirty="0"/>
              <a:t>;</a:t>
            </a:r>
          </a:p>
          <a:p>
            <a:pPr lvl="0"/>
            <a:r>
              <a:rPr lang="ru-RU" sz="1600" dirty="0"/>
              <a:t>антитела к фосфолипидам — маркер антифосфолипидного синдрома.</a:t>
            </a:r>
          </a:p>
          <a:p>
            <a:r>
              <a:rPr lang="ru-RU" sz="1600" dirty="0" smtClean="0"/>
              <a:t> </a:t>
            </a:r>
            <a:r>
              <a:rPr lang="ru-RU" sz="1600" b="1" dirty="0" smtClean="0">
                <a:solidFill>
                  <a:srgbClr val="C00000"/>
                </a:solidFill>
              </a:rPr>
              <a:t>другие </a:t>
            </a:r>
            <a:r>
              <a:rPr lang="ru-RU" sz="1600" b="1" dirty="0">
                <a:solidFill>
                  <a:srgbClr val="C00000"/>
                </a:solidFill>
              </a:rPr>
              <a:t>лабораторные показатели</a:t>
            </a:r>
            <a:r>
              <a:rPr lang="ru-RU" sz="1600" dirty="0"/>
              <a:t>, обязательно проводится клинический и биохимический анализы крови и общий анализ мочи. </a:t>
            </a:r>
            <a:endParaRPr lang="ru-RU" sz="1600" dirty="0" smtClean="0"/>
          </a:p>
          <a:p>
            <a:r>
              <a:rPr lang="ru-RU" sz="1600" dirty="0" smtClean="0"/>
              <a:t>Они </a:t>
            </a:r>
            <a:r>
              <a:rPr lang="ru-RU" sz="1600" dirty="0"/>
              <a:t>нужны для </a:t>
            </a:r>
            <a:r>
              <a:rPr lang="ru-RU" sz="1600" dirty="0" err="1"/>
              <a:t>нaблюдения</a:t>
            </a:r>
            <a:r>
              <a:rPr lang="ru-RU" sz="1600" dirty="0"/>
              <a:t> за </a:t>
            </a:r>
            <a:r>
              <a:rPr lang="ru-RU" sz="1600" dirty="0" err="1"/>
              <a:t>тeчeниeм</a:t>
            </a:r>
            <a:r>
              <a:rPr lang="ru-RU" sz="1600" dirty="0"/>
              <a:t> </a:t>
            </a:r>
            <a:r>
              <a:rPr lang="ru-RU" sz="1600" dirty="0" err="1"/>
              <a:t>болeзни</a:t>
            </a:r>
            <a:r>
              <a:rPr lang="ru-RU" sz="1600" dirty="0"/>
              <a:t> с </a:t>
            </a:r>
            <a:r>
              <a:rPr lang="ru-RU" sz="1600" dirty="0" err="1"/>
              <a:t>момeнта</a:t>
            </a:r>
            <a:r>
              <a:rPr lang="ru-RU" sz="1600" dirty="0"/>
              <a:t> </a:t>
            </a:r>
            <a:r>
              <a:rPr lang="ru-RU" sz="1600" dirty="0" err="1"/>
              <a:t>установлeния</a:t>
            </a:r>
            <a:r>
              <a:rPr lang="ru-RU" sz="1600" dirty="0"/>
              <a:t> диагноза. СОЭ (скорость оседания эритроцитов) и СРБ (С-реактивный белок) сигнализируют о воспалении в организме и помогают выявить инфекционные осложнения </a:t>
            </a:r>
            <a:r>
              <a:rPr lang="ru-RU" sz="1600" u="sng" baseline="-25000" dirty="0">
                <a:hlinkClick r:id="rId4"/>
              </a:rPr>
              <a:t>[5]</a:t>
            </a:r>
            <a:r>
              <a:rPr lang="ru-RU" sz="1600" u="sng" baseline="-25000" dirty="0">
                <a:hlinkClick r:id="rId5"/>
              </a:rPr>
              <a:t>[13]</a:t>
            </a:r>
            <a:r>
              <a:rPr lang="ru-RU" sz="1600" dirty="0"/>
              <a:t>.</a:t>
            </a:r>
          </a:p>
        </p:txBody>
      </p:sp>
    </p:spTree>
    <p:extLst>
      <p:ext uri="{BB962C8B-B14F-4D97-AF65-F5344CB8AC3E}">
        <p14:creationId xmlns:p14="http://schemas.microsoft.com/office/powerpoint/2010/main" val="298021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Заголовок 1">
            <a:extLst>
              <a:ext uri="{FF2B5EF4-FFF2-40B4-BE49-F238E27FC236}">
                <a16:creationId xmlns="" xmlns:a16="http://schemas.microsoft.com/office/drawing/2014/main" id="{A7480FAB-4850-ACDF-988B-EDDC65A5E6F0}"/>
              </a:ext>
            </a:extLst>
          </p:cNvPr>
          <p:cNvSpPr>
            <a:spLocks noGrp="1" noChangeArrowheads="1"/>
          </p:cNvSpPr>
          <p:nvPr>
            <p:ph type="title"/>
          </p:nvPr>
        </p:nvSpPr>
        <p:spPr/>
        <p:txBody>
          <a:bodyPr/>
          <a:lstStyle/>
          <a:p>
            <a:r>
              <a:rPr lang="ru-RU" altLang="ru-RU" dirty="0"/>
              <a:t>             Системная красная волчанка (СКВ) </a:t>
            </a:r>
          </a:p>
        </p:txBody>
      </p:sp>
      <p:sp>
        <p:nvSpPr>
          <p:cNvPr id="6147" name="Объект 2">
            <a:extLst>
              <a:ext uri="{FF2B5EF4-FFF2-40B4-BE49-F238E27FC236}">
                <a16:creationId xmlns="" xmlns:a16="http://schemas.microsoft.com/office/drawing/2014/main" id="{0439C36C-CB7B-7981-A0D6-1032CEFD25CA}"/>
              </a:ext>
            </a:extLst>
          </p:cNvPr>
          <p:cNvSpPr>
            <a:spLocks noGrp="1" noChangeArrowheads="1"/>
          </p:cNvSpPr>
          <p:nvPr>
            <p:ph idx="1"/>
          </p:nvPr>
        </p:nvSpPr>
        <p:spPr>
          <a:xfrm>
            <a:off x="7580119" y="1366269"/>
            <a:ext cx="4520726" cy="3739399"/>
          </a:xfrm>
        </p:spPr>
        <p:txBody>
          <a:bodyPr/>
          <a:lstStyle/>
          <a:p>
            <a:pPr marL="0" indent="0" algn="just">
              <a:buNone/>
            </a:pPr>
            <a:endParaRPr lang="ru-RU" altLang="ru-RU" sz="2100" dirty="0"/>
          </a:p>
          <a:p>
            <a:pPr marL="0" indent="0" algn="just"/>
            <a:r>
              <a:rPr lang="ru-RU" altLang="ru-RU" sz="2100" dirty="0"/>
              <a:t>системное аутоиммунное </a:t>
            </a:r>
            <a:r>
              <a:rPr lang="en-US" altLang="ru-RU" sz="2100" dirty="0" smtClean="0"/>
              <a:t>                          </a:t>
            </a:r>
            <a:r>
              <a:rPr lang="ru-RU" altLang="ru-RU" sz="2100" dirty="0" smtClean="0"/>
              <a:t>ревматическое </a:t>
            </a:r>
            <a:r>
              <a:rPr lang="ru-RU" altLang="ru-RU" sz="2100" dirty="0"/>
              <a:t>заболевание неизвестной этиологии, характеризующееся </a:t>
            </a:r>
            <a:r>
              <a:rPr lang="ru-RU" altLang="ru-RU" sz="2100" dirty="0" err="1"/>
              <a:t>гиперпродукцией</a:t>
            </a:r>
            <a:r>
              <a:rPr lang="ru-RU" altLang="ru-RU" sz="2100" dirty="0"/>
              <a:t> </a:t>
            </a:r>
            <a:r>
              <a:rPr lang="ru-RU" altLang="ru-RU" sz="2100" dirty="0" err="1" smtClean="0"/>
              <a:t>органонеспецифических</a:t>
            </a:r>
            <a:r>
              <a:rPr lang="ru-RU" altLang="ru-RU" sz="2100" dirty="0" smtClean="0"/>
              <a:t> </a:t>
            </a:r>
            <a:r>
              <a:rPr lang="ru-RU" altLang="ru-RU" sz="2100" dirty="0" err="1" smtClean="0"/>
              <a:t>аутоантител</a:t>
            </a:r>
            <a:r>
              <a:rPr lang="ru-RU" altLang="ru-RU" sz="2100" dirty="0" smtClean="0"/>
              <a:t> </a:t>
            </a:r>
            <a:r>
              <a:rPr lang="ru-RU" altLang="ru-RU" sz="2100" dirty="0"/>
              <a:t>к различным молекулам клеточного ядра и развитием </a:t>
            </a:r>
            <a:r>
              <a:rPr lang="ru-RU" altLang="ru-RU" sz="2100" dirty="0" err="1"/>
              <a:t>иммуновоспалительного</a:t>
            </a:r>
            <a:r>
              <a:rPr lang="ru-RU" altLang="ru-RU" sz="2100" dirty="0"/>
              <a:t> повреждения внутренних органов.</a:t>
            </a:r>
          </a:p>
        </p:txBody>
      </p:sp>
      <p:sp>
        <p:nvSpPr>
          <p:cNvPr id="6148" name="Прямоугольник 3">
            <a:extLst>
              <a:ext uri="{FF2B5EF4-FFF2-40B4-BE49-F238E27FC236}">
                <a16:creationId xmlns="" xmlns:a16="http://schemas.microsoft.com/office/drawing/2014/main" id="{F66BBB1A-04A1-7912-EB61-7694E0E17221}"/>
              </a:ext>
            </a:extLst>
          </p:cNvPr>
          <p:cNvSpPr>
            <a:spLocks noChangeArrowheads="1"/>
          </p:cNvSpPr>
          <p:nvPr/>
        </p:nvSpPr>
        <p:spPr bwMode="auto">
          <a:xfrm>
            <a:off x="4974108" y="6344383"/>
            <a:ext cx="5386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71450">
              <a:defRPr>
                <a:solidFill>
                  <a:schemeClr val="bg1"/>
                </a:solidFill>
                <a:latin typeface="Arial" panose="020B0604020202020204" pitchFamily="34" charset="0"/>
                <a:ea typeface="Microsoft YaHei" panose="020B0503020204020204" pitchFamily="34" charset="-122"/>
              </a:defRPr>
            </a:lvl1pPr>
            <a:lvl2pPr>
              <a:defRPr>
                <a:solidFill>
                  <a:schemeClr val="bg1"/>
                </a:solidFill>
                <a:latin typeface="Arial" panose="020B0604020202020204" pitchFamily="34" charset="0"/>
                <a:ea typeface="Microsoft YaHei" panose="020B0503020204020204" pitchFamily="34" charset="-122"/>
              </a:defRPr>
            </a:lvl2pPr>
            <a:lvl3pPr>
              <a:defRPr>
                <a:solidFill>
                  <a:schemeClr val="bg1"/>
                </a:solidFill>
                <a:latin typeface="Arial" panose="020B0604020202020204" pitchFamily="34" charset="0"/>
                <a:ea typeface="Microsoft YaHei" panose="020B0503020204020204" pitchFamily="34" charset="-122"/>
              </a:defRPr>
            </a:lvl3pPr>
            <a:lvl4pPr>
              <a:defRPr>
                <a:solidFill>
                  <a:schemeClr val="bg1"/>
                </a:solidFill>
                <a:latin typeface="Arial" panose="020B0604020202020204" pitchFamily="34" charset="0"/>
                <a:ea typeface="Microsoft YaHei" panose="020B0503020204020204" pitchFamily="34" charset="-122"/>
              </a:defRPr>
            </a:lvl4pPr>
            <a:lvl5pPr>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9pPr>
          </a:lstStyle>
          <a:p>
            <a:r>
              <a:rPr lang="ru-RU" altLang="ru-RU" b="1" dirty="0">
                <a:solidFill>
                  <a:schemeClr val="accent1"/>
                </a:solidFill>
                <a:latin typeface="Times New Roman" panose="02020603050405020304" pitchFamily="18" charset="0"/>
                <a:ea typeface="MS Mincho" panose="02020609040205080304" pitchFamily="49" charset="-128"/>
              </a:rPr>
              <a:t>Код по МКБ-10</a:t>
            </a:r>
            <a:r>
              <a:rPr lang="ru-RU" altLang="ru-RU" dirty="0">
                <a:solidFill>
                  <a:schemeClr val="accent1"/>
                </a:solidFill>
                <a:latin typeface="Times New Roman" panose="02020603050405020304" pitchFamily="18" charset="0"/>
                <a:ea typeface="MS Mincho" panose="02020609040205080304" pitchFamily="49" charset="-128"/>
              </a:rPr>
              <a:t> М.32 Системная красная волчанка</a:t>
            </a:r>
          </a:p>
        </p:txBody>
      </p:sp>
      <p:sp>
        <p:nvSpPr>
          <p:cNvPr id="5" name="TextBox 4">
            <a:extLst>
              <a:ext uri="{FF2B5EF4-FFF2-40B4-BE49-F238E27FC236}">
                <a16:creationId xmlns="" xmlns:a16="http://schemas.microsoft.com/office/drawing/2014/main" id="{8C13EF08-9F3F-E16C-784C-FD1AF2A85DD8}"/>
              </a:ext>
            </a:extLst>
          </p:cNvPr>
          <p:cNvSpPr txBox="1"/>
          <p:nvPr/>
        </p:nvSpPr>
        <p:spPr>
          <a:xfrm>
            <a:off x="407987" y="6529327"/>
            <a:ext cx="3465513" cy="254000"/>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defRPr/>
            </a:pPr>
            <a:r>
              <a:rPr lang="ru-RU" sz="1050" dirty="0"/>
              <a:t>Клин. Рек. «Ревматология», 2017 г., Е. Л. Насонов</a:t>
            </a:r>
          </a:p>
        </p:txBody>
      </p:sp>
      <p:grpSp>
        <p:nvGrpSpPr>
          <p:cNvPr id="6" name="Group 3">
            <a:extLst>
              <a:ext uri="{FF2B5EF4-FFF2-40B4-BE49-F238E27FC236}">
                <a16:creationId xmlns:a16="http://schemas.microsoft.com/office/drawing/2014/main" xmlns="" id="{BE462943-8CDF-4D7C-AB7E-19101A71FF1A}"/>
              </a:ext>
            </a:extLst>
          </p:cNvPr>
          <p:cNvGrpSpPr/>
          <p:nvPr/>
        </p:nvGrpSpPr>
        <p:grpSpPr>
          <a:xfrm>
            <a:off x="1268834" y="982332"/>
            <a:ext cx="6239438" cy="5085182"/>
            <a:chOff x="726226" y="1415248"/>
            <a:chExt cx="8319251" cy="4514449"/>
          </a:xfrm>
          <a:solidFill>
            <a:schemeClr val="bg1"/>
          </a:solidFill>
        </p:grpSpPr>
        <p:grpSp>
          <p:nvGrpSpPr>
            <p:cNvPr id="7" name="Group 4">
              <a:extLst>
                <a:ext uri="{FF2B5EF4-FFF2-40B4-BE49-F238E27FC236}">
                  <a16:creationId xmlns:a16="http://schemas.microsoft.com/office/drawing/2014/main" xmlns="" id="{CB199059-AE4D-47E5-AA70-B1BB675C7F6D}"/>
                </a:ext>
              </a:extLst>
            </p:cNvPr>
            <p:cNvGrpSpPr>
              <a:grpSpLocks noChangeAspect="1"/>
            </p:cNvGrpSpPr>
            <p:nvPr/>
          </p:nvGrpSpPr>
          <p:grpSpPr>
            <a:xfrm>
              <a:off x="726226" y="1533142"/>
              <a:ext cx="8308545" cy="4396555"/>
              <a:chOff x="2420484" y="1192197"/>
              <a:chExt cx="8985820" cy="4755702"/>
            </a:xfrm>
            <a:grpFill/>
          </p:grpSpPr>
          <p:pic>
            <p:nvPicPr>
              <p:cNvPr id="10" name="Picture 7">
                <a:extLst>
                  <a:ext uri="{FF2B5EF4-FFF2-40B4-BE49-F238E27FC236}">
                    <a16:creationId xmlns:a16="http://schemas.microsoft.com/office/drawing/2014/main" xmlns="" id="{8EC38E1E-C8B4-40EC-98FB-48EC74059449}"/>
                  </a:ext>
                </a:extLst>
              </p:cNvPr>
              <p:cNvPicPr>
                <a:picLocks noChangeAspect="1"/>
              </p:cNvPicPr>
              <p:nvPr/>
            </p:nvPicPr>
            <p:blipFill rotWithShape="1">
              <a:blip r:embed="rId2"/>
              <a:srcRect b="1803"/>
              <a:stretch/>
            </p:blipFill>
            <p:spPr>
              <a:xfrm>
                <a:off x="2704612" y="1192197"/>
                <a:ext cx="7274530" cy="4662162"/>
              </a:xfrm>
              <a:prstGeom prst="rect">
                <a:avLst/>
              </a:prstGeom>
              <a:grpFill/>
            </p:spPr>
          </p:pic>
          <p:sp>
            <p:nvSpPr>
              <p:cNvPr id="11" name="TextBox 10">
                <a:extLst>
                  <a:ext uri="{FF2B5EF4-FFF2-40B4-BE49-F238E27FC236}">
                    <a16:creationId xmlns:a16="http://schemas.microsoft.com/office/drawing/2014/main" xmlns="" id="{821FAC8B-0108-4806-97CD-03B28200DE91}"/>
                  </a:ext>
                </a:extLst>
              </p:cNvPr>
              <p:cNvSpPr txBox="1"/>
              <p:nvPr/>
            </p:nvSpPr>
            <p:spPr>
              <a:xfrm>
                <a:off x="2894974" y="2300093"/>
                <a:ext cx="2841564" cy="332919"/>
              </a:xfrm>
              <a:prstGeom prst="rect">
                <a:avLst/>
              </a:prstGeom>
              <a:grpFill/>
            </p:spPr>
            <p:txBody>
              <a:bodyPr wrap="square" lIns="48000" tIns="0" rIns="48000" bIns="0" rtlCol="0" anchor="ctr">
                <a:spAutoFit/>
              </a:bodyPr>
              <a:lstStyle/>
              <a:p>
                <a:pPr marL="0" marR="0" lvl="0" indent="0" algn="r" defTabSz="609585"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charset="0"/>
                    <a:ea typeface="+mn-ea"/>
                    <a:cs typeface="Arial" charset="0"/>
                  </a:rPr>
                  <a:t>40% </a:t>
                </a:r>
                <a:r>
                  <a:rPr kumimoji="0" lang="ru-RU" sz="1000" b="1" i="0" u="none" strike="noStrike" kern="1200" cap="none" spc="0" normalizeH="0" baseline="0" noProof="0" dirty="0">
                    <a:ln>
                      <a:noFill/>
                    </a:ln>
                    <a:solidFill>
                      <a:prstClr val="black"/>
                    </a:solidFill>
                    <a:effectLst/>
                    <a:uLnTx/>
                    <a:uFillTx/>
                    <a:latin typeface="Arial" charset="0"/>
                    <a:ea typeface="+mn-ea"/>
                    <a:cs typeface="Arial" charset="0"/>
                  </a:rPr>
                  <a:t>проявления со стороны ЦНС</a:t>
                </a:r>
                <a:r>
                  <a:rPr kumimoji="0" lang="en-GB" sz="1000" b="1" i="0" u="none" strike="noStrike" kern="1200" cap="none" spc="0" normalizeH="0" baseline="30000" noProof="0" dirty="0">
                    <a:ln>
                      <a:noFill/>
                    </a:ln>
                    <a:solidFill>
                      <a:prstClr val="black"/>
                    </a:solidFill>
                    <a:effectLst/>
                    <a:uLnTx/>
                    <a:uFillTx/>
                    <a:latin typeface="Arial" charset="0"/>
                    <a:ea typeface="+mn-ea"/>
                    <a:cs typeface="Arial" charset="0"/>
                  </a:rPr>
                  <a:t>†</a:t>
                </a:r>
              </a:p>
            </p:txBody>
          </p:sp>
          <p:sp>
            <p:nvSpPr>
              <p:cNvPr id="12" name="TextBox 11">
                <a:extLst>
                  <a:ext uri="{FF2B5EF4-FFF2-40B4-BE49-F238E27FC236}">
                    <a16:creationId xmlns:a16="http://schemas.microsoft.com/office/drawing/2014/main" xmlns="" id="{7E86292B-15F3-4671-A3A4-9200B6041957}"/>
                  </a:ext>
                </a:extLst>
              </p:cNvPr>
              <p:cNvSpPr txBox="1"/>
              <p:nvPr/>
            </p:nvSpPr>
            <p:spPr>
              <a:xfrm>
                <a:off x="2420484" y="3336841"/>
                <a:ext cx="2657412" cy="332919"/>
              </a:xfrm>
              <a:prstGeom prst="rect">
                <a:avLst/>
              </a:prstGeom>
              <a:grpFill/>
            </p:spPr>
            <p:txBody>
              <a:bodyPr wrap="square" lIns="48000" tIns="0" rIns="48000" bIns="0" rtlCol="0" anchor="ctr">
                <a:spAutoFit/>
              </a:bodyPr>
              <a:lstStyle>
                <a:defPPr>
                  <a:defRPr lang="en-US"/>
                </a:defPPr>
                <a:lvl1pPr defTabSz="609585" eaLnBrk="0" fontAlgn="base" hangingPunct="0">
                  <a:lnSpc>
                    <a:spcPts val="2053"/>
                  </a:lnSpc>
                  <a:spcBef>
                    <a:spcPct val="0"/>
                  </a:spcBef>
                  <a:spcAft>
                    <a:spcPct val="0"/>
                  </a:spcAft>
                  <a:defRPr sz="1100" b="1">
                    <a:solidFill>
                      <a:schemeClr val="accent2"/>
                    </a:solidFill>
                    <a:latin typeface="Arial" charset="0"/>
                    <a:cs typeface="Arial" charset="0"/>
                  </a:defRPr>
                </a:lvl1pPr>
              </a:lstStyle>
              <a:p>
                <a:pPr marL="0" marR="0" lvl="0" indent="0" algn="r" defTabSz="609585"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charset="0"/>
                    <a:ea typeface="+mn-ea"/>
                    <a:cs typeface="Arial" charset="0"/>
                  </a:rPr>
                  <a:t>80% </a:t>
                </a:r>
                <a:r>
                  <a:rPr kumimoji="0" lang="ru-RU" sz="1000" b="1" i="0" u="none" strike="noStrike" kern="1200" cap="none" spc="0" normalizeH="0" baseline="0" noProof="0" dirty="0">
                    <a:ln>
                      <a:noFill/>
                    </a:ln>
                    <a:solidFill>
                      <a:prstClr val="black"/>
                    </a:solidFill>
                    <a:effectLst/>
                    <a:uLnTx/>
                    <a:uFillTx/>
                    <a:latin typeface="Arial" charset="0"/>
                    <a:ea typeface="+mn-ea"/>
                    <a:cs typeface="Arial" charset="0"/>
                  </a:rPr>
                  <a:t>Кожно-слизистые проявления</a:t>
                </a:r>
                <a:endParaRPr kumimoji="0" lang="en-GB" sz="1000" b="1"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13" name="TextBox 12">
                <a:extLst>
                  <a:ext uri="{FF2B5EF4-FFF2-40B4-BE49-F238E27FC236}">
                    <a16:creationId xmlns:a16="http://schemas.microsoft.com/office/drawing/2014/main" xmlns="" id="{99E00A99-3591-457E-B295-C8BD8BDEB4FA}"/>
                  </a:ext>
                </a:extLst>
              </p:cNvPr>
              <p:cNvSpPr txBox="1"/>
              <p:nvPr/>
            </p:nvSpPr>
            <p:spPr>
              <a:xfrm>
                <a:off x="4128400" y="4437671"/>
                <a:ext cx="1487393" cy="166459"/>
              </a:xfrm>
              <a:prstGeom prst="rect">
                <a:avLst/>
              </a:prstGeom>
              <a:grpFill/>
            </p:spPr>
            <p:txBody>
              <a:bodyPr wrap="square" lIns="48000" tIns="0" rIns="48000" bIns="0" rtlCol="0" anchor="ctr">
                <a:spAutoFit/>
              </a:bodyPr>
              <a:lstStyle>
                <a:defPPr>
                  <a:defRPr lang="en-US"/>
                </a:defPPr>
                <a:lvl1pPr defTabSz="609585" eaLnBrk="0" fontAlgn="base" hangingPunct="0">
                  <a:lnSpc>
                    <a:spcPts val="2053"/>
                  </a:lnSpc>
                  <a:spcBef>
                    <a:spcPct val="0"/>
                  </a:spcBef>
                  <a:spcAft>
                    <a:spcPct val="0"/>
                  </a:spcAft>
                  <a:defRPr sz="1050" b="1">
                    <a:solidFill>
                      <a:schemeClr val="accent2"/>
                    </a:solidFill>
                    <a:latin typeface="Arial" charset="0"/>
                    <a:cs typeface="Arial" charset="0"/>
                  </a:defRPr>
                </a:lvl1pPr>
              </a:lstStyle>
              <a:p>
                <a:pPr marL="0" marR="0" lvl="0" indent="0" algn="r" defTabSz="609585"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charset="0"/>
                    <a:ea typeface="+mn-ea"/>
                    <a:cs typeface="Arial" charset="0"/>
                  </a:rPr>
                  <a:t>35% </a:t>
                </a:r>
                <a:r>
                  <a:rPr kumimoji="0" lang="ru-RU" sz="1000" b="1" i="0" u="none" strike="noStrike" kern="1200" cap="none" spc="0" normalizeH="0" baseline="0" noProof="0" dirty="0">
                    <a:ln>
                      <a:noFill/>
                    </a:ln>
                    <a:solidFill>
                      <a:prstClr val="black"/>
                    </a:solidFill>
                    <a:effectLst/>
                    <a:uLnTx/>
                    <a:uFillTx/>
                    <a:latin typeface="Arial" charset="0"/>
                    <a:ea typeface="+mn-ea"/>
                    <a:cs typeface="Arial" charset="0"/>
                  </a:rPr>
                  <a:t>Плеврит</a:t>
                </a:r>
                <a:endParaRPr kumimoji="0" lang="en-GB" sz="1000" b="1"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14" name="TextBox 13">
                <a:extLst>
                  <a:ext uri="{FF2B5EF4-FFF2-40B4-BE49-F238E27FC236}">
                    <a16:creationId xmlns:a16="http://schemas.microsoft.com/office/drawing/2014/main" xmlns="" id="{C3071EE8-07A5-48D4-A7CD-133B583AB272}"/>
                  </a:ext>
                </a:extLst>
              </p:cNvPr>
              <p:cNvSpPr txBox="1"/>
              <p:nvPr/>
            </p:nvSpPr>
            <p:spPr>
              <a:xfrm>
                <a:off x="8183391" y="3329736"/>
                <a:ext cx="2657412" cy="332919"/>
              </a:xfrm>
              <a:prstGeom prst="rect">
                <a:avLst/>
              </a:prstGeom>
              <a:grpFill/>
            </p:spPr>
            <p:txBody>
              <a:bodyPr wrap="square" lIns="48000" tIns="0" rIns="48000" bIns="0" rtlCol="0" anchor="ctr">
                <a:spAutoFit/>
              </a:bodyPr>
              <a:lstStyle>
                <a:defPPr>
                  <a:defRPr lang="en-US"/>
                </a:defPPr>
                <a:lvl1pPr defTabSz="609585" eaLnBrk="0" fontAlgn="base" hangingPunct="0">
                  <a:lnSpc>
                    <a:spcPts val="2053"/>
                  </a:lnSpc>
                  <a:spcBef>
                    <a:spcPct val="0"/>
                  </a:spcBef>
                  <a:spcAft>
                    <a:spcPct val="0"/>
                  </a:spcAft>
                  <a:defRPr sz="1050" b="1">
                    <a:solidFill>
                      <a:schemeClr val="accent2"/>
                    </a:solidFill>
                    <a:latin typeface="Arial" charset="0"/>
                    <a:cs typeface="Arial" charset="0"/>
                  </a:defRPr>
                </a:lvl1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Arial" charset="0"/>
                  </a:rPr>
                  <a:t>50% </a:t>
                </a:r>
                <a:r>
                  <a:rPr kumimoji="0" lang="ru-RU" sz="1000" b="1" i="0" u="none" strike="noStrike" kern="1200" cap="none" spc="0" normalizeH="0" baseline="0" noProof="0" dirty="0">
                    <a:ln>
                      <a:noFill/>
                    </a:ln>
                    <a:solidFill>
                      <a:prstClr val="black"/>
                    </a:solidFill>
                    <a:effectLst/>
                    <a:uLnTx/>
                    <a:uFillTx/>
                    <a:latin typeface="Arial" charset="0"/>
                    <a:ea typeface="+mn-ea"/>
                    <a:cs typeface="Arial" charset="0"/>
                  </a:rPr>
                  <a:t>Кар</a:t>
                </a:r>
                <a:r>
                  <a:rPr kumimoji="0" lang="ru-RU" sz="1000" b="1" i="0" u="none" strike="noStrike" kern="1200" cap="none" spc="0" normalizeH="0" baseline="0" noProof="0" dirty="0" err="1">
                    <a:ln>
                      <a:noFill/>
                    </a:ln>
                    <a:solidFill>
                      <a:prstClr val="black"/>
                    </a:solidFill>
                    <a:effectLst/>
                    <a:uLnTx/>
                    <a:uFillTx/>
                    <a:latin typeface="Arial" charset="0"/>
                    <a:ea typeface="+mn-ea"/>
                    <a:cs typeface="Arial" charset="0"/>
                  </a:rPr>
                  <a:t>дио</a:t>
                </a:r>
                <a:r>
                  <a:rPr kumimoji="0" lang="ru-RU" sz="1000" b="1" i="0" u="none" strike="noStrike" kern="1200" cap="none" spc="0" normalizeH="0" baseline="0" noProof="0" dirty="0">
                    <a:ln>
                      <a:noFill/>
                    </a:ln>
                    <a:solidFill>
                      <a:prstClr val="black"/>
                    </a:solidFill>
                    <a:effectLst/>
                    <a:uLnTx/>
                    <a:uFillTx/>
                    <a:latin typeface="Arial" charset="0"/>
                    <a:ea typeface="+mn-ea"/>
                    <a:cs typeface="Arial" charset="0"/>
                  </a:rPr>
                  <a:t>-васкулярные проявления</a:t>
                </a:r>
                <a:r>
                  <a:rPr kumimoji="0" lang="en-US" sz="1000" b="1" i="0" u="none" strike="noStrike" kern="1200" cap="none" spc="0" normalizeH="0" baseline="0" noProof="0" dirty="0">
                    <a:ln>
                      <a:noFill/>
                    </a:ln>
                    <a:solidFill>
                      <a:prstClr val="black"/>
                    </a:solidFill>
                    <a:effectLst/>
                    <a:uLnTx/>
                    <a:uFillTx/>
                    <a:latin typeface="Arial" charset="0"/>
                    <a:ea typeface="+mn-ea"/>
                    <a:cs typeface="Arial" charset="0"/>
                  </a:rPr>
                  <a:t> </a:t>
                </a:r>
                <a:endParaRPr kumimoji="0" lang="en-GB" sz="1000" b="1"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15" name="TextBox 14">
                <a:extLst>
                  <a:ext uri="{FF2B5EF4-FFF2-40B4-BE49-F238E27FC236}">
                    <a16:creationId xmlns:a16="http://schemas.microsoft.com/office/drawing/2014/main" xmlns="" id="{F75D3CB8-04BB-43F8-A058-477B49375CE4}"/>
                  </a:ext>
                </a:extLst>
              </p:cNvPr>
              <p:cNvSpPr txBox="1"/>
              <p:nvPr/>
            </p:nvSpPr>
            <p:spPr>
              <a:xfrm>
                <a:off x="8656674" y="4452401"/>
                <a:ext cx="1487393" cy="332919"/>
              </a:xfrm>
              <a:prstGeom prst="rect">
                <a:avLst/>
              </a:prstGeom>
              <a:grpFill/>
            </p:spPr>
            <p:txBody>
              <a:bodyPr wrap="square" lIns="48000" tIns="0" rIns="48000" bIns="0" rtlCol="0" anchor="ctr">
                <a:spAutoFit/>
              </a:bodyPr>
              <a:lstStyle>
                <a:defPPr>
                  <a:defRPr lang="en-US"/>
                </a:defPPr>
                <a:lvl1pPr defTabSz="609585" eaLnBrk="0" fontAlgn="base" hangingPunct="0">
                  <a:lnSpc>
                    <a:spcPts val="2053"/>
                  </a:lnSpc>
                  <a:spcBef>
                    <a:spcPct val="0"/>
                  </a:spcBef>
                  <a:spcAft>
                    <a:spcPct val="0"/>
                  </a:spcAft>
                  <a:defRPr sz="1050" b="1">
                    <a:solidFill>
                      <a:schemeClr val="accent2"/>
                    </a:solidFill>
                    <a:latin typeface="Arial" charset="0"/>
                    <a:cs typeface="Arial" charset="0"/>
                  </a:defRPr>
                </a:lvl1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charset="0"/>
                    <a:ea typeface="+mn-ea"/>
                    <a:cs typeface="Arial" charset="0"/>
                  </a:rPr>
                  <a:t>60% </a:t>
                </a:r>
                <a:r>
                  <a:rPr kumimoji="0" lang="ru-RU" sz="1000" b="1" i="0" u="none" strike="noStrike" kern="1200" cap="none" spc="0" normalizeH="0" baseline="0" noProof="0" dirty="0">
                    <a:ln>
                      <a:noFill/>
                    </a:ln>
                    <a:solidFill>
                      <a:prstClr val="black"/>
                    </a:solidFill>
                    <a:effectLst/>
                    <a:uLnTx/>
                    <a:uFillTx/>
                    <a:latin typeface="Arial" charset="0"/>
                    <a:ea typeface="+mn-ea"/>
                    <a:cs typeface="Arial" charset="0"/>
                  </a:rPr>
                  <a:t>Почечные проявления</a:t>
                </a:r>
                <a:r>
                  <a:rPr kumimoji="0" lang="en-GB" sz="1000" b="1" i="0" u="none" strike="noStrike" kern="1200" cap="none" spc="0" normalizeH="0" baseline="30000" noProof="0" dirty="0">
                    <a:ln>
                      <a:noFill/>
                    </a:ln>
                    <a:solidFill>
                      <a:prstClr val="black"/>
                    </a:solidFill>
                    <a:effectLst/>
                    <a:uLnTx/>
                    <a:uFillTx/>
                    <a:latin typeface="Arial" charset="0"/>
                    <a:ea typeface="+mn-ea"/>
                    <a:cs typeface="Arial" charset="0"/>
                  </a:rPr>
                  <a:t>ǂ</a:t>
                </a:r>
              </a:p>
            </p:txBody>
          </p:sp>
          <p:sp>
            <p:nvSpPr>
              <p:cNvPr id="16" name="TextBox 15">
                <a:extLst>
                  <a:ext uri="{FF2B5EF4-FFF2-40B4-BE49-F238E27FC236}">
                    <a16:creationId xmlns:a16="http://schemas.microsoft.com/office/drawing/2014/main" xmlns="" id="{685F5C04-83A5-47BD-86B0-2E55B2C6F181}"/>
                  </a:ext>
                </a:extLst>
              </p:cNvPr>
              <p:cNvSpPr txBox="1"/>
              <p:nvPr/>
            </p:nvSpPr>
            <p:spPr>
              <a:xfrm>
                <a:off x="8411304" y="5606903"/>
                <a:ext cx="2995000" cy="166459"/>
              </a:xfrm>
              <a:prstGeom prst="rect">
                <a:avLst/>
              </a:prstGeom>
              <a:grpFill/>
            </p:spPr>
            <p:txBody>
              <a:bodyPr wrap="square" lIns="48000" tIns="0" rIns="48000" bIns="0" rtlCol="0" anchor="ctr">
                <a:spAutoFit/>
              </a:bodyPr>
              <a:lstStyle>
                <a:defPPr>
                  <a:defRPr lang="en-US"/>
                </a:defPPr>
                <a:lvl1pPr defTabSz="609585" eaLnBrk="0" fontAlgn="base" hangingPunct="0">
                  <a:lnSpc>
                    <a:spcPts val="2053"/>
                  </a:lnSpc>
                  <a:spcBef>
                    <a:spcPct val="0"/>
                  </a:spcBef>
                  <a:spcAft>
                    <a:spcPct val="0"/>
                  </a:spcAft>
                  <a:defRPr sz="1050" b="1">
                    <a:solidFill>
                      <a:schemeClr val="accent2"/>
                    </a:solidFill>
                    <a:latin typeface="Arial" charset="0"/>
                    <a:cs typeface="Arial" charset="0"/>
                  </a:defRPr>
                </a:lvl1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charset="0"/>
                    <a:ea typeface="+mn-ea"/>
                    <a:cs typeface="Arial" charset="0"/>
                  </a:rPr>
                  <a:t>90% </a:t>
                </a:r>
                <a:r>
                  <a:rPr kumimoji="0" lang="ru-RU" sz="1000" b="1" i="0" u="none" strike="noStrike" kern="1200" cap="none" spc="0" normalizeH="0" baseline="0" noProof="0" dirty="0">
                    <a:ln>
                      <a:noFill/>
                    </a:ln>
                    <a:solidFill>
                      <a:prstClr val="black"/>
                    </a:solidFill>
                    <a:effectLst/>
                    <a:uLnTx/>
                    <a:uFillTx/>
                    <a:latin typeface="Arial" charset="0"/>
                    <a:ea typeface="+mn-ea"/>
                    <a:cs typeface="Arial" charset="0"/>
                  </a:rPr>
                  <a:t>Артралгия</a:t>
                </a:r>
                <a:r>
                  <a:rPr kumimoji="0" lang="en-GB" sz="1000" b="1" i="0" u="none" strike="noStrike" kern="1200" cap="none" spc="0" normalizeH="0" baseline="0" noProof="0" dirty="0">
                    <a:ln>
                      <a:noFill/>
                    </a:ln>
                    <a:solidFill>
                      <a:prstClr val="black"/>
                    </a:solidFill>
                    <a:effectLst/>
                    <a:uLnTx/>
                    <a:uFillTx/>
                    <a:latin typeface="Arial" charset="0"/>
                    <a:ea typeface="+mn-ea"/>
                    <a:cs typeface="Arial" charset="0"/>
                  </a:rPr>
                  <a:t>/</a:t>
                </a:r>
                <a:r>
                  <a:rPr kumimoji="0" lang="ru-RU" sz="1000" b="1" i="0" u="none" strike="noStrike" kern="1200" cap="none" spc="0" normalizeH="0" baseline="0" noProof="0" dirty="0">
                    <a:ln>
                      <a:noFill/>
                    </a:ln>
                    <a:solidFill>
                      <a:prstClr val="black"/>
                    </a:solidFill>
                    <a:effectLst/>
                    <a:uLnTx/>
                    <a:uFillTx/>
                    <a:latin typeface="Arial" charset="0"/>
                    <a:ea typeface="+mn-ea"/>
                    <a:cs typeface="Arial" charset="0"/>
                  </a:rPr>
                  <a:t>артрит</a:t>
                </a:r>
                <a:endParaRPr kumimoji="0" lang="en-GB" sz="1000" b="1"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17" name="TextBox 16">
                <a:extLst>
                  <a:ext uri="{FF2B5EF4-FFF2-40B4-BE49-F238E27FC236}">
                    <a16:creationId xmlns:a16="http://schemas.microsoft.com/office/drawing/2014/main" xmlns="" id="{542043A5-CC31-4C4E-85EE-A7A02C22B025}"/>
                  </a:ext>
                </a:extLst>
              </p:cNvPr>
              <p:cNvSpPr txBox="1"/>
              <p:nvPr/>
            </p:nvSpPr>
            <p:spPr>
              <a:xfrm>
                <a:off x="3402279" y="5614980"/>
                <a:ext cx="1575756" cy="332919"/>
              </a:xfrm>
              <a:prstGeom prst="rect">
                <a:avLst/>
              </a:prstGeom>
              <a:grpFill/>
            </p:spPr>
            <p:txBody>
              <a:bodyPr wrap="square" lIns="48000" tIns="0" rIns="48000" bIns="0" rtlCol="0" anchor="ctr">
                <a:spAutoFit/>
              </a:bodyPr>
              <a:lstStyle>
                <a:defPPr>
                  <a:defRPr lang="en-US"/>
                </a:defPPr>
                <a:lvl1pPr defTabSz="609585" eaLnBrk="0" fontAlgn="base" hangingPunct="0">
                  <a:lnSpc>
                    <a:spcPts val="2053"/>
                  </a:lnSpc>
                  <a:spcBef>
                    <a:spcPct val="0"/>
                  </a:spcBef>
                  <a:spcAft>
                    <a:spcPct val="0"/>
                  </a:spcAft>
                  <a:defRPr sz="1050" b="1">
                    <a:solidFill>
                      <a:schemeClr val="accent2"/>
                    </a:solidFill>
                    <a:latin typeface="Arial" charset="0"/>
                    <a:cs typeface="Arial" charset="0"/>
                  </a:defRPr>
                </a:lvl1pPr>
              </a:lstStyle>
              <a:p>
                <a:pPr marL="0" marR="0" lvl="0" indent="0" algn="r" defTabSz="609585"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charset="0"/>
                    <a:ea typeface="+mn-ea"/>
                    <a:cs typeface="Arial" charset="0"/>
                  </a:rPr>
                  <a:t>30% </a:t>
                </a:r>
                <a:r>
                  <a:rPr kumimoji="0" lang="ru-RU" sz="1000" b="1" i="0" u="none" strike="noStrike" kern="1200" cap="none" spc="0" normalizeH="0" baseline="0" noProof="0" dirty="0">
                    <a:ln>
                      <a:noFill/>
                    </a:ln>
                    <a:solidFill>
                      <a:prstClr val="black"/>
                    </a:solidFill>
                    <a:effectLst/>
                    <a:uLnTx/>
                    <a:uFillTx/>
                    <a:latin typeface="Arial" charset="0"/>
                    <a:ea typeface="+mn-ea"/>
                    <a:cs typeface="Arial" charset="0"/>
                  </a:rPr>
                  <a:t>Боль в животе</a:t>
                </a:r>
                <a:endParaRPr kumimoji="0" lang="en-GB" sz="1000" b="1"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18" name="TextBox 17">
                <a:extLst>
                  <a:ext uri="{FF2B5EF4-FFF2-40B4-BE49-F238E27FC236}">
                    <a16:creationId xmlns:a16="http://schemas.microsoft.com/office/drawing/2014/main" xmlns="" id="{8D61B489-7A5D-4343-8AB2-3E2E3AD7166E}"/>
                  </a:ext>
                </a:extLst>
              </p:cNvPr>
              <p:cNvSpPr txBox="1"/>
              <p:nvPr/>
            </p:nvSpPr>
            <p:spPr>
              <a:xfrm>
                <a:off x="7796531" y="2205264"/>
                <a:ext cx="3173247" cy="166459"/>
              </a:xfrm>
              <a:prstGeom prst="rect">
                <a:avLst/>
              </a:prstGeom>
              <a:grpFill/>
            </p:spPr>
            <p:txBody>
              <a:bodyPr wrap="square" lIns="48000" tIns="0" rIns="48000" bIns="0" rtlCol="0" anchor="ctr">
                <a:spAutoFit/>
              </a:bodyPr>
              <a:lstStyle>
                <a:defPPr>
                  <a:defRPr lang="en-US"/>
                </a:defPPr>
                <a:lvl1pPr defTabSz="609585" eaLnBrk="0" fontAlgn="base" hangingPunct="0">
                  <a:lnSpc>
                    <a:spcPts val="2053"/>
                  </a:lnSpc>
                  <a:spcBef>
                    <a:spcPct val="0"/>
                  </a:spcBef>
                  <a:spcAft>
                    <a:spcPct val="0"/>
                  </a:spcAft>
                  <a:defRPr sz="1050" b="1">
                    <a:solidFill>
                      <a:schemeClr val="accent2"/>
                    </a:solidFill>
                    <a:latin typeface="Arial" charset="0"/>
                    <a:cs typeface="Arial" charset="0"/>
                  </a:defRPr>
                </a:lvl1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Arial" charset="0"/>
                  </a:rPr>
                  <a:t>30% </a:t>
                </a:r>
                <a:r>
                  <a:rPr kumimoji="0" lang="ru-RU" sz="1000" b="1" i="0" u="none" strike="noStrike" kern="1200" cap="none" spc="0" normalizeH="0" baseline="0" noProof="0" dirty="0">
                    <a:ln>
                      <a:noFill/>
                    </a:ln>
                    <a:solidFill>
                      <a:prstClr val="black"/>
                    </a:solidFill>
                    <a:effectLst/>
                    <a:uLnTx/>
                    <a:uFillTx/>
                    <a:latin typeface="Arial" charset="0"/>
                    <a:ea typeface="+mn-ea"/>
                    <a:cs typeface="Arial" charset="0"/>
                  </a:rPr>
                  <a:t>Сухой </a:t>
                </a:r>
                <a:r>
                  <a:rPr kumimoji="0" lang="ru-RU" sz="1000" b="1" i="0" u="none" strike="noStrike" kern="1200" cap="none" spc="0" normalizeH="0" baseline="0" noProof="0" dirty="0" err="1">
                    <a:ln>
                      <a:noFill/>
                    </a:ln>
                    <a:solidFill>
                      <a:prstClr val="black"/>
                    </a:solidFill>
                    <a:effectLst/>
                    <a:uLnTx/>
                    <a:uFillTx/>
                    <a:latin typeface="Arial" charset="0"/>
                    <a:ea typeface="+mn-ea"/>
                    <a:cs typeface="Arial" charset="0"/>
                  </a:rPr>
                  <a:t>керато</a:t>
                </a:r>
                <a:r>
                  <a:rPr kumimoji="0" lang="ru-RU" sz="1000" b="1" i="0" u="none" strike="noStrike" kern="1200" cap="none" spc="0" normalizeH="0" baseline="0" noProof="0" dirty="0">
                    <a:ln>
                      <a:noFill/>
                    </a:ln>
                    <a:solidFill>
                      <a:prstClr val="black"/>
                    </a:solidFill>
                    <a:effectLst/>
                    <a:uLnTx/>
                    <a:uFillTx/>
                    <a:latin typeface="Arial" charset="0"/>
                    <a:ea typeface="+mn-ea"/>
                    <a:cs typeface="Arial" charset="0"/>
                  </a:rPr>
                  <a:t>-конъюнктивит</a:t>
                </a:r>
                <a:r>
                  <a:rPr kumimoji="0" lang="en-US" sz="1000" b="1" i="0" u="none" strike="noStrike" kern="1200" cap="none" spc="0" normalizeH="0" baseline="0" noProof="0" dirty="0">
                    <a:ln>
                      <a:noFill/>
                    </a:ln>
                    <a:solidFill>
                      <a:prstClr val="black"/>
                    </a:solidFill>
                    <a:effectLst/>
                    <a:uLnTx/>
                    <a:uFillTx/>
                    <a:latin typeface="Arial" charset="0"/>
                    <a:ea typeface="+mn-ea"/>
                    <a:cs typeface="Arial" charset="0"/>
                  </a:rPr>
                  <a:t> </a:t>
                </a:r>
                <a:endParaRPr kumimoji="0" lang="en-GB" sz="1000" b="1" i="0" u="none" strike="noStrike" kern="1200" cap="none" spc="0" normalizeH="0" baseline="0" noProof="0" dirty="0">
                  <a:ln>
                    <a:noFill/>
                  </a:ln>
                  <a:solidFill>
                    <a:prstClr val="black"/>
                  </a:solidFill>
                  <a:effectLst/>
                  <a:uLnTx/>
                  <a:uFillTx/>
                  <a:latin typeface="Arial" charset="0"/>
                  <a:ea typeface="+mn-ea"/>
                  <a:cs typeface="Arial" charset="0"/>
                </a:endParaRPr>
              </a:p>
            </p:txBody>
          </p:sp>
        </p:grpSp>
        <p:sp>
          <p:nvSpPr>
            <p:cNvPr id="8" name="TextBox 7">
              <a:extLst>
                <a:ext uri="{FF2B5EF4-FFF2-40B4-BE49-F238E27FC236}">
                  <a16:creationId xmlns:a16="http://schemas.microsoft.com/office/drawing/2014/main" xmlns="" id="{36EC5898-257D-4BDB-A8E4-E5272B6780A1}"/>
                </a:ext>
              </a:extLst>
            </p:cNvPr>
            <p:cNvSpPr txBox="1"/>
            <p:nvPr/>
          </p:nvSpPr>
          <p:spPr>
            <a:xfrm>
              <a:off x="6592257" y="2139761"/>
              <a:ext cx="2453220" cy="569387"/>
            </a:xfrm>
            <a:prstGeom prst="rect">
              <a:avLst/>
            </a:prstGeom>
            <a:grpFill/>
          </p:spPr>
          <p:txBody>
            <a:bodyPr wrap="square" lIns="48000" tIns="0" rIns="48000" bIns="0" rtlCol="0" anchor="ctr">
              <a:spAutoFit/>
            </a:bodyPr>
            <a:lstStyle>
              <a:defPPr>
                <a:defRPr lang="en-US"/>
              </a:defPPr>
              <a:lvl1pPr defTabSz="609585" eaLnBrk="0" fontAlgn="base" hangingPunct="0">
                <a:lnSpc>
                  <a:spcPts val="2053"/>
                </a:lnSpc>
                <a:spcBef>
                  <a:spcPct val="0"/>
                </a:spcBef>
                <a:spcAft>
                  <a:spcPct val="0"/>
                </a:spcAft>
                <a:defRPr sz="1050" b="1">
                  <a:solidFill>
                    <a:schemeClr val="accent2"/>
                  </a:solidFill>
                  <a:latin typeface="Arial" charset="0"/>
                  <a:cs typeface="Arial" charset="0"/>
                </a:defRPr>
              </a:lvl1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charset="0"/>
                  <a:ea typeface="+mn-ea"/>
                  <a:cs typeface="Arial" charset="0"/>
                </a:rPr>
                <a:t>80% </a:t>
              </a:r>
              <a:r>
                <a:rPr kumimoji="0" lang="ru-RU" sz="900" b="1" i="0" u="none" strike="noStrike" kern="1200" cap="none" spc="0" normalizeH="0" baseline="0" noProof="0" dirty="0">
                  <a:ln>
                    <a:noFill/>
                  </a:ln>
                  <a:solidFill>
                    <a:prstClr val="black"/>
                  </a:solidFill>
                  <a:effectLst/>
                  <a:uLnTx/>
                  <a:uFillTx/>
                  <a:latin typeface="Arial" charset="0"/>
                  <a:ea typeface="+mn-ea"/>
                  <a:cs typeface="Arial" charset="0"/>
                </a:rPr>
                <a:t>Гематологические нарушения</a:t>
              </a:r>
              <a:r>
                <a:rPr kumimoji="0" lang="en-GB" sz="900" b="1" i="0" u="none" strike="noStrike" kern="1200" cap="none" spc="0" normalizeH="0" baseline="0" noProof="0" dirty="0">
                  <a:ln>
                    <a:noFill/>
                  </a:ln>
                  <a:solidFill>
                    <a:prstClr val="black"/>
                  </a:solidFill>
                  <a:effectLst/>
                  <a:uLnTx/>
                  <a:uFillTx/>
                  <a:latin typeface="Arial" charset="0"/>
                  <a:ea typeface="+mn-ea"/>
                  <a:cs typeface="Arial" charset="0"/>
                </a:rPr>
                <a:t>*</a:t>
              </a:r>
              <a:endParaRPr kumimoji="0" lang="ru-RU" sz="9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609585" rtl="0" eaLnBrk="0" fontAlgn="base" latinLnBrk="0" hangingPunct="0">
                <a:lnSpc>
                  <a:spcPct val="100000"/>
                </a:lnSpc>
                <a:spcBef>
                  <a:spcPct val="0"/>
                </a:spcBef>
                <a:spcAft>
                  <a:spcPct val="0"/>
                </a:spcAft>
                <a:buClrTx/>
                <a:buSzTx/>
                <a:buFontTx/>
                <a:buNone/>
                <a:tabLst/>
                <a:defRPr/>
              </a:pPr>
              <a:r>
                <a:rPr kumimoji="0" lang="ru-RU" sz="900" b="1" i="0" u="none" strike="noStrike" kern="1200" cap="none" spc="0" normalizeH="0" baseline="0" noProof="0" dirty="0">
                  <a:ln>
                    <a:noFill/>
                  </a:ln>
                  <a:solidFill>
                    <a:prstClr val="black"/>
                  </a:solidFill>
                  <a:effectLst/>
                  <a:uLnTx/>
                  <a:uFillTx/>
                  <a:latin typeface="Arial" charset="0"/>
                  <a:ea typeface="+mn-ea"/>
                  <a:cs typeface="Arial" charset="0"/>
                </a:rPr>
                <a:t>         поражение иммунной системы</a:t>
              </a:r>
              <a:r>
                <a:rPr kumimoji="0" lang="en-GB" sz="1000" b="1" i="0" u="none" strike="noStrike" kern="1200" cap="none" spc="0" normalizeH="0" baseline="0" noProof="0" dirty="0">
                  <a:ln>
                    <a:noFill/>
                  </a:ln>
                  <a:solidFill>
                    <a:prstClr val="black"/>
                  </a:solidFill>
                  <a:effectLst/>
                  <a:uLnTx/>
                  <a:uFillTx/>
                  <a:latin typeface="Arial" charset="0"/>
                  <a:ea typeface="+mn-ea"/>
                  <a:cs typeface="Arial" charset="0"/>
                </a:rPr>
                <a:t> </a:t>
              </a:r>
            </a:p>
          </p:txBody>
        </p:sp>
        <p:pic>
          <p:nvPicPr>
            <p:cNvPr id="9" name="Picture 6">
              <a:extLst>
                <a:ext uri="{FF2B5EF4-FFF2-40B4-BE49-F238E27FC236}">
                  <a16:creationId xmlns:a16="http://schemas.microsoft.com/office/drawing/2014/main" xmlns="" id="{0018DD19-AEA6-4A3D-9B0D-5F995FC136C8}"/>
                </a:ext>
              </a:extLst>
            </p:cNvPr>
            <p:cNvPicPr>
              <a:picLocks noChangeAspect="1"/>
            </p:cNvPicPr>
            <p:nvPr/>
          </p:nvPicPr>
          <p:blipFill rotWithShape="1">
            <a:blip r:embed="rId3"/>
            <a:srcRect l="18062" t="3829" r="24769" b="33515"/>
            <a:stretch/>
          </p:blipFill>
          <p:spPr>
            <a:xfrm>
              <a:off x="6864521" y="1415248"/>
              <a:ext cx="792000" cy="664074"/>
            </a:xfrm>
            <a:prstGeom prst="roundRect">
              <a:avLst>
                <a:gd name="adj" fmla="val 7675"/>
              </a:avLst>
            </a:prstGeom>
            <a:grpFill/>
            <a:ln>
              <a:solidFill>
                <a:srgbClr val="75548D"/>
              </a:solidFill>
            </a:ln>
          </p:spPr>
        </p:pic>
      </p:grpSp>
    </p:spTree>
    <p:extLst>
      <p:ext uri="{BB962C8B-B14F-4D97-AF65-F5344CB8AC3E}">
        <p14:creationId xmlns:p14="http://schemas.microsoft.com/office/powerpoint/2010/main" val="35331723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B89902D-A004-48C4-90E7-61D5FAA43A52}" type="datetime1">
              <a:rPr lang="en-US" smtClean="0"/>
              <a:t>10/26/2023</a:t>
            </a:fld>
            <a:endParaRPr lang="en-US"/>
          </a:p>
        </p:txBody>
      </p:sp>
      <p:sp>
        <p:nvSpPr>
          <p:cNvPr id="3" name="Номер слайда 2"/>
          <p:cNvSpPr>
            <a:spLocks noGrp="1"/>
          </p:cNvSpPr>
          <p:nvPr>
            <p:ph type="sldNum" sz="quarter" idx="12"/>
          </p:nvPr>
        </p:nvSpPr>
        <p:spPr/>
        <p:txBody>
          <a:bodyPr/>
          <a:lstStyle/>
          <a:p>
            <a:fld id="{A053D145-58F0-4CAB-8F4E-69D6827C5C0F}" type="slidenum">
              <a:rPr lang="en-US" smtClean="0"/>
              <a:t>30</a:t>
            </a:fld>
            <a:endParaRPr lang="en-US"/>
          </a:p>
        </p:txBody>
      </p:sp>
      <p:sp>
        <p:nvSpPr>
          <p:cNvPr id="4" name="Прямоугольник 3"/>
          <p:cNvSpPr/>
          <p:nvPr/>
        </p:nvSpPr>
        <p:spPr>
          <a:xfrm>
            <a:off x="247649" y="197346"/>
            <a:ext cx="11839575" cy="4616648"/>
          </a:xfrm>
          <a:prstGeom prst="rect">
            <a:avLst/>
          </a:prstGeom>
        </p:spPr>
        <p:txBody>
          <a:bodyPr wrap="square">
            <a:spAutoFit/>
          </a:bodyPr>
          <a:lstStyle/>
          <a:p>
            <a:pPr algn="ctr"/>
            <a:r>
              <a:rPr lang="ru-RU" sz="2400" b="1" dirty="0">
                <a:solidFill>
                  <a:srgbClr val="C00000"/>
                </a:solidFill>
              </a:rPr>
              <a:t>Осложнения системной красной волчанки</a:t>
            </a:r>
          </a:p>
          <a:p>
            <a:r>
              <a:rPr lang="ru-RU" dirty="0"/>
              <a:t>Осложнения затрагивают различные органы и системы организма. К ним относятся:</a:t>
            </a:r>
          </a:p>
          <a:p>
            <a:pPr lvl="0"/>
            <a:r>
              <a:rPr lang="ru-RU" b="1" dirty="0">
                <a:solidFill>
                  <a:srgbClr val="C00000"/>
                </a:solidFill>
              </a:rPr>
              <a:t>Сердечно-сосудистая система </a:t>
            </a:r>
            <a:r>
              <a:rPr lang="ru-RU" dirty="0"/>
              <a:t>— возможны воспаления оболочек сердца: перикардит (воспаление перикарда, до 50 % случаев), миокардит (воспаление миокарда, 40-60 % пациентов) и эндокардит (воспаление эндокарда, до 60 % пациентов) </a:t>
            </a:r>
            <a:r>
              <a:rPr lang="ru-RU" u="sng" baseline="-25000" dirty="0">
                <a:hlinkClick r:id="rId2"/>
              </a:rPr>
              <a:t>[16]</a:t>
            </a:r>
            <a:r>
              <a:rPr lang="ru-RU" dirty="0"/>
              <a:t>. Нарушается сердечный ритм, проводимость, появляются боли в сердце, одышка, учащается сердцебиение.</a:t>
            </a:r>
          </a:p>
          <a:p>
            <a:pPr lvl="0"/>
            <a:r>
              <a:rPr lang="ru-RU" b="1" dirty="0">
                <a:solidFill>
                  <a:srgbClr val="C00000"/>
                </a:solidFill>
              </a:rPr>
              <a:t>Лёгкие </a:t>
            </a:r>
            <a:r>
              <a:rPr lang="ru-RU" dirty="0"/>
              <a:t>— поражаются у 80 % больных, нарушения проявляются сильным кашлем, кровохарканьем и выраженной одышкой.</a:t>
            </a:r>
          </a:p>
          <a:p>
            <a:pPr lvl="0"/>
            <a:r>
              <a:rPr lang="ru-RU" b="1" dirty="0">
                <a:solidFill>
                  <a:srgbClr val="C00000"/>
                </a:solidFill>
              </a:rPr>
              <a:t>Почки</a:t>
            </a:r>
            <a:r>
              <a:rPr lang="ru-RU" dirty="0"/>
              <a:t> — страдают в 60 % случаев, может развиться нефротический синдром (отёки, повышенное артериальное давление и появление белка в моче) или изолированный мочевой синдром (белок в моче).</a:t>
            </a:r>
          </a:p>
          <a:p>
            <a:pPr lvl="0"/>
            <a:r>
              <a:rPr lang="ru-RU" b="1" dirty="0">
                <a:solidFill>
                  <a:srgbClr val="C00000"/>
                </a:solidFill>
              </a:rPr>
              <a:t>Воспаление мозгового вещества </a:t>
            </a:r>
            <a:r>
              <a:rPr lang="ru-RU" dirty="0"/>
              <a:t>и оболочек (</a:t>
            </a:r>
            <a:r>
              <a:rPr lang="ru-RU" dirty="0" err="1"/>
              <a:t>менингоэнцефалит</a:t>
            </a:r>
            <a:r>
              <a:rPr lang="ru-RU" dirty="0"/>
              <a:t>) приводит к параличу и психическим расстройствам.</a:t>
            </a:r>
          </a:p>
          <a:p>
            <a:r>
              <a:rPr lang="ru-RU" b="1" dirty="0">
                <a:solidFill>
                  <a:srgbClr val="C00000"/>
                </a:solidFill>
              </a:rPr>
              <a:t>Воспаление тканей глаза </a:t>
            </a:r>
            <a:r>
              <a:rPr lang="ru-RU" dirty="0"/>
              <a:t>(</a:t>
            </a:r>
            <a:r>
              <a:rPr lang="ru-RU" dirty="0" err="1"/>
              <a:t>эписклерит</a:t>
            </a:r>
            <a:r>
              <a:rPr lang="ru-RU" dirty="0"/>
              <a:t>) проявляется локальным покраснением участка глазного яблока, раздражением и слезотечением </a:t>
            </a:r>
            <a:endParaRPr lang="en-US" dirty="0" smtClean="0"/>
          </a:p>
          <a:p>
            <a:pPr algn="ctr"/>
            <a:r>
              <a:rPr lang="ru-RU" b="1" dirty="0" smtClean="0">
                <a:solidFill>
                  <a:schemeClr val="tx2">
                    <a:lumMod val="90000"/>
                    <a:lumOff val="10000"/>
                  </a:schemeClr>
                </a:solidFill>
              </a:rPr>
              <a:t>Причиной </a:t>
            </a:r>
            <a:r>
              <a:rPr lang="ru-RU" b="1" dirty="0">
                <a:solidFill>
                  <a:schemeClr val="tx2">
                    <a:lumMod val="90000"/>
                    <a:lumOff val="10000"/>
                  </a:schemeClr>
                </a:solidFill>
              </a:rPr>
              <a:t>смерти пациентов с СКВ зачастую становится </a:t>
            </a:r>
            <a:r>
              <a:rPr lang="ru-RU" b="1" dirty="0" err="1">
                <a:solidFill>
                  <a:schemeClr val="tx2">
                    <a:lumMod val="90000"/>
                    <a:lumOff val="10000"/>
                  </a:schemeClr>
                </a:solidFill>
              </a:rPr>
              <a:t>полиорганная</a:t>
            </a:r>
            <a:r>
              <a:rPr lang="ru-RU" b="1" dirty="0">
                <a:solidFill>
                  <a:schemeClr val="tx2">
                    <a:lumMod val="90000"/>
                    <a:lumOff val="10000"/>
                  </a:schemeClr>
                </a:solidFill>
              </a:rPr>
              <a:t> недостаточность (почечная, печёночная, дыхательная, сердечная).</a:t>
            </a:r>
          </a:p>
          <a:p>
            <a:endParaRPr lang="ru-RU" dirty="0"/>
          </a:p>
        </p:txBody>
      </p:sp>
    </p:spTree>
    <p:extLst>
      <p:ext uri="{BB962C8B-B14F-4D97-AF65-F5344CB8AC3E}">
        <p14:creationId xmlns:p14="http://schemas.microsoft.com/office/powerpoint/2010/main" val="21924091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685CB59-1747-443C-9AB1-29586EBE203B}" type="datetime1">
              <a:rPr lang="en-US" smtClean="0"/>
              <a:t>10/26/2023</a:t>
            </a:fld>
            <a:endParaRPr lang="en-US"/>
          </a:p>
        </p:txBody>
      </p:sp>
      <p:sp>
        <p:nvSpPr>
          <p:cNvPr id="3" name="Номер слайда 2"/>
          <p:cNvSpPr>
            <a:spLocks noGrp="1"/>
          </p:cNvSpPr>
          <p:nvPr>
            <p:ph type="sldNum" sz="quarter" idx="12"/>
          </p:nvPr>
        </p:nvSpPr>
        <p:spPr/>
        <p:txBody>
          <a:bodyPr/>
          <a:lstStyle/>
          <a:p>
            <a:fld id="{A053D145-58F0-4CAB-8F4E-69D6827C5C0F}" type="slidenum">
              <a:rPr lang="en-US" smtClean="0"/>
              <a:t>31</a:t>
            </a:fld>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232" y="137160"/>
            <a:ext cx="10881360" cy="641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23692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Рисунок 2">
            <a:extLst>
              <a:ext uri="{FF2B5EF4-FFF2-40B4-BE49-F238E27FC236}">
                <a16:creationId xmlns:a16="http://schemas.microsoft.com/office/drawing/2014/main" xmlns="" id="{4DC76C77-7581-40B8-2CAF-518609BE015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60639" y="260350"/>
            <a:ext cx="289718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2">
            <a:extLst>
              <a:ext uri="{FF2B5EF4-FFF2-40B4-BE49-F238E27FC236}">
                <a16:creationId xmlns:a16="http://schemas.microsoft.com/office/drawing/2014/main" xmlns="" id="{731497F7-706F-41E9-8A02-0F1B8FC6BC19}"/>
              </a:ext>
            </a:extLst>
          </p:cNvPr>
          <p:cNvSpPr txBox="1">
            <a:spLocks noChangeArrowheads="1"/>
          </p:cNvSpPr>
          <p:nvPr/>
        </p:nvSpPr>
        <p:spPr bwMode="auto">
          <a:xfrm>
            <a:off x="6723064" y="2905125"/>
            <a:ext cx="2757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a:spcBef>
                <a:spcPct val="0"/>
              </a:spcBef>
              <a:buFontTx/>
              <a:buNone/>
            </a:pPr>
            <a:r>
              <a:rPr lang="ru-RU" altLang="ru-RU" sz="1800" b="1">
                <a:solidFill>
                  <a:schemeClr val="bg1"/>
                </a:solidFill>
              </a:rPr>
              <a:t>Хейлит, энантема</a:t>
            </a:r>
          </a:p>
        </p:txBody>
      </p:sp>
      <p:sp>
        <p:nvSpPr>
          <p:cNvPr id="11269" name="TextBox 3">
            <a:extLst>
              <a:ext uri="{FF2B5EF4-FFF2-40B4-BE49-F238E27FC236}">
                <a16:creationId xmlns:a16="http://schemas.microsoft.com/office/drawing/2014/main" xmlns="" id="{255CE3C0-131E-BAEF-BBFB-D8F36899BE10}"/>
              </a:ext>
            </a:extLst>
          </p:cNvPr>
          <p:cNvSpPr txBox="1">
            <a:spLocks noChangeArrowheads="1"/>
          </p:cNvSpPr>
          <p:nvPr/>
        </p:nvSpPr>
        <p:spPr bwMode="auto">
          <a:xfrm>
            <a:off x="2560638" y="2924175"/>
            <a:ext cx="3287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a:spcBef>
                <a:spcPct val="0"/>
              </a:spcBef>
              <a:buFontTx/>
              <a:buNone/>
            </a:pPr>
            <a:r>
              <a:rPr lang="ru-RU" altLang="ru-RU" sz="1800" b="1">
                <a:solidFill>
                  <a:schemeClr val="bg1"/>
                </a:solidFill>
              </a:rPr>
              <a:t>Капиллярит ладоней</a:t>
            </a:r>
          </a:p>
        </p:txBody>
      </p:sp>
      <p:pic>
        <p:nvPicPr>
          <p:cNvPr id="11270" name="Рисунок 4">
            <a:extLst>
              <a:ext uri="{FF2B5EF4-FFF2-40B4-BE49-F238E27FC236}">
                <a16:creationId xmlns:a16="http://schemas.microsoft.com/office/drawing/2014/main" xmlns="" id="{1C72508D-D37E-D452-47B4-7D6FE4C88F8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88164" y="3417888"/>
            <a:ext cx="1855787" cy="279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Box 5">
            <a:extLst>
              <a:ext uri="{FF2B5EF4-FFF2-40B4-BE49-F238E27FC236}">
                <a16:creationId xmlns:a16="http://schemas.microsoft.com/office/drawing/2014/main" xmlns="" id="{F9078E07-5DF1-AB0D-4B63-944A6A443A8A}"/>
              </a:ext>
            </a:extLst>
          </p:cNvPr>
          <p:cNvSpPr txBox="1">
            <a:spLocks noChangeArrowheads="1"/>
          </p:cNvSpPr>
          <p:nvPr/>
        </p:nvSpPr>
        <p:spPr bwMode="auto">
          <a:xfrm>
            <a:off x="5800725" y="6353175"/>
            <a:ext cx="4032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a:spcBef>
                <a:spcPct val="0"/>
              </a:spcBef>
              <a:buFontTx/>
              <a:buNone/>
            </a:pPr>
            <a:r>
              <a:rPr lang="ru-RU" altLang="ru-RU" sz="1800" dirty="0">
                <a:solidFill>
                  <a:schemeClr val="bg1"/>
                </a:solidFill>
              </a:rPr>
              <a:t>Эритема на лице и в зоне «декольте»</a:t>
            </a:r>
          </a:p>
        </p:txBody>
      </p:sp>
      <p:sp>
        <p:nvSpPr>
          <p:cNvPr id="11273" name="TextBox 7">
            <a:extLst>
              <a:ext uri="{FF2B5EF4-FFF2-40B4-BE49-F238E27FC236}">
                <a16:creationId xmlns:a16="http://schemas.microsoft.com/office/drawing/2014/main" xmlns="" id="{8BA95D4F-0F79-3D77-3D42-9644DC4839A3}"/>
              </a:ext>
            </a:extLst>
          </p:cNvPr>
          <p:cNvSpPr txBox="1">
            <a:spLocks noChangeArrowheads="1"/>
          </p:cNvSpPr>
          <p:nvPr/>
        </p:nvSpPr>
        <p:spPr bwMode="auto">
          <a:xfrm>
            <a:off x="2276476" y="6353175"/>
            <a:ext cx="3465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a:spcBef>
                <a:spcPct val="0"/>
              </a:spcBef>
              <a:buFontTx/>
              <a:buNone/>
            </a:pPr>
            <a:r>
              <a:rPr lang="ru-RU" altLang="ru-RU" sz="1800" b="1">
                <a:solidFill>
                  <a:schemeClr val="bg1"/>
                </a:solidFill>
              </a:rPr>
              <a:t>Эритема на лице «бабочка»</a:t>
            </a:r>
          </a:p>
        </p:txBody>
      </p:sp>
      <p:pic>
        <p:nvPicPr>
          <p:cNvPr id="6" name="Picture 5" descr="A person with their mouth open&#10;&#10;Description automatically generated with low confidence">
            <a:extLst>
              <a:ext uri="{FF2B5EF4-FFF2-40B4-BE49-F238E27FC236}">
                <a16:creationId xmlns:a16="http://schemas.microsoft.com/office/drawing/2014/main" xmlns="" id="{376A6F8B-1E00-FA32-CBA7-ECA2EF7381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1899" y="260350"/>
            <a:ext cx="2679700" cy="2501900"/>
          </a:xfrm>
          <a:prstGeom prst="rect">
            <a:avLst/>
          </a:prstGeom>
        </p:spPr>
      </p:pic>
      <p:pic>
        <p:nvPicPr>
          <p:cNvPr id="8" name="Picture 7" descr="A close up of a person&#10;&#10;Description automatically generated with low confidence">
            <a:extLst>
              <a:ext uri="{FF2B5EF4-FFF2-40B4-BE49-F238E27FC236}">
                <a16:creationId xmlns:a16="http://schemas.microsoft.com/office/drawing/2014/main" xmlns="" id="{9F086061-7147-EC53-EDEC-D50D69F7BB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0638" y="3417889"/>
            <a:ext cx="2908299" cy="2812732"/>
          </a:xfrm>
          <a:prstGeom prst="rect">
            <a:avLst/>
          </a:prstGeom>
        </p:spPr>
      </p:pic>
      <p:sp>
        <p:nvSpPr>
          <p:cNvPr id="2" name="TextBox 1">
            <a:extLst>
              <a:ext uri="{FF2B5EF4-FFF2-40B4-BE49-F238E27FC236}">
                <a16:creationId xmlns:a16="http://schemas.microsoft.com/office/drawing/2014/main" xmlns="" id="{E367A15B-0C75-F852-EF6D-958523CB1D9F}"/>
              </a:ext>
            </a:extLst>
          </p:cNvPr>
          <p:cNvSpPr txBox="1"/>
          <p:nvPr/>
        </p:nvSpPr>
        <p:spPr>
          <a:xfrm>
            <a:off x="407987" y="6453188"/>
            <a:ext cx="9660573" cy="25391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defRPr/>
            </a:pPr>
            <a:r>
              <a:rPr lang="ru-RU" sz="1050" dirty="0"/>
              <a:t>Изображения  из личного архива автора Носовой Е.Г., Курганская областная клиническая больница, г. Курган, 2023г </a:t>
            </a:r>
          </a:p>
        </p:txBody>
      </p:sp>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Рисунок 9">
            <a:extLst>
              <a:ext uri="{FF2B5EF4-FFF2-40B4-BE49-F238E27FC236}">
                <a16:creationId xmlns:a16="http://schemas.microsoft.com/office/drawing/2014/main" xmlns="" id="{1BBD9C17-A10D-4DC4-A41E-54BECD7A2A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2232" y="635056"/>
            <a:ext cx="1853158" cy="2386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a:extLst>
              <a:ext uri="{FF2B5EF4-FFF2-40B4-BE49-F238E27FC236}">
                <a16:creationId xmlns:a16="http://schemas.microsoft.com/office/drawing/2014/main" xmlns="" id="{FC8C7148-7939-8112-44A1-D29DA8513206}"/>
              </a:ext>
            </a:extLst>
          </p:cNvPr>
          <p:cNvPicPr>
            <a:picLocks noChangeAspect="1"/>
          </p:cNvPicPr>
          <p:nvPr/>
        </p:nvPicPr>
        <p:blipFill>
          <a:blip r:embed="rId4"/>
          <a:stretch>
            <a:fillRect/>
          </a:stretch>
        </p:blipFill>
        <p:spPr>
          <a:xfrm>
            <a:off x="5375892" y="635056"/>
            <a:ext cx="2028064" cy="2348629"/>
          </a:xfrm>
          <a:prstGeom prst="rect">
            <a:avLst/>
          </a:prstGeom>
        </p:spPr>
      </p:pic>
      <p:pic>
        <p:nvPicPr>
          <p:cNvPr id="7" name="Рисунок 6">
            <a:extLst>
              <a:ext uri="{FF2B5EF4-FFF2-40B4-BE49-F238E27FC236}">
                <a16:creationId xmlns:a16="http://schemas.microsoft.com/office/drawing/2014/main" xmlns="" id="{FBD48F28-BA5B-6DF8-78D6-660C9BDB4CD0}"/>
              </a:ext>
            </a:extLst>
          </p:cNvPr>
          <p:cNvPicPr>
            <a:picLocks noChangeAspect="1"/>
          </p:cNvPicPr>
          <p:nvPr/>
        </p:nvPicPr>
        <p:blipFill>
          <a:blip r:embed="rId5"/>
          <a:stretch>
            <a:fillRect/>
          </a:stretch>
        </p:blipFill>
        <p:spPr>
          <a:xfrm>
            <a:off x="8002032" y="1080372"/>
            <a:ext cx="2926237" cy="2348628"/>
          </a:xfrm>
          <a:prstGeom prst="rect">
            <a:avLst/>
          </a:prstGeom>
        </p:spPr>
      </p:pic>
      <p:pic>
        <p:nvPicPr>
          <p:cNvPr id="8" name="Рисунок 3">
            <a:extLst>
              <a:ext uri="{FF2B5EF4-FFF2-40B4-BE49-F238E27FC236}">
                <a16:creationId xmlns:a16="http://schemas.microsoft.com/office/drawing/2014/main" xmlns="" id="{1CA38F30-C540-0E5D-7783-6A9D563557D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91713" y="3593858"/>
            <a:ext cx="3008574" cy="201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3">
            <a:extLst>
              <a:ext uri="{FF2B5EF4-FFF2-40B4-BE49-F238E27FC236}">
                <a16:creationId xmlns:a16="http://schemas.microsoft.com/office/drawing/2014/main" xmlns="" id="{248341A1-9339-77A6-FE86-42611B705DB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096301" y="3569652"/>
            <a:ext cx="2407278" cy="3118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11" descr="A close up of a person's face&#10;&#10;Description automatically generated with low confidence">
            <a:extLst>
              <a:ext uri="{FF2B5EF4-FFF2-40B4-BE49-F238E27FC236}">
                <a16:creationId xmlns:a16="http://schemas.microsoft.com/office/drawing/2014/main" xmlns="" id="{FB1E0E1E-8D89-9A5F-062D-806963462318}"/>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1437326" y="3569652"/>
            <a:ext cx="3008574" cy="2043118"/>
          </a:xfrm>
        </p:spPr>
      </p:pic>
      <p:sp>
        <p:nvSpPr>
          <p:cNvPr id="3" name="TextBox 2">
            <a:extLst>
              <a:ext uri="{FF2B5EF4-FFF2-40B4-BE49-F238E27FC236}">
                <a16:creationId xmlns:a16="http://schemas.microsoft.com/office/drawing/2014/main" xmlns="" id="{1B8712F8-89BC-A8CC-D995-39AC58778399}"/>
              </a:ext>
            </a:extLst>
          </p:cNvPr>
          <p:cNvSpPr txBox="1"/>
          <p:nvPr/>
        </p:nvSpPr>
        <p:spPr>
          <a:xfrm>
            <a:off x="274321" y="6453188"/>
            <a:ext cx="7821980" cy="25391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defRPr/>
            </a:pPr>
            <a:r>
              <a:rPr lang="ru-RU" sz="1050" dirty="0"/>
              <a:t>Изображения из  личного архива автора Носовой Е.Г., Курганская областная клиническая </a:t>
            </a:r>
            <a:r>
              <a:rPr lang="ru-RU" sz="1050" dirty="0" err="1"/>
              <a:t>больница,г</a:t>
            </a:r>
            <a:r>
              <a:rPr lang="ru-RU" sz="1050" dirty="0"/>
              <a:t>. Курган, 2023г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xmlns="" id="{B4A9E823-2D3F-416E-9640-51093FB64434}"/>
              </a:ext>
            </a:extLst>
          </p:cNvPr>
          <p:cNvCxnSpPr/>
          <p:nvPr/>
        </p:nvCxnSpPr>
        <p:spPr>
          <a:xfrm>
            <a:off x="0" y="1234911"/>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xmlns="" id="{38349FA6-A78D-4710-AA3C-A4AA8298771E}"/>
              </a:ext>
            </a:extLst>
          </p:cNvPr>
          <p:cNvGrpSpPr/>
          <p:nvPr/>
        </p:nvGrpSpPr>
        <p:grpSpPr>
          <a:xfrm>
            <a:off x="527060" y="1325410"/>
            <a:ext cx="7596786" cy="2192843"/>
            <a:chOff x="-9983788" y="1093788"/>
            <a:chExt cx="5981700" cy="1798637"/>
          </a:xfrm>
        </p:grpSpPr>
        <p:pic>
          <p:nvPicPr>
            <p:cNvPr id="4" name="Picture 20">
              <a:extLst>
                <a:ext uri="{FF2B5EF4-FFF2-40B4-BE49-F238E27FC236}">
                  <a16:creationId xmlns:a16="http://schemas.microsoft.com/office/drawing/2014/main" xmlns="" id="{0EA827C8-DB66-4B4D-B260-BA3F26D09758}"/>
                </a:ext>
              </a:extLst>
            </p:cNvPr>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9983788" y="1154113"/>
              <a:ext cx="5130800" cy="1387475"/>
            </a:xfrm>
            <a:prstGeom prst="rect">
              <a:avLst/>
            </a:prstGeom>
            <a:solidFill>
              <a:srgbClr val="83005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 name="Picture 21">
              <a:extLst>
                <a:ext uri="{FF2B5EF4-FFF2-40B4-BE49-F238E27FC236}">
                  <a16:creationId xmlns:a16="http://schemas.microsoft.com/office/drawing/2014/main" xmlns="" id="{5F86B102-5374-4022-AC9A-0F20B0774670}"/>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9113838" y="1093788"/>
              <a:ext cx="5111750" cy="1387475"/>
            </a:xfrm>
            <a:prstGeom prst="rect">
              <a:avLst/>
            </a:prstGeom>
            <a:solidFill>
              <a:srgbClr val="83005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 name="Picture 22">
              <a:extLst>
                <a:ext uri="{FF2B5EF4-FFF2-40B4-BE49-F238E27FC236}">
                  <a16:creationId xmlns:a16="http://schemas.microsoft.com/office/drawing/2014/main" xmlns="" id="{48939D71-6C39-4898-9169-9AC8C6898B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3788" y="2493963"/>
              <a:ext cx="5522913" cy="398462"/>
            </a:xfrm>
            <a:prstGeom prst="rect">
              <a:avLst/>
            </a:prstGeom>
            <a:solidFill>
              <a:srgbClr val="83005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 name="Picture 23">
              <a:extLst>
                <a:ext uri="{FF2B5EF4-FFF2-40B4-BE49-F238E27FC236}">
                  <a16:creationId xmlns:a16="http://schemas.microsoft.com/office/drawing/2014/main" xmlns="" id="{B54D5450-5F75-457A-BD96-E015936C870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4641851" y="2503488"/>
              <a:ext cx="314325" cy="388937"/>
            </a:xfrm>
            <a:prstGeom prst="rect">
              <a:avLst/>
            </a:prstGeom>
            <a:solidFill>
              <a:srgbClr val="83005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8" name="Title 3">
            <a:extLst>
              <a:ext uri="{FF2B5EF4-FFF2-40B4-BE49-F238E27FC236}">
                <a16:creationId xmlns:a16="http://schemas.microsoft.com/office/drawing/2014/main" xmlns="" id="{D65CD47B-88F8-45B1-8337-8AD6109D09DA}"/>
              </a:ext>
            </a:extLst>
          </p:cNvPr>
          <p:cNvSpPr txBox="1">
            <a:spLocks/>
          </p:cNvSpPr>
          <p:nvPr/>
        </p:nvSpPr>
        <p:spPr>
          <a:xfrm>
            <a:off x="0" y="288758"/>
            <a:ext cx="10186578" cy="474812"/>
          </a:xfrm>
        </p:spPr>
        <p:txBody>
          <a:bodyPr vert="horz" lIns="91440" tIns="45720" rIns="91440" bIns="45720" rtlCol="0" anchor="ctr">
            <a:noAutofit/>
          </a:bodyPr>
          <a:lstStyle>
            <a:lvl1pPr algn="ctr">
              <a:spcBef>
                <a:spcPct val="0"/>
              </a:spcBef>
              <a:buNone/>
              <a:defRPr sz="2800" b="1" i="0">
                <a:solidFill>
                  <a:srgbClr val="5E2D5F"/>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ru-RU" dirty="0"/>
              <a:t>Риск накопления повреждения органов сохраняется даже на фоне низкой активности заболевания</a:t>
            </a:r>
            <a:r>
              <a:rPr lang="en-US" baseline="30000" dirty="0"/>
              <a:t>1-6</a:t>
            </a:r>
          </a:p>
        </p:txBody>
      </p:sp>
      <p:sp>
        <p:nvSpPr>
          <p:cNvPr id="9" name="Slide Number Placeholder 2">
            <a:extLst>
              <a:ext uri="{FF2B5EF4-FFF2-40B4-BE49-F238E27FC236}">
                <a16:creationId xmlns:a16="http://schemas.microsoft.com/office/drawing/2014/main" xmlns="" id="{34EC8009-E646-406E-9A3F-2BD5F5EF00FA}"/>
              </a:ext>
            </a:extLst>
          </p:cNvPr>
          <p:cNvSpPr txBox="1">
            <a:spLocks/>
          </p:cNvSpPr>
          <p:nvPr/>
        </p:nvSpPr>
        <p:spPr bwMode="gray">
          <a:xfrm>
            <a:off x="140921" y="6443665"/>
            <a:ext cx="251452" cy="162898"/>
          </a:xfrm>
          <a:prstGeom prst="rect">
            <a:avLst/>
          </a:prstGeom>
        </p:spPr>
        <p:txBody>
          <a:bodyPr vert="horz" lIns="91440" tIns="45720" rIns="91440" bIns="45720" rtlCol="0" anchor="b"/>
          <a:lstStyle>
            <a:defPPr>
              <a:defRPr lang="en-US"/>
            </a:defPPr>
            <a:lvl1pPr marL="0" algn="ctr" defTabSz="457200" rtl="0" eaLnBrk="1" latinLnBrk="0" hangingPunct="1">
              <a:defRPr sz="2800" b="0" i="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defTabSz="914400">
              <a:defRPr/>
            </a:pPr>
            <a:r>
              <a:rPr lang="en-US" sz="800">
                <a:solidFill>
                  <a:srgbClr val="000000"/>
                </a:solidFill>
                <a:latin typeface="Arial" panose="020B0604020202020204" pitchFamily="34" charset="0"/>
                <a:cs typeface="Arial" pitchFamily="34" charset="0"/>
              </a:rPr>
              <a:t>3</a:t>
            </a:r>
            <a:endParaRPr lang="en-US" sz="800" dirty="0">
              <a:solidFill>
                <a:srgbClr val="000000"/>
              </a:solidFill>
              <a:latin typeface="Arial" panose="020B0604020202020204" pitchFamily="34" charset="0"/>
              <a:cs typeface="Arial" pitchFamily="34" charset="0"/>
            </a:endParaRPr>
          </a:p>
        </p:txBody>
      </p:sp>
      <p:sp>
        <p:nvSpPr>
          <p:cNvPr id="10" name="TextBox 9">
            <a:extLst>
              <a:ext uri="{FF2B5EF4-FFF2-40B4-BE49-F238E27FC236}">
                <a16:creationId xmlns:a16="http://schemas.microsoft.com/office/drawing/2014/main" xmlns="" id="{FD8E233C-8CFA-4905-812D-CECF36381DC3}"/>
              </a:ext>
            </a:extLst>
          </p:cNvPr>
          <p:cNvSpPr txBox="1"/>
          <p:nvPr/>
        </p:nvSpPr>
        <p:spPr>
          <a:xfrm>
            <a:off x="438498" y="6053538"/>
            <a:ext cx="106867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br>
              <a:rPr kumimoji="0" lang="en-GB"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r>
              <a:rPr kumimoji="0" lang="en-GB"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GB"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Ceccarelli</a:t>
            </a:r>
            <a:r>
              <a:rPr kumimoji="0" lang="en-GB"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F, et al. </a:t>
            </a:r>
            <a:r>
              <a:rPr kumimoji="0" lang="en-GB" sz="8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Autoimmun</a:t>
            </a:r>
            <a:r>
              <a:rPr kumimoji="0" lang="en-GB"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Rev</a:t>
            </a:r>
            <a:r>
              <a:rPr kumimoji="0" lang="en-GB"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2015;14(7):601-608. </a:t>
            </a:r>
            <a:r>
              <a:rPr kumimoji="0" lang="en-GB"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en-GB"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Ruiz-</a:t>
            </a:r>
            <a:r>
              <a:rPr kumimoji="0" lang="en-GB"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Arruza</a:t>
            </a:r>
            <a:r>
              <a:rPr kumimoji="0" lang="en-GB"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L, et al. </a:t>
            </a:r>
            <a:r>
              <a:rPr kumimoji="0" lang="en-GB"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Rheumatology (Oxford)</a:t>
            </a:r>
            <a:r>
              <a:rPr kumimoji="0" lang="en-GB"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2014;53(8):1470-1476. </a:t>
            </a:r>
            <a:r>
              <a:rPr kumimoji="0" lang="en-GB"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a:t>
            </a:r>
            <a:r>
              <a:rPr kumimoji="0" lang="en-GB"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GB"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Urowitz</a:t>
            </a:r>
            <a:r>
              <a:rPr kumimoji="0" lang="en-GB"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MB, et al. </a:t>
            </a:r>
            <a:r>
              <a:rPr kumimoji="0" lang="en-GB"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Arthritis Care Res (Hoboken)</a:t>
            </a:r>
            <a:r>
              <a:rPr kumimoji="0" lang="en-GB"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2012;64(1):132-137. </a:t>
            </a:r>
            <a:r>
              <a:rPr kumimoji="0" lang="en-GB"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a:t>
            </a:r>
            <a:r>
              <a:rPr kumimoji="0" lang="en-GB"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Al Sawah S, et al. </a:t>
            </a:r>
            <a:r>
              <a:rPr kumimoji="0" lang="en-GB"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Lupus Sci Med</a:t>
            </a:r>
            <a:r>
              <a:rPr kumimoji="0" lang="en-GB"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2015;2(1):e000066. </a:t>
            </a:r>
            <a:r>
              <a:rPr kumimoji="0" lang="en-GB"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a:t>
            </a:r>
            <a:r>
              <a:rPr kumimoji="0" lang="en-GB"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GB"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Thamer</a:t>
            </a:r>
            <a:r>
              <a:rPr kumimoji="0" lang="en-GB"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 et al. </a:t>
            </a:r>
            <a:r>
              <a:rPr kumimoji="0" lang="en-GB"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 </a:t>
            </a:r>
            <a:r>
              <a:rPr kumimoji="0" lang="en-GB" sz="8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Rheumatol</a:t>
            </a:r>
            <a:r>
              <a:rPr kumimoji="0" lang="en-GB"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2009;36(3):560-564. </a:t>
            </a:r>
            <a:r>
              <a:rPr kumimoji="0" lang="en-GB"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a:t>
            </a:r>
            <a:r>
              <a:rPr kumimoji="0" lang="en-GB"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GB"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Sheane</a:t>
            </a:r>
            <a:r>
              <a:rPr kumimoji="0" lang="en-GB"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BJ, et al. </a:t>
            </a:r>
            <a:r>
              <a:rPr kumimoji="0" lang="en-GB"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Arthritis Care Res (Hoboken)</a:t>
            </a:r>
            <a:r>
              <a:rPr kumimoji="0" lang="en-GB"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2017;69(2):252-256. </a:t>
            </a:r>
            <a:r>
              <a:rPr kumimoji="0" lang="en-GB"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7.</a:t>
            </a:r>
            <a:r>
              <a:rPr kumimoji="0" lang="en-GB"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Becker-</a:t>
            </a:r>
            <a:r>
              <a:rPr kumimoji="0" lang="en-GB"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Merok</a:t>
            </a:r>
            <a:r>
              <a:rPr kumimoji="0" lang="en-GB"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 </a:t>
            </a:r>
            <a:r>
              <a:rPr kumimoji="0" lang="en-GB"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Nossent</a:t>
            </a:r>
            <a:r>
              <a:rPr kumimoji="0" lang="en-GB"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HC. </a:t>
            </a:r>
            <a:r>
              <a:rPr kumimoji="0" lang="en-GB"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 </a:t>
            </a:r>
            <a:r>
              <a:rPr kumimoji="0" lang="en-GB" sz="8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Rheumatol</a:t>
            </a:r>
            <a:r>
              <a:rPr kumimoji="0" lang="en-GB"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2006;33(8):1570-1577. </a:t>
            </a:r>
            <a:br>
              <a:rPr kumimoji="0" lang="en-GB"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8.</a:t>
            </a:r>
            <a:r>
              <a:rPr kumimoji="0" lang="en-GB"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GB"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Murimi-Worstell</a:t>
            </a:r>
            <a:r>
              <a:rPr kumimoji="0" lang="en-GB"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IB, et al. </a:t>
            </a:r>
            <a:r>
              <a:rPr kumimoji="0" lang="en-GB"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BMJ Open</a:t>
            </a:r>
            <a:r>
              <a:rPr kumimoji="0" lang="en-GB"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2020;10(5):e031850. </a:t>
            </a:r>
            <a:r>
              <a:rPr kumimoji="0" lang="en-GB"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a:t>
            </a:r>
            <a:r>
              <a:rPr kumimoji="0" lang="en-GB"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Segura BT, et al. </a:t>
            </a:r>
            <a:r>
              <a:rPr kumimoji="0" lang="en-GB"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Rheumatology (Oxford)</a:t>
            </a:r>
            <a:r>
              <a:rPr kumimoji="0" lang="en-GB"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2020;59(3):524-533.</a:t>
            </a:r>
            <a:r>
              <a:rPr kumimoji="0" lang="ru-RU"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lang="ru-RU" sz="800" dirty="0"/>
              <a:t>Из личного архива автора Носовой Е.Г., Курганская областная клиническая </a:t>
            </a:r>
            <a:r>
              <a:rPr lang="ru-RU" sz="800" dirty="0" err="1"/>
              <a:t>больница,г</a:t>
            </a:r>
            <a:r>
              <a:rPr lang="ru-RU" sz="800" dirty="0"/>
              <a:t>. Курган, 2023г  </a:t>
            </a:r>
            <a:endParaRPr kumimoji="0" lang="en-GB"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Freeform 5">
            <a:extLst>
              <a:ext uri="{FF2B5EF4-FFF2-40B4-BE49-F238E27FC236}">
                <a16:creationId xmlns:a16="http://schemas.microsoft.com/office/drawing/2014/main" xmlns="" id="{D9A71BF6-AD37-48B3-AA89-8FE09CCC9031}"/>
              </a:ext>
            </a:extLst>
          </p:cNvPr>
          <p:cNvSpPr>
            <a:spLocks noEditPoints="1"/>
          </p:cNvSpPr>
          <p:nvPr/>
        </p:nvSpPr>
        <p:spPr bwMode="auto">
          <a:xfrm>
            <a:off x="11689352" y="6177556"/>
            <a:ext cx="327445" cy="400050"/>
          </a:xfrm>
          <a:custGeom>
            <a:avLst/>
            <a:gdLst>
              <a:gd name="T0" fmla="*/ 214 w 451"/>
              <a:gd name="T1" fmla="*/ 397 h 551"/>
              <a:gd name="T2" fmla="*/ 18 w 451"/>
              <a:gd name="T3" fmla="*/ 295 h 551"/>
              <a:gd name="T4" fmla="*/ 0 w 451"/>
              <a:gd name="T5" fmla="*/ 274 h 551"/>
              <a:gd name="T6" fmla="*/ 8 w 451"/>
              <a:gd name="T7" fmla="*/ 244 h 551"/>
              <a:gd name="T8" fmla="*/ 66 w 451"/>
              <a:gd name="T9" fmla="*/ 162 h 551"/>
              <a:gd name="T10" fmla="*/ 184 w 451"/>
              <a:gd name="T11" fmla="*/ 32 h 551"/>
              <a:gd name="T12" fmla="*/ 247 w 451"/>
              <a:gd name="T13" fmla="*/ 0 h 551"/>
              <a:gd name="T14" fmla="*/ 277 w 451"/>
              <a:gd name="T15" fmla="*/ 22 h 551"/>
              <a:gd name="T16" fmla="*/ 299 w 451"/>
              <a:gd name="T17" fmla="*/ 142 h 551"/>
              <a:gd name="T18" fmla="*/ 239 w 451"/>
              <a:gd name="T19" fmla="*/ 180 h 551"/>
              <a:gd name="T20" fmla="*/ 225 w 451"/>
              <a:gd name="T21" fmla="*/ 92 h 551"/>
              <a:gd name="T22" fmla="*/ 208 w 451"/>
              <a:gd name="T23" fmla="*/ 98 h 551"/>
              <a:gd name="T24" fmla="*/ 144 w 451"/>
              <a:gd name="T25" fmla="*/ 162 h 551"/>
              <a:gd name="T26" fmla="*/ 112 w 451"/>
              <a:gd name="T27" fmla="*/ 172 h 551"/>
              <a:gd name="T28" fmla="*/ 108 w 451"/>
              <a:gd name="T29" fmla="*/ 190 h 551"/>
              <a:gd name="T30" fmla="*/ 84 w 451"/>
              <a:gd name="T31" fmla="*/ 224 h 551"/>
              <a:gd name="T32" fmla="*/ 38 w 451"/>
              <a:gd name="T33" fmla="*/ 272 h 551"/>
              <a:gd name="T34" fmla="*/ 64 w 451"/>
              <a:gd name="T35" fmla="*/ 297 h 551"/>
              <a:gd name="T36" fmla="*/ 227 w 451"/>
              <a:gd name="T37" fmla="*/ 387 h 551"/>
              <a:gd name="T38" fmla="*/ 283 w 451"/>
              <a:gd name="T39" fmla="*/ 198 h 551"/>
              <a:gd name="T40" fmla="*/ 152 w 451"/>
              <a:gd name="T41" fmla="*/ 168 h 551"/>
              <a:gd name="T42" fmla="*/ 118 w 451"/>
              <a:gd name="T43" fmla="*/ 174 h 551"/>
              <a:gd name="T44" fmla="*/ 118 w 451"/>
              <a:gd name="T45" fmla="*/ 208 h 551"/>
              <a:gd name="T46" fmla="*/ 176 w 451"/>
              <a:gd name="T47" fmla="*/ 299 h 551"/>
              <a:gd name="T48" fmla="*/ 229 w 451"/>
              <a:gd name="T49" fmla="*/ 353 h 551"/>
              <a:gd name="T50" fmla="*/ 265 w 451"/>
              <a:gd name="T51" fmla="*/ 359 h 551"/>
              <a:gd name="T52" fmla="*/ 283 w 451"/>
              <a:gd name="T53" fmla="*/ 339 h 551"/>
              <a:gd name="T54" fmla="*/ 291 w 451"/>
              <a:gd name="T55" fmla="*/ 313 h 551"/>
              <a:gd name="T56" fmla="*/ 245 w 451"/>
              <a:gd name="T57" fmla="*/ 246 h 551"/>
              <a:gd name="T58" fmla="*/ 249 w 451"/>
              <a:gd name="T59" fmla="*/ 309 h 551"/>
              <a:gd name="T60" fmla="*/ 239 w 451"/>
              <a:gd name="T61" fmla="*/ 335 h 551"/>
              <a:gd name="T62" fmla="*/ 216 w 451"/>
              <a:gd name="T63" fmla="*/ 319 h 551"/>
              <a:gd name="T64" fmla="*/ 152 w 451"/>
              <a:gd name="T65" fmla="*/ 230 h 551"/>
              <a:gd name="T66" fmla="*/ 138 w 451"/>
              <a:gd name="T67" fmla="*/ 196 h 551"/>
              <a:gd name="T68" fmla="*/ 142 w 451"/>
              <a:gd name="T69" fmla="*/ 196 h 551"/>
              <a:gd name="T70" fmla="*/ 245 w 451"/>
              <a:gd name="T71" fmla="*/ 238 h 551"/>
              <a:gd name="T72" fmla="*/ 339 w 451"/>
              <a:gd name="T73" fmla="*/ 283 h 551"/>
              <a:gd name="T74" fmla="*/ 361 w 451"/>
              <a:gd name="T75" fmla="*/ 299 h 551"/>
              <a:gd name="T76" fmla="*/ 359 w 451"/>
              <a:gd name="T77" fmla="*/ 309 h 551"/>
              <a:gd name="T78" fmla="*/ 210 w 451"/>
              <a:gd name="T79" fmla="*/ 407 h 551"/>
              <a:gd name="T80" fmla="*/ 136 w 451"/>
              <a:gd name="T81" fmla="*/ 469 h 551"/>
              <a:gd name="T82" fmla="*/ 124 w 451"/>
              <a:gd name="T83" fmla="*/ 485 h 551"/>
              <a:gd name="T84" fmla="*/ 122 w 451"/>
              <a:gd name="T85" fmla="*/ 487 h 551"/>
              <a:gd name="T86" fmla="*/ 116 w 451"/>
              <a:gd name="T87" fmla="*/ 521 h 551"/>
              <a:gd name="T88" fmla="*/ 130 w 451"/>
              <a:gd name="T89" fmla="*/ 539 h 551"/>
              <a:gd name="T90" fmla="*/ 164 w 451"/>
              <a:gd name="T91" fmla="*/ 549 h 551"/>
              <a:gd name="T92" fmla="*/ 212 w 451"/>
              <a:gd name="T93" fmla="*/ 547 h 551"/>
              <a:gd name="T94" fmla="*/ 361 w 451"/>
              <a:gd name="T95" fmla="*/ 511 h 551"/>
              <a:gd name="T96" fmla="*/ 385 w 451"/>
              <a:gd name="T97" fmla="*/ 493 h 551"/>
              <a:gd name="T98" fmla="*/ 377 w 451"/>
              <a:gd name="T99" fmla="*/ 471 h 551"/>
              <a:gd name="T100" fmla="*/ 309 w 451"/>
              <a:gd name="T101" fmla="*/ 431 h 551"/>
              <a:gd name="T102" fmla="*/ 349 w 451"/>
              <a:gd name="T103" fmla="*/ 477 h 551"/>
              <a:gd name="T104" fmla="*/ 345 w 451"/>
              <a:gd name="T105" fmla="*/ 483 h 551"/>
              <a:gd name="T106" fmla="*/ 224 w 451"/>
              <a:gd name="T107" fmla="*/ 491 h 551"/>
              <a:gd name="T108" fmla="*/ 229 w 451"/>
              <a:gd name="T109" fmla="*/ 477 h 551"/>
              <a:gd name="T110" fmla="*/ 385 w 451"/>
              <a:gd name="T111" fmla="*/ 375 h 551"/>
              <a:gd name="T112" fmla="*/ 439 w 451"/>
              <a:gd name="T113" fmla="*/ 329 h 551"/>
              <a:gd name="T114" fmla="*/ 451 w 451"/>
              <a:gd name="T115" fmla="*/ 291 h 551"/>
              <a:gd name="T116" fmla="*/ 425 w 451"/>
              <a:gd name="T117" fmla="*/ 254 h 551"/>
              <a:gd name="T118" fmla="*/ 373 w 451"/>
              <a:gd name="T119" fmla="*/ 228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1" h="551">
                <a:moveTo>
                  <a:pt x="227" y="387"/>
                </a:moveTo>
                <a:lnTo>
                  <a:pt x="227" y="387"/>
                </a:lnTo>
                <a:lnTo>
                  <a:pt x="214" y="397"/>
                </a:lnTo>
                <a:lnTo>
                  <a:pt x="214" y="397"/>
                </a:lnTo>
                <a:lnTo>
                  <a:pt x="104" y="339"/>
                </a:lnTo>
                <a:lnTo>
                  <a:pt x="28" y="301"/>
                </a:lnTo>
                <a:lnTo>
                  <a:pt x="28" y="301"/>
                </a:lnTo>
                <a:lnTo>
                  <a:pt x="18" y="295"/>
                </a:lnTo>
                <a:lnTo>
                  <a:pt x="8" y="289"/>
                </a:lnTo>
                <a:lnTo>
                  <a:pt x="4" y="285"/>
                </a:lnTo>
                <a:lnTo>
                  <a:pt x="0" y="281"/>
                </a:lnTo>
                <a:lnTo>
                  <a:pt x="0" y="274"/>
                </a:lnTo>
                <a:lnTo>
                  <a:pt x="0" y="268"/>
                </a:lnTo>
                <a:lnTo>
                  <a:pt x="0" y="268"/>
                </a:lnTo>
                <a:lnTo>
                  <a:pt x="2" y="256"/>
                </a:lnTo>
                <a:lnTo>
                  <a:pt x="8" y="244"/>
                </a:lnTo>
                <a:lnTo>
                  <a:pt x="26" y="214"/>
                </a:lnTo>
                <a:lnTo>
                  <a:pt x="48" y="184"/>
                </a:lnTo>
                <a:lnTo>
                  <a:pt x="66" y="162"/>
                </a:lnTo>
                <a:lnTo>
                  <a:pt x="66" y="162"/>
                </a:lnTo>
                <a:lnTo>
                  <a:pt x="102" y="118"/>
                </a:lnTo>
                <a:lnTo>
                  <a:pt x="134" y="82"/>
                </a:lnTo>
                <a:lnTo>
                  <a:pt x="162" y="54"/>
                </a:lnTo>
                <a:lnTo>
                  <a:pt x="184" y="32"/>
                </a:lnTo>
                <a:lnTo>
                  <a:pt x="204" y="16"/>
                </a:lnTo>
                <a:lnTo>
                  <a:pt x="220" y="6"/>
                </a:lnTo>
                <a:lnTo>
                  <a:pt x="235" y="0"/>
                </a:lnTo>
                <a:lnTo>
                  <a:pt x="247" y="0"/>
                </a:lnTo>
                <a:lnTo>
                  <a:pt x="247" y="0"/>
                </a:lnTo>
                <a:lnTo>
                  <a:pt x="259" y="2"/>
                </a:lnTo>
                <a:lnTo>
                  <a:pt x="269" y="10"/>
                </a:lnTo>
                <a:lnTo>
                  <a:pt x="277" y="22"/>
                </a:lnTo>
                <a:lnTo>
                  <a:pt x="285" y="40"/>
                </a:lnTo>
                <a:lnTo>
                  <a:pt x="291" y="66"/>
                </a:lnTo>
                <a:lnTo>
                  <a:pt x="295" y="100"/>
                </a:lnTo>
                <a:lnTo>
                  <a:pt x="299" y="142"/>
                </a:lnTo>
                <a:lnTo>
                  <a:pt x="299" y="196"/>
                </a:lnTo>
                <a:lnTo>
                  <a:pt x="299" y="196"/>
                </a:lnTo>
                <a:lnTo>
                  <a:pt x="239" y="180"/>
                </a:lnTo>
                <a:lnTo>
                  <a:pt x="239" y="180"/>
                </a:lnTo>
                <a:lnTo>
                  <a:pt x="231" y="110"/>
                </a:lnTo>
                <a:lnTo>
                  <a:pt x="231" y="110"/>
                </a:lnTo>
                <a:lnTo>
                  <a:pt x="229" y="96"/>
                </a:lnTo>
                <a:lnTo>
                  <a:pt x="225" y="92"/>
                </a:lnTo>
                <a:lnTo>
                  <a:pt x="222" y="90"/>
                </a:lnTo>
                <a:lnTo>
                  <a:pt x="222" y="90"/>
                </a:lnTo>
                <a:lnTo>
                  <a:pt x="216" y="92"/>
                </a:lnTo>
                <a:lnTo>
                  <a:pt x="208" y="98"/>
                </a:lnTo>
                <a:lnTo>
                  <a:pt x="188" y="118"/>
                </a:lnTo>
                <a:lnTo>
                  <a:pt x="188" y="118"/>
                </a:lnTo>
                <a:lnTo>
                  <a:pt x="144" y="162"/>
                </a:lnTo>
                <a:lnTo>
                  <a:pt x="144" y="162"/>
                </a:lnTo>
                <a:lnTo>
                  <a:pt x="134" y="162"/>
                </a:lnTo>
                <a:lnTo>
                  <a:pt x="124" y="164"/>
                </a:lnTo>
                <a:lnTo>
                  <a:pt x="116" y="166"/>
                </a:lnTo>
                <a:lnTo>
                  <a:pt x="112" y="172"/>
                </a:lnTo>
                <a:lnTo>
                  <a:pt x="112" y="172"/>
                </a:lnTo>
                <a:lnTo>
                  <a:pt x="108" y="178"/>
                </a:lnTo>
                <a:lnTo>
                  <a:pt x="108" y="184"/>
                </a:lnTo>
                <a:lnTo>
                  <a:pt x="108" y="190"/>
                </a:lnTo>
                <a:lnTo>
                  <a:pt x="108" y="198"/>
                </a:lnTo>
                <a:lnTo>
                  <a:pt x="108" y="198"/>
                </a:lnTo>
                <a:lnTo>
                  <a:pt x="84" y="224"/>
                </a:lnTo>
                <a:lnTo>
                  <a:pt x="84" y="224"/>
                </a:lnTo>
                <a:lnTo>
                  <a:pt x="52" y="252"/>
                </a:lnTo>
                <a:lnTo>
                  <a:pt x="42" y="264"/>
                </a:lnTo>
                <a:lnTo>
                  <a:pt x="40" y="268"/>
                </a:lnTo>
                <a:lnTo>
                  <a:pt x="38" y="272"/>
                </a:lnTo>
                <a:lnTo>
                  <a:pt x="38" y="272"/>
                </a:lnTo>
                <a:lnTo>
                  <a:pt x="40" y="277"/>
                </a:lnTo>
                <a:lnTo>
                  <a:pt x="44" y="283"/>
                </a:lnTo>
                <a:lnTo>
                  <a:pt x="64" y="297"/>
                </a:lnTo>
                <a:lnTo>
                  <a:pt x="64" y="297"/>
                </a:lnTo>
                <a:lnTo>
                  <a:pt x="148" y="343"/>
                </a:lnTo>
                <a:lnTo>
                  <a:pt x="227" y="387"/>
                </a:lnTo>
                <a:lnTo>
                  <a:pt x="227" y="387"/>
                </a:lnTo>
                <a:close/>
                <a:moveTo>
                  <a:pt x="373" y="228"/>
                </a:moveTo>
                <a:lnTo>
                  <a:pt x="373" y="228"/>
                </a:lnTo>
                <a:lnTo>
                  <a:pt x="335" y="216"/>
                </a:lnTo>
                <a:lnTo>
                  <a:pt x="283" y="198"/>
                </a:lnTo>
                <a:lnTo>
                  <a:pt x="220" y="182"/>
                </a:lnTo>
                <a:lnTo>
                  <a:pt x="186" y="174"/>
                </a:lnTo>
                <a:lnTo>
                  <a:pt x="152" y="168"/>
                </a:lnTo>
                <a:lnTo>
                  <a:pt x="152" y="168"/>
                </a:lnTo>
                <a:lnTo>
                  <a:pt x="140" y="168"/>
                </a:lnTo>
                <a:lnTo>
                  <a:pt x="130" y="168"/>
                </a:lnTo>
                <a:lnTo>
                  <a:pt x="122" y="172"/>
                </a:lnTo>
                <a:lnTo>
                  <a:pt x="118" y="174"/>
                </a:lnTo>
                <a:lnTo>
                  <a:pt x="114" y="180"/>
                </a:lnTo>
                <a:lnTo>
                  <a:pt x="114" y="188"/>
                </a:lnTo>
                <a:lnTo>
                  <a:pt x="114" y="196"/>
                </a:lnTo>
                <a:lnTo>
                  <a:pt x="118" y="208"/>
                </a:lnTo>
                <a:lnTo>
                  <a:pt x="118" y="208"/>
                </a:lnTo>
                <a:lnTo>
                  <a:pt x="132" y="234"/>
                </a:lnTo>
                <a:lnTo>
                  <a:pt x="152" y="266"/>
                </a:lnTo>
                <a:lnTo>
                  <a:pt x="176" y="299"/>
                </a:lnTo>
                <a:lnTo>
                  <a:pt x="202" y="329"/>
                </a:lnTo>
                <a:lnTo>
                  <a:pt x="202" y="329"/>
                </a:lnTo>
                <a:lnTo>
                  <a:pt x="216" y="343"/>
                </a:lnTo>
                <a:lnTo>
                  <a:pt x="229" y="353"/>
                </a:lnTo>
                <a:lnTo>
                  <a:pt x="243" y="359"/>
                </a:lnTo>
                <a:lnTo>
                  <a:pt x="255" y="361"/>
                </a:lnTo>
                <a:lnTo>
                  <a:pt x="261" y="361"/>
                </a:lnTo>
                <a:lnTo>
                  <a:pt x="265" y="359"/>
                </a:lnTo>
                <a:lnTo>
                  <a:pt x="271" y="357"/>
                </a:lnTo>
                <a:lnTo>
                  <a:pt x="275" y="351"/>
                </a:lnTo>
                <a:lnTo>
                  <a:pt x="279" y="345"/>
                </a:lnTo>
                <a:lnTo>
                  <a:pt x="283" y="339"/>
                </a:lnTo>
                <a:lnTo>
                  <a:pt x="289" y="319"/>
                </a:lnTo>
                <a:lnTo>
                  <a:pt x="289" y="319"/>
                </a:lnTo>
                <a:lnTo>
                  <a:pt x="291" y="313"/>
                </a:lnTo>
                <a:lnTo>
                  <a:pt x="291" y="313"/>
                </a:lnTo>
                <a:lnTo>
                  <a:pt x="297" y="268"/>
                </a:lnTo>
                <a:lnTo>
                  <a:pt x="297" y="268"/>
                </a:lnTo>
                <a:lnTo>
                  <a:pt x="245" y="246"/>
                </a:lnTo>
                <a:lnTo>
                  <a:pt x="245" y="246"/>
                </a:lnTo>
                <a:lnTo>
                  <a:pt x="249" y="303"/>
                </a:lnTo>
                <a:lnTo>
                  <a:pt x="249" y="303"/>
                </a:lnTo>
                <a:lnTo>
                  <a:pt x="249" y="309"/>
                </a:lnTo>
                <a:lnTo>
                  <a:pt x="249" y="309"/>
                </a:lnTo>
                <a:lnTo>
                  <a:pt x="247" y="327"/>
                </a:lnTo>
                <a:lnTo>
                  <a:pt x="245" y="331"/>
                </a:lnTo>
                <a:lnTo>
                  <a:pt x="243" y="333"/>
                </a:lnTo>
                <a:lnTo>
                  <a:pt x="239" y="335"/>
                </a:lnTo>
                <a:lnTo>
                  <a:pt x="235" y="333"/>
                </a:lnTo>
                <a:lnTo>
                  <a:pt x="224" y="327"/>
                </a:lnTo>
                <a:lnTo>
                  <a:pt x="224" y="327"/>
                </a:lnTo>
                <a:lnTo>
                  <a:pt x="216" y="319"/>
                </a:lnTo>
                <a:lnTo>
                  <a:pt x="204" y="305"/>
                </a:lnTo>
                <a:lnTo>
                  <a:pt x="176" y="270"/>
                </a:lnTo>
                <a:lnTo>
                  <a:pt x="164" y="250"/>
                </a:lnTo>
                <a:lnTo>
                  <a:pt x="152" y="230"/>
                </a:lnTo>
                <a:lnTo>
                  <a:pt x="142" y="212"/>
                </a:lnTo>
                <a:lnTo>
                  <a:pt x="138" y="198"/>
                </a:lnTo>
                <a:lnTo>
                  <a:pt x="138" y="198"/>
                </a:lnTo>
                <a:lnTo>
                  <a:pt x="138" y="196"/>
                </a:lnTo>
                <a:lnTo>
                  <a:pt x="140" y="196"/>
                </a:lnTo>
                <a:lnTo>
                  <a:pt x="140" y="196"/>
                </a:lnTo>
                <a:lnTo>
                  <a:pt x="142" y="196"/>
                </a:lnTo>
                <a:lnTo>
                  <a:pt x="142" y="196"/>
                </a:lnTo>
                <a:lnTo>
                  <a:pt x="142" y="196"/>
                </a:lnTo>
                <a:lnTo>
                  <a:pt x="142" y="196"/>
                </a:lnTo>
                <a:lnTo>
                  <a:pt x="142" y="196"/>
                </a:lnTo>
                <a:lnTo>
                  <a:pt x="245" y="238"/>
                </a:lnTo>
                <a:lnTo>
                  <a:pt x="245" y="238"/>
                </a:lnTo>
                <a:lnTo>
                  <a:pt x="297" y="262"/>
                </a:lnTo>
                <a:lnTo>
                  <a:pt x="297" y="262"/>
                </a:lnTo>
                <a:lnTo>
                  <a:pt x="339" y="283"/>
                </a:lnTo>
                <a:lnTo>
                  <a:pt x="339" y="283"/>
                </a:lnTo>
                <a:lnTo>
                  <a:pt x="351" y="291"/>
                </a:lnTo>
                <a:lnTo>
                  <a:pt x="359" y="297"/>
                </a:lnTo>
                <a:lnTo>
                  <a:pt x="361" y="299"/>
                </a:lnTo>
                <a:lnTo>
                  <a:pt x="361" y="303"/>
                </a:lnTo>
                <a:lnTo>
                  <a:pt x="361" y="305"/>
                </a:lnTo>
                <a:lnTo>
                  <a:pt x="359" y="309"/>
                </a:lnTo>
                <a:lnTo>
                  <a:pt x="359" y="309"/>
                </a:lnTo>
                <a:lnTo>
                  <a:pt x="339" y="325"/>
                </a:lnTo>
                <a:lnTo>
                  <a:pt x="311" y="343"/>
                </a:lnTo>
                <a:lnTo>
                  <a:pt x="245" y="385"/>
                </a:lnTo>
                <a:lnTo>
                  <a:pt x="210" y="407"/>
                </a:lnTo>
                <a:lnTo>
                  <a:pt x="176" y="431"/>
                </a:lnTo>
                <a:lnTo>
                  <a:pt x="162" y="443"/>
                </a:lnTo>
                <a:lnTo>
                  <a:pt x="148" y="457"/>
                </a:lnTo>
                <a:lnTo>
                  <a:pt x="136" y="469"/>
                </a:lnTo>
                <a:lnTo>
                  <a:pt x="126" y="483"/>
                </a:lnTo>
                <a:lnTo>
                  <a:pt x="126" y="483"/>
                </a:lnTo>
                <a:lnTo>
                  <a:pt x="124" y="485"/>
                </a:lnTo>
                <a:lnTo>
                  <a:pt x="124" y="485"/>
                </a:lnTo>
                <a:lnTo>
                  <a:pt x="124" y="487"/>
                </a:lnTo>
                <a:lnTo>
                  <a:pt x="124" y="487"/>
                </a:lnTo>
                <a:lnTo>
                  <a:pt x="122" y="487"/>
                </a:lnTo>
                <a:lnTo>
                  <a:pt x="122" y="487"/>
                </a:lnTo>
                <a:lnTo>
                  <a:pt x="118" y="497"/>
                </a:lnTo>
                <a:lnTo>
                  <a:pt x="116" y="509"/>
                </a:lnTo>
                <a:lnTo>
                  <a:pt x="116" y="509"/>
                </a:lnTo>
                <a:lnTo>
                  <a:pt x="116" y="521"/>
                </a:lnTo>
                <a:lnTo>
                  <a:pt x="118" y="527"/>
                </a:lnTo>
                <a:lnTo>
                  <a:pt x="120" y="531"/>
                </a:lnTo>
                <a:lnTo>
                  <a:pt x="124" y="535"/>
                </a:lnTo>
                <a:lnTo>
                  <a:pt x="130" y="539"/>
                </a:lnTo>
                <a:lnTo>
                  <a:pt x="144" y="547"/>
                </a:lnTo>
                <a:lnTo>
                  <a:pt x="144" y="547"/>
                </a:lnTo>
                <a:lnTo>
                  <a:pt x="164" y="549"/>
                </a:lnTo>
                <a:lnTo>
                  <a:pt x="164" y="549"/>
                </a:lnTo>
                <a:lnTo>
                  <a:pt x="168" y="551"/>
                </a:lnTo>
                <a:lnTo>
                  <a:pt x="168" y="551"/>
                </a:lnTo>
                <a:lnTo>
                  <a:pt x="188" y="549"/>
                </a:lnTo>
                <a:lnTo>
                  <a:pt x="212" y="547"/>
                </a:lnTo>
                <a:lnTo>
                  <a:pt x="267" y="537"/>
                </a:lnTo>
                <a:lnTo>
                  <a:pt x="323" y="525"/>
                </a:lnTo>
                <a:lnTo>
                  <a:pt x="345" y="517"/>
                </a:lnTo>
                <a:lnTo>
                  <a:pt x="361" y="511"/>
                </a:lnTo>
                <a:lnTo>
                  <a:pt x="361" y="511"/>
                </a:lnTo>
                <a:lnTo>
                  <a:pt x="373" y="505"/>
                </a:lnTo>
                <a:lnTo>
                  <a:pt x="381" y="499"/>
                </a:lnTo>
                <a:lnTo>
                  <a:pt x="385" y="493"/>
                </a:lnTo>
                <a:lnTo>
                  <a:pt x="387" y="489"/>
                </a:lnTo>
                <a:lnTo>
                  <a:pt x="385" y="483"/>
                </a:lnTo>
                <a:lnTo>
                  <a:pt x="383" y="479"/>
                </a:lnTo>
                <a:lnTo>
                  <a:pt x="377" y="471"/>
                </a:lnTo>
                <a:lnTo>
                  <a:pt x="377" y="471"/>
                </a:lnTo>
                <a:lnTo>
                  <a:pt x="347" y="453"/>
                </a:lnTo>
                <a:lnTo>
                  <a:pt x="309" y="431"/>
                </a:lnTo>
                <a:lnTo>
                  <a:pt x="309" y="431"/>
                </a:lnTo>
                <a:lnTo>
                  <a:pt x="295" y="441"/>
                </a:lnTo>
                <a:lnTo>
                  <a:pt x="295" y="441"/>
                </a:lnTo>
                <a:lnTo>
                  <a:pt x="331" y="465"/>
                </a:lnTo>
                <a:lnTo>
                  <a:pt x="349" y="477"/>
                </a:lnTo>
                <a:lnTo>
                  <a:pt x="349" y="477"/>
                </a:lnTo>
                <a:lnTo>
                  <a:pt x="349" y="479"/>
                </a:lnTo>
                <a:lnTo>
                  <a:pt x="349" y="481"/>
                </a:lnTo>
                <a:lnTo>
                  <a:pt x="345" y="483"/>
                </a:lnTo>
                <a:lnTo>
                  <a:pt x="345" y="483"/>
                </a:lnTo>
                <a:lnTo>
                  <a:pt x="341" y="483"/>
                </a:lnTo>
                <a:lnTo>
                  <a:pt x="341" y="483"/>
                </a:lnTo>
                <a:lnTo>
                  <a:pt x="224" y="491"/>
                </a:lnTo>
                <a:lnTo>
                  <a:pt x="224" y="491"/>
                </a:lnTo>
                <a:lnTo>
                  <a:pt x="212" y="491"/>
                </a:lnTo>
                <a:lnTo>
                  <a:pt x="212" y="491"/>
                </a:lnTo>
                <a:lnTo>
                  <a:pt x="229" y="477"/>
                </a:lnTo>
                <a:lnTo>
                  <a:pt x="229" y="477"/>
                </a:lnTo>
                <a:lnTo>
                  <a:pt x="281" y="443"/>
                </a:lnTo>
                <a:lnTo>
                  <a:pt x="335" y="407"/>
                </a:lnTo>
                <a:lnTo>
                  <a:pt x="385" y="375"/>
                </a:lnTo>
                <a:lnTo>
                  <a:pt x="419" y="349"/>
                </a:lnTo>
                <a:lnTo>
                  <a:pt x="419" y="349"/>
                </a:lnTo>
                <a:lnTo>
                  <a:pt x="429" y="341"/>
                </a:lnTo>
                <a:lnTo>
                  <a:pt x="439" y="329"/>
                </a:lnTo>
                <a:lnTo>
                  <a:pt x="447" y="315"/>
                </a:lnTo>
                <a:lnTo>
                  <a:pt x="451" y="307"/>
                </a:lnTo>
                <a:lnTo>
                  <a:pt x="451" y="299"/>
                </a:lnTo>
                <a:lnTo>
                  <a:pt x="451" y="291"/>
                </a:lnTo>
                <a:lnTo>
                  <a:pt x="449" y="281"/>
                </a:lnTo>
                <a:lnTo>
                  <a:pt x="443" y="272"/>
                </a:lnTo>
                <a:lnTo>
                  <a:pt x="437" y="262"/>
                </a:lnTo>
                <a:lnTo>
                  <a:pt x="425" y="254"/>
                </a:lnTo>
                <a:lnTo>
                  <a:pt x="411" y="246"/>
                </a:lnTo>
                <a:lnTo>
                  <a:pt x="395" y="236"/>
                </a:lnTo>
                <a:lnTo>
                  <a:pt x="373" y="228"/>
                </a:lnTo>
                <a:lnTo>
                  <a:pt x="373" y="228"/>
                </a:lnTo>
                <a:close/>
              </a:path>
            </a:pathLst>
          </a:custGeom>
          <a:solidFill>
            <a:srgbClr val="EFAB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xmlns="" id="{0C9A3361-4FB6-4FF2-AD60-B1C7B1D7B486}"/>
              </a:ext>
            </a:extLst>
          </p:cNvPr>
          <p:cNvSpPr txBox="1"/>
          <p:nvPr/>
        </p:nvSpPr>
        <p:spPr>
          <a:xfrm>
            <a:off x="3793347" y="3164913"/>
            <a:ext cx="3246037" cy="276999"/>
          </a:xfrm>
          <a:prstGeom prst="rect">
            <a:avLst/>
          </a:prstGeom>
          <a:noFill/>
        </p:spPr>
        <p:txBody>
          <a:bodyPr wrap="square" rtlCol="0">
            <a:spAutoFit/>
          </a:bodyPr>
          <a:lstStyle/>
          <a:p>
            <a:pPr marL="0" marR="0" lvl="0" indent="0" algn="r" defTabSz="257175" rtl="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Накопление повреждения органов</a:t>
            </a:r>
            <a:r>
              <a:rPr kumimoji="0" lang="en-GB" sz="1200" b="0" i="0" u="none" strike="noStrike" kern="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1-5</a:t>
            </a:r>
            <a:endParaRPr kumimoji="0" lang="en-US" sz="1200" b="0" i="0" u="none" strike="noStrike" kern="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3" name="Group 12">
            <a:extLst>
              <a:ext uri="{FF2B5EF4-FFF2-40B4-BE49-F238E27FC236}">
                <a16:creationId xmlns:a16="http://schemas.microsoft.com/office/drawing/2014/main" xmlns="" id="{804D02CA-6AB0-436D-950C-9B59748A100D}"/>
              </a:ext>
            </a:extLst>
          </p:cNvPr>
          <p:cNvGrpSpPr/>
          <p:nvPr/>
        </p:nvGrpSpPr>
        <p:grpSpPr>
          <a:xfrm>
            <a:off x="993100" y="3733942"/>
            <a:ext cx="909441" cy="1928788"/>
            <a:chOff x="1734512" y="2045575"/>
            <a:chExt cx="1797635" cy="3812517"/>
          </a:xfrm>
        </p:grpSpPr>
        <p:pic>
          <p:nvPicPr>
            <p:cNvPr id="14" name="Graphic 13">
              <a:extLst>
                <a:ext uri="{FF2B5EF4-FFF2-40B4-BE49-F238E27FC236}">
                  <a16:creationId xmlns:a16="http://schemas.microsoft.com/office/drawing/2014/main" xmlns="" id="{5FC6A4F9-9E14-40D9-9E67-1CB31348998E}"/>
                </a:ext>
              </a:extLst>
            </p:cNvPr>
            <p:cNvPicPr>
              <a:picLocks noChangeAspect="1"/>
            </p:cNvPicPr>
            <p:nvPr/>
          </p:nvPicPr>
          <p:blipFill rotWithShape="1">
            <a:blip r:embed="rId7">
              <a:extLst>
                <a:ext uri="{96DAC541-7B7A-43D3-8B79-37D633B846F1}">
                  <asvg:svgBlip xmlns:asvg="http://schemas.microsoft.com/office/drawing/2016/SVG/main" xmlns="" r:embed="rId8"/>
                </a:ext>
              </a:extLst>
            </a:blip>
            <a:srcRect b="37889"/>
            <a:stretch/>
          </p:blipFill>
          <p:spPr>
            <a:xfrm>
              <a:off x="1734512" y="2045575"/>
              <a:ext cx="1797635" cy="3812517"/>
            </a:xfrm>
            <a:prstGeom prst="rect">
              <a:avLst/>
            </a:prstGeom>
          </p:spPr>
        </p:pic>
        <p:grpSp>
          <p:nvGrpSpPr>
            <p:cNvPr id="15" name="Group 14">
              <a:extLst>
                <a:ext uri="{FF2B5EF4-FFF2-40B4-BE49-F238E27FC236}">
                  <a16:creationId xmlns:a16="http://schemas.microsoft.com/office/drawing/2014/main" xmlns="" id="{A2811D18-93DC-42BC-B206-A349315CA80C}"/>
                </a:ext>
              </a:extLst>
            </p:cNvPr>
            <p:cNvGrpSpPr/>
            <p:nvPr/>
          </p:nvGrpSpPr>
          <p:grpSpPr>
            <a:xfrm>
              <a:off x="2251753" y="2490977"/>
              <a:ext cx="799879" cy="2578618"/>
              <a:chOff x="3676205" y="1702961"/>
              <a:chExt cx="652532" cy="2103609"/>
            </a:xfrm>
          </p:grpSpPr>
          <p:pic>
            <p:nvPicPr>
              <p:cNvPr id="16" name="Graphic 15">
                <a:extLst>
                  <a:ext uri="{FF2B5EF4-FFF2-40B4-BE49-F238E27FC236}">
                    <a16:creationId xmlns:a16="http://schemas.microsoft.com/office/drawing/2014/main" xmlns="" id="{849FD360-A37E-4359-A2B3-2196DE2DF5B7}"/>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3900649" y="2711571"/>
                <a:ext cx="358610" cy="668274"/>
              </a:xfrm>
              <a:prstGeom prst="rect">
                <a:avLst/>
              </a:prstGeom>
            </p:spPr>
          </p:pic>
          <p:pic>
            <p:nvPicPr>
              <p:cNvPr id="17" name="Graphic 16">
                <a:extLst>
                  <a:ext uri="{FF2B5EF4-FFF2-40B4-BE49-F238E27FC236}">
                    <a16:creationId xmlns:a16="http://schemas.microsoft.com/office/drawing/2014/main" xmlns="" id="{181B86D7-5BB8-4DAA-8B5C-C534F8437C42}"/>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3705121" y="2316149"/>
                <a:ext cx="595527" cy="425624"/>
              </a:xfrm>
              <a:prstGeom prst="rect">
                <a:avLst/>
              </a:prstGeom>
              <a:effectLst/>
            </p:spPr>
          </p:pic>
          <p:pic>
            <p:nvPicPr>
              <p:cNvPr id="18" name="Graphic 17">
                <a:extLst>
                  <a:ext uri="{FF2B5EF4-FFF2-40B4-BE49-F238E27FC236}">
                    <a16:creationId xmlns:a16="http://schemas.microsoft.com/office/drawing/2014/main" xmlns="" id="{362A1AFC-2F36-4F67-B2B0-E4717AC15895}"/>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3840937" y="2304913"/>
                <a:ext cx="264959" cy="317228"/>
              </a:xfrm>
              <a:prstGeom prst="rect">
                <a:avLst/>
              </a:prstGeom>
              <a:effectLst/>
            </p:spPr>
          </p:pic>
          <p:pic>
            <p:nvPicPr>
              <p:cNvPr id="19" name="Graphic 18">
                <a:extLst>
                  <a:ext uri="{FF2B5EF4-FFF2-40B4-BE49-F238E27FC236}">
                    <a16:creationId xmlns:a16="http://schemas.microsoft.com/office/drawing/2014/main" xmlns="" id="{01539914-5D04-4770-A443-208FDA3AB7A6}"/>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3835756" y="1702961"/>
                <a:ext cx="300249" cy="254327"/>
              </a:xfrm>
              <a:prstGeom prst="rect">
                <a:avLst/>
              </a:prstGeom>
              <a:effectLst/>
            </p:spPr>
          </p:pic>
          <p:pic>
            <p:nvPicPr>
              <p:cNvPr id="20" name="Picture 19">
                <a:extLst>
                  <a:ext uri="{FF2B5EF4-FFF2-40B4-BE49-F238E27FC236}">
                    <a16:creationId xmlns:a16="http://schemas.microsoft.com/office/drawing/2014/main" xmlns="" id="{A316B0CD-E7EB-4587-B57F-EBA3F8CF5836}"/>
                  </a:ext>
                </a:extLst>
              </p:cNvPr>
              <p:cNvPicPr>
                <a:picLocks noChangeAspect="1"/>
              </p:cNvPicPr>
              <p:nvPr/>
            </p:nvPicPr>
            <p:blipFill rotWithShape="1">
              <a:blip r:embed="rId17" cstate="print">
                <a:duotone>
                  <a:schemeClr val="accent3">
                    <a:shade val="45000"/>
                    <a:satMod val="135000"/>
                  </a:schemeClr>
                  <a:prstClr val="white"/>
                </a:duotone>
                <a:extLst>
                  <a:ext uri="{28A0092B-C50C-407E-A947-70E740481C1C}">
                    <a14:useLocalDpi xmlns:a14="http://schemas.microsoft.com/office/drawing/2010/main" val="0"/>
                  </a:ext>
                </a:extLst>
              </a:blip>
              <a:srcRect r="-3998" b="60165"/>
              <a:stretch/>
            </p:blipFill>
            <p:spPr>
              <a:xfrm>
                <a:off x="3676205" y="3176535"/>
                <a:ext cx="652532" cy="282232"/>
              </a:xfrm>
              <a:prstGeom prst="rect">
                <a:avLst/>
              </a:prstGeom>
            </p:spPr>
          </p:pic>
          <p:pic>
            <p:nvPicPr>
              <p:cNvPr id="21" name="Graphic 20">
                <a:extLst>
                  <a:ext uri="{FF2B5EF4-FFF2-40B4-BE49-F238E27FC236}">
                    <a16:creationId xmlns:a16="http://schemas.microsoft.com/office/drawing/2014/main" xmlns="" id="{ED58206B-4E9F-4126-AEB2-A95194E4E786}"/>
                  </a:ext>
                </a:extLst>
              </p:cNvPr>
              <p:cNvPicPr>
                <a:picLocks noChangeAspect="1"/>
              </p:cNvPicPr>
              <p:nvPr/>
            </p:nvPicPr>
            <p:blipFill rotWithShape="1">
              <a:blip r:embed="rId18">
                <a:extLst>
                  <a:ext uri="{96DAC541-7B7A-43D3-8B79-37D633B846F1}">
                    <asvg:svgBlip xmlns:asvg="http://schemas.microsoft.com/office/drawing/2016/SVG/main" xmlns="" r:embed="rId19"/>
                  </a:ext>
                </a:extLst>
              </a:blip>
              <a:srcRect l="-801" t="44061" r="84663" b="-581"/>
              <a:stretch/>
            </p:blipFill>
            <p:spPr>
              <a:xfrm>
                <a:off x="3691253" y="3226657"/>
                <a:ext cx="564332" cy="579913"/>
              </a:xfrm>
              <a:prstGeom prst="rect">
                <a:avLst/>
              </a:prstGeom>
            </p:spPr>
          </p:pic>
          <p:pic>
            <p:nvPicPr>
              <p:cNvPr id="22" name="Graphic 21">
                <a:extLst>
                  <a:ext uri="{FF2B5EF4-FFF2-40B4-BE49-F238E27FC236}">
                    <a16:creationId xmlns:a16="http://schemas.microsoft.com/office/drawing/2014/main" xmlns="" id="{918F77AD-9782-4D05-896C-7E3DC408EB1B}"/>
                  </a:ext>
                </a:extLst>
              </p:cNvPr>
              <p:cNvPicPr>
                <a:picLocks noChangeAspect="1"/>
              </p:cNvPicPr>
              <p:nvPr/>
            </p:nvPicPr>
            <p:blipFill>
              <a:blip r:embed="rId20">
                <a:extLst>
                  <a:ext uri="{96DAC541-7B7A-43D3-8B79-37D633B846F1}">
                    <asvg:svgBlip xmlns:asvg="http://schemas.microsoft.com/office/drawing/2016/SVG/main" xmlns="" r:embed="rId21"/>
                  </a:ext>
                </a:extLst>
              </a:blip>
              <a:stretch>
                <a:fillRect/>
              </a:stretch>
            </p:blipFill>
            <p:spPr>
              <a:xfrm>
                <a:off x="3722796" y="2774022"/>
                <a:ext cx="524671" cy="389982"/>
              </a:xfrm>
              <a:prstGeom prst="rect">
                <a:avLst/>
              </a:prstGeom>
            </p:spPr>
          </p:pic>
        </p:grpSp>
      </p:grpSp>
      <p:grpSp>
        <p:nvGrpSpPr>
          <p:cNvPr id="23" name="Group 22">
            <a:extLst>
              <a:ext uri="{FF2B5EF4-FFF2-40B4-BE49-F238E27FC236}">
                <a16:creationId xmlns:a16="http://schemas.microsoft.com/office/drawing/2014/main" xmlns="" id="{8A265F45-B9CC-4161-9CB7-4BD6F44E2459}"/>
              </a:ext>
            </a:extLst>
          </p:cNvPr>
          <p:cNvGrpSpPr/>
          <p:nvPr/>
        </p:nvGrpSpPr>
        <p:grpSpPr>
          <a:xfrm>
            <a:off x="5577019" y="3719428"/>
            <a:ext cx="909441" cy="1928788"/>
            <a:chOff x="5671815" y="3971614"/>
            <a:chExt cx="909441" cy="1928788"/>
          </a:xfrm>
        </p:grpSpPr>
        <p:pic>
          <p:nvPicPr>
            <p:cNvPr id="24" name="Graphic 23">
              <a:extLst>
                <a:ext uri="{FF2B5EF4-FFF2-40B4-BE49-F238E27FC236}">
                  <a16:creationId xmlns:a16="http://schemas.microsoft.com/office/drawing/2014/main" xmlns="" id="{DA22BFFF-16F5-46FC-BC90-EFB6BBE4ADEC}"/>
                </a:ext>
              </a:extLst>
            </p:cNvPr>
            <p:cNvPicPr>
              <a:picLocks noChangeAspect="1"/>
            </p:cNvPicPr>
            <p:nvPr/>
          </p:nvPicPr>
          <p:blipFill rotWithShape="1">
            <a:blip r:embed="rId22">
              <a:extLst>
                <a:ext uri="{96DAC541-7B7A-43D3-8B79-37D633B846F1}">
                  <asvg:svgBlip xmlns:asvg="http://schemas.microsoft.com/office/drawing/2016/SVG/main" xmlns="" r:embed="rId23"/>
                </a:ext>
              </a:extLst>
            </a:blip>
            <a:srcRect b="37889"/>
            <a:stretch/>
          </p:blipFill>
          <p:spPr>
            <a:xfrm>
              <a:off x="5671815" y="3971614"/>
              <a:ext cx="909441" cy="1928788"/>
            </a:xfrm>
            <a:prstGeom prst="rect">
              <a:avLst/>
            </a:prstGeom>
            <a:effectLst>
              <a:glow rad="101600">
                <a:srgbClr val="851B55">
                  <a:alpha val="60000"/>
                </a:srgbClr>
              </a:glow>
            </a:effectLst>
          </p:spPr>
        </p:pic>
        <p:grpSp>
          <p:nvGrpSpPr>
            <p:cNvPr id="25" name="Group 24">
              <a:extLst>
                <a:ext uri="{FF2B5EF4-FFF2-40B4-BE49-F238E27FC236}">
                  <a16:creationId xmlns:a16="http://schemas.microsoft.com/office/drawing/2014/main" xmlns="" id="{2C9F2DAC-3581-496C-BE26-2CCDD2750C38}"/>
                </a:ext>
              </a:extLst>
            </p:cNvPr>
            <p:cNvGrpSpPr/>
            <p:nvPr/>
          </p:nvGrpSpPr>
          <p:grpSpPr>
            <a:xfrm>
              <a:off x="5933492" y="4196947"/>
              <a:ext cx="404667" cy="1304547"/>
              <a:chOff x="3676205" y="1702961"/>
              <a:chExt cx="652532" cy="2103609"/>
            </a:xfrm>
          </p:grpSpPr>
          <p:pic>
            <p:nvPicPr>
              <p:cNvPr id="26" name="Graphic 25">
                <a:extLst>
                  <a:ext uri="{FF2B5EF4-FFF2-40B4-BE49-F238E27FC236}">
                    <a16:creationId xmlns:a16="http://schemas.microsoft.com/office/drawing/2014/main" xmlns="" id="{7CE7317F-A909-4F67-8CB4-588DB5A6D8AB}"/>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3900649" y="2711571"/>
                <a:ext cx="358610" cy="668274"/>
              </a:xfrm>
              <a:prstGeom prst="rect">
                <a:avLst/>
              </a:prstGeom>
            </p:spPr>
          </p:pic>
          <p:pic>
            <p:nvPicPr>
              <p:cNvPr id="27" name="Graphic 26">
                <a:extLst>
                  <a:ext uri="{FF2B5EF4-FFF2-40B4-BE49-F238E27FC236}">
                    <a16:creationId xmlns:a16="http://schemas.microsoft.com/office/drawing/2014/main" xmlns="" id="{C6E1F9D8-48C0-4FBB-9B1F-674704DD3EBB}"/>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3705121" y="2316149"/>
                <a:ext cx="595527" cy="425624"/>
              </a:xfrm>
              <a:prstGeom prst="rect">
                <a:avLst/>
              </a:prstGeom>
              <a:effectLst/>
            </p:spPr>
          </p:pic>
          <p:pic>
            <p:nvPicPr>
              <p:cNvPr id="28" name="Graphic 27">
                <a:extLst>
                  <a:ext uri="{FF2B5EF4-FFF2-40B4-BE49-F238E27FC236}">
                    <a16:creationId xmlns:a16="http://schemas.microsoft.com/office/drawing/2014/main" xmlns="" id="{416ECF2F-32CA-4F28-B491-6DE8D2A0999E}"/>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3840937" y="2304913"/>
                <a:ext cx="264959" cy="317228"/>
              </a:xfrm>
              <a:prstGeom prst="rect">
                <a:avLst/>
              </a:prstGeom>
              <a:effectLst/>
            </p:spPr>
          </p:pic>
          <p:pic>
            <p:nvPicPr>
              <p:cNvPr id="29" name="Graphic 28">
                <a:extLst>
                  <a:ext uri="{FF2B5EF4-FFF2-40B4-BE49-F238E27FC236}">
                    <a16:creationId xmlns:a16="http://schemas.microsoft.com/office/drawing/2014/main" xmlns="" id="{02679157-A84E-47A1-92C1-7B97B2962E22}"/>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3835756" y="1702961"/>
                <a:ext cx="300249" cy="254327"/>
              </a:xfrm>
              <a:prstGeom prst="rect">
                <a:avLst/>
              </a:prstGeom>
              <a:effectLst/>
            </p:spPr>
          </p:pic>
          <p:pic>
            <p:nvPicPr>
              <p:cNvPr id="30" name="Picture 29">
                <a:extLst>
                  <a:ext uri="{FF2B5EF4-FFF2-40B4-BE49-F238E27FC236}">
                    <a16:creationId xmlns:a16="http://schemas.microsoft.com/office/drawing/2014/main" xmlns="" id="{46B1071D-2915-483B-A6B8-E88AD7CAD54B}"/>
                  </a:ext>
                </a:extLst>
              </p:cNvPr>
              <p:cNvPicPr>
                <a:picLocks noChangeAspect="1"/>
              </p:cNvPicPr>
              <p:nvPr/>
            </p:nvPicPr>
            <p:blipFill rotWithShape="1">
              <a:blip r:embed="rId17" cstate="print">
                <a:duotone>
                  <a:schemeClr val="accent3">
                    <a:shade val="45000"/>
                    <a:satMod val="135000"/>
                  </a:schemeClr>
                  <a:prstClr val="white"/>
                </a:duotone>
                <a:extLst>
                  <a:ext uri="{28A0092B-C50C-407E-A947-70E740481C1C}">
                    <a14:useLocalDpi xmlns:a14="http://schemas.microsoft.com/office/drawing/2010/main" val="0"/>
                  </a:ext>
                </a:extLst>
              </a:blip>
              <a:srcRect r="-3998" b="60165"/>
              <a:stretch/>
            </p:blipFill>
            <p:spPr>
              <a:xfrm>
                <a:off x="3676205" y="3176535"/>
                <a:ext cx="652532" cy="282232"/>
              </a:xfrm>
              <a:prstGeom prst="rect">
                <a:avLst/>
              </a:prstGeom>
            </p:spPr>
          </p:pic>
          <p:pic>
            <p:nvPicPr>
              <p:cNvPr id="31" name="Graphic 30">
                <a:extLst>
                  <a:ext uri="{FF2B5EF4-FFF2-40B4-BE49-F238E27FC236}">
                    <a16:creationId xmlns:a16="http://schemas.microsoft.com/office/drawing/2014/main" xmlns="" id="{A44D09F4-8120-4208-BD54-B65E512712B7}"/>
                  </a:ext>
                </a:extLst>
              </p:cNvPr>
              <p:cNvPicPr>
                <a:picLocks noChangeAspect="1"/>
              </p:cNvPicPr>
              <p:nvPr/>
            </p:nvPicPr>
            <p:blipFill rotWithShape="1">
              <a:blip r:embed="rId18">
                <a:extLst>
                  <a:ext uri="{96DAC541-7B7A-43D3-8B79-37D633B846F1}">
                    <asvg:svgBlip xmlns:asvg="http://schemas.microsoft.com/office/drawing/2016/SVG/main" xmlns="" r:embed="rId19"/>
                  </a:ext>
                </a:extLst>
              </a:blip>
              <a:srcRect l="-801" t="44061" r="84663" b="-581"/>
              <a:stretch/>
            </p:blipFill>
            <p:spPr>
              <a:xfrm>
                <a:off x="3691253" y="3226657"/>
                <a:ext cx="564332" cy="579913"/>
              </a:xfrm>
              <a:prstGeom prst="rect">
                <a:avLst/>
              </a:prstGeom>
            </p:spPr>
          </p:pic>
          <p:pic>
            <p:nvPicPr>
              <p:cNvPr id="32" name="Graphic 31">
                <a:extLst>
                  <a:ext uri="{FF2B5EF4-FFF2-40B4-BE49-F238E27FC236}">
                    <a16:creationId xmlns:a16="http://schemas.microsoft.com/office/drawing/2014/main" xmlns="" id="{FC522DFD-D679-4A82-B8D9-3849D967626E}"/>
                  </a:ext>
                </a:extLst>
              </p:cNvPr>
              <p:cNvPicPr>
                <a:picLocks noChangeAspect="1"/>
              </p:cNvPicPr>
              <p:nvPr/>
            </p:nvPicPr>
            <p:blipFill>
              <a:blip r:embed="rId20">
                <a:extLst>
                  <a:ext uri="{96DAC541-7B7A-43D3-8B79-37D633B846F1}">
                    <asvg:svgBlip xmlns:asvg="http://schemas.microsoft.com/office/drawing/2016/SVG/main" xmlns="" r:embed="rId21"/>
                  </a:ext>
                </a:extLst>
              </a:blip>
              <a:stretch>
                <a:fillRect/>
              </a:stretch>
            </p:blipFill>
            <p:spPr>
              <a:xfrm>
                <a:off x="3722796" y="2774022"/>
                <a:ext cx="524671" cy="389982"/>
              </a:xfrm>
              <a:prstGeom prst="rect">
                <a:avLst/>
              </a:prstGeom>
            </p:spPr>
          </p:pic>
        </p:grpSp>
      </p:grpSp>
      <p:grpSp>
        <p:nvGrpSpPr>
          <p:cNvPr id="33" name="Group 32">
            <a:extLst>
              <a:ext uri="{FF2B5EF4-FFF2-40B4-BE49-F238E27FC236}">
                <a16:creationId xmlns:a16="http://schemas.microsoft.com/office/drawing/2014/main" xmlns="" id="{00E8BD9B-6D25-4F16-9F38-269AF9CFE89A}"/>
              </a:ext>
            </a:extLst>
          </p:cNvPr>
          <p:cNvGrpSpPr/>
          <p:nvPr/>
        </p:nvGrpSpPr>
        <p:grpSpPr>
          <a:xfrm>
            <a:off x="3307543" y="3733942"/>
            <a:ext cx="909441" cy="1928788"/>
            <a:chOff x="1734512" y="2045575"/>
            <a:chExt cx="1797635" cy="3812517"/>
          </a:xfrm>
        </p:grpSpPr>
        <p:pic>
          <p:nvPicPr>
            <p:cNvPr id="34" name="Graphic 33">
              <a:extLst>
                <a:ext uri="{FF2B5EF4-FFF2-40B4-BE49-F238E27FC236}">
                  <a16:creationId xmlns:a16="http://schemas.microsoft.com/office/drawing/2014/main" xmlns="" id="{B778550E-B5BA-45E8-9AAA-C5773FF8043C}"/>
                </a:ext>
              </a:extLst>
            </p:cNvPr>
            <p:cNvPicPr>
              <a:picLocks noChangeAspect="1"/>
            </p:cNvPicPr>
            <p:nvPr/>
          </p:nvPicPr>
          <p:blipFill rotWithShape="1">
            <a:blip r:embed="rId24">
              <a:extLst>
                <a:ext uri="{96DAC541-7B7A-43D3-8B79-37D633B846F1}">
                  <asvg:svgBlip xmlns:asvg="http://schemas.microsoft.com/office/drawing/2016/SVG/main" xmlns="" r:embed="rId25"/>
                </a:ext>
              </a:extLst>
            </a:blip>
            <a:srcRect b="37889"/>
            <a:stretch/>
          </p:blipFill>
          <p:spPr>
            <a:xfrm>
              <a:off x="1734512" y="2045575"/>
              <a:ext cx="1797635" cy="3812517"/>
            </a:xfrm>
            <a:prstGeom prst="rect">
              <a:avLst/>
            </a:prstGeom>
            <a:effectLst>
              <a:glow rad="50800">
                <a:srgbClr val="851B55">
                  <a:alpha val="40000"/>
                </a:srgbClr>
              </a:glow>
            </a:effectLst>
          </p:spPr>
        </p:pic>
        <p:grpSp>
          <p:nvGrpSpPr>
            <p:cNvPr id="35" name="Group 34">
              <a:extLst>
                <a:ext uri="{FF2B5EF4-FFF2-40B4-BE49-F238E27FC236}">
                  <a16:creationId xmlns:a16="http://schemas.microsoft.com/office/drawing/2014/main" xmlns="" id="{398F9286-2426-4F18-9AB1-B295B45E3501}"/>
                </a:ext>
              </a:extLst>
            </p:cNvPr>
            <p:cNvGrpSpPr/>
            <p:nvPr/>
          </p:nvGrpSpPr>
          <p:grpSpPr>
            <a:xfrm>
              <a:off x="2251753" y="2490977"/>
              <a:ext cx="799879" cy="2578618"/>
              <a:chOff x="3676205" y="1702961"/>
              <a:chExt cx="652532" cy="2103609"/>
            </a:xfrm>
          </p:grpSpPr>
          <p:pic>
            <p:nvPicPr>
              <p:cNvPr id="36" name="Graphic 35">
                <a:extLst>
                  <a:ext uri="{FF2B5EF4-FFF2-40B4-BE49-F238E27FC236}">
                    <a16:creationId xmlns:a16="http://schemas.microsoft.com/office/drawing/2014/main" xmlns="" id="{96B9ADDC-841C-47C6-8FC3-784435E4C239}"/>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3900649" y="2711571"/>
                <a:ext cx="358610" cy="668274"/>
              </a:xfrm>
              <a:prstGeom prst="rect">
                <a:avLst/>
              </a:prstGeom>
            </p:spPr>
          </p:pic>
          <p:pic>
            <p:nvPicPr>
              <p:cNvPr id="37" name="Graphic 36">
                <a:extLst>
                  <a:ext uri="{FF2B5EF4-FFF2-40B4-BE49-F238E27FC236}">
                    <a16:creationId xmlns:a16="http://schemas.microsoft.com/office/drawing/2014/main" xmlns="" id="{1EFE3F73-F274-447D-BB59-4DAA7BA5E42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3705121" y="2316149"/>
                <a:ext cx="595527" cy="425624"/>
              </a:xfrm>
              <a:prstGeom prst="rect">
                <a:avLst/>
              </a:prstGeom>
              <a:effectLst/>
            </p:spPr>
          </p:pic>
          <p:pic>
            <p:nvPicPr>
              <p:cNvPr id="38" name="Graphic 37">
                <a:extLst>
                  <a:ext uri="{FF2B5EF4-FFF2-40B4-BE49-F238E27FC236}">
                    <a16:creationId xmlns:a16="http://schemas.microsoft.com/office/drawing/2014/main" xmlns="" id="{CBFE46F4-8C25-40E4-8450-9199F620326B}"/>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3840937" y="2304913"/>
                <a:ext cx="264959" cy="317228"/>
              </a:xfrm>
              <a:prstGeom prst="rect">
                <a:avLst/>
              </a:prstGeom>
              <a:effectLst/>
            </p:spPr>
          </p:pic>
          <p:pic>
            <p:nvPicPr>
              <p:cNvPr id="39" name="Graphic 38">
                <a:extLst>
                  <a:ext uri="{FF2B5EF4-FFF2-40B4-BE49-F238E27FC236}">
                    <a16:creationId xmlns:a16="http://schemas.microsoft.com/office/drawing/2014/main" xmlns="" id="{7169B0FB-CF1A-4E31-A72D-42BCB88416D7}"/>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3835756" y="1702961"/>
                <a:ext cx="300249" cy="254327"/>
              </a:xfrm>
              <a:prstGeom prst="rect">
                <a:avLst/>
              </a:prstGeom>
              <a:effectLst/>
            </p:spPr>
          </p:pic>
          <p:pic>
            <p:nvPicPr>
              <p:cNvPr id="40" name="Picture 39">
                <a:extLst>
                  <a:ext uri="{FF2B5EF4-FFF2-40B4-BE49-F238E27FC236}">
                    <a16:creationId xmlns:a16="http://schemas.microsoft.com/office/drawing/2014/main" xmlns="" id="{C89A8E1B-22C7-431F-A5DB-C74AA7F2944F}"/>
                  </a:ext>
                </a:extLst>
              </p:cNvPr>
              <p:cNvPicPr>
                <a:picLocks noChangeAspect="1"/>
              </p:cNvPicPr>
              <p:nvPr/>
            </p:nvPicPr>
            <p:blipFill rotWithShape="1">
              <a:blip r:embed="rId17" cstate="print">
                <a:duotone>
                  <a:schemeClr val="accent3">
                    <a:shade val="45000"/>
                    <a:satMod val="135000"/>
                  </a:schemeClr>
                  <a:prstClr val="white"/>
                </a:duotone>
                <a:extLst>
                  <a:ext uri="{28A0092B-C50C-407E-A947-70E740481C1C}">
                    <a14:useLocalDpi xmlns:a14="http://schemas.microsoft.com/office/drawing/2010/main" val="0"/>
                  </a:ext>
                </a:extLst>
              </a:blip>
              <a:srcRect r="-3998" b="60165"/>
              <a:stretch/>
            </p:blipFill>
            <p:spPr>
              <a:xfrm>
                <a:off x="3676205" y="3176535"/>
                <a:ext cx="652532" cy="282232"/>
              </a:xfrm>
              <a:prstGeom prst="rect">
                <a:avLst/>
              </a:prstGeom>
            </p:spPr>
          </p:pic>
          <p:pic>
            <p:nvPicPr>
              <p:cNvPr id="41" name="Graphic 40">
                <a:extLst>
                  <a:ext uri="{FF2B5EF4-FFF2-40B4-BE49-F238E27FC236}">
                    <a16:creationId xmlns:a16="http://schemas.microsoft.com/office/drawing/2014/main" xmlns="" id="{DFCF507D-116A-4337-B14F-C4ED1CA6CFAE}"/>
                  </a:ext>
                </a:extLst>
              </p:cNvPr>
              <p:cNvPicPr>
                <a:picLocks noChangeAspect="1"/>
              </p:cNvPicPr>
              <p:nvPr/>
            </p:nvPicPr>
            <p:blipFill rotWithShape="1">
              <a:blip r:embed="rId18">
                <a:extLst>
                  <a:ext uri="{96DAC541-7B7A-43D3-8B79-37D633B846F1}">
                    <asvg:svgBlip xmlns:asvg="http://schemas.microsoft.com/office/drawing/2016/SVG/main" xmlns="" r:embed="rId19"/>
                  </a:ext>
                </a:extLst>
              </a:blip>
              <a:srcRect l="-801" t="44061" r="84663" b="-581"/>
              <a:stretch/>
            </p:blipFill>
            <p:spPr>
              <a:xfrm>
                <a:off x="3691253" y="3226657"/>
                <a:ext cx="564332" cy="579913"/>
              </a:xfrm>
              <a:prstGeom prst="rect">
                <a:avLst/>
              </a:prstGeom>
            </p:spPr>
          </p:pic>
          <p:pic>
            <p:nvPicPr>
              <p:cNvPr id="42" name="Graphic 41">
                <a:extLst>
                  <a:ext uri="{FF2B5EF4-FFF2-40B4-BE49-F238E27FC236}">
                    <a16:creationId xmlns:a16="http://schemas.microsoft.com/office/drawing/2014/main" xmlns="" id="{67BF9319-27BF-42DD-A568-4D6B2E736710}"/>
                  </a:ext>
                </a:extLst>
              </p:cNvPr>
              <p:cNvPicPr>
                <a:picLocks noChangeAspect="1"/>
              </p:cNvPicPr>
              <p:nvPr/>
            </p:nvPicPr>
            <p:blipFill>
              <a:blip r:embed="rId20">
                <a:extLst>
                  <a:ext uri="{96DAC541-7B7A-43D3-8B79-37D633B846F1}">
                    <asvg:svgBlip xmlns:asvg="http://schemas.microsoft.com/office/drawing/2016/SVG/main" xmlns="" r:embed="rId21"/>
                  </a:ext>
                </a:extLst>
              </a:blip>
              <a:stretch>
                <a:fillRect/>
              </a:stretch>
            </p:blipFill>
            <p:spPr>
              <a:xfrm>
                <a:off x="3722796" y="2774022"/>
                <a:ext cx="524671" cy="389982"/>
              </a:xfrm>
              <a:prstGeom prst="rect">
                <a:avLst/>
              </a:prstGeom>
            </p:spPr>
          </p:pic>
        </p:grpSp>
      </p:grpSp>
      <p:sp>
        <p:nvSpPr>
          <p:cNvPr id="43" name="Rectangle: Rounded Corners 42">
            <a:extLst>
              <a:ext uri="{FF2B5EF4-FFF2-40B4-BE49-F238E27FC236}">
                <a16:creationId xmlns:a16="http://schemas.microsoft.com/office/drawing/2014/main" xmlns="" id="{CC636CD2-E03D-4FE3-8284-26973B8A49FC}"/>
              </a:ext>
            </a:extLst>
          </p:cNvPr>
          <p:cNvSpPr/>
          <p:nvPr/>
        </p:nvSpPr>
        <p:spPr>
          <a:xfrm>
            <a:off x="8454777" y="2005994"/>
            <a:ext cx="3514136" cy="2723905"/>
          </a:xfrm>
          <a:prstGeom prst="roundRect">
            <a:avLst>
              <a:gd name="adj" fmla="val 0"/>
            </a:avLst>
          </a:prstGeom>
          <a:solidFill>
            <a:srgbClr val="B31166"/>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0" rIns="182880" rtlCol="0" anchor="ctr" anchorCtr="0"/>
          <a:lstStyle/>
          <a:p>
            <a:pPr marL="342900" marR="0" lvl="0" indent="-171450" algn="l" defTabSz="914400" rtl="0" eaLnBrk="1" fontAlgn="auto" latinLnBrk="0" hangingPunct="1">
              <a:lnSpc>
                <a:spcPct val="100000"/>
              </a:lnSpc>
              <a:spcBef>
                <a:spcPts val="1800"/>
              </a:spcBef>
              <a:spcAft>
                <a:spcPts val="0"/>
              </a:spcAft>
              <a:buClr>
                <a:srgbClr val="FFFFFF"/>
              </a:buClr>
              <a:buSzTx/>
              <a:buFont typeface="Arial" panose="020B0604020202020204" pitchFamily="34" charset="0"/>
              <a:buChar char="•"/>
              <a:tabLst/>
              <a:defRPr/>
            </a:pPr>
            <a:r>
              <a:rPr kumimoji="0" lang="ru-RU" sz="1500" b="0" i="0" u="none" strike="noStrike" kern="1200" cap="none" spc="-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Накопление повреждения органов продолжается даже при низкой активности заболеваний</a:t>
            </a:r>
            <a:r>
              <a:rPr kumimoji="0" lang="en-US" sz="1500" b="0" i="0" u="none" strike="noStrike" kern="1200" cap="none" spc="-5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3,7</a:t>
            </a:r>
          </a:p>
          <a:p>
            <a:pPr marL="342900" marR="0" lvl="0" indent="-171450" algn="l" defTabSz="914400" rtl="0" eaLnBrk="1" fontAlgn="auto" latinLnBrk="0" hangingPunct="1">
              <a:lnSpc>
                <a:spcPct val="100000"/>
              </a:lnSpc>
              <a:spcBef>
                <a:spcPts val="1800"/>
              </a:spcBef>
              <a:spcAft>
                <a:spcPts val="0"/>
              </a:spcAft>
              <a:buClr>
                <a:srgbClr val="FFFFFF"/>
              </a:buClr>
              <a:buSzTx/>
              <a:buFont typeface="Arial" panose="020B0604020202020204" pitchFamily="34" charset="0"/>
              <a:buChar char="•"/>
              <a:tabLst/>
              <a:defRPr/>
            </a:pPr>
            <a:r>
              <a:rPr kumimoji="0" lang="ru-RU" sz="1500" b="0" i="0" u="none" strike="noStrike" kern="1200" cap="none" spc="-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Повреждение органов сопряжено с повышенным риском смерти</a:t>
            </a:r>
            <a:r>
              <a:rPr kumimoji="0" lang="en-US" sz="1500" b="0" i="0" u="none" strike="noStrike" kern="1200" cap="none" spc="-5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8,9</a:t>
            </a:r>
          </a:p>
          <a:p>
            <a:pPr marL="342900" marR="0" lvl="0" indent="-171450" algn="l" defTabSz="914400" rtl="0" eaLnBrk="1" fontAlgn="auto" latinLnBrk="0" hangingPunct="1">
              <a:lnSpc>
                <a:spcPct val="100000"/>
              </a:lnSpc>
              <a:spcBef>
                <a:spcPts val="1800"/>
              </a:spcBef>
              <a:spcAft>
                <a:spcPts val="0"/>
              </a:spcAft>
              <a:buClr>
                <a:srgbClr val="FFFFFF"/>
              </a:buClr>
              <a:buSzTx/>
              <a:buFont typeface="Arial" panose="020B0604020202020204" pitchFamily="34" charset="0"/>
              <a:buChar char="•"/>
              <a:tabLst/>
              <a:defRPr/>
            </a:pPr>
            <a:r>
              <a:rPr kumimoji="0" lang="ru-RU" sz="1500" b="0" i="0" u="none" strike="noStrike" kern="1200" cap="none" spc="-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Прием </a:t>
            </a:r>
            <a:r>
              <a:rPr kumimoji="0" lang="ru-RU" sz="1500" b="0" i="0" u="none" strike="noStrike" kern="1200" cap="none" spc="-5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глюкокортикостероидов</a:t>
            </a:r>
            <a:r>
              <a:rPr kumimoji="0" lang="ru-RU" sz="1500" b="0" i="0" u="none" strike="noStrike" kern="1200" cap="none" spc="-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в дозе </a:t>
            </a:r>
            <a:r>
              <a:rPr kumimoji="0" lang="en-US" sz="1500" b="0" i="0" u="none" strike="noStrike" kern="1200" cap="none" spc="-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r>
            <a:br>
              <a:rPr kumimoji="0" lang="en-US" sz="1500" b="0" i="0" u="none" strike="noStrike" kern="1200" cap="none" spc="-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500" b="0" i="0" u="none" strike="noStrike" kern="1200" cap="none" spc="-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≥7.5 </a:t>
            </a:r>
            <a:r>
              <a:rPr lang="ru-RU" sz="1500" spc="-50" dirty="0">
                <a:solidFill>
                  <a:srgbClr val="FFFFFF"/>
                </a:solidFill>
                <a:latin typeface="Arial" panose="020B0604020202020204" pitchFamily="34" charset="0"/>
                <a:cs typeface="Arial" panose="020B0604020202020204" pitchFamily="34" charset="0"/>
              </a:rPr>
              <a:t>мг</a:t>
            </a:r>
            <a:r>
              <a:rPr kumimoji="0" lang="en-US" sz="1500" b="0" i="0" u="none" strike="noStrike" kern="1200" cap="none" spc="-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r>
              <a:rPr lang="ru-RU" sz="1500" spc="-50" dirty="0" err="1">
                <a:solidFill>
                  <a:srgbClr val="FFFFFF"/>
                </a:solidFill>
                <a:latin typeface="Arial" panose="020B0604020202020204" pitchFamily="34" charset="0"/>
                <a:cs typeface="Arial" panose="020B0604020202020204" pitchFamily="34" charset="0"/>
              </a:rPr>
              <a:t>сут</a:t>
            </a:r>
            <a:r>
              <a:rPr kumimoji="0" lang="en-US" sz="1500" b="0" i="0" u="none" strike="noStrike" kern="1200" cap="none" spc="-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lang="ru-RU" sz="1500" spc="-50" dirty="0">
                <a:solidFill>
                  <a:srgbClr val="FFFFFF"/>
                </a:solidFill>
                <a:latin typeface="Arial" panose="020B0604020202020204" pitchFamily="34" charset="0"/>
                <a:cs typeface="Arial" panose="020B0604020202020204" pitchFamily="34" charset="0"/>
              </a:rPr>
              <a:t>ускоряет накопление повреждения органов</a:t>
            </a:r>
            <a:r>
              <a:rPr kumimoji="0" lang="en-US" sz="1500" b="0" i="0" u="none" strike="noStrike" kern="1200" cap="none" spc="-5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4</a:t>
            </a:r>
          </a:p>
          <a:p>
            <a:pPr marL="342900" marR="0" lvl="0" indent="-171450" algn="l" defTabSz="914400" rtl="0" eaLnBrk="1" fontAlgn="auto" latinLnBrk="0" hangingPunct="1">
              <a:lnSpc>
                <a:spcPct val="100000"/>
              </a:lnSpc>
              <a:spcBef>
                <a:spcPts val="1800"/>
              </a:spcBef>
              <a:spcAft>
                <a:spcPts val="0"/>
              </a:spcAft>
              <a:buClr>
                <a:srgbClr val="FFFFFF"/>
              </a:buClr>
              <a:buSzTx/>
              <a:buFont typeface="Arial" panose="020B0604020202020204" pitchFamily="34" charset="0"/>
              <a:buChar char="•"/>
              <a:tabLst/>
              <a:defRPr/>
            </a:pPr>
            <a:endParaRPr kumimoji="0" lang="en-US" sz="1500" b="0" i="0" u="none" strike="noStrike" kern="1200" cap="none" spc="-5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44" name="Group 43">
            <a:extLst>
              <a:ext uri="{FF2B5EF4-FFF2-40B4-BE49-F238E27FC236}">
                <a16:creationId xmlns:a16="http://schemas.microsoft.com/office/drawing/2014/main" xmlns="" id="{554B8E5B-4979-48E1-BB0F-3FF4A477DE5A}"/>
              </a:ext>
            </a:extLst>
          </p:cNvPr>
          <p:cNvGrpSpPr/>
          <p:nvPr/>
        </p:nvGrpSpPr>
        <p:grpSpPr>
          <a:xfrm>
            <a:off x="1015762" y="1894194"/>
            <a:ext cx="5460263" cy="553998"/>
            <a:chOff x="-7707648" y="1698149"/>
            <a:chExt cx="5460263" cy="553998"/>
          </a:xfrm>
        </p:grpSpPr>
        <p:sp>
          <p:nvSpPr>
            <p:cNvPr id="45" name="TextBox 44">
              <a:extLst>
                <a:ext uri="{FF2B5EF4-FFF2-40B4-BE49-F238E27FC236}">
                  <a16:creationId xmlns:a16="http://schemas.microsoft.com/office/drawing/2014/main" xmlns="" id="{5B019F2B-9882-4E9B-9AB4-B3382F8F4B9E}"/>
                </a:ext>
              </a:extLst>
            </p:cNvPr>
            <p:cNvSpPr txBox="1"/>
            <p:nvPr/>
          </p:nvSpPr>
          <p:spPr>
            <a:xfrm>
              <a:off x="-7707648" y="1698149"/>
              <a:ext cx="100105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Обострение</a:t>
              </a:r>
              <a:endParaRPr kumimoji="0" lang="en-IN"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6" name="TextBox 45">
              <a:extLst>
                <a:ext uri="{FF2B5EF4-FFF2-40B4-BE49-F238E27FC236}">
                  <a16:creationId xmlns:a16="http://schemas.microsoft.com/office/drawing/2014/main" xmlns="" id="{1A09E4FE-2EC3-465B-B827-38893A45969E}"/>
                </a:ext>
              </a:extLst>
            </p:cNvPr>
            <p:cNvSpPr txBox="1"/>
            <p:nvPr/>
          </p:nvSpPr>
          <p:spPr>
            <a:xfrm>
              <a:off x="-5466570" y="1698149"/>
              <a:ext cx="100105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1" dirty="0">
                  <a:solidFill>
                    <a:srgbClr val="FFFFFF"/>
                  </a:solidFill>
                  <a:latin typeface="Arial" panose="020B0604020202020204" pitchFamily="34" charset="0"/>
                  <a:cs typeface="Arial" panose="020B0604020202020204" pitchFamily="34" charset="0"/>
                </a:rPr>
                <a:t>Обострение</a:t>
              </a:r>
              <a:endParaRPr kumimoji="0" lang="en-IN"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7" name="TextBox 46">
              <a:extLst>
                <a:ext uri="{FF2B5EF4-FFF2-40B4-BE49-F238E27FC236}">
                  <a16:creationId xmlns:a16="http://schemas.microsoft.com/office/drawing/2014/main" xmlns="" id="{58F33027-8BBF-495A-AA51-0EE5EE882A78}"/>
                </a:ext>
              </a:extLst>
            </p:cNvPr>
            <p:cNvSpPr txBox="1"/>
            <p:nvPr/>
          </p:nvSpPr>
          <p:spPr>
            <a:xfrm>
              <a:off x="-3248438" y="1698149"/>
              <a:ext cx="100105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Обострение</a:t>
              </a:r>
              <a:endParaRPr kumimoji="0" lang="en-IN"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8" name="TextBox 47">
              <a:extLst>
                <a:ext uri="{FF2B5EF4-FFF2-40B4-BE49-F238E27FC236}">
                  <a16:creationId xmlns:a16="http://schemas.microsoft.com/office/drawing/2014/main" xmlns="" id="{E37857CF-BA62-496C-A4DD-4E091105783A}"/>
                </a:ext>
              </a:extLst>
            </p:cNvPr>
            <p:cNvSpPr txBox="1"/>
            <p:nvPr/>
          </p:nvSpPr>
          <p:spPr>
            <a:xfrm>
              <a:off x="-4490647" y="1698149"/>
              <a:ext cx="130235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srgbClr val="9DB0AC">
                      <a:lumMod val="10000"/>
                    </a:srgbClr>
                  </a:solidFill>
                  <a:effectLst/>
                  <a:uLnTx/>
                  <a:uFillTx/>
                  <a:latin typeface="Arial" panose="020B0604020202020204" pitchFamily="34" charset="0"/>
                  <a:ea typeface="+mn-ea"/>
                  <a:cs typeface="Arial" panose="020B0604020202020204" pitchFamily="34" charset="0"/>
                </a:rPr>
                <a:t>Снижение активности заболевания</a:t>
              </a:r>
              <a:endParaRPr kumimoji="0" lang="en-IN" sz="1000" b="1" i="0" u="none" strike="noStrike" kern="1200" cap="none" spc="0" normalizeH="0" baseline="0" noProof="0" dirty="0">
                <a:ln>
                  <a:noFill/>
                </a:ln>
                <a:solidFill>
                  <a:srgbClr val="9DB0AC">
                    <a:lumMod val="10000"/>
                  </a:srgbClr>
                </a:solidFill>
                <a:effectLst/>
                <a:uLnTx/>
                <a:uFillTx/>
                <a:latin typeface="Arial" panose="020B0604020202020204" pitchFamily="34" charset="0"/>
                <a:ea typeface="+mn-ea"/>
                <a:cs typeface="Arial" panose="020B0604020202020204" pitchFamily="34" charset="0"/>
              </a:endParaRPr>
            </a:p>
          </p:txBody>
        </p:sp>
        <p:sp>
          <p:nvSpPr>
            <p:cNvPr id="49" name="TextBox 48">
              <a:extLst>
                <a:ext uri="{FF2B5EF4-FFF2-40B4-BE49-F238E27FC236}">
                  <a16:creationId xmlns:a16="http://schemas.microsoft.com/office/drawing/2014/main" xmlns="" id="{8DF92103-0C5B-4AA5-94DB-C23AFEB7A38A}"/>
                </a:ext>
              </a:extLst>
            </p:cNvPr>
            <p:cNvSpPr txBox="1"/>
            <p:nvPr/>
          </p:nvSpPr>
          <p:spPr>
            <a:xfrm>
              <a:off x="-6706595" y="1698149"/>
              <a:ext cx="130235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srgbClr val="9DB0AC">
                      <a:lumMod val="10000"/>
                    </a:srgbClr>
                  </a:solidFill>
                  <a:effectLst/>
                  <a:uLnTx/>
                  <a:uFillTx/>
                  <a:latin typeface="Arial" panose="020B0604020202020204" pitchFamily="34" charset="0"/>
                  <a:ea typeface="+mn-ea"/>
                  <a:cs typeface="Arial" panose="020B0604020202020204" pitchFamily="34" charset="0"/>
                </a:rPr>
                <a:t>Снижение активности заболевания</a:t>
              </a:r>
              <a:endParaRPr kumimoji="0" lang="en-IN" sz="1000" b="1" i="0" u="none" strike="noStrike" kern="1200" cap="none" spc="0" normalizeH="0" baseline="0" noProof="0" dirty="0">
                <a:ln>
                  <a:noFill/>
                </a:ln>
                <a:solidFill>
                  <a:srgbClr val="9DB0AC">
                    <a:lumMod val="10000"/>
                  </a:srgbClr>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5067418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599646-E823-435A-BFDF-D35E86C51605}"/>
              </a:ext>
            </a:extLst>
          </p:cNvPr>
          <p:cNvSpPr txBox="1">
            <a:spLocks/>
          </p:cNvSpPr>
          <p:nvPr/>
        </p:nvSpPr>
        <p:spPr>
          <a:xfrm>
            <a:off x="0" y="-8823"/>
            <a:ext cx="10476689" cy="981075"/>
          </a:xfrm>
          <a:prstGeom prst="rect">
            <a:avLst/>
          </a:prstGeom>
        </p:spPr>
        <p:txBody>
          <a:bodyPr vert="horz" lIns="91440" tIns="45720" rIns="91440" bIns="45720" rtlCol="0" anchor="ctr">
            <a:noAutofit/>
          </a:bodyPr>
          <a:lstStyle>
            <a:defPPr>
              <a:defRPr lang="en-US"/>
            </a:defPPr>
            <a:lvl1pPr algn="ctr">
              <a:spcBef>
                <a:spcPct val="0"/>
              </a:spcBef>
              <a:buNone/>
              <a:defRPr sz="2800" b="1" i="0">
                <a:solidFill>
                  <a:srgbClr val="5E2D5F"/>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ru" dirty="0"/>
              <a:t>Течение СКВ часто волнообразное с периодами обострения заболевания и снижением его активности</a:t>
            </a:r>
            <a:endParaRPr lang="en-US" dirty="0"/>
          </a:p>
        </p:txBody>
      </p:sp>
      <p:sp>
        <p:nvSpPr>
          <p:cNvPr id="3" name="Text Placeholder 16">
            <a:extLst>
              <a:ext uri="{FF2B5EF4-FFF2-40B4-BE49-F238E27FC236}">
                <a16:creationId xmlns:a16="http://schemas.microsoft.com/office/drawing/2014/main" xmlns="" id="{469FE50C-C49F-40D5-B9F8-5C20DD6A5726}"/>
              </a:ext>
            </a:extLst>
          </p:cNvPr>
          <p:cNvSpPr txBox="1">
            <a:spLocks/>
          </p:cNvSpPr>
          <p:nvPr/>
        </p:nvSpPr>
        <p:spPr>
          <a:xfrm>
            <a:off x="0" y="6104936"/>
            <a:ext cx="11948160" cy="728987"/>
          </a:xfrm>
          <a:prstGeom prst="rect">
            <a:avLst/>
          </a:prstGeom>
        </p:spPr>
        <p:txBody>
          <a:bodyPr rtlCol="0">
            <a:normAutofit fontScale="5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ru" dirty="0"/>
              <a:t>СКВ = системная красная волчанка.</a:t>
            </a:r>
            <a:endParaRPr lang="en-GB" dirty="0"/>
          </a:p>
          <a:p>
            <a:pPr marL="0" indent="0">
              <a:buNone/>
            </a:pPr>
            <a:r>
              <a:rPr lang="ru" dirty="0"/>
              <a:t>1. Lateef A, Petri M. </a:t>
            </a:r>
            <a:r>
              <a:rPr lang="ru" i="1" dirty="0"/>
              <a:t>Arthritis Res Ther. </a:t>
            </a:r>
            <a:r>
              <a:rPr lang="ru" dirty="0"/>
              <a:t>2012;14(suppl 4):S4. 2. Herbst R et al. Int J Rheum Dis. 2012;15(5):433-444. 3. Ceccarelli F et al. Autoimmun Rev. 2015;14(7):601-608. 4. Centers for Disease Control and Prevention. https://www.cdc.gov/lupus/facts/detailed.html. Accessed November 12, 2020. 5. Smith PP, Gordon C. Autoimmun Rev. 2010;10(1):43-45. 6. Gordon C et al. Rheumatology (Oxford). 2018;57(1):e1-e45; 7. Buyon JP, Cohen P, Merrill JT, et al.. </a:t>
            </a:r>
            <a:r>
              <a:rPr lang="ru" i="1" dirty="0"/>
              <a:t>Lupus Science &amp; Medicine</a:t>
            </a:r>
            <a:r>
              <a:rPr lang="ru" dirty="0"/>
              <a:t>. 2015;2:e000087. </a:t>
            </a:r>
            <a:r>
              <a:rPr lang="ru-RU" sz="1800" dirty="0"/>
              <a:t>Из личного архива автора Носовой Е.Г., Курганская областная клиническая </a:t>
            </a:r>
            <a:r>
              <a:rPr lang="ru-RU" sz="1800" dirty="0" err="1"/>
              <a:t>больница,г</a:t>
            </a:r>
            <a:r>
              <a:rPr lang="ru-RU" sz="1800" dirty="0"/>
              <a:t>. Курган, 2023г  </a:t>
            </a:r>
            <a:endParaRPr lang="en-GB" dirty="0"/>
          </a:p>
        </p:txBody>
      </p:sp>
      <p:sp>
        <p:nvSpPr>
          <p:cNvPr id="4" name="Rectangle 3">
            <a:extLst>
              <a:ext uri="{FF2B5EF4-FFF2-40B4-BE49-F238E27FC236}">
                <a16:creationId xmlns:a16="http://schemas.microsoft.com/office/drawing/2014/main" xmlns="" id="{FF6867F1-028E-4DE0-8D67-8F94A6A240EE}"/>
              </a:ext>
            </a:extLst>
          </p:cNvPr>
          <p:cNvSpPr/>
          <p:nvPr/>
        </p:nvSpPr>
        <p:spPr>
          <a:xfrm>
            <a:off x="6830291" y="5165820"/>
            <a:ext cx="4663440" cy="365760"/>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400" b="0" i="0" u="none" strike="noStrike" kern="1200" cap="none" spc="0" normalizeH="0" baseline="0" noProof="0">
                <a:ln>
                  <a:noFill/>
                </a:ln>
                <a:solidFill>
                  <a:prstClr val="black"/>
                </a:solidFill>
                <a:effectLst/>
                <a:uLnTx/>
                <a:uFillTx/>
                <a:latin typeface="Calibri" panose="020F0502020204030204"/>
                <a:ea typeface="+mn-ea"/>
                <a:cs typeface="+mn-cs"/>
              </a:rPr>
              <a:t>Текущее фоновое воспаление</a:t>
            </a:r>
          </a:p>
        </p:txBody>
      </p:sp>
      <p:sp>
        <p:nvSpPr>
          <p:cNvPr id="5" name="Content Placeholder 2">
            <a:extLst>
              <a:ext uri="{FF2B5EF4-FFF2-40B4-BE49-F238E27FC236}">
                <a16:creationId xmlns:a16="http://schemas.microsoft.com/office/drawing/2014/main" xmlns="" id="{C66721FC-0E98-4DB4-B70C-A62D8251E58E}"/>
              </a:ext>
            </a:extLst>
          </p:cNvPr>
          <p:cNvSpPr txBox="1">
            <a:spLocks/>
          </p:cNvSpPr>
          <p:nvPr/>
        </p:nvSpPr>
        <p:spPr>
          <a:xfrm>
            <a:off x="1246975" y="1449627"/>
            <a:ext cx="4290543" cy="4495218"/>
          </a:xfrm>
          <a:prstGeom prst="rect">
            <a:avLst/>
          </a:prstGeom>
        </p:spPr>
        <p:txBody>
          <a:bodyPr rtlCol="0">
            <a:noAutofit/>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4472C4"/>
              </a:buClr>
              <a:buSzTx/>
              <a:buFont typeface="Arial" panose="020B0604020202020204" pitchFamily="34" charset="0"/>
              <a:buNone/>
              <a:tabLst/>
              <a:defRPr/>
            </a:pPr>
            <a:r>
              <a:rPr kumimoji="0" lang="ru" sz="1800" b="0" i="0" u="none" strike="noStrike" kern="1200" cap="none" spc="0" normalizeH="0" baseline="0" noProof="0" dirty="0">
                <a:ln>
                  <a:noFill/>
                </a:ln>
                <a:solidFill>
                  <a:prstClr val="black"/>
                </a:solidFill>
                <a:effectLst/>
                <a:uLnTx/>
                <a:uFillTx/>
                <a:latin typeface="Calibri" panose="020F0502020204030204"/>
                <a:ea typeface="+mn-ea"/>
                <a:cs typeface="+mn-cs"/>
              </a:rPr>
              <a:t>При СКВ часто периоды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ru" sz="1800" b="0" i="0" u="none" strike="noStrike" kern="1200" cap="none" spc="0" normalizeH="0" baseline="0" noProof="0" dirty="0">
                <a:ln>
                  <a:noFill/>
                </a:ln>
                <a:solidFill>
                  <a:prstClr val="black"/>
                </a:solidFill>
                <a:effectLst/>
                <a:uLnTx/>
                <a:uFillTx/>
                <a:latin typeface="Calibri" panose="020F0502020204030204"/>
                <a:ea typeface="+mn-ea"/>
                <a:cs typeface="+mn-cs"/>
              </a:rPr>
              <a:t>обострения заболевания сменяются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ru" sz="1800" b="0" i="0" u="none" strike="noStrike" kern="1200" cap="none" spc="0" normalizeH="0" baseline="0" noProof="0" dirty="0">
                <a:ln>
                  <a:noFill/>
                </a:ln>
                <a:solidFill>
                  <a:prstClr val="black"/>
                </a:solidFill>
                <a:effectLst/>
                <a:uLnTx/>
                <a:uFillTx/>
                <a:latin typeface="Calibri" panose="020F0502020204030204"/>
                <a:ea typeface="+mn-ea"/>
                <a:cs typeface="+mn-cs"/>
              </a:rPr>
              <a:t>периодами снижения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ru" sz="1800" b="0" i="0" u="none" strike="noStrike" kern="1200" cap="none" spc="0" normalizeH="0" baseline="0" noProof="0" dirty="0">
                <a:ln>
                  <a:noFill/>
                </a:ln>
                <a:solidFill>
                  <a:prstClr val="black"/>
                </a:solidFill>
                <a:effectLst/>
                <a:uLnTx/>
                <a:uFillTx/>
                <a:latin typeface="Calibri" panose="020F0502020204030204"/>
                <a:ea typeface="+mn-ea"/>
                <a:cs typeface="+mn-cs"/>
              </a:rPr>
              <a:t>его активности</a:t>
            </a:r>
            <a:r>
              <a:rPr kumimoji="0" lang="ru" sz="1800" b="0" i="0" u="none" strike="noStrike" kern="1200" cap="none" spc="0" normalizeH="0" baseline="30000" noProof="0" dirty="0">
                <a:ln>
                  <a:noFill/>
                </a:ln>
                <a:solidFill>
                  <a:prstClr val="black"/>
                </a:solidFill>
                <a:effectLst/>
                <a:uLnTx/>
                <a:uFillTx/>
                <a:latin typeface="Calibri" panose="020F0502020204030204"/>
                <a:ea typeface="+mn-ea"/>
                <a:cs typeface="+mn-cs"/>
              </a:rPr>
              <a:t>1-5</a:t>
            </a:r>
          </a:p>
          <a:p>
            <a:pPr marL="0" marR="0" lvl="0" indent="0" algn="l" defTabSz="914400" rtl="0" eaLnBrk="1" fontAlgn="auto" latinLnBrk="0" hangingPunct="1">
              <a:lnSpc>
                <a:spcPct val="90000"/>
              </a:lnSpc>
              <a:spcBef>
                <a:spcPts val="1200"/>
              </a:spcBef>
              <a:spcAft>
                <a:spcPts val="0"/>
              </a:spcAft>
              <a:buClr>
                <a:srgbClr val="4472C4"/>
              </a:buClr>
              <a:buSzTx/>
              <a:buFont typeface="Arial" panose="020B0604020202020204" pitchFamily="34" charset="0"/>
              <a:buNone/>
              <a:tabLst/>
              <a:defRPr/>
            </a:pPr>
            <a:endPar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200"/>
              </a:spcBef>
              <a:spcAft>
                <a:spcPts val="0"/>
              </a:spcAft>
              <a:buClr>
                <a:srgbClr val="4472C4"/>
              </a:buClr>
              <a:buSzTx/>
              <a:buFont typeface="Arial" panose="020B0604020202020204" pitchFamily="34" charset="0"/>
              <a:buNone/>
              <a:tabLst/>
              <a:defRPr/>
            </a:pPr>
            <a:r>
              <a:rPr kumimoji="0" lang="ru" sz="1800" b="0" i="0" u="none" strike="noStrike" kern="1200" cap="none" spc="0" normalizeH="0" baseline="0" noProof="0" dirty="0">
                <a:ln>
                  <a:noFill/>
                </a:ln>
                <a:solidFill>
                  <a:prstClr val="black"/>
                </a:solidFill>
                <a:effectLst/>
                <a:uLnTx/>
                <a:uFillTx/>
                <a:latin typeface="Calibri" panose="020F0502020204030204"/>
                <a:ea typeface="+mn-ea"/>
                <a:cs typeface="+mn-cs"/>
              </a:rPr>
              <a:t>Пульс-терапия глюкокортикостероидами часто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ru" sz="1800" b="0" i="0" u="none" strike="noStrike" kern="1200" cap="none" spc="0" normalizeH="0" baseline="0" noProof="0" dirty="0">
                <a:ln>
                  <a:noFill/>
                </a:ln>
                <a:solidFill>
                  <a:prstClr val="black"/>
                </a:solidFill>
                <a:effectLst/>
                <a:uLnTx/>
                <a:uFillTx/>
                <a:latin typeface="Calibri" panose="020F0502020204030204"/>
                <a:ea typeface="+mn-ea"/>
                <a:cs typeface="+mn-cs"/>
              </a:rPr>
              <a:t>используется для лечения обострений заболевания в дополнение к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ru" sz="1800" b="0" i="0" u="none" strike="noStrike" kern="1200" cap="none" spc="0" normalizeH="0" baseline="0" noProof="0" dirty="0">
                <a:ln>
                  <a:noFill/>
                </a:ln>
                <a:solidFill>
                  <a:prstClr val="black"/>
                </a:solidFill>
                <a:effectLst/>
                <a:uLnTx/>
                <a:uFillTx/>
                <a:latin typeface="Calibri" panose="020F0502020204030204"/>
                <a:ea typeface="+mn-ea"/>
                <a:cs typeface="+mn-cs"/>
              </a:rPr>
              <a:t>стандартной ежедневной терапии</a:t>
            </a:r>
            <a:r>
              <a:rPr kumimoji="0" lang="ru" sz="1800" b="0" i="0" u="none" strike="noStrike" kern="1200" cap="none" spc="0" normalizeH="0" baseline="30000" noProof="0" dirty="0">
                <a:ln>
                  <a:noFill/>
                </a:ln>
                <a:solidFill>
                  <a:prstClr val="black"/>
                </a:solidFill>
                <a:effectLst/>
                <a:uLnTx/>
                <a:uFillTx/>
                <a:latin typeface="Calibri" panose="020F0502020204030204"/>
                <a:ea typeface="+mn-ea"/>
                <a:cs typeface="+mn-cs"/>
              </a:rPr>
              <a:t>6</a:t>
            </a:r>
            <a:r>
              <a:rPr kumimoji="0" lang="ru"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1200"/>
              </a:spcBef>
              <a:spcAft>
                <a:spcPts val="0"/>
              </a:spcAft>
              <a:buClr>
                <a:srgbClr val="4472C4"/>
              </a:buClr>
              <a:buSzTx/>
              <a:buFont typeface="Arial" panose="020B0604020202020204" pitchFamily="34" charset="0"/>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200"/>
              </a:spcBef>
              <a:spcAft>
                <a:spcPts val="0"/>
              </a:spcAft>
              <a:buClr>
                <a:srgbClr val="4472C4"/>
              </a:buClr>
              <a:buSzTx/>
              <a:buFont typeface="Arial" panose="020B0604020202020204" pitchFamily="34" charset="0"/>
              <a:buNone/>
              <a:tabLst/>
              <a:defRPr/>
            </a:pPr>
            <a:r>
              <a:rPr kumimoji="0" lang="ru" sz="1800" b="0" i="0" u="none" strike="noStrike" kern="1200" cap="none" spc="0" normalizeH="0" baseline="0" noProof="0" dirty="0">
                <a:ln>
                  <a:noFill/>
                </a:ln>
                <a:solidFill>
                  <a:prstClr val="black"/>
                </a:solidFill>
                <a:effectLst/>
                <a:uLnTx/>
                <a:uFillTx/>
                <a:latin typeface="Calibri" panose="020F0502020204030204"/>
                <a:ea typeface="+mn-ea"/>
                <a:cs typeface="+mn-cs"/>
              </a:rPr>
              <a:t>На момент первичной постановки диагноза у пациентов уже могут быть необратимые воспалительные изменения и повреждения органов.</a:t>
            </a:r>
            <a:r>
              <a:rPr kumimoji="0" lang="ru" sz="1800" b="0" i="0" u="none" strike="noStrike" kern="1200" cap="none" spc="0" normalizeH="0" baseline="30000" noProof="0" dirty="0">
                <a:ln>
                  <a:noFill/>
                </a:ln>
                <a:solidFill>
                  <a:prstClr val="black"/>
                </a:solidFill>
                <a:effectLst/>
                <a:uLnTx/>
                <a:uFillTx/>
                <a:latin typeface="Calibri" panose="020F0502020204030204"/>
                <a:ea typeface="+mn-ea"/>
                <a:cs typeface="+mn-cs"/>
              </a:rPr>
              <a:t>7</a:t>
            </a:r>
          </a:p>
        </p:txBody>
      </p:sp>
      <p:grpSp>
        <p:nvGrpSpPr>
          <p:cNvPr id="6" name="Group 5">
            <a:extLst>
              <a:ext uri="{FF2B5EF4-FFF2-40B4-BE49-F238E27FC236}">
                <a16:creationId xmlns:a16="http://schemas.microsoft.com/office/drawing/2014/main" xmlns="" id="{2BB3E1DF-A6C6-4DE9-B820-2DDF915A9DFF}"/>
              </a:ext>
            </a:extLst>
          </p:cNvPr>
          <p:cNvGrpSpPr/>
          <p:nvPr/>
        </p:nvGrpSpPr>
        <p:grpSpPr>
          <a:xfrm>
            <a:off x="453703" y="2931083"/>
            <a:ext cx="731520" cy="731520"/>
            <a:chOff x="457200" y="3573859"/>
            <a:chExt cx="731520" cy="731520"/>
          </a:xfrm>
        </p:grpSpPr>
        <p:grpSp>
          <p:nvGrpSpPr>
            <p:cNvPr id="7" name="Group 6">
              <a:extLst>
                <a:ext uri="{FF2B5EF4-FFF2-40B4-BE49-F238E27FC236}">
                  <a16:creationId xmlns:a16="http://schemas.microsoft.com/office/drawing/2014/main" xmlns="" id="{9B82A9A6-8E05-4B9B-AD68-DBFA64AB9891}"/>
                </a:ext>
              </a:extLst>
            </p:cNvPr>
            <p:cNvGrpSpPr/>
            <p:nvPr/>
          </p:nvGrpSpPr>
          <p:grpSpPr>
            <a:xfrm>
              <a:off x="457200" y="3573859"/>
              <a:ext cx="731520" cy="731520"/>
              <a:chOff x="335114" y="1850806"/>
              <a:chExt cx="731520" cy="731520"/>
            </a:xfrm>
          </p:grpSpPr>
          <p:sp>
            <p:nvSpPr>
              <p:cNvPr id="11" name="Oval 10">
                <a:extLst>
                  <a:ext uri="{FF2B5EF4-FFF2-40B4-BE49-F238E27FC236}">
                    <a16:creationId xmlns:a16="http://schemas.microsoft.com/office/drawing/2014/main" xmlns="" id="{2F9757BC-3622-45B1-963F-39F0FB27D786}"/>
                  </a:ext>
                </a:extLst>
              </p:cNvPr>
              <p:cNvSpPr/>
              <p:nvPr/>
            </p:nvSpPr>
            <p:spPr>
              <a:xfrm rot="16200000">
                <a:off x="335114" y="1850806"/>
                <a:ext cx="731520" cy="7315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xmlns="" id="{AC3E9BA7-4804-4344-A068-EA2109FC7475}"/>
                  </a:ext>
                </a:extLst>
              </p:cNvPr>
              <p:cNvSpPr/>
              <p:nvPr/>
            </p:nvSpPr>
            <p:spPr>
              <a:xfrm rot="16200000">
                <a:off x="380834" y="1896667"/>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xmlns="" id="{11727713-DDEA-465C-9F3C-2802FB70894F}"/>
                </a:ext>
              </a:extLst>
            </p:cNvPr>
            <p:cNvGrpSpPr/>
            <p:nvPr/>
          </p:nvGrpSpPr>
          <p:grpSpPr>
            <a:xfrm>
              <a:off x="502920" y="3665299"/>
              <a:ext cx="640080" cy="548640"/>
              <a:chOff x="10223407" y="1629538"/>
              <a:chExt cx="630659" cy="572506"/>
            </a:xfrm>
          </p:grpSpPr>
          <p:pic>
            <p:nvPicPr>
              <p:cNvPr id="9" name="Graphic 8" descr="Medicine">
                <a:extLst>
                  <a:ext uri="{FF2B5EF4-FFF2-40B4-BE49-F238E27FC236}">
                    <a16:creationId xmlns:a16="http://schemas.microsoft.com/office/drawing/2014/main" xmlns="" id="{E9E3091C-5DD8-42B6-88D0-FFCB2306D65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223407" y="1629538"/>
                <a:ext cx="630659" cy="572506"/>
              </a:xfrm>
              <a:prstGeom prst="rect">
                <a:avLst/>
              </a:prstGeom>
            </p:spPr>
          </p:pic>
          <p:sp>
            <p:nvSpPr>
              <p:cNvPr id="10" name="TextBox 9">
                <a:extLst>
                  <a:ext uri="{FF2B5EF4-FFF2-40B4-BE49-F238E27FC236}">
                    <a16:creationId xmlns:a16="http://schemas.microsoft.com/office/drawing/2014/main" xmlns="" id="{08B484AF-D53E-4D06-918E-6BAA0F449A31}"/>
                  </a:ext>
                </a:extLst>
              </p:cNvPr>
              <p:cNvSpPr txBox="1"/>
              <p:nvPr/>
            </p:nvSpPr>
            <p:spPr>
              <a:xfrm>
                <a:off x="10410308" y="1829236"/>
                <a:ext cx="434322" cy="1926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 sz="600" b="0" i="0" u="none" strike="noStrike" kern="1200" cap="none" spc="0" normalizeH="0" baseline="0" noProof="0" dirty="0">
                    <a:ln>
                      <a:noFill/>
                    </a:ln>
                    <a:solidFill>
                      <a:prstClr val="white"/>
                    </a:solidFill>
                    <a:effectLst/>
                    <a:uLnTx/>
                    <a:uFillTx/>
                    <a:latin typeface="Calibri" panose="020F0502020204030204"/>
                    <a:ea typeface="+mn-ea"/>
                    <a:cs typeface="+mn-cs"/>
                  </a:rPr>
                  <a:t>Кортикостероиды</a:t>
                </a: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3" name="Group 12">
            <a:extLst>
              <a:ext uri="{FF2B5EF4-FFF2-40B4-BE49-F238E27FC236}">
                <a16:creationId xmlns:a16="http://schemas.microsoft.com/office/drawing/2014/main" xmlns="" id="{07A738B6-6AEE-4C7E-875F-43ED7A4C5E1D}"/>
              </a:ext>
            </a:extLst>
          </p:cNvPr>
          <p:cNvGrpSpPr/>
          <p:nvPr/>
        </p:nvGrpSpPr>
        <p:grpSpPr>
          <a:xfrm>
            <a:off x="453703" y="4241073"/>
            <a:ext cx="731520" cy="731520"/>
            <a:chOff x="552204" y="4431085"/>
            <a:chExt cx="731520" cy="731520"/>
          </a:xfrm>
        </p:grpSpPr>
        <p:sp>
          <p:nvSpPr>
            <p:cNvPr id="14" name="Flowchart: Connector 13">
              <a:extLst>
                <a:ext uri="{FF2B5EF4-FFF2-40B4-BE49-F238E27FC236}">
                  <a16:creationId xmlns:a16="http://schemas.microsoft.com/office/drawing/2014/main" xmlns="" id="{A9804D02-6DE1-4253-8F8C-ED9B5F19FD35}"/>
                </a:ext>
              </a:extLst>
            </p:cNvPr>
            <p:cNvSpPr>
              <a:spLocks noChangeAspect="1"/>
            </p:cNvSpPr>
            <p:nvPr/>
          </p:nvSpPr>
          <p:spPr>
            <a:xfrm>
              <a:off x="552204" y="4431085"/>
              <a:ext cx="731520" cy="731520"/>
            </a:xfrm>
            <a:prstGeom prst="flowChartConnector">
              <a:avLst/>
            </a:prstGeom>
            <a:solidFill>
              <a:schemeClr val="bg1"/>
            </a:solid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Graphic 14" descr="Daily calendar">
              <a:extLst>
                <a:ext uri="{FF2B5EF4-FFF2-40B4-BE49-F238E27FC236}">
                  <a16:creationId xmlns:a16="http://schemas.microsoft.com/office/drawing/2014/main" xmlns="" id="{4FB7724F-9874-47DF-B758-8572BDA378B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97924" y="4476805"/>
              <a:ext cx="640080" cy="640080"/>
            </a:xfrm>
            <a:prstGeom prst="rect">
              <a:avLst/>
            </a:prstGeom>
          </p:spPr>
        </p:pic>
      </p:grpSp>
      <p:grpSp>
        <p:nvGrpSpPr>
          <p:cNvPr id="16" name="Group 15">
            <a:extLst>
              <a:ext uri="{FF2B5EF4-FFF2-40B4-BE49-F238E27FC236}">
                <a16:creationId xmlns:a16="http://schemas.microsoft.com/office/drawing/2014/main" xmlns="" id="{4F0EFD16-38C6-4829-BED5-85FDA8B79288}"/>
              </a:ext>
            </a:extLst>
          </p:cNvPr>
          <p:cNvGrpSpPr/>
          <p:nvPr/>
        </p:nvGrpSpPr>
        <p:grpSpPr>
          <a:xfrm>
            <a:off x="453703" y="1575669"/>
            <a:ext cx="731520" cy="731520"/>
            <a:chOff x="466535" y="1443298"/>
            <a:chExt cx="731520" cy="731520"/>
          </a:xfrm>
        </p:grpSpPr>
        <p:sp>
          <p:nvSpPr>
            <p:cNvPr id="17" name="Flowchart: Connector 16">
              <a:extLst>
                <a:ext uri="{FF2B5EF4-FFF2-40B4-BE49-F238E27FC236}">
                  <a16:creationId xmlns:a16="http://schemas.microsoft.com/office/drawing/2014/main" xmlns="" id="{F066D289-9CCD-493D-A5AC-175078217602}"/>
                </a:ext>
              </a:extLst>
            </p:cNvPr>
            <p:cNvSpPr>
              <a:spLocks noChangeAspect="1"/>
            </p:cNvSpPr>
            <p:nvPr/>
          </p:nvSpPr>
          <p:spPr>
            <a:xfrm>
              <a:off x="466535" y="1443298"/>
              <a:ext cx="731520" cy="731520"/>
            </a:xfrm>
            <a:prstGeom prst="flowChartConnector">
              <a:avLst/>
            </a:prstGeom>
            <a:solidFill>
              <a:schemeClr val="bg1"/>
            </a:solid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8" name="Graphic 17" descr="Periodic Graph">
              <a:extLst>
                <a:ext uri="{FF2B5EF4-FFF2-40B4-BE49-F238E27FC236}">
                  <a16:creationId xmlns:a16="http://schemas.microsoft.com/office/drawing/2014/main" xmlns="" id="{706A31FD-6548-41F0-BA73-545209548431}"/>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557975" y="1534738"/>
              <a:ext cx="548640" cy="548640"/>
            </a:xfrm>
            <a:prstGeom prst="rect">
              <a:avLst/>
            </a:prstGeom>
          </p:spPr>
        </p:pic>
      </p:grpSp>
      <p:sp>
        <p:nvSpPr>
          <p:cNvPr id="19" name="TextBox 18">
            <a:extLst>
              <a:ext uri="{FF2B5EF4-FFF2-40B4-BE49-F238E27FC236}">
                <a16:creationId xmlns:a16="http://schemas.microsoft.com/office/drawing/2014/main" xmlns="" id="{FC3D0309-AD9B-49CF-8D03-F819AE778DC6}"/>
              </a:ext>
            </a:extLst>
          </p:cNvPr>
          <p:cNvSpPr txBox="1"/>
          <p:nvPr/>
        </p:nvSpPr>
        <p:spPr>
          <a:xfrm>
            <a:off x="9938479" y="5653195"/>
            <a:ext cx="2253521" cy="400110"/>
          </a:xfrm>
          <a:prstGeom prst="rect">
            <a:avLst/>
          </a:prstGeom>
          <a:solidFill>
            <a:srgbClr val="9DB0A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4472C4"/>
              </a:buClr>
              <a:buSzTx/>
              <a:buFontTx/>
              <a:buNone/>
              <a:tabLst/>
              <a:defRPr/>
            </a:pPr>
            <a:r>
              <a:rPr kumimoji="0" lang="ru" sz="1000" b="0" i="0" u="none" strike="noStrike" kern="1200" cap="none" spc="0" normalizeH="0" baseline="0" noProof="0" dirty="0">
                <a:ln>
                  <a:noFill/>
                </a:ln>
                <a:solidFill>
                  <a:prstClr val="white"/>
                </a:solidFill>
                <a:effectLst/>
                <a:uLnTx/>
                <a:uFillTx/>
                <a:latin typeface="Calibri" panose="020F0502020204030204"/>
                <a:ea typeface="+mn-ea"/>
                <a:cs typeface="+mn-cs"/>
              </a:rPr>
              <a:t>Рисунок представлен только </a:t>
            </a: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
            </a:r>
            <a:b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ru" sz="1000" b="0" i="0" u="none" strike="noStrike" kern="1200" cap="none" spc="0" normalizeH="0" baseline="0" noProof="0" dirty="0">
                <a:ln>
                  <a:noFill/>
                </a:ln>
                <a:solidFill>
                  <a:prstClr val="white"/>
                </a:solidFill>
                <a:effectLst/>
                <a:uLnTx/>
                <a:uFillTx/>
                <a:latin typeface="Calibri" panose="020F0502020204030204"/>
                <a:ea typeface="+mn-ea"/>
                <a:cs typeface="+mn-cs"/>
              </a:rPr>
              <a:t>с пояснительной целью</a:t>
            </a:r>
          </a:p>
        </p:txBody>
      </p:sp>
      <p:graphicFrame>
        <p:nvGraphicFramePr>
          <p:cNvPr id="20" name="Chart 19">
            <a:extLst>
              <a:ext uri="{FF2B5EF4-FFF2-40B4-BE49-F238E27FC236}">
                <a16:creationId xmlns:a16="http://schemas.microsoft.com/office/drawing/2014/main" xmlns="" id="{8F32598F-8EF3-4D9C-916A-48D59FC51994}"/>
              </a:ext>
            </a:extLst>
          </p:cNvPr>
          <p:cNvGraphicFramePr>
            <a:graphicFrameLocks/>
          </p:cNvGraphicFramePr>
          <p:nvPr/>
        </p:nvGraphicFramePr>
        <p:xfrm>
          <a:off x="6244441" y="1570511"/>
          <a:ext cx="5486400" cy="3657600"/>
        </p:xfrm>
        <a:graphic>
          <a:graphicData uri="http://schemas.openxmlformats.org/drawingml/2006/chart">
            <c:chart xmlns:c="http://schemas.openxmlformats.org/drawingml/2006/chart" xmlns:r="http://schemas.openxmlformats.org/officeDocument/2006/relationships" r:id="rId8"/>
          </a:graphicData>
        </a:graphic>
      </p:graphicFrame>
      <p:sp>
        <p:nvSpPr>
          <p:cNvPr id="21" name="TextBox 1">
            <a:extLst>
              <a:ext uri="{FF2B5EF4-FFF2-40B4-BE49-F238E27FC236}">
                <a16:creationId xmlns:a16="http://schemas.microsoft.com/office/drawing/2014/main" xmlns="" id="{1418ED44-3BCB-4575-A415-90EAED83DE1B}"/>
              </a:ext>
            </a:extLst>
          </p:cNvPr>
          <p:cNvSpPr txBox="1"/>
          <p:nvPr/>
        </p:nvSpPr>
        <p:spPr>
          <a:xfrm>
            <a:off x="8191153" y="4356000"/>
            <a:ext cx="1972178" cy="46166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4472C4"/>
              </a:buClr>
              <a:buSzTx/>
              <a:buFontTx/>
              <a:buNone/>
              <a:tabLst/>
              <a:defRPr/>
            </a:pPr>
            <a:r>
              <a:rPr kumimoji="0" lang="ru" sz="1200" b="1" i="0" u="none" strike="noStrike" kern="1200" cap="none" spc="0" normalizeH="0" baseline="0" noProof="0" dirty="0">
                <a:ln>
                  <a:noFill/>
                </a:ln>
                <a:solidFill>
                  <a:prstClr val="black"/>
                </a:solidFill>
                <a:effectLst/>
                <a:uLnTx/>
                <a:uFillTx/>
                <a:latin typeface="Calibri" panose="020F0502020204030204"/>
                <a:ea typeface="+mn-ea"/>
                <a:cs typeface="+mn-cs"/>
              </a:rPr>
              <a:t>Нарастающее</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ru" sz="1200" b="1" i="0" u="none" strike="noStrike" kern="1200" cap="none" spc="0" normalizeH="0" baseline="0" noProof="0" dirty="0">
                <a:ln>
                  <a:noFill/>
                </a:ln>
                <a:solidFill>
                  <a:prstClr val="black"/>
                </a:solidFill>
                <a:effectLst/>
                <a:uLnTx/>
                <a:uFillTx/>
                <a:latin typeface="Calibri" panose="020F0502020204030204"/>
                <a:ea typeface="+mn-ea"/>
                <a:cs typeface="+mn-cs"/>
              </a:rPr>
              <a:t>повреждение органов</a:t>
            </a:r>
          </a:p>
        </p:txBody>
      </p:sp>
      <p:sp>
        <p:nvSpPr>
          <p:cNvPr id="22" name="TextBox 1">
            <a:extLst>
              <a:ext uri="{FF2B5EF4-FFF2-40B4-BE49-F238E27FC236}">
                <a16:creationId xmlns:a16="http://schemas.microsoft.com/office/drawing/2014/main" xmlns="" id="{5E04B9FF-BA9D-4B06-9975-3A2DE569AAE0}"/>
              </a:ext>
            </a:extLst>
          </p:cNvPr>
          <p:cNvSpPr txBox="1"/>
          <p:nvPr/>
        </p:nvSpPr>
        <p:spPr>
          <a:xfrm>
            <a:off x="7907889" y="1912136"/>
            <a:ext cx="1821608" cy="430887"/>
          </a:xfrm>
          <a:prstGeom prst="rect">
            <a:avLst/>
          </a:prstGeom>
          <a:noFill/>
          <a:ln w="25400">
            <a:solidFill>
              <a:srgbClr val="00B050"/>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4472C4"/>
              </a:buClr>
              <a:buSzTx/>
              <a:buFontTx/>
              <a:buNone/>
              <a:tabLst/>
              <a:defRPr/>
            </a:pPr>
            <a:r>
              <a:rPr kumimoji="0" lang="ru" sz="1100" b="0" i="0" u="none" strike="noStrike" kern="1200" cap="none" spc="0" normalizeH="0" baseline="0" noProof="0" dirty="0">
                <a:ln>
                  <a:noFill/>
                </a:ln>
                <a:solidFill>
                  <a:prstClr val="black"/>
                </a:solidFill>
                <a:effectLst/>
                <a:uLnTx/>
                <a:uFillTx/>
                <a:latin typeface="Calibri" panose="020F0502020204030204"/>
                <a:ea typeface="+mn-ea"/>
                <a:cs typeface="+mn-cs"/>
              </a:rPr>
              <a:t>Пульс-терапия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ru-RU" sz="1100" b="0" i="0" u="none" strike="noStrike" kern="1200" cap="none" spc="0" normalizeH="0" baseline="0" noProof="0" dirty="0" err="1">
                <a:ln>
                  <a:noFill/>
                </a:ln>
                <a:solidFill>
                  <a:prstClr val="black"/>
                </a:solidFill>
                <a:effectLst/>
                <a:uLnTx/>
                <a:uFillTx/>
                <a:latin typeface="Calibri" panose="020F0502020204030204"/>
                <a:ea typeface="+mn-ea"/>
                <a:cs typeface="+mn-cs"/>
              </a:rPr>
              <a:t>глюко</a:t>
            </a:r>
            <a:r>
              <a:rPr kumimoji="0" lang="ru" sz="1100" b="0" i="0" u="none" strike="noStrike" kern="1200" cap="none" spc="0" normalizeH="0" baseline="0" noProof="0" dirty="0">
                <a:ln>
                  <a:noFill/>
                </a:ln>
                <a:solidFill>
                  <a:prstClr val="black"/>
                </a:solidFill>
                <a:effectLst/>
                <a:uLnTx/>
                <a:uFillTx/>
                <a:latin typeface="Calibri" panose="020F0502020204030204"/>
                <a:ea typeface="+mn-ea"/>
                <a:cs typeface="+mn-cs"/>
              </a:rPr>
              <a:t>кортикостероидами</a:t>
            </a:r>
          </a:p>
        </p:txBody>
      </p:sp>
      <p:sp>
        <p:nvSpPr>
          <p:cNvPr id="23" name="TextBox 1">
            <a:extLst>
              <a:ext uri="{FF2B5EF4-FFF2-40B4-BE49-F238E27FC236}">
                <a16:creationId xmlns:a16="http://schemas.microsoft.com/office/drawing/2014/main" xmlns="" id="{AB1BF294-B6E1-435F-9DBA-E2C81DD2BD6A}"/>
              </a:ext>
            </a:extLst>
          </p:cNvPr>
          <p:cNvSpPr txBox="1"/>
          <p:nvPr/>
        </p:nvSpPr>
        <p:spPr>
          <a:xfrm>
            <a:off x="10388206" y="1876302"/>
            <a:ext cx="1803787" cy="430887"/>
          </a:xfrm>
          <a:prstGeom prst="rect">
            <a:avLst/>
          </a:prstGeom>
          <a:noFill/>
          <a:ln w="25400">
            <a:solidFill>
              <a:srgbClr val="00B050"/>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4472C4"/>
              </a:buClr>
              <a:buSzTx/>
              <a:buFontTx/>
              <a:buNone/>
              <a:tabLst/>
              <a:defRPr/>
            </a:pPr>
            <a:r>
              <a:rPr kumimoji="0" lang="ru" sz="1100" b="0" i="0" u="none" strike="noStrike" kern="1200" cap="none" spc="0" normalizeH="0" baseline="0" noProof="0" dirty="0">
                <a:ln>
                  <a:noFill/>
                </a:ln>
                <a:solidFill>
                  <a:prstClr val="black"/>
                </a:solidFill>
                <a:effectLst/>
                <a:uLnTx/>
                <a:uFillTx/>
                <a:latin typeface="Calibri" panose="020F0502020204030204"/>
                <a:ea typeface="+mn-ea"/>
                <a:cs typeface="+mn-cs"/>
              </a:rPr>
              <a:t>Пульс-терапия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ru-RU" sz="1100" b="0" i="0" u="none" strike="noStrike" kern="1200" cap="none" spc="0" normalizeH="0" baseline="0" noProof="0" dirty="0" err="1">
                <a:ln>
                  <a:noFill/>
                </a:ln>
                <a:solidFill>
                  <a:prstClr val="black"/>
                </a:solidFill>
                <a:effectLst/>
                <a:uLnTx/>
                <a:uFillTx/>
                <a:latin typeface="Calibri" panose="020F0502020204030204"/>
                <a:ea typeface="+mn-ea"/>
                <a:cs typeface="+mn-cs"/>
              </a:rPr>
              <a:t>глюко</a:t>
            </a:r>
            <a:r>
              <a:rPr kumimoji="0" lang="ru" sz="1100" b="0" i="0" u="none" strike="noStrike" kern="1200" cap="none" spc="0" normalizeH="0" baseline="0" noProof="0" dirty="0">
                <a:ln>
                  <a:noFill/>
                </a:ln>
                <a:solidFill>
                  <a:prstClr val="black"/>
                </a:solidFill>
                <a:effectLst/>
                <a:uLnTx/>
                <a:uFillTx/>
                <a:latin typeface="Calibri" panose="020F0502020204030204"/>
                <a:ea typeface="+mn-ea"/>
                <a:cs typeface="+mn-cs"/>
              </a:rPr>
              <a:t>кортикостероидами</a:t>
            </a:r>
          </a:p>
        </p:txBody>
      </p:sp>
      <p:cxnSp>
        <p:nvCxnSpPr>
          <p:cNvPr id="24" name="Straight Connector 23">
            <a:extLst>
              <a:ext uri="{FF2B5EF4-FFF2-40B4-BE49-F238E27FC236}">
                <a16:creationId xmlns:a16="http://schemas.microsoft.com/office/drawing/2014/main" xmlns="" id="{7F24459E-23DC-472E-A8EF-155EF355DAB1}"/>
              </a:ext>
            </a:extLst>
          </p:cNvPr>
          <p:cNvCxnSpPr>
            <a:cxnSpLocks/>
            <a:stCxn id="22" idx="1"/>
          </p:cNvCxnSpPr>
          <p:nvPr/>
        </p:nvCxnSpPr>
        <p:spPr>
          <a:xfrm flipH="1">
            <a:off x="7445831" y="2127580"/>
            <a:ext cx="462058" cy="508742"/>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860FD997-2D3E-4EC7-8F17-C85680F568B6}"/>
              </a:ext>
            </a:extLst>
          </p:cNvPr>
          <p:cNvCxnSpPr/>
          <p:nvPr/>
        </p:nvCxnSpPr>
        <p:spPr>
          <a:xfrm flipH="1">
            <a:off x="10782795" y="2410691"/>
            <a:ext cx="712519" cy="688769"/>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xmlns="" id="{66192AF0-9422-414D-B44A-90CE02E23765}"/>
              </a:ext>
            </a:extLst>
          </p:cNvPr>
          <p:cNvCxnSpPr>
            <a:cxnSpLocks/>
          </p:cNvCxnSpPr>
          <p:nvPr/>
        </p:nvCxnSpPr>
        <p:spPr>
          <a:xfrm>
            <a:off x="6602681" y="4868883"/>
            <a:ext cx="546264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4A5F0F32-3482-43E7-A7D2-189DBA85983B}"/>
              </a:ext>
            </a:extLst>
          </p:cNvPr>
          <p:cNvCxnSpPr/>
          <p:nvPr/>
        </p:nvCxnSpPr>
        <p:spPr>
          <a:xfrm flipV="1">
            <a:off x="6590806" y="1876301"/>
            <a:ext cx="0" cy="300445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141E2DEC-F76C-4FD7-A981-610A0285018B}"/>
              </a:ext>
            </a:extLst>
          </p:cNvPr>
          <p:cNvCxnSpPr/>
          <p:nvPr/>
        </p:nvCxnSpPr>
        <p:spPr>
          <a:xfrm>
            <a:off x="0" y="1234911"/>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5593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xmlns="" id="{7B61435B-D1DF-4610-A702-00843256500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50" name="think-cell Slide" r:id="rId4" imgW="499" imgH="499" progId="TCLayout.ActiveDocument.1">
                  <p:embed/>
                </p:oleObj>
              </mc:Choice>
              <mc:Fallback>
                <p:oleObj name="think-cell Slide" r:id="rId4" imgW="499" imgH="499" progId="TCLayout.ActiveDocument.1">
                  <p:embed/>
                  <p:pic>
                    <p:nvPicPr>
                      <p:cNvPr id="3" name="Object 2" hidden="1">
                        <a:extLst>
                          <a:ext uri="{FF2B5EF4-FFF2-40B4-BE49-F238E27FC236}">
                            <a16:creationId xmlns:a16="http://schemas.microsoft.com/office/drawing/2014/main" xmlns="" id="{7B61435B-D1DF-4610-A702-00843256500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4" name="Straight Connector 3">
            <a:extLst>
              <a:ext uri="{FF2B5EF4-FFF2-40B4-BE49-F238E27FC236}">
                <a16:creationId xmlns:a16="http://schemas.microsoft.com/office/drawing/2014/main" xmlns="" id="{1F5471BB-33F5-410A-BAA2-5A643CE49E77}"/>
              </a:ext>
            </a:extLst>
          </p:cNvPr>
          <p:cNvCxnSpPr/>
          <p:nvPr/>
        </p:nvCxnSpPr>
        <p:spPr>
          <a:xfrm>
            <a:off x="0" y="1234911"/>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xmlns="" id="{5AAF8D02-44D4-4B78-BEDC-9FABE7574EF7}"/>
              </a:ext>
            </a:extLst>
          </p:cNvPr>
          <p:cNvSpPr/>
          <p:nvPr/>
        </p:nvSpPr>
        <p:spPr>
          <a:xfrm>
            <a:off x="300840" y="1496068"/>
            <a:ext cx="5683147" cy="4433552"/>
          </a:xfrm>
          <a:prstGeom prst="rect">
            <a:avLst/>
          </a:prstGeom>
          <a:gradFill>
            <a:gsLst>
              <a:gs pos="100000">
                <a:srgbClr val="E5E5E5"/>
              </a:gs>
              <a:gs pos="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 name="Round Same Side Corner Rectangle 65">
            <a:extLst>
              <a:ext uri="{FF2B5EF4-FFF2-40B4-BE49-F238E27FC236}">
                <a16:creationId xmlns:a16="http://schemas.microsoft.com/office/drawing/2014/main" xmlns="" id="{87E77F8F-58A8-4896-874D-9A3CE34A8021}"/>
              </a:ext>
            </a:extLst>
          </p:cNvPr>
          <p:cNvSpPr/>
          <p:nvPr/>
        </p:nvSpPr>
        <p:spPr>
          <a:xfrm flipV="1">
            <a:off x="264201" y="1439454"/>
            <a:ext cx="5712743" cy="755545"/>
          </a:xfrm>
          <a:prstGeom prst="round2SameRect">
            <a:avLst>
              <a:gd name="adj1" fmla="val 50000"/>
              <a:gd name="adj2" fmla="val 0"/>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7" name="Group 6">
            <a:extLst>
              <a:ext uri="{FF2B5EF4-FFF2-40B4-BE49-F238E27FC236}">
                <a16:creationId xmlns:a16="http://schemas.microsoft.com/office/drawing/2014/main" xmlns="" id="{25689612-C864-4B13-A149-D92D409917CE}"/>
              </a:ext>
            </a:extLst>
          </p:cNvPr>
          <p:cNvGrpSpPr/>
          <p:nvPr/>
        </p:nvGrpSpPr>
        <p:grpSpPr>
          <a:xfrm>
            <a:off x="5998135" y="1444710"/>
            <a:ext cx="5683148" cy="4484911"/>
            <a:chOff x="4310536" y="1083532"/>
            <a:chExt cx="4262361" cy="3363683"/>
          </a:xfrm>
        </p:grpSpPr>
        <p:sp>
          <p:nvSpPr>
            <p:cNvPr id="8" name="Rectangle 7">
              <a:extLst>
                <a:ext uri="{FF2B5EF4-FFF2-40B4-BE49-F238E27FC236}">
                  <a16:creationId xmlns:a16="http://schemas.microsoft.com/office/drawing/2014/main" xmlns="" id="{262ECB2A-9BBD-4885-BF8D-6DDC97553962}"/>
                </a:ext>
              </a:extLst>
            </p:cNvPr>
            <p:cNvSpPr/>
            <p:nvPr/>
          </p:nvSpPr>
          <p:spPr>
            <a:xfrm>
              <a:off x="4310536" y="1122051"/>
              <a:ext cx="4262360" cy="3325164"/>
            </a:xfrm>
            <a:prstGeom prst="rect">
              <a:avLst/>
            </a:prstGeom>
            <a:gradFill>
              <a:gsLst>
                <a:gs pos="100000">
                  <a:srgbClr val="E5E5E5"/>
                </a:gs>
                <a:gs pos="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9" name="Round Same Side Corner Rectangle 66">
              <a:extLst>
                <a:ext uri="{FF2B5EF4-FFF2-40B4-BE49-F238E27FC236}">
                  <a16:creationId xmlns:a16="http://schemas.microsoft.com/office/drawing/2014/main" xmlns="" id="{7FB6EC10-BE55-4D7B-B172-A7699D8DFB93}"/>
                </a:ext>
              </a:extLst>
            </p:cNvPr>
            <p:cNvSpPr/>
            <p:nvPr/>
          </p:nvSpPr>
          <p:spPr>
            <a:xfrm flipV="1">
              <a:off x="4310537" y="1083532"/>
              <a:ext cx="4262360" cy="570163"/>
            </a:xfrm>
            <a:prstGeom prst="round2SameRect">
              <a:avLst>
                <a:gd name="adj1" fmla="val 50000"/>
                <a:gd name="adj2" fmla="val 0"/>
              </a:avLst>
            </a:prstGeom>
            <a:solidFill>
              <a:schemeClr val="tx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10" name="Rounded Rectangle 21">
            <a:extLst>
              <a:ext uri="{FF2B5EF4-FFF2-40B4-BE49-F238E27FC236}">
                <a16:creationId xmlns:a16="http://schemas.microsoft.com/office/drawing/2014/main" xmlns="" id="{008E997A-2919-4B65-8F26-CB0574DE3E22}"/>
              </a:ext>
            </a:extLst>
          </p:cNvPr>
          <p:cNvSpPr/>
          <p:nvPr/>
        </p:nvSpPr>
        <p:spPr>
          <a:xfrm>
            <a:off x="6215060" y="1438244"/>
            <a:ext cx="5380280" cy="778213"/>
          </a:xfrm>
          <a:prstGeom prst="roundRect">
            <a:avLst>
              <a:gd name="adj" fmla="val 1667"/>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ru" sz="1867" b="1" i="0" u="none" strike="noStrike" kern="1200" cap="none" spc="0" normalizeH="0" baseline="0" noProof="0" dirty="0">
                <a:ln>
                  <a:noFill/>
                </a:ln>
                <a:solidFill>
                  <a:srgbClr val="FFFFFF"/>
                </a:solidFill>
                <a:effectLst/>
                <a:uLnTx/>
                <a:uFillTx/>
                <a:latin typeface="Arial" panose="020B0604020202020204"/>
                <a:ea typeface="+mn-ea"/>
                <a:cs typeface="+mn-cs"/>
              </a:rPr>
              <a:t>ПОВРЕЖДЕНИЕ ОРГАНОВ, </a:t>
            </a:r>
            <a:r>
              <a:rPr kumimoji="0" lang="en-US" sz="1867" b="1" i="0" u="none" strike="noStrike" kern="1200" cap="none" spc="0" normalizeH="0" baseline="0" noProof="0" dirty="0">
                <a:ln>
                  <a:noFill/>
                </a:ln>
                <a:solidFill>
                  <a:srgbClr val="FFFFFF"/>
                </a:solidFill>
                <a:effectLst/>
                <a:uLnTx/>
                <a:uFillTx/>
                <a:latin typeface="Arial" panose="020B0604020202020204"/>
                <a:ea typeface="+mn-ea"/>
                <a:cs typeface="+mn-cs"/>
              </a:rPr>
              <a:t/>
            </a:r>
            <a:br>
              <a:rPr kumimoji="0" lang="en-US" sz="1867"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ru" sz="1867" b="1" i="0" u="none" strike="noStrike" kern="1200" cap="none" spc="0" normalizeH="0" baseline="0" noProof="0" dirty="0">
                <a:ln>
                  <a:noFill/>
                </a:ln>
                <a:solidFill>
                  <a:srgbClr val="FFFFFF"/>
                </a:solidFill>
                <a:effectLst/>
                <a:uLnTx/>
                <a:uFillTx/>
                <a:latin typeface="Arial" panose="020B0604020202020204"/>
                <a:ea typeface="+mn-ea"/>
                <a:cs typeface="+mn-cs"/>
              </a:rPr>
              <a:t> СВЯЗАННОЕ С ЛЕЧЕНИЕМ</a:t>
            </a:r>
          </a:p>
        </p:txBody>
      </p:sp>
      <p:sp>
        <p:nvSpPr>
          <p:cNvPr id="11" name="Title 5">
            <a:extLst>
              <a:ext uri="{FF2B5EF4-FFF2-40B4-BE49-F238E27FC236}">
                <a16:creationId xmlns:a16="http://schemas.microsoft.com/office/drawing/2014/main" xmlns="" id="{D4DB166A-1441-4870-9764-511BA4828D4D}"/>
              </a:ext>
            </a:extLst>
          </p:cNvPr>
          <p:cNvSpPr txBox="1">
            <a:spLocks/>
          </p:cNvSpPr>
          <p:nvPr/>
        </p:nvSpPr>
        <p:spPr>
          <a:xfrm>
            <a:off x="838200" y="136525"/>
            <a:ext cx="8874760" cy="981075"/>
          </a:xfrm>
          <a:prstGeom prst="rect">
            <a:avLst/>
          </a:prstGeom>
        </p:spPr>
        <p:txBody>
          <a:bodyPr vert="horz" lIns="91440" tIns="45720" rIns="91440" bIns="45720" rtlCol="0" anchor="ctr">
            <a:noAutofit/>
          </a:bodyPr>
          <a:lstStyle>
            <a:defPPr>
              <a:defRPr lang="en-US"/>
            </a:defPPr>
            <a:lvl1pPr algn="ctr">
              <a:spcBef>
                <a:spcPct val="0"/>
              </a:spcBef>
              <a:buNone/>
              <a:defRPr sz="2000" b="1" i="0">
                <a:solidFill>
                  <a:srgbClr val="5E2D5F"/>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ru" sz="3200" dirty="0"/>
              <a:t>Необратимое повреждение органов: </a:t>
            </a:r>
            <a:br>
              <a:rPr lang="ru" sz="3200" dirty="0"/>
            </a:br>
            <a:r>
              <a:rPr lang="ru" sz="3200" dirty="0"/>
              <a:t>связь с заболеванием и терапией</a:t>
            </a:r>
          </a:p>
        </p:txBody>
      </p:sp>
      <p:sp>
        <p:nvSpPr>
          <p:cNvPr id="12" name="Text Placeholder 20">
            <a:extLst>
              <a:ext uri="{FF2B5EF4-FFF2-40B4-BE49-F238E27FC236}">
                <a16:creationId xmlns:a16="http://schemas.microsoft.com/office/drawing/2014/main" xmlns="" id="{AD3C5C35-3942-4DE0-9B49-41228474C041}"/>
              </a:ext>
            </a:extLst>
          </p:cNvPr>
          <p:cNvSpPr txBox="1">
            <a:spLocks/>
          </p:cNvSpPr>
          <p:nvPr/>
        </p:nvSpPr>
        <p:spPr>
          <a:xfrm>
            <a:off x="300840" y="5892629"/>
            <a:ext cx="10791149" cy="309563"/>
          </a:xfrm>
          <a:prstGeom prst="rect">
            <a:avLst/>
          </a:prstGeom>
        </p:spPr>
        <p:txBody>
          <a:bodyPr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spcBef>
                <a:spcPts val="0"/>
              </a:spcBef>
              <a:buNone/>
            </a:pPr>
            <a:r>
              <a:rPr lang="ru" sz="900" baseline="30000" dirty="0"/>
              <a:t>а</a:t>
            </a:r>
            <a:r>
              <a:rPr lang="ru" sz="900" dirty="0"/>
              <a:t>Данные проспективного исследования у пациентов с СКВ, полученные из Клиники волчанки при Университете Торонто</a:t>
            </a:r>
            <a:r>
              <a:rPr lang="ru" sz="900" baseline="30000" dirty="0"/>
              <a:t>1</a:t>
            </a:r>
            <a:r>
              <a:rPr lang="ru" sz="900" dirty="0"/>
              <a:t>.</a:t>
            </a:r>
            <a:endParaRPr lang="en-US" sz="200" baseline="30000" dirty="0"/>
          </a:p>
          <a:p>
            <a:pPr marL="0" indent="0">
              <a:spcBef>
                <a:spcPts val="0"/>
              </a:spcBef>
              <a:buNone/>
            </a:pPr>
            <a:r>
              <a:rPr lang="ru" sz="900" dirty="0"/>
              <a:t>ГКС — глюкокортикостероиды; SDI</a:t>
            </a:r>
            <a:r>
              <a:rPr lang="en-US" sz="900" dirty="0"/>
              <a:t>(The systemic lupus international collaborating clinics American College of Rheumatology Damage index</a:t>
            </a:r>
            <a:r>
              <a:rPr lang="ru-RU" sz="900" dirty="0"/>
              <a:t>)</a:t>
            </a:r>
            <a:r>
              <a:rPr lang="ru" sz="900" dirty="0"/>
              <a:t> — индекс поражения при системной красной волчанке Международной организации сотрудничества клиник системной красной волчанки / Американской коллегии ревматологов; СКВ — системная красная волчанка.</a:t>
            </a:r>
            <a:endParaRPr lang="en-US" sz="900" dirty="0"/>
          </a:p>
          <a:p>
            <a:pPr marL="0" indent="0">
              <a:spcBef>
                <a:spcPts val="0"/>
              </a:spcBef>
              <a:buNone/>
            </a:pPr>
            <a:r>
              <a:rPr lang="ru" sz="900" dirty="0"/>
              <a:t>1. Sheane BJ, et al. </a:t>
            </a:r>
            <a:r>
              <a:rPr lang="ru" sz="900" i="1" dirty="0"/>
              <a:t>Arthritis Care Res (Hoboken). </a:t>
            </a:r>
            <a:r>
              <a:rPr lang="ru" sz="900" dirty="0"/>
              <a:t>2017;69(2):252-256. 2. Al Sawah S, et al. </a:t>
            </a:r>
            <a:r>
              <a:rPr lang="ru" sz="900" i="1" dirty="0"/>
              <a:t>Lupus Sci Med. </a:t>
            </a:r>
            <a:r>
              <a:rPr lang="ru" sz="900" dirty="0"/>
              <a:t>2015;2(1):e000066. 3. Thamer M, et al. </a:t>
            </a:r>
            <a:r>
              <a:rPr lang="ru" sz="900" i="1" dirty="0"/>
              <a:t>J Rheumatol. </a:t>
            </a:r>
            <a:r>
              <a:rPr lang="ru" sz="900" dirty="0"/>
              <a:t>2009;36(3):560-564. 4. Apostolopoulos D, et al. </a:t>
            </a:r>
            <a:r>
              <a:rPr lang="ru" sz="900" i="1" dirty="0"/>
              <a:t>Lancet Rheumatol. </a:t>
            </a:r>
            <a:r>
              <a:rPr lang="ru" sz="900" dirty="0"/>
              <a:t>2020;2(1):e24-e30. 5. Urowitz MB, et al</a:t>
            </a:r>
            <a:r>
              <a:rPr lang="ru" sz="900" i="1" dirty="0"/>
              <a:t>. J Rheumatol</a:t>
            </a:r>
            <a:r>
              <a:rPr lang="ru" sz="900" dirty="0"/>
              <a:t>. 2021;48(1):67-736.  </a:t>
            </a:r>
          </a:p>
        </p:txBody>
      </p:sp>
      <p:sp>
        <p:nvSpPr>
          <p:cNvPr id="13" name="TextBox 12">
            <a:extLst>
              <a:ext uri="{FF2B5EF4-FFF2-40B4-BE49-F238E27FC236}">
                <a16:creationId xmlns:a16="http://schemas.microsoft.com/office/drawing/2014/main" xmlns="" id="{FB80D4DF-A017-4B92-8978-083754296B9D}"/>
              </a:ext>
            </a:extLst>
          </p:cNvPr>
          <p:cNvSpPr txBox="1"/>
          <p:nvPr/>
        </p:nvSpPr>
        <p:spPr>
          <a:xfrm>
            <a:off x="5998136" y="2266115"/>
            <a:ext cx="6071945"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
                <a:srgbClr val="7F134C"/>
              </a:buClr>
              <a:buSzTx/>
              <a:buFontTx/>
              <a:buNone/>
              <a:tabLst/>
              <a:defRPr/>
            </a:pPr>
            <a:r>
              <a:rPr kumimoji="0" lang="ru" sz="1600" b="1" i="0" u="none" strike="noStrike" kern="1200" cap="none" spc="0" normalizeH="0" baseline="0" noProof="0" dirty="0">
                <a:ln>
                  <a:noFill/>
                </a:ln>
                <a:solidFill>
                  <a:srgbClr val="0D3759"/>
                </a:solidFill>
                <a:effectLst/>
                <a:uLnTx/>
                <a:uFillTx/>
                <a:latin typeface="Arial" panose="020B0604020202020204"/>
                <a:ea typeface="+mn-ea"/>
                <a:cs typeface="+mn-cs"/>
              </a:rPr>
              <a:t>ГКС ассоциированы с нарастающим повреждением органов независимо от активности заболевания</a:t>
            </a:r>
            <a:r>
              <a:rPr kumimoji="0" lang="ru" sz="1600" b="1" i="0" u="none" strike="noStrike" kern="1200" cap="none" spc="0" normalizeH="0" baseline="30000" noProof="0" dirty="0">
                <a:ln>
                  <a:noFill/>
                </a:ln>
                <a:solidFill>
                  <a:srgbClr val="0D3759"/>
                </a:solidFill>
                <a:effectLst/>
                <a:uLnTx/>
                <a:uFillTx/>
                <a:latin typeface="Arial" panose="020B0604020202020204"/>
                <a:ea typeface="+mn-ea"/>
                <a:cs typeface="+mn-cs"/>
              </a:rPr>
              <a:t>2-5</a:t>
            </a:r>
          </a:p>
        </p:txBody>
      </p:sp>
      <p:grpSp>
        <p:nvGrpSpPr>
          <p:cNvPr id="14" name="Group 13">
            <a:extLst>
              <a:ext uri="{FF2B5EF4-FFF2-40B4-BE49-F238E27FC236}">
                <a16:creationId xmlns:a16="http://schemas.microsoft.com/office/drawing/2014/main" xmlns="" id="{131D0E3E-D56B-4BA2-B00A-C220CD9BDC56}"/>
              </a:ext>
            </a:extLst>
          </p:cNvPr>
          <p:cNvGrpSpPr/>
          <p:nvPr/>
        </p:nvGrpSpPr>
        <p:grpSpPr>
          <a:xfrm>
            <a:off x="6740960" y="2956076"/>
            <a:ext cx="4323107" cy="2653285"/>
            <a:chOff x="5720409" y="1767613"/>
            <a:chExt cx="3242330" cy="2173713"/>
          </a:xfrm>
        </p:grpSpPr>
        <p:sp>
          <p:nvSpPr>
            <p:cNvPr id="15" name="Up Arrow 15">
              <a:extLst>
                <a:ext uri="{FF2B5EF4-FFF2-40B4-BE49-F238E27FC236}">
                  <a16:creationId xmlns:a16="http://schemas.microsoft.com/office/drawing/2014/main" xmlns="" id="{0448875C-0F91-4033-9528-AAB48253E69A}"/>
                </a:ext>
              </a:extLst>
            </p:cNvPr>
            <p:cNvSpPr/>
            <p:nvPr/>
          </p:nvSpPr>
          <p:spPr>
            <a:xfrm>
              <a:off x="5720409" y="1791355"/>
              <a:ext cx="603743" cy="1643974"/>
            </a:xfrm>
            <a:prstGeom prst="upArrow">
              <a:avLst/>
            </a:prstGeom>
            <a:gradFill>
              <a:gsLst>
                <a:gs pos="100000">
                  <a:schemeClr val="accent4">
                    <a:alpha val="0"/>
                  </a:schemeClr>
                </a:gs>
                <a:gs pos="75000">
                  <a:schemeClr val="accent4">
                    <a:lumMod val="75000"/>
                    <a:lumOff val="25000"/>
                  </a:schemeClr>
                </a:gs>
                <a:gs pos="0">
                  <a:schemeClr val="accent4"/>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ru" sz="1400" b="1" i="0" u="none" strike="noStrike" kern="1200" cap="none" spc="0" normalizeH="0" baseline="0" noProof="0" dirty="0">
                  <a:ln>
                    <a:noFill/>
                  </a:ln>
                  <a:solidFill>
                    <a:srgbClr val="FFFFFF"/>
                  </a:solidFill>
                  <a:effectLst/>
                  <a:uLnTx/>
                  <a:uFillTx/>
                  <a:latin typeface="Arial" panose="020B0604020202020204"/>
                  <a:ea typeface="+mn-ea"/>
                  <a:cs typeface="+mn-cs"/>
                </a:rPr>
                <a:t>Риск повреждения органов</a:t>
              </a:r>
            </a:p>
          </p:txBody>
        </p:sp>
        <p:sp>
          <p:nvSpPr>
            <p:cNvPr id="16" name="Up Arrow 37">
              <a:extLst>
                <a:ext uri="{FF2B5EF4-FFF2-40B4-BE49-F238E27FC236}">
                  <a16:creationId xmlns:a16="http://schemas.microsoft.com/office/drawing/2014/main" xmlns="" id="{1DB619B0-9B1F-44C8-A658-56C3092D807E}"/>
                </a:ext>
              </a:extLst>
            </p:cNvPr>
            <p:cNvSpPr/>
            <p:nvPr/>
          </p:nvSpPr>
          <p:spPr>
            <a:xfrm rot="5400000">
              <a:off x="7323585" y="2376562"/>
              <a:ext cx="486383" cy="2643145"/>
            </a:xfrm>
            <a:prstGeom prst="up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ru" sz="1333" b="1" i="0" u="none" strike="noStrike" kern="1200" cap="none" spc="0" normalizeH="0" baseline="0" noProof="0" dirty="0">
                  <a:ln>
                    <a:noFill/>
                  </a:ln>
                  <a:solidFill>
                    <a:srgbClr val="FFFFFF"/>
                  </a:solidFill>
                  <a:effectLst/>
                  <a:uLnTx/>
                  <a:uFillTx/>
                  <a:latin typeface="Arial" panose="020B0604020202020204"/>
                  <a:ea typeface="+mn-ea"/>
                  <a:cs typeface="+mn-cs"/>
                </a:rPr>
                <a:t>Доза</a:t>
              </a:r>
            </a:p>
          </p:txBody>
        </p:sp>
        <p:sp>
          <p:nvSpPr>
            <p:cNvPr id="17" name="Freeform: Shape 16">
              <a:extLst>
                <a:ext uri="{FF2B5EF4-FFF2-40B4-BE49-F238E27FC236}">
                  <a16:creationId xmlns:a16="http://schemas.microsoft.com/office/drawing/2014/main" xmlns="" id="{E6C018F6-CBDF-49DB-933C-01A81C7CCD93}"/>
                </a:ext>
              </a:extLst>
            </p:cNvPr>
            <p:cNvSpPr/>
            <p:nvPr/>
          </p:nvSpPr>
          <p:spPr>
            <a:xfrm>
              <a:off x="6329526" y="2106502"/>
              <a:ext cx="2225330" cy="1268145"/>
            </a:xfrm>
            <a:custGeom>
              <a:avLst/>
              <a:gdLst>
                <a:gd name="connsiteX0" fmla="*/ 0 w 1558941"/>
                <a:gd name="connsiteY0" fmla="*/ 905774 h 905774"/>
                <a:gd name="connsiteX1" fmla="*/ 810883 w 1558941"/>
                <a:gd name="connsiteY1" fmla="*/ 181155 h 905774"/>
                <a:gd name="connsiteX2" fmla="*/ 983412 w 1558941"/>
                <a:gd name="connsiteY2" fmla="*/ 51759 h 905774"/>
                <a:gd name="connsiteX3" fmla="*/ 992038 w 1558941"/>
                <a:gd name="connsiteY3" fmla="*/ 60385 h 905774"/>
                <a:gd name="connsiteX4" fmla="*/ 957532 w 1558941"/>
                <a:gd name="connsiteY4" fmla="*/ 51759 h 905774"/>
                <a:gd name="connsiteX5" fmla="*/ 1043797 w 1558941"/>
                <a:gd name="connsiteY5" fmla="*/ 0 h 90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941" h="905774">
                  <a:moveTo>
                    <a:pt x="0" y="905774"/>
                  </a:moveTo>
                  <a:lnTo>
                    <a:pt x="810883" y="181155"/>
                  </a:lnTo>
                  <a:cubicBezTo>
                    <a:pt x="974785" y="38819"/>
                    <a:pt x="983412" y="51759"/>
                    <a:pt x="983412" y="51759"/>
                  </a:cubicBezTo>
                  <a:cubicBezTo>
                    <a:pt x="1013604" y="31631"/>
                    <a:pt x="996351" y="60385"/>
                    <a:pt x="992038" y="60385"/>
                  </a:cubicBezTo>
                  <a:cubicBezTo>
                    <a:pt x="987725" y="60385"/>
                    <a:pt x="948906" y="61823"/>
                    <a:pt x="957532" y="51759"/>
                  </a:cubicBezTo>
                  <a:cubicBezTo>
                    <a:pt x="966158" y="41695"/>
                    <a:pt x="2247182" y="917275"/>
                    <a:pt x="1043797" y="0"/>
                  </a:cubicBezTo>
                </a:path>
              </a:pathLst>
            </a:cu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18" name="Straight Connector 17">
              <a:extLst>
                <a:ext uri="{FF2B5EF4-FFF2-40B4-BE49-F238E27FC236}">
                  <a16:creationId xmlns:a16="http://schemas.microsoft.com/office/drawing/2014/main" xmlns="" id="{3610E153-6DCA-4954-B145-115E4FA27C67}"/>
                </a:ext>
              </a:extLst>
            </p:cNvPr>
            <p:cNvCxnSpPr>
              <a:cxnSpLocks/>
            </p:cNvCxnSpPr>
            <p:nvPr/>
          </p:nvCxnSpPr>
          <p:spPr>
            <a:xfrm flipV="1">
              <a:off x="6302834" y="2078188"/>
              <a:ext cx="2050788" cy="1338284"/>
            </a:xfrm>
            <a:prstGeom prst="line">
              <a:avLst/>
            </a:prstGeom>
            <a:ln w="47625">
              <a:gradFill>
                <a:gsLst>
                  <a:gs pos="0">
                    <a:schemeClr val="accent1">
                      <a:alpha val="0"/>
                    </a:schemeClr>
                  </a:gs>
                  <a:gs pos="38000">
                    <a:schemeClr val="accent1"/>
                  </a:gs>
                  <a:gs pos="100000">
                    <a:schemeClr val="accent1"/>
                  </a:gs>
                </a:gsLst>
                <a:lin ang="5400000" scaled="1"/>
              </a:gradFill>
              <a:prstDash val="sysDot"/>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xmlns="" id="{1DFFBE72-CF8A-48D5-9CE4-C6D5142BE68A}"/>
                </a:ext>
              </a:extLst>
            </p:cNvPr>
            <p:cNvSpPr txBox="1"/>
            <p:nvPr/>
          </p:nvSpPr>
          <p:spPr>
            <a:xfrm>
              <a:off x="6170815" y="2774483"/>
              <a:ext cx="2791924" cy="568854"/>
            </a:xfrm>
            <a:prstGeom prst="rect">
              <a:avLst/>
            </a:prstGeom>
            <a:noFill/>
          </p:spPr>
          <p:txBody>
            <a:bodyPr wrap="square" rtlCol="0">
              <a:spAutoFit/>
            </a:bodyPr>
            <a:lstStyle/>
            <a:p>
              <a:pPr marL="609585" marR="0" lvl="1" indent="0" algn="r" defTabSz="609585" rtl="0" eaLnBrk="1" fontAlgn="auto" latinLnBrk="0" hangingPunct="1">
                <a:lnSpc>
                  <a:spcPct val="100000"/>
                </a:lnSpc>
                <a:spcBef>
                  <a:spcPts val="0"/>
                </a:spcBef>
                <a:spcAft>
                  <a:spcPts val="0"/>
                </a:spcAft>
                <a:buClrTx/>
                <a:buSzTx/>
                <a:buFontTx/>
                <a:buNone/>
                <a:tabLst/>
                <a:defRPr/>
              </a:pPr>
              <a:r>
                <a:rPr kumimoji="0" lang="ru" sz="1467" b="1" i="1" u="none" strike="noStrike" kern="1200" cap="none" spc="0" normalizeH="0" baseline="0" noProof="0">
                  <a:ln>
                    <a:noFill/>
                  </a:ln>
                  <a:solidFill>
                    <a:srgbClr val="003865"/>
                  </a:solidFill>
                  <a:effectLst/>
                  <a:uLnTx/>
                  <a:uFillTx/>
                  <a:latin typeface="Arial"/>
                  <a:ea typeface="+mn-ea"/>
                  <a:cs typeface="+mn-cs"/>
                </a:rPr>
                <a:t> </a:t>
              </a:r>
              <a:r>
                <a:rPr kumimoji="0" lang="en-US" sz="1467" b="1" i="1" u="none" strike="noStrike" kern="1200" cap="none" spc="0" normalizeH="0" baseline="0" noProof="0" dirty="0">
                  <a:ln>
                    <a:noFill/>
                  </a:ln>
                  <a:solidFill>
                    <a:srgbClr val="003865"/>
                  </a:solidFill>
                  <a:effectLst/>
                  <a:uLnTx/>
                  <a:uFillTx/>
                  <a:latin typeface="Arial"/>
                  <a:ea typeface="+mn-ea"/>
                  <a:cs typeface="+mn-cs"/>
                </a:rPr>
                <a:t/>
              </a:r>
              <a:br>
                <a:rPr kumimoji="0" lang="en-US" sz="1467" b="1" i="1" u="none" strike="noStrike" kern="1200" cap="none" spc="0" normalizeH="0" baseline="0" noProof="0" dirty="0">
                  <a:ln>
                    <a:noFill/>
                  </a:ln>
                  <a:solidFill>
                    <a:srgbClr val="003865"/>
                  </a:solidFill>
                  <a:effectLst/>
                  <a:uLnTx/>
                  <a:uFillTx/>
                  <a:latin typeface="Arial"/>
                  <a:ea typeface="+mn-ea"/>
                  <a:cs typeface="+mn-cs"/>
                </a:rPr>
              </a:br>
              <a:r>
                <a:rPr kumimoji="0" lang="ru" sz="1467" b="1" i="1" u="none" strike="noStrike" kern="1200" cap="none" spc="0" normalizeH="0" baseline="0" noProof="0">
                  <a:ln>
                    <a:noFill/>
                  </a:ln>
                  <a:solidFill>
                    <a:srgbClr val="003865"/>
                  </a:solidFill>
                  <a:effectLst/>
                  <a:uLnTx/>
                  <a:uFillTx/>
                  <a:latin typeface="Arial"/>
                  <a:ea typeface="+mn-ea"/>
                  <a:cs typeface="+mn-cs"/>
                </a:rPr>
                <a:t> </a:t>
              </a:r>
              <a:r>
                <a:rPr kumimoji="0" lang="en-US" sz="1467" b="1" i="1" u="none" strike="noStrike" kern="1200" cap="none" spc="0" normalizeH="0" baseline="0" noProof="0" dirty="0">
                  <a:ln>
                    <a:noFill/>
                  </a:ln>
                  <a:solidFill>
                    <a:srgbClr val="003865"/>
                  </a:solidFill>
                  <a:effectLst/>
                  <a:uLnTx/>
                  <a:uFillTx/>
                  <a:latin typeface="Arial"/>
                  <a:ea typeface="+mn-ea"/>
                  <a:cs typeface="+mn-cs"/>
                </a:rPr>
                <a:t/>
              </a:r>
              <a:br>
                <a:rPr kumimoji="0" lang="en-US" sz="1467" b="1" i="1" u="none" strike="noStrike" kern="1200" cap="none" spc="0" normalizeH="0" baseline="0" noProof="0" dirty="0">
                  <a:ln>
                    <a:noFill/>
                  </a:ln>
                  <a:solidFill>
                    <a:srgbClr val="003865"/>
                  </a:solidFill>
                  <a:effectLst/>
                  <a:uLnTx/>
                  <a:uFillTx/>
                  <a:latin typeface="Arial"/>
                  <a:ea typeface="+mn-ea"/>
                  <a:cs typeface="+mn-cs"/>
                </a:rPr>
              </a:br>
              <a:endParaRPr kumimoji="0" lang="en-US" sz="1467" b="1" i="1" u="none" strike="noStrike" kern="1200" cap="none" spc="0" normalizeH="0" baseline="30000" noProof="0" dirty="0">
                <a:ln>
                  <a:noFill/>
                </a:ln>
                <a:solidFill>
                  <a:srgbClr val="003865"/>
                </a:solidFill>
                <a:effectLst/>
                <a:uLnTx/>
                <a:uFillTx/>
                <a:latin typeface="Arial"/>
                <a:ea typeface="+mn-ea"/>
                <a:cs typeface="+mn-cs"/>
              </a:endParaRPr>
            </a:p>
          </p:txBody>
        </p:sp>
        <p:sp>
          <p:nvSpPr>
            <p:cNvPr id="20" name="TextBox 19">
              <a:extLst>
                <a:ext uri="{FF2B5EF4-FFF2-40B4-BE49-F238E27FC236}">
                  <a16:creationId xmlns:a16="http://schemas.microsoft.com/office/drawing/2014/main" xmlns="" id="{E8F299F5-ACE9-49D7-8CC7-F497265BACCE}"/>
                </a:ext>
              </a:extLst>
            </p:cNvPr>
            <p:cNvSpPr txBox="1"/>
            <p:nvPr/>
          </p:nvSpPr>
          <p:spPr>
            <a:xfrm>
              <a:off x="5894951" y="1767613"/>
              <a:ext cx="2242630" cy="815486"/>
            </a:xfrm>
            <a:prstGeom prst="rect">
              <a:avLst/>
            </a:prstGeom>
            <a:noFill/>
          </p:spPr>
          <p:txBody>
            <a:bodyPr wrap="square" rtlCol="0">
              <a:spAutoFit/>
            </a:bodyPr>
            <a:lstStyle/>
            <a:p>
              <a:pPr marL="609585" marR="0" lvl="1" indent="0" algn="l" defTabSz="609585" rtl="0" eaLnBrk="1" fontAlgn="auto" latinLnBrk="0" hangingPunct="1">
                <a:lnSpc>
                  <a:spcPct val="100000"/>
                </a:lnSpc>
                <a:spcBef>
                  <a:spcPts val="0"/>
                </a:spcBef>
                <a:spcAft>
                  <a:spcPts val="0"/>
                </a:spcAft>
                <a:buClrTx/>
                <a:buSzTx/>
                <a:buFontTx/>
                <a:buNone/>
                <a:tabLst/>
                <a:defRPr/>
              </a:pPr>
              <a:r>
                <a:rPr kumimoji="0" lang="ru" sz="1467" b="1" i="1" u="none" strike="noStrike" kern="1200" cap="none" spc="0" normalizeH="0" baseline="0" noProof="0" dirty="0">
                  <a:ln>
                    <a:noFill/>
                  </a:ln>
                  <a:solidFill>
                    <a:srgbClr val="3C1053"/>
                  </a:solidFill>
                  <a:effectLst/>
                  <a:uLnTx/>
                  <a:uFillTx/>
                  <a:latin typeface="Arial"/>
                  <a:ea typeface="+mn-ea"/>
                  <a:cs typeface="+mn-cs"/>
                </a:rPr>
                <a:t>Риск повреждения органов коррелирует с увеличением </a:t>
              </a:r>
              <a:r>
                <a:rPr kumimoji="0" lang="en-US" sz="1467" b="1" i="1" u="none" strike="noStrike" kern="1200" cap="none" spc="0" normalizeH="0" baseline="0" noProof="0" dirty="0">
                  <a:ln>
                    <a:noFill/>
                  </a:ln>
                  <a:solidFill>
                    <a:srgbClr val="3C1053"/>
                  </a:solidFill>
                  <a:effectLst/>
                  <a:uLnTx/>
                  <a:uFillTx/>
                  <a:latin typeface="Arial"/>
                  <a:ea typeface="+mn-ea"/>
                  <a:cs typeface="+mn-cs"/>
                </a:rPr>
                <a:t/>
              </a:r>
              <a:br>
                <a:rPr kumimoji="0" lang="en-US" sz="1467" b="1" i="1" u="none" strike="noStrike" kern="1200" cap="none" spc="0" normalizeH="0" baseline="0" noProof="0" dirty="0">
                  <a:ln>
                    <a:noFill/>
                  </a:ln>
                  <a:solidFill>
                    <a:srgbClr val="3C1053"/>
                  </a:solidFill>
                  <a:effectLst/>
                  <a:uLnTx/>
                  <a:uFillTx/>
                  <a:latin typeface="Arial"/>
                  <a:ea typeface="+mn-ea"/>
                  <a:cs typeface="+mn-cs"/>
                </a:rPr>
              </a:br>
              <a:r>
                <a:rPr kumimoji="0" lang="ru" sz="1467" b="1" i="1" u="none" strike="noStrike" kern="1200" cap="none" spc="0" normalizeH="0" baseline="0" noProof="0" dirty="0">
                  <a:ln>
                    <a:noFill/>
                  </a:ln>
                  <a:solidFill>
                    <a:srgbClr val="3C1053"/>
                  </a:solidFill>
                  <a:effectLst/>
                  <a:uLnTx/>
                  <a:uFillTx/>
                  <a:latin typeface="Arial"/>
                  <a:ea typeface="+mn-ea"/>
                  <a:cs typeface="+mn-cs"/>
                </a:rPr>
                <a:t>дозы ГКС</a:t>
              </a:r>
              <a:r>
                <a:rPr kumimoji="0" lang="ru" sz="1467" b="1" i="1" u="none" strike="noStrike" kern="1200" cap="none" spc="0" normalizeH="0" baseline="30000" noProof="0" dirty="0">
                  <a:ln>
                    <a:noFill/>
                  </a:ln>
                  <a:solidFill>
                    <a:srgbClr val="3C1053"/>
                  </a:solidFill>
                  <a:effectLst/>
                  <a:uLnTx/>
                  <a:uFillTx/>
                  <a:latin typeface="Arial"/>
                  <a:ea typeface="+mn-ea"/>
                  <a:cs typeface="+mn-cs"/>
                </a:rPr>
                <a:t>2,3</a:t>
              </a:r>
              <a:endParaRPr kumimoji="0" lang="en-US" sz="1467" b="1" i="1" u="none" strike="noStrike" kern="1200" cap="none" spc="0" normalizeH="0" baseline="30000" noProof="0" dirty="0">
                <a:ln>
                  <a:noFill/>
                </a:ln>
                <a:solidFill>
                  <a:srgbClr val="3C1053"/>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xmlns="" id="{CA902B4E-7872-4A55-995B-CBDAB39870EE}"/>
                </a:ext>
              </a:extLst>
            </p:cNvPr>
            <p:cNvGrpSpPr/>
            <p:nvPr/>
          </p:nvGrpSpPr>
          <p:grpSpPr>
            <a:xfrm>
              <a:off x="7814101" y="3657758"/>
              <a:ext cx="324034" cy="236873"/>
              <a:chOff x="8385601" y="3178739"/>
              <a:chExt cx="324034" cy="236873"/>
            </a:xfrm>
            <a:effectLst>
              <a:outerShdw blurRad="50800" dist="38100" dir="2700000" algn="tl" rotWithShape="0">
                <a:prstClr val="black">
                  <a:alpha val="40000"/>
                </a:prstClr>
              </a:outerShdw>
            </a:effectLst>
          </p:grpSpPr>
          <p:sp>
            <p:nvSpPr>
              <p:cNvPr id="42" name="Magnetic Disk 16">
                <a:extLst>
                  <a:ext uri="{FF2B5EF4-FFF2-40B4-BE49-F238E27FC236}">
                    <a16:creationId xmlns:a16="http://schemas.microsoft.com/office/drawing/2014/main" xmlns="" id="{544F880D-2D8F-4780-B403-67B9FB2F94F0}"/>
                  </a:ext>
                </a:extLst>
              </p:cNvPr>
              <p:cNvSpPr/>
              <p:nvPr/>
            </p:nvSpPr>
            <p:spPr>
              <a:xfrm>
                <a:off x="8439150" y="3279775"/>
                <a:ext cx="225425" cy="79376"/>
              </a:xfrm>
              <a:prstGeom prst="flowChartMagneticDisk">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3" name="Oval 42">
                <a:extLst>
                  <a:ext uri="{FF2B5EF4-FFF2-40B4-BE49-F238E27FC236}">
                    <a16:creationId xmlns:a16="http://schemas.microsoft.com/office/drawing/2014/main" xmlns="" id="{C8526E07-7C21-48D7-A07A-68E9C462ACB8}"/>
                  </a:ext>
                </a:extLst>
              </p:cNvPr>
              <p:cNvSpPr/>
              <p:nvPr/>
            </p:nvSpPr>
            <p:spPr>
              <a:xfrm>
                <a:off x="8439150" y="3228975"/>
                <a:ext cx="225425" cy="11112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4" name="Oval 43">
                <a:extLst>
                  <a:ext uri="{FF2B5EF4-FFF2-40B4-BE49-F238E27FC236}">
                    <a16:creationId xmlns:a16="http://schemas.microsoft.com/office/drawing/2014/main" xmlns="" id="{75354DA5-2849-46A2-BC89-50C9AC9B7AEB}"/>
                  </a:ext>
                </a:extLst>
              </p:cNvPr>
              <p:cNvSpPr/>
              <p:nvPr/>
            </p:nvSpPr>
            <p:spPr>
              <a:xfrm>
                <a:off x="8439150" y="3286125"/>
                <a:ext cx="225425" cy="11112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45" name="Picture 44" descr="Shape&#10;&#10;Description automatically generated with low confidence">
                <a:extLst>
                  <a:ext uri="{FF2B5EF4-FFF2-40B4-BE49-F238E27FC236}">
                    <a16:creationId xmlns:a16="http://schemas.microsoft.com/office/drawing/2014/main" xmlns="" id="{EED25E7B-FD72-4FA2-8DC7-0AC0867DAB8F}"/>
                  </a:ext>
                </a:extLst>
              </p:cNvPr>
              <p:cNvPicPr>
                <a:picLocks noChangeAspect="1"/>
              </p:cNvPicPr>
              <p:nvPr/>
            </p:nvPicPr>
            <p:blipFill rotWithShape="1">
              <a:blip r:embed="rId6" cstate="hqprint">
                <a:alphaModFix amt="50000"/>
                <a:extLst>
                  <a:ext uri="{28A0092B-C50C-407E-A947-70E740481C1C}">
                    <a14:useLocalDpi xmlns:a14="http://schemas.microsoft.com/office/drawing/2010/main"/>
                  </a:ext>
                </a:extLst>
              </a:blip>
              <a:srcRect/>
              <a:stretch/>
            </p:blipFill>
            <p:spPr>
              <a:xfrm>
                <a:off x="8385601" y="3178739"/>
                <a:ext cx="324034" cy="236873"/>
              </a:xfrm>
              <a:prstGeom prst="rect">
                <a:avLst/>
              </a:prstGeom>
            </p:spPr>
          </p:pic>
        </p:grpSp>
        <p:grpSp>
          <p:nvGrpSpPr>
            <p:cNvPr id="22" name="Group 21">
              <a:extLst>
                <a:ext uri="{FF2B5EF4-FFF2-40B4-BE49-F238E27FC236}">
                  <a16:creationId xmlns:a16="http://schemas.microsoft.com/office/drawing/2014/main" xmlns="" id="{0C946AA4-383D-46BE-86AB-0CA9070A13F6}"/>
                </a:ext>
              </a:extLst>
            </p:cNvPr>
            <p:cNvGrpSpPr/>
            <p:nvPr/>
          </p:nvGrpSpPr>
          <p:grpSpPr>
            <a:xfrm rot="1826776">
              <a:off x="8234471" y="3587908"/>
              <a:ext cx="324034" cy="236875"/>
              <a:chOff x="8385461" y="3178823"/>
              <a:chExt cx="324034" cy="236875"/>
            </a:xfrm>
            <a:effectLst>
              <a:outerShdw blurRad="50800" dist="38100" dir="2700000" algn="tl" rotWithShape="0">
                <a:prstClr val="black">
                  <a:alpha val="40000"/>
                </a:prstClr>
              </a:outerShdw>
            </a:effectLst>
          </p:grpSpPr>
          <p:sp>
            <p:nvSpPr>
              <p:cNvPr id="38" name="Magnetic Disk 43">
                <a:extLst>
                  <a:ext uri="{FF2B5EF4-FFF2-40B4-BE49-F238E27FC236}">
                    <a16:creationId xmlns:a16="http://schemas.microsoft.com/office/drawing/2014/main" xmlns="" id="{0649B06B-CBB6-4F2E-98D3-A06297A80D18}"/>
                  </a:ext>
                </a:extLst>
              </p:cNvPr>
              <p:cNvSpPr/>
              <p:nvPr/>
            </p:nvSpPr>
            <p:spPr>
              <a:xfrm>
                <a:off x="8439150" y="3279775"/>
                <a:ext cx="225425" cy="79376"/>
              </a:xfrm>
              <a:prstGeom prst="flowChartMagneticDisk">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9" name="Oval 38">
                <a:extLst>
                  <a:ext uri="{FF2B5EF4-FFF2-40B4-BE49-F238E27FC236}">
                    <a16:creationId xmlns:a16="http://schemas.microsoft.com/office/drawing/2014/main" xmlns="" id="{71B9E40B-965A-45A3-B111-7C0DC6B27097}"/>
                  </a:ext>
                </a:extLst>
              </p:cNvPr>
              <p:cNvSpPr/>
              <p:nvPr/>
            </p:nvSpPr>
            <p:spPr>
              <a:xfrm>
                <a:off x="8439150" y="3228975"/>
                <a:ext cx="225425" cy="11112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0" name="Oval 39">
                <a:extLst>
                  <a:ext uri="{FF2B5EF4-FFF2-40B4-BE49-F238E27FC236}">
                    <a16:creationId xmlns:a16="http://schemas.microsoft.com/office/drawing/2014/main" xmlns="" id="{866C3FF9-EB56-4882-A848-F0B6F4E128D1}"/>
                  </a:ext>
                </a:extLst>
              </p:cNvPr>
              <p:cNvSpPr/>
              <p:nvPr/>
            </p:nvSpPr>
            <p:spPr>
              <a:xfrm>
                <a:off x="8439150" y="3286125"/>
                <a:ext cx="225425" cy="11112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41" name="Picture 40" descr="Shape&#10;&#10;Description automatically generated with low confidence">
                <a:extLst>
                  <a:ext uri="{FF2B5EF4-FFF2-40B4-BE49-F238E27FC236}">
                    <a16:creationId xmlns:a16="http://schemas.microsoft.com/office/drawing/2014/main" xmlns="" id="{797DADF1-F039-4E61-BC9D-DF8FDAFEF58B}"/>
                  </a:ext>
                </a:extLst>
              </p:cNvPr>
              <p:cNvPicPr>
                <a:picLocks noChangeAspect="1"/>
              </p:cNvPicPr>
              <p:nvPr/>
            </p:nvPicPr>
            <p:blipFill rotWithShape="1">
              <a:blip r:embed="rId6" cstate="hqprint">
                <a:alphaModFix amt="50000"/>
                <a:extLst>
                  <a:ext uri="{28A0092B-C50C-407E-A947-70E740481C1C}">
                    <a14:useLocalDpi xmlns:a14="http://schemas.microsoft.com/office/drawing/2010/main"/>
                  </a:ext>
                </a:extLst>
              </a:blip>
              <a:srcRect/>
              <a:stretch/>
            </p:blipFill>
            <p:spPr>
              <a:xfrm>
                <a:off x="8385461" y="3178823"/>
                <a:ext cx="324034" cy="236875"/>
              </a:xfrm>
              <a:prstGeom prst="rect">
                <a:avLst/>
              </a:prstGeom>
            </p:spPr>
          </p:pic>
        </p:grpSp>
        <p:grpSp>
          <p:nvGrpSpPr>
            <p:cNvPr id="23" name="Group 22">
              <a:extLst>
                <a:ext uri="{FF2B5EF4-FFF2-40B4-BE49-F238E27FC236}">
                  <a16:creationId xmlns:a16="http://schemas.microsoft.com/office/drawing/2014/main" xmlns="" id="{47254226-33B8-47DB-9308-22B099E35524}"/>
                </a:ext>
              </a:extLst>
            </p:cNvPr>
            <p:cNvGrpSpPr/>
            <p:nvPr/>
          </p:nvGrpSpPr>
          <p:grpSpPr>
            <a:xfrm>
              <a:off x="7828238" y="3654583"/>
              <a:ext cx="324034" cy="236873"/>
              <a:chOff x="8385601" y="3178739"/>
              <a:chExt cx="324034" cy="236873"/>
            </a:xfrm>
            <a:effectLst>
              <a:outerShdw blurRad="50800" dist="38100" dir="2700000" algn="tl" rotWithShape="0">
                <a:prstClr val="black">
                  <a:alpha val="40000"/>
                </a:prstClr>
              </a:outerShdw>
            </a:effectLst>
          </p:grpSpPr>
          <p:sp>
            <p:nvSpPr>
              <p:cNvPr id="34" name="Magnetic Disk 55">
                <a:extLst>
                  <a:ext uri="{FF2B5EF4-FFF2-40B4-BE49-F238E27FC236}">
                    <a16:creationId xmlns:a16="http://schemas.microsoft.com/office/drawing/2014/main" xmlns="" id="{B4A1D688-221D-4930-9DB4-C4CD31DE82E3}"/>
                  </a:ext>
                </a:extLst>
              </p:cNvPr>
              <p:cNvSpPr/>
              <p:nvPr/>
            </p:nvSpPr>
            <p:spPr>
              <a:xfrm>
                <a:off x="8439150" y="3279775"/>
                <a:ext cx="225425" cy="79376"/>
              </a:xfrm>
              <a:prstGeom prst="flowChartMagneticDisk">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5" name="Oval 34">
                <a:extLst>
                  <a:ext uri="{FF2B5EF4-FFF2-40B4-BE49-F238E27FC236}">
                    <a16:creationId xmlns:a16="http://schemas.microsoft.com/office/drawing/2014/main" xmlns="" id="{0AD4D3D4-BF91-4047-918D-73B544A81AB8}"/>
                  </a:ext>
                </a:extLst>
              </p:cNvPr>
              <p:cNvSpPr/>
              <p:nvPr/>
            </p:nvSpPr>
            <p:spPr>
              <a:xfrm>
                <a:off x="8439150" y="3228975"/>
                <a:ext cx="225425" cy="11112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6" name="Oval 35">
                <a:extLst>
                  <a:ext uri="{FF2B5EF4-FFF2-40B4-BE49-F238E27FC236}">
                    <a16:creationId xmlns:a16="http://schemas.microsoft.com/office/drawing/2014/main" xmlns="" id="{04AED416-8DD8-4022-996F-E83735064A8E}"/>
                  </a:ext>
                </a:extLst>
              </p:cNvPr>
              <p:cNvSpPr/>
              <p:nvPr/>
            </p:nvSpPr>
            <p:spPr>
              <a:xfrm>
                <a:off x="8439150" y="3286125"/>
                <a:ext cx="225425" cy="11112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37" name="Picture 36" descr="Shape&#10;&#10;Description automatically generated with low confidence">
                <a:extLst>
                  <a:ext uri="{FF2B5EF4-FFF2-40B4-BE49-F238E27FC236}">
                    <a16:creationId xmlns:a16="http://schemas.microsoft.com/office/drawing/2014/main" xmlns="" id="{83C0D69E-2987-49DC-BE3F-2A8334A24FA4}"/>
                  </a:ext>
                </a:extLst>
              </p:cNvPr>
              <p:cNvPicPr>
                <a:picLocks noChangeAspect="1"/>
              </p:cNvPicPr>
              <p:nvPr/>
            </p:nvPicPr>
            <p:blipFill rotWithShape="1">
              <a:blip r:embed="rId6" cstate="hqprint">
                <a:alphaModFix amt="50000"/>
                <a:extLst>
                  <a:ext uri="{28A0092B-C50C-407E-A947-70E740481C1C}">
                    <a14:useLocalDpi xmlns:a14="http://schemas.microsoft.com/office/drawing/2010/main"/>
                  </a:ext>
                </a:extLst>
              </a:blip>
              <a:srcRect/>
              <a:stretch/>
            </p:blipFill>
            <p:spPr>
              <a:xfrm>
                <a:off x="8385601" y="3178739"/>
                <a:ext cx="324034" cy="236873"/>
              </a:xfrm>
              <a:prstGeom prst="rect">
                <a:avLst/>
              </a:prstGeom>
            </p:spPr>
          </p:pic>
        </p:grpSp>
        <p:grpSp>
          <p:nvGrpSpPr>
            <p:cNvPr id="24" name="Group 23">
              <a:extLst>
                <a:ext uri="{FF2B5EF4-FFF2-40B4-BE49-F238E27FC236}">
                  <a16:creationId xmlns:a16="http://schemas.microsoft.com/office/drawing/2014/main" xmlns="" id="{D44EE443-8237-4624-89E5-3E589AFD1B33}"/>
                </a:ext>
              </a:extLst>
            </p:cNvPr>
            <p:cNvGrpSpPr/>
            <p:nvPr/>
          </p:nvGrpSpPr>
          <p:grpSpPr>
            <a:xfrm>
              <a:off x="7961588" y="3540283"/>
              <a:ext cx="324034" cy="236873"/>
              <a:chOff x="8385601" y="3178739"/>
              <a:chExt cx="324034" cy="236873"/>
            </a:xfrm>
            <a:effectLst>
              <a:outerShdw blurRad="50800" dist="38100" dir="2700000" algn="tl" rotWithShape="0">
                <a:prstClr val="black">
                  <a:alpha val="40000"/>
                </a:prstClr>
              </a:outerShdw>
            </a:effectLst>
          </p:grpSpPr>
          <p:sp>
            <p:nvSpPr>
              <p:cNvPr id="30" name="Magnetic Disk 48">
                <a:extLst>
                  <a:ext uri="{FF2B5EF4-FFF2-40B4-BE49-F238E27FC236}">
                    <a16:creationId xmlns:a16="http://schemas.microsoft.com/office/drawing/2014/main" xmlns="" id="{57D10BD8-8C07-49D9-B204-4D4C79BCCF29}"/>
                  </a:ext>
                </a:extLst>
              </p:cNvPr>
              <p:cNvSpPr/>
              <p:nvPr/>
            </p:nvSpPr>
            <p:spPr>
              <a:xfrm>
                <a:off x="8439150" y="3279775"/>
                <a:ext cx="225425" cy="79376"/>
              </a:xfrm>
              <a:prstGeom prst="flowChartMagneticDisk">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1" name="Oval 30">
                <a:extLst>
                  <a:ext uri="{FF2B5EF4-FFF2-40B4-BE49-F238E27FC236}">
                    <a16:creationId xmlns:a16="http://schemas.microsoft.com/office/drawing/2014/main" xmlns="" id="{696C98C7-F62E-4B1F-A5CD-CACD340B0812}"/>
                  </a:ext>
                </a:extLst>
              </p:cNvPr>
              <p:cNvSpPr/>
              <p:nvPr/>
            </p:nvSpPr>
            <p:spPr>
              <a:xfrm>
                <a:off x="8439150" y="3228975"/>
                <a:ext cx="225425" cy="11112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2" name="Oval 31">
                <a:extLst>
                  <a:ext uri="{FF2B5EF4-FFF2-40B4-BE49-F238E27FC236}">
                    <a16:creationId xmlns:a16="http://schemas.microsoft.com/office/drawing/2014/main" xmlns="" id="{BF7F21D5-2BE9-4D5B-8177-210B9A610604}"/>
                  </a:ext>
                </a:extLst>
              </p:cNvPr>
              <p:cNvSpPr/>
              <p:nvPr/>
            </p:nvSpPr>
            <p:spPr>
              <a:xfrm>
                <a:off x="8439150" y="3286125"/>
                <a:ext cx="225425" cy="11112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33" name="Picture 32" descr="Shape&#10;&#10;Description automatically generated with low confidence">
                <a:extLst>
                  <a:ext uri="{FF2B5EF4-FFF2-40B4-BE49-F238E27FC236}">
                    <a16:creationId xmlns:a16="http://schemas.microsoft.com/office/drawing/2014/main" xmlns="" id="{F75E6CD5-29A6-4C0C-8E46-44CAF333C78B}"/>
                  </a:ext>
                </a:extLst>
              </p:cNvPr>
              <p:cNvPicPr>
                <a:picLocks noChangeAspect="1"/>
              </p:cNvPicPr>
              <p:nvPr/>
            </p:nvPicPr>
            <p:blipFill rotWithShape="1">
              <a:blip r:embed="rId6" cstate="hqprint">
                <a:alphaModFix amt="50000"/>
                <a:extLst>
                  <a:ext uri="{28A0092B-C50C-407E-A947-70E740481C1C}">
                    <a14:useLocalDpi xmlns:a14="http://schemas.microsoft.com/office/drawing/2010/main"/>
                  </a:ext>
                </a:extLst>
              </a:blip>
              <a:srcRect/>
              <a:stretch/>
            </p:blipFill>
            <p:spPr>
              <a:xfrm>
                <a:off x="8385601" y="3178739"/>
                <a:ext cx="324034" cy="236873"/>
              </a:xfrm>
              <a:prstGeom prst="rect">
                <a:avLst/>
              </a:prstGeom>
            </p:spPr>
          </p:pic>
        </p:grpSp>
        <p:grpSp>
          <p:nvGrpSpPr>
            <p:cNvPr id="25" name="Group 24">
              <a:extLst>
                <a:ext uri="{FF2B5EF4-FFF2-40B4-BE49-F238E27FC236}">
                  <a16:creationId xmlns:a16="http://schemas.microsoft.com/office/drawing/2014/main" xmlns="" id="{3205331F-77BF-446F-B378-371F80DC3C45}"/>
                </a:ext>
              </a:extLst>
            </p:cNvPr>
            <p:cNvGrpSpPr/>
            <p:nvPr/>
          </p:nvGrpSpPr>
          <p:grpSpPr>
            <a:xfrm>
              <a:off x="6020226" y="3540283"/>
              <a:ext cx="324034" cy="236873"/>
              <a:chOff x="8385601" y="3178739"/>
              <a:chExt cx="324034" cy="236873"/>
            </a:xfrm>
            <a:effectLst>
              <a:outerShdw blurRad="50800" dist="38100" dir="2700000" algn="tl" rotWithShape="0">
                <a:prstClr val="black">
                  <a:alpha val="40000"/>
                </a:prstClr>
              </a:outerShdw>
            </a:effectLst>
          </p:grpSpPr>
          <p:sp>
            <p:nvSpPr>
              <p:cNvPr id="26" name="Magnetic Disk 60">
                <a:extLst>
                  <a:ext uri="{FF2B5EF4-FFF2-40B4-BE49-F238E27FC236}">
                    <a16:creationId xmlns:a16="http://schemas.microsoft.com/office/drawing/2014/main" xmlns="" id="{F15D0F2D-E46D-4E6F-B472-A7A4701B615A}"/>
                  </a:ext>
                </a:extLst>
              </p:cNvPr>
              <p:cNvSpPr/>
              <p:nvPr/>
            </p:nvSpPr>
            <p:spPr>
              <a:xfrm>
                <a:off x="8439150" y="3279775"/>
                <a:ext cx="225425" cy="79376"/>
              </a:xfrm>
              <a:prstGeom prst="flowChartMagneticDisk">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7" name="Oval 26">
                <a:extLst>
                  <a:ext uri="{FF2B5EF4-FFF2-40B4-BE49-F238E27FC236}">
                    <a16:creationId xmlns:a16="http://schemas.microsoft.com/office/drawing/2014/main" xmlns="" id="{B0046B45-823D-4538-B19F-40C40191FEB6}"/>
                  </a:ext>
                </a:extLst>
              </p:cNvPr>
              <p:cNvSpPr/>
              <p:nvPr/>
            </p:nvSpPr>
            <p:spPr>
              <a:xfrm>
                <a:off x="8439150" y="3228975"/>
                <a:ext cx="225425" cy="11112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8" name="Oval 27">
                <a:extLst>
                  <a:ext uri="{FF2B5EF4-FFF2-40B4-BE49-F238E27FC236}">
                    <a16:creationId xmlns:a16="http://schemas.microsoft.com/office/drawing/2014/main" xmlns="" id="{21AF2AF9-85AF-4EB2-BC21-27C90F0DBF06}"/>
                  </a:ext>
                </a:extLst>
              </p:cNvPr>
              <p:cNvSpPr/>
              <p:nvPr/>
            </p:nvSpPr>
            <p:spPr>
              <a:xfrm>
                <a:off x="8439150" y="3286125"/>
                <a:ext cx="225425" cy="11112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29" name="Picture 28" descr="Shape&#10;&#10;Description automatically generated with low confidence">
                <a:extLst>
                  <a:ext uri="{FF2B5EF4-FFF2-40B4-BE49-F238E27FC236}">
                    <a16:creationId xmlns:a16="http://schemas.microsoft.com/office/drawing/2014/main" xmlns="" id="{CAF9BF42-6875-4CC5-8F43-43A7A43E23E2}"/>
                  </a:ext>
                </a:extLst>
              </p:cNvPr>
              <p:cNvPicPr>
                <a:picLocks noChangeAspect="1"/>
              </p:cNvPicPr>
              <p:nvPr/>
            </p:nvPicPr>
            <p:blipFill rotWithShape="1">
              <a:blip r:embed="rId6" cstate="hqprint">
                <a:alphaModFix amt="50000"/>
                <a:extLst>
                  <a:ext uri="{28A0092B-C50C-407E-A947-70E740481C1C}">
                    <a14:useLocalDpi xmlns:a14="http://schemas.microsoft.com/office/drawing/2010/main"/>
                  </a:ext>
                </a:extLst>
              </a:blip>
              <a:srcRect/>
              <a:stretch/>
            </p:blipFill>
            <p:spPr>
              <a:xfrm>
                <a:off x="8385601" y="3178739"/>
                <a:ext cx="324034" cy="236873"/>
              </a:xfrm>
              <a:prstGeom prst="rect">
                <a:avLst/>
              </a:prstGeom>
            </p:spPr>
          </p:pic>
        </p:grpSp>
      </p:grpSp>
      <p:sp>
        <p:nvSpPr>
          <p:cNvPr id="46" name="Rounded Rectangle 24">
            <a:extLst>
              <a:ext uri="{FF2B5EF4-FFF2-40B4-BE49-F238E27FC236}">
                <a16:creationId xmlns:a16="http://schemas.microsoft.com/office/drawing/2014/main" xmlns="" id="{01863897-8AFB-466A-AB9D-36A2C74B6A85}"/>
              </a:ext>
            </a:extLst>
          </p:cNvPr>
          <p:cNvSpPr/>
          <p:nvPr/>
        </p:nvSpPr>
        <p:spPr>
          <a:xfrm>
            <a:off x="857917" y="1422047"/>
            <a:ext cx="4650815" cy="778213"/>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ru" sz="1867" b="1" i="0" u="none" strike="noStrike" kern="1200" cap="none" spc="0" normalizeH="0" baseline="0" noProof="0" dirty="0">
                <a:ln>
                  <a:noFill/>
                </a:ln>
                <a:solidFill>
                  <a:srgbClr val="FFFFFF"/>
                </a:solidFill>
                <a:effectLst/>
                <a:uLnTx/>
                <a:uFillTx/>
                <a:latin typeface="Arial" panose="020B0604020202020204"/>
                <a:ea typeface="+mn-ea"/>
                <a:cs typeface="+mn-cs"/>
              </a:rPr>
              <a:t>ПОВРЕЖДЕНИЕ ОРГАНОВ, СВЯЗАННОЕ С ЗАБОЛЕВАНИЕМ</a:t>
            </a:r>
            <a:r>
              <a:rPr kumimoji="0" lang="ru" sz="1867" b="1" i="0" u="none" strike="noStrike" kern="1200" cap="none" spc="0" normalizeH="0" baseline="30000" noProof="0" dirty="0">
                <a:ln>
                  <a:noFill/>
                </a:ln>
                <a:solidFill>
                  <a:srgbClr val="FFFFFF"/>
                </a:solidFill>
                <a:effectLst/>
                <a:uLnTx/>
                <a:uFillTx/>
                <a:latin typeface="Arial" panose="020B0604020202020204"/>
                <a:ea typeface="+mn-ea"/>
                <a:cs typeface="+mn-cs"/>
              </a:rPr>
              <a:t>1</a:t>
            </a:r>
          </a:p>
        </p:txBody>
      </p:sp>
      <p:grpSp>
        <p:nvGrpSpPr>
          <p:cNvPr id="47" name="Group 46">
            <a:extLst>
              <a:ext uri="{FF2B5EF4-FFF2-40B4-BE49-F238E27FC236}">
                <a16:creationId xmlns:a16="http://schemas.microsoft.com/office/drawing/2014/main" xmlns="" id="{506772D2-B566-4283-BD22-C6728B8A1B46}"/>
              </a:ext>
            </a:extLst>
          </p:cNvPr>
          <p:cNvGrpSpPr/>
          <p:nvPr/>
        </p:nvGrpSpPr>
        <p:grpSpPr>
          <a:xfrm>
            <a:off x="1506427" y="2617304"/>
            <a:ext cx="3668039" cy="2538184"/>
            <a:chOff x="906991" y="1375895"/>
            <a:chExt cx="4396631" cy="3299104"/>
          </a:xfrm>
        </p:grpSpPr>
        <p:sp>
          <p:nvSpPr>
            <p:cNvPr id="48" name="TextBox 47">
              <a:extLst>
                <a:ext uri="{FF2B5EF4-FFF2-40B4-BE49-F238E27FC236}">
                  <a16:creationId xmlns:a16="http://schemas.microsoft.com/office/drawing/2014/main" xmlns="" id="{58063340-1746-463D-8191-63DE652F0F3C}"/>
                </a:ext>
              </a:extLst>
            </p:cNvPr>
            <p:cNvSpPr txBox="1"/>
            <p:nvPr/>
          </p:nvSpPr>
          <p:spPr>
            <a:xfrm>
              <a:off x="906991" y="1375895"/>
              <a:ext cx="4396631" cy="49347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aphicFrame>
          <p:nvGraphicFramePr>
            <p:cNvPr id="49" name="Chart 48">
              <a:extLst>
                <a:ext uri="{FF2B5EF4-FFF2-40B4-BE49-F238E27FC236}">
                  <a16:creationId xmlns:a16="http://schemas.microsoft.com/office/drawing/2014/main" xmlns="" id="{692EB536-A8D0-4D62-9BA4-CB638261A329}"/>
                </a:ext>
              </a:extLst>
            </p:cNvPr>
            <p:cNvGraphicFramePr/>
            <p:nvPr/>
          </p:nvGraphicFramePr>
          <p:xfrm>
            <a:off x="983034" y="1645486"/>
            <a:ext cx="4136506" cy="3029513"/>
          </p:xfrm>
          <a:graphic>
            <a:graphicData uri="http://schemas.openxmlformats.org/drawingml/2006/chart">
              <c:chart xmlns:c="http://schemas.openxmlformats.org/drawingml/2006/chart" xmlns:r="http://schemas.openxmlformats.org/officeDocument/2006/relationships" r:id="rId7"/>
            </a:graphicData>
          </a:graphic>
        </p:graphicFrame>
      </p:grpSp>
      <p:sp>
        <p:nvSpPr>
          <p:cNvPr id="50" name="Up Arrow 15">
            <a:extLst>
              <a:ext uri="{FF2B5EF4-FFF2-40B4-BE49-F238E27FC236}">
                <a16:creationId xmlns:a16="http://schemas.microsoft.com/office/drawing/2014/main" xmlns="" id="{4AF2B1CB-D923-4867-9E57-D5B3BDD993A1}"/>
              </a:ext>
            </a:extLst>
          </p:cNvPr>
          <p:cNvSpPr/>
          <p:nvPr/>
        </p:nvSpPr>
        <p:spPr>
          <a:xfrm>
            <a:off x="694271" y="3030365"/>
            <a:ext cx="722020" cy="1985305"/>
          </a:xfrm>
          <a:prstGeom prst="upArrow">
            <a:avLst/>
          </a:prstGeom>
          <a:gradFill>
            <a:gsLst>
              <a:gs pos="100000">
                <a:schemeClr val="accent4">
                  <a:alpha val="0"/>
                </a:schemeClr>
              </a:gs>
              <a:gs pos="75000">
                <a:schemeClr val="accent4">
                  <a:lumMod val="75000"/>
                  <a:lumOff val="25000"/>
                </a:schemeClr>
              </a:gs>
              <a:gs pos="0">
                <a:schemeClr val="accent4"/>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ru" sz="1333" b="1" i="0" u="none" strike="noStrike" kern="1200" cap="none" spc="0" normalizeH="0" baseline="0" noProof="0" dirty="0">
                <a:ln>
                  <a:noFill/>
                </a:ln>
                <a:solidFill>
                  <a:srgbClr val="FFFFFF"/>
                </a:solidFill>
                <a:effectLst/>
                <a:uLnTx/>
                <a:uFillTx/>
                <a:latin typeface="Arial" panose="020B0604020202020204"/>
                <a:ea typeface="+mn-ea"/>
                <a:cs typeface="+mn-cs"/>
              </a:rPr>
              <a:t>Повреждение органов</a:t>
            </a:r>
          </a:p>
        </p:txBody>
      </p:sp>
      <p:sp>
        <p:nvSpPr>
          <p:cNvPr id="51" name="Up Arrow 37">
            <a:extLst>
              <a:ext uri="{FF2B5EF4-FFF2-40B4-BE49-F238E27FC236}">
                <a16:creationId xmlns:a16="http://schemas.microsoft.com/office/drawing/2014/main" xmlns="" id="{275ED24E-3E6F-4373-A656-98D910ED9FAD}"/>
              </a:ext>
            </a:extLst>
          </p:cNvPr>
          <p:cNvSpPr/>
          <p:nvPr/>
        </p:nvSpPr>
        <p:spPr>
          <a:xfrm rot="5400000">
            <a:off x="2819415" y="3660031"/>
            <a:ext cx="697628" cy="3460807"/>
          </a:xfrm>
          <a:prstGeom prst="upArrow">
            <a:avLst/>
          </a:prstGeom>
          <a:gradFill>
            <a:gsLst>
              <a:gs pos="78000">
                <a:srgbClr val="C3C3C3"/>
              </a:gs>
              <a:gs pos="0">
                <a:schemeClr val="bg1">
                  <a:lumMod val="50000"/>
                </a:schemeClr>
              </a:gs>
              <a:gs pos="100000">
                <a:schemeClr val="bg1">
                  <a:lumMod val="85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ru"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Время (годы с момента включения в исследование)</a:t>
            </a:r>
          </a:p>
        </p:txBody>
      </p:sp>
      <p:sp>
        <p:nvSpPr>
          <p:cNvPr id="52" name="TextBox 51">
            <a:extLst>
              <a:ext uri="{FF2B5EF4-FFF2-40B4-BE49-F238E27FC236}">
                <a16:creationId xmlns:a16="http://schemas.microsoft.com/office/drawing/2014/main" xmlns="" id="{70DC42C0-AC4C-4F3C-B150-0FDBE7FF25DC}"/>
              </a:ext>
            </a:extLst>
          </p:cNvPr>
          <p:cNvSpPr txBox="1"/>
          <p:nvPr/>
        </p:nvSpPr>
        <p:spPr>
          <a:xfrm>
            <a:off x="857917" y="2291237"/>
            <a:ext cx="4384017"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ru" sz="1600" b="1"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Рост показателя SDI (%) у пациентов,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ru" sz="1600" b="1"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не получавших ГКС (n = 86)</a:t>
            </a:r>
            <a:r>
              <a:rPr kumimoji="0" lang="ru" sz="1600" b="1" i="0" u="none" strike="noStrike" kern="1200" cap="none" spc="0" normalizeH="0" baseline="30000" noProof="0" dirty="0">
                <a:ln>
                  <a:noFill/>
                </a:ln>
                <a:solidFill>
                  <a:srgbClr val="FFFFFF">
                    <a:lumMod val="50000"/>
                  </a:srgbClr>
                </a:solidFill>
                <a:effectLst/>
                <a:uLnTx/>
                <a:uFillTx/>
                <a:latin typeface="Arial" panose="020B0604020202020204"/>
                <a:ea typeface="+mn-ea"/>
                <a:cs typeface="+mn-cs"/>
              </a:rPr>
              <a:t>1,a</a:t>
            </a:r>
          </a:p>
        </p:txBody>
      </p:sp>
      <p:sp>
        <p:nvSpPr>
          <p:cNvPr id="53" name="Slide Number Placeholder 33">
            <a:extLst>
              <a:ext uri="{FF2B5EF4-FFF2-40B4-BE49-F238E27FC236}">
                <a16:creationId xmlns:a16="http://schemas.microsoft.com/office/drawing/2014/main" xmlns="" id="{F776BDD2-357A-43AF-A4A5-43B8C169C7DC}"/>
              </a:ext>
            </a:extLst>
          </p:cNvPr>
          <p:cNvSpPr txBox="1">
            <a:spLocks/>
          </p:cNvSpPr>
          <p:nvPr/>
        </p:nvSpPr>
        <p:spPr>
          <a:xfrm>
            <a:off x="1" y="6425395"/>
            <a:ext cx="424500" cy="243261"/>
          </a:xfrm>
          <a:prstGeom prst="rect">
            <a:avLst/>
          </a:prstGeom>
        </p:spPr>
        <p:txBody>
          <a:bodyPr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fld id="{3C4F54F3-C349-4609-AFEE-01462D5C7942}" type="slidenum">
              <a:rPr kumimoji="0" lang="en-GB" sz="1067" b="1"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l" defTabSz="609585" rtl="0" eaLnBrk="1" fontAlgn="auto" latinLnBrk="0" hangingPunct="1">
                <a:lnSpc>
                  <a:spcPct val="100000"/>
                </a:lnSpc>
                <a:spcBef>
                  <a:spcPts val="0"/>
                </a:spcBef>
                <a:spcAft>
                  <a:spcPts val="0"/>
                </a:spcAft>
                <a:buClrTx/>
                <a:buSzTx/>
                <a:buFontTx/>
                <a:buNone/>
                <a:tabLst/>
                <a:defRPr/>
              </a:pPr>
              <a:t>36</a:t>
            </a:fld>
            <a:endParaRPr kumimoji="0" lang="en-GB" sz="1067"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54" name="TextBox 53">
            <a:extLst>
              <a:ext uri="{FF2B5EF4-FFF2-40B4-BE49-F238E27FC236}">
                <a16:creationId xmlns:a16="http://schemas.microsoft.com/office/drawing/2014/main" xmlns="" id="{7F46FC31-D19D-4565-9A2A-3999AD4966B9}"/>
              </a:ext>
            </a:extLst>
          </p:cNvPr>
          <p:cNvSpPr txBox="1"/>
          <p:nvPr/>
        </p:nvSpPr>
        <p:spPr>
          <a:xfrm>
            <a:off x="8958854" y="3796504"/>
            <a:ext cx="2119361" cy="1221168"/>
          </a:xfrm>
          <a:prstGeom prst="rect">
            <a:avLst/>
          </a:prstGeom>
          <a:noFill/>
        </p:spPr>
        <p:txBody>
          <a:bodyPr wrap="square">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ru" sz="1467" b="1" i="1" u="none" strike="noStrike" kern="1200" cap="none" spc="0" normalizeH="0" baseline="0" noProof="0" dirty="0">
                <a:ln>
                  <a:noFill/>
                </a:ln>
                <a:solidFill>
                  <a:srgbClr val="002060"/>
                </a:solidFill>
                <a:effectLst/>
                <a:uLnTx/>
                <a:uFillTx/>
                <a:latin typeface="Arial" panose="020B0604020202020204"/>
                <a:ea typeface="+mn-ea"/>
                <a:cs typeface="+mn-cs"/>
              </a:rPr>
              <a:t>Сокращение средней дозы ГКС на 1 мг/сут снижает будущий риск на 3 %</a:t>
            </a:r>
            <a:r>
              <a:rPr kumimoji="0" lang="ru" sz="1467" b="1" i="1" u="none" strike="noStrike" kern="1200" cap="none" spc="0" normalizeH="0" baseline="30000" noProof="0" dirty="0">
                <a:ln>
                  <a:noFill/>
                </a:ln>
                <a:solidFill>
                  <a:srgbClr val="002060"/>
                </a:solidFill>
                <a:effectLst/>
                <a:uLnTx/>
                <a:uFillTx/>
                <a:latin typeface="Arial" panose="020B0604020202020204"/>
                <a:ea typeface="+mn-ea"/>
                <a:cs typeface="+mn-cs"/>
              </a:rPr>
              <a:t>2</a:t>
            </a:r>
          </a:p>
        </p:txBody>
      </p:sp>
    </p:spTree>
    <p:extLst>
      <p:ext uri="{BB962C8B-B14F-4D97-AF65-F5344CB8AC3E}">
        <p14:creationId xmlns:p14="http://schemas.microsoft.com/office/powerpoint/2010/main" val="18539731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E40C73A-2339-ACAE-F95F-433969971680}"/>
              </a:ext>
            </a:extLst>
          </p:cNvPr>
          <p:cNvSpPr>
            <a:spLocks noGrp="1"/>
          </p:cNvSpPr>
          <p:nvPr>
            <p:ph type="title"/>
          </p:nvPr>
        </p:nvSpPr>
        <p:spPr/>
        <p:txBody>
          <a:bodyPr/>
          <a:lstStyle/>
          <a:p>
            <a:r>
              <a:rPr lang="ru-RU" dirty="0"/>
              <a:t>Побочные действия </a:t>
            </a:r>
            <a:r>
              <a:rPr lang="ru-RU" dirty="0" err="1"/>
              <a:t>глюкортикоидов</a:t>
            </a:r>
            <a:endParaRPr lang="ru-RU" dirty="0"/>
          </a:p>
        </p:txBody>
      </p:sp>
      <p:pic>
        <p:nvPicPr>
          <p:cNvPr id="5" name="Рисунок 4">
            <a:extLst>
              <a:ext uri="{FF2B5EF4-FFF2-40B4-BE49-F238E27FC236}">
                <a16:creationId xmlns:a16="http://schemas.microsoft.com/office/drawing/2014/main" xmlns="" id="{971C78FE-F129-47B1-5C98-F7D00F322820}"/>
              </a:ext>
            </a:extLst>
          </p:cNvPr>
          <p:cNvPicPr>
            <a:picLocks noChangeAspect="1"/>
          </p:cNvPicPr>
          <p:nvPr/>
        </p:nvPicPr>
        <p:blipFill>
          <a:blip r:embed="rId2"/>
          <a:stretch>
            <a:fillRect/>
          </a:stretch>
        </p:blipFill>
        <p:spPr>
          <a:xfrm>
            <a:off x="2319398" y="968267"/>
            <a:ext cx="7121632" cy="4924533"/>
          </a:xfrm>
          <a:prstGeom prst="rect">
            <a:avLst/>
          </a:prstGeom>
          <a:ln>
            <a:solidFill>
              <a:schemeClr val="tx1"/>
            </a:solidFill>
          </a:ln>
        </p:spPr>
      </p:pic>
      <p:sp>
        <p:nvSpPr>
          <p:cNvPr id="6" name="TextBox 5">
            <a:extLst>
              <a:ext uri="{FF2B5EF4-FFF2-40B4-BE49-F238E27FC236}">
                <a16:creationId xmlns:a16="http://schemas.microsoft.com/office/drawing/2014/main" xmlns="" id="{A65898ED-E649-54F8-39D0-7B04CA80E676}"/>
              </a:ext>
            </a:extLst>
          </p:cNvPr>
          <p:cNvSpPr txBox="1"/>
          <p:nvPr/>
        </p:nvSpPr>
        <p:spPr>
          <a:xfrm>
            <a:off x="914400" y="5940826"/>
            <a:ext cx="10667520" cy="701731"/>
          </a:xfrm>
          <a:prstGeom prst="rect">
            <a:avLst/>
          </a:prstGeom>
          <a:noFill/>
        </p:spPr>
        <p:txBody>
          <a:bodyPr wrap="square" rtlCol="0">
            <a:spAutoFit/>
          </a:bodyPr>
          <a:lstStyle/>
          <a:p>
            <a:pPr algn="l">
              <a:lnSpc>
                <a:spcPct val="90000"/>
              </a:lnSpc>
              <a:spcAft>
                <a:spcPts val="600"/>
              </a:spcAft>
            </a:pPr>
            <a:r>
              <a:rPr lang="en-US" dirty="0"/>
              <a:t>Price DB, </a:t>
            </a:r>
            <a:r>
              <a:rPr lang="en-US" dirty="0" err="1"/>
              <a:t>Trudo</a:t>
            </a:r>
            <a:r>
              <a:rPr lang="en-US" dirty="0"/>
              <a:t> F, </a:t>
            </a:r>
            <a:r>
              <a:rPr lang="en-US" dirty="0" err="1"/>
              <a:t>Voorham</a:t>
            </a:r>
            <a:r>
              <a:rPr lang="en-US" dirty="0"/>
              <a:t> J, et al. Adverse outcomes from initiation of </a:t>
            </a:r>
            <a:r>
              <a:rPr lang="en-US" dirty="0" err="1"/>
              <a:t>systemic</a:t>
            </a:r>
            <a:r>
              <a:rPr lang="en-US" dirty="0"/>
              <a:t> corticosteroids for asthma: long-term observational study. J Asthma Allergy </a:t>
            </a:r>
            <a:r>
              <a:rPr lang="ru-RU" dirty="0"/>
              <a:t> </a:t>
            </a:r>
            <a:r>
              <a:rPr lang="en-US" dirty="0"/>
              <a:t>2018;11:193-204</a:t>
            </a:r>
            <a:r>
              <a:rPr lang="ru-RU" dirty="0"/>
              <a:t> </a:t>
            </a:r>
            <a:r>
              <a:rPr kumimoji="0" lang="ru-RU" sz="800" b="0" i="0" u="none" strike="noStrike" kern="1200" cap="none" spc="0" normalizeH="0" baseline="0" noProof="0" dirty="0">
                <a:ln>
                  <a:noFill/>
                </a:ln>
                <a:solidFill>
                  <a:srgbClr val="3F4444"/>
                </a:solidFill>
                <a:effectLst/>
                <a:uLnTx/>
                <a:uFillTx/>
                <a:latin typeface="Calibri"/>
                <a:ea typeface="+mn-ea"/>
                <a:cs typeface="+mn-cs"/>
              </a:rPr>
              <a:t>Из личного архива автора </a:t>
            </a:r>
            <a:r>
              <a:rPr lang="ru-RU" sz="800" dirty="0"/>
              <a:t>Носовой Е.Г., Курганская областная клиническая </a:t>
            </a:r>
            <a:r>
              <a:rPr lang="ru-RU" sz="800" dirty="0" err="1"/>
              <a:t>больница,г</a:t>
            </a:r>
            <a:r>
              <a:rPr lang="ru-RU" sz="800" dirty="0"/>
              <a:t>. Курган, 2023г </a:t>
            </a:r>
            <a:r>
              <a:rPr lang="ru-RU" sz="800" dirty="0">
                <a:solidFill>
                  <a:srgbClr val="3F4444"/>
                </a:solidFill>
                <a:latin typeface="Calibri"/>
              </a:rPr>
              <a:t> ГКС- </a:t>
            </a:r>
            <a:r>
              <a:rPr lang="ru-RU" sz="800" dirty="0" err="1">
                <a:solidFill>
                  <a:srgbClr val="3F4444"/>
                </a:solidFill>
                <a:latin typeface="Calibri"/>
              </a:rPr>
              <a:t>глюкокортикостероиды</a:t>
            </a:r>
            <a:endParaRPr lang="ru-RU" dirty="0"/>
          </a:p>
        </p:txBody>
      </p:sp>
    </p:spTree>
    <p:extLst>
      <p:ext uri="{BB962C8B-B14F-4D97-AF65-F5344CB8AC3E}">
        <p14:creationId xmlns:p14="http://schemas.microsoft.com/office/powerpoint/2010/main" val="18154726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E6E1F2E8-1C7A-AF59-34DF-C20EE8B29ED6}"/>
              </a:ext>
            </a:extLst>
          </p:cNvPr>
          <p:cNvSpPr>
            <a:spLocks noGrp="1"/>
          </p:cNvSpPr>
          <p:nvPr>
            <p:ph idx="4294967295"/>
          </p:nvPr>
        </p:nvSpPr>
        <p:spPr>
          <a:xfrm>
            <a:off x="3298899" y="2335148"/>
            <a:ext cx="5284788" cy="1287463"/>
          </a:xfrm>
          <a:solidFill>
            <a:schemeClr val="tx2">
              <a:lumMod val="20000"/>
              <a:lumOff val="80000"/>
            </a:schemeClr>
          </a:solidFill>
          <a:ln>
            <a:solidFill>
              <a:schemeClr val="tx1"/>
            </a:solidFill>
          </a:ln>
        </p:spPr>
        <p:txBody>
          <a:bodyPr>
            <a:normAutofit fontScale="92500" lnSpcReduction="10000"/>
          </a:bodyPr>
          <a:lstStyle/>
          <a:p>
            <a:pPr>
              <a:defRPr/>
            </a:pPr>
            <a:r>
              <a:rPr lang="ru-RU" sz="1500" b="1" dirty="0">
                <a:solidFill>
                  <a:schemeClr val="tx1"/>
                </a:solidFill>
              </a:rPr>
              <a:t>Обследовано 86 женщин (средний возраст 59±7,9 года) в постменопаузе с диагнозом СКВ</a:t>
            </a:r>
          </a:p>
          <a:p>
            <a:pPr>
              <a:defRPr/>
            </a:pPr>
            <a:r>
              <a:rPr lang="ru-RU" sz="1500" b="1" dirty="0">
                <a:solidFill>
                  <a:schemeClr val="tx1"/>
                </a:solidFill>
              </a:rPr>
              <a:t>Компрессионные переломы позвонков методом VFA были выявлены у 40 пациенток с СКВ (46,5%), при этом у 22 из них (55%) – впервые.</a:t>
            </a:r>
          </a:p>
          <a:p>
            <a:pPr>
              <a:defRPr/>
            </a:pPr>
            <a:endParaRPr lang="ru-RU" dirty="0"/>
          </a:p>
        </p:txBody>
      </p:sp>
      <p:pic>
        <p:nvPicPr>
          <p:cNvPr id="16387" name="Рисунок 4">
            <a:extLst>
              <a:ext uri="{FF2B5EF4-FFF2-40B4-BE49-F238E27FC236}">
                <a16:creationId xmlns:a16="http://schemas.microsoft.com/office/drawing/2014/main" xmlns="" id="{C9517AD8-AB5B-AC80-DF34-5D93F00D39B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98899" y="958185"/>
            <a:ext cx="5124450" cy="1311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388" name="Рисунок 5">
            <a:extLst>
              <a:ext uri="{FF2B5EF4-FFF2-40B4-BE49-F238E27FC236}">
                <a16:creationId xmlns:a16="http://schemas.microsoft.com/office/drawing/2014/main" xmlns="" id="{20EF7ECE-BCE8-A131-B8CA-281F04B742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02087" y="3753986"/>
            <a:ext cx="5078412" cy="24209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389" name="Прямоугольник 1">
            <a:extLst>
              <a:ext uri="{FF2B5EF4-FFF2-40B4-BE49-F238E27FC236}">
                <a16:creationId xmlns:a16="http://schemas.microsoft.com/office/drawing/2014/main" xmlns="" id="{358993CF-1BF2-9377-C00F-85453EE30D62}"/>
              </a:ext>
            </a:extLst>
          </p:cNvPr>
          <p:cNvSpPr>
            <a:spLocks noChangeArrowheads="1"/>
          </p:cNvSpPr>
          <p:nvPr/>
        </p:nvSpPr>
        <p:spPr bwMode="auto">
          <a:xfrm>
            <a:off x="810705" y="600011"/>
            <a:ext cx="47159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ru-RU" altLang="ru-RU" b="1" dirty="0">
                <a:solidFill>
                  <a:schemeClr val="bg1"/>
                </a:solidFill>
              </a:rPr>
              <a:t>Осложнения длительной терапии ГКС</a:t>
            </a:r>
          </a:p>
        </p:txBody>
      </p:sp>
      <p:sp>
        <p:nvSpPr>
          <p:cNvPr id="8" name="Прямоугольник 7">
            <a:extLst>
              <a:ext uri="{FF2B5EF4-FFF2-40B4-BE49-F238E27FC236}">
                <a16:creationId xmlns:a16="http://schemas.microsoft.com/office/drawing/2014/main" xmlns="" id="{D610D5D9-4863-E9C7-3707-00C4C1E5D2B2}"/>
              </a:ext>
            </a:extLst>
          </p:cNvPr>
          <p:cNvSpPr/>
          <p:nvPr/>
        </p:nvSpPr>
        <p:spPr>
          <a:xfrm>
            <a:off x="3138311" y="860358"/>
            <a:ext cx="5539039" cy="5397631"/>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 name="TextBox 6">
            <a:extLst>
              <a:ext uri="{FF2B5EF4-FFF2-40B4-BE49-F238E27FC236}">
                <a16:creationId xmlns:a16="http://schemas.microsoft.com/office/drawing/2014/main" xmlns="" id="{5051F356-2D9F-D209-A806-BC91D1F99771}"/>
              </a:ext>
            </a:extLst>
          </p:cNvPr>
          <p:cNvSpPr txBox="1"/>
          <p:nvPr/>
        </p:nvSpPr>
        <p:spPr>
          <a:xfrm>
            <a:off x="158045" y="197835"/>
            <a:ext cx="11548534" cy="584775"/>
          </a:xfrm>
          <a:prstGeom prst="rect">
            <a:avLst/>
          </a:prstGeom>
          <a:noFill/>
        </p:spPr>
        <p:txBody>
          <a:bodyPr wrap="square">
            <a:spAutoFit/>
          </a:bodyPr>
          <a:lstStyle/>
          <a:p>
            <a:r>
              <a:rPr lang="ru-RU" sz="3200" dirty="0">
                <a:solidFill>
                  <a:schemeClr val="accent3">
                    <a:lumMod val="75000"/>
                  </a:schemeClr>
                </a:solidFill>
              </a:rPr>
              <a:t>Влияние </a:t>
            </a:r>
            <a:r>
              <a:rPr lang="ru-RU" sz="3200" dirty="0" err="1">
                <a:solidFill>
                  <a:schemeClr val="accent3">
                    <a:lumMod val="75000"/>
                  </a:schemeClr>
                </a:solidFill>
              </a:rPr>
              <a:t>глюкортикоидов</a:t>
            </a:r>
            <a:r>
              <a:rPr lang="ru-RU" sz="3200" dirty="0">
                <a:solidFill>
                  <a:schemeClr val="accent3">
                    <a:lumMod val="75000"/>
                  </a:schemeClr>
                </a:solidFill>
              </a:rPr>
              <a:t> на остеопороз и переломы позвонков</a:t>
            </a:r>
          </a:p>
        </p:txBody>
      </p:sp>
      <p:sp>
        <p:nvSpPr>
          <p:cNvPr id="2" name="TextBox 1">
            <a:extLst>
              <a:ext uri="{FF2B5EF4-FFF2-40B4-BE49-F238E27FC236}">
                <a16:creationId xmlns:a16="http://schemas.microsoft.com/office/drawing/2014/main" xmlns="" id="{73751D42-CA70-7D64-774A-668994BA6231}"/>
              </a:ext>
            </a:extLst>
          </p:cNvPr>
          <p:cNvSpPr txBox="1"/>
          <p:nvPr/>
        </p:nvSpPr>
        <p:spPr>
          <a:xfrm>
            <a:off x="407987" y="6453188"/>
            <a:ext cx="8675053" cy="41549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defRPr/>
            </a:pPr>
            <a:r>
              <a:rPr lang="ru-RU" sz="1050" dirty="0"/>
              <a:t>СКВ- системная красная волчанка  КПП- компрессионные переломы позвонков</a:t>
            </a:r>
          </a:p>
          <a:p>
            <a:pPr>
              <a:defRPr/>
            </a:pPr>
            <a:r>
              <a:rPr lang="ru-RU" sz="1050" dirty="0"/>
              <a:t>.Из личного архива автора Носовой Е.Г., Курганская областная клиническая </a:t>
            </a:r>
            <a:r>
              <a:rPr lang="ru-RU" sz="1050" dirty="0" err="1"/>
              <a:t>больница,г</a:t>
            </a:r>
            <a:r>
              <a:rPr lang="ru-RU" sz="1050" dirty="0"/>
              <a:t>. Курган, 2023г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itle 45">
            <a:extLst>
              <a:ext uri="{FF2B5EF4-FFF2-40B4-BE49-F238E27FC236}">
                <a16:creationId xmlns:a16="http://schemas.microsoft.com/office/drawing/2014/main" xmlns="" id="{49E94C99-C690-4989-9FE8-3DF182BF0CA7}"/>
              </a:ext>
            </a:extLst>
          </p:cNvPr>
          <p:cNvSpPr txBox="1">
            <a:spLocks/>
          </p:cNvSpPr>
          <p:nvPr/>
        </p:nvSpPr>
        <p:spPr>
          <a:xfrm>
            <a:off x="838200" y="136525"/>
            <a:ext cx="8874760" cy="981075"/>
          </a:xfrm>
          <a:prstGeom prst="rect">
            <a:avLst/>
          </a:prstGeom>
        </p:spPr>
        <p:txBody>
          <a:bodyPr vert="horz" lIns="91440" tIns="45720" rIns="91440" bIns="45720" rtlCol="0" anchor="ctr">
            <a:noAutofit/>
          </a:bodyPr>
          <a:lstStyle>
            <a:defPPr>
              <a:defRPr lang="en-US"/>
            </a:defPPr>
            <a:lvl1pPr algn="ctr">
              <a:spcBef>
                <a:spcPct val="0"/>
              </a:spcBef>
              <a:buNone/>
              <a:defRPr sz="2000" b="1" i="0">
                <a:solidFill>
                  <a:srgbClr val="5E2D5F"/>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ru" sz="2800" dirty="0"/>
              <a:t>Цели лечения при СКВ многогранны</a:t>
            </a:r>
          </a:p>
        </p:txBody>
      </p:sp>
      <p:sp>
        <p:nvSpPr>
          <p:cNvPr id="57" name="Text Placeholder 48">
            <a:extLst>
              <a:ext uri="{FF2B5EF4-FFF2-40B4-BE49-F238E27FC236}">
                <a16:creationId xmlns:a16="http://schemas.microsoft.com/office/drawing/2014/main" xmlns="" id="{1968C522-884A-4E1C-8DE5-5B996EBAEAE7}"/>
              </a:ext>
            </a:extLst>
          </p:cNvPr>
          <p:cNvSpPr txBox="1">
            <a:spLocks/>
          </p:cNvSpPr>
          <p:nvPr/>
        </p:nvSpPr>
        <p:spPr>
          <a:xfrm>
            <a:off x="446809" y="5852160"/>
            <a:ext cx="10058400" cy="1005840"/>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300"/>
              </a:spcBef>
              <a:buClr>
                <a:schemeClr val="accent1"/>
              </a:buClr>
              <a:buFont typeface="Arial" panose="020B0604020202020204" pitchFamily="34" charset="0"/>
              <a:buNone/>
              <a:defRPr sz="1000" kern="1200">
                <a:solidFill>
                  <a:schemeClr val="tx1"/>
                </a:solidFill>
                <a:latin typeface="+mn-lt"/>
                <a:ea typeface="+mn-ea"/>
                <a:cs typeface="+mn-cs"/>
              </a:defRPr>
            </a:lvl1pPr>
            <a:lvl2pPr marL="228600" indent="0" algn="l" defTabSz="914400" rtl="0" eaLnBrk="1" latinLnBrk="0" hangingPunct="1">
              <a:lnSpc>
                <a:spcPct val="90000"/>
              </a:lnSpc>
              <a:spcBef>
                <a:spcPts val="300"/>
              </a:spcBef>
              <a:buClr>
                <a:schemeClr val="tx1"/>
              </a:buClr>
              <a:buFont typeface="Arial" panose="020B06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90000"/>
              </a:lnSpc>
              <a:spcBef>
                <a:spcPts val="300"/>
              </a:spcBef>
              <a:buClr>
                <a:schemeClr val="accent1"/>
              </a:buClr>
              <a:buFont typeface="Arial" panose="020B06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90000"/>
              </a:lnSpc>
              <a:spcBef>
                <a:spcPts val="300"/>
              </a:spcBef>
              <a:buClr>
                <a:schemeClr val="tx1"/>
              </a:buClr>
              <a:buFont typeface="Arial" panose="020B0604020202020204" pitchFamily="34" charset="0"/>
              <a:buNone/>
              <a:defRPr sz="1600" kern="1200">
                <a:solidFill>
                  <a:schemeClr val="tx1"/>
                </a:solidFill>
                <a:latin typeface="+mn-lt"/>
                <a:ea typeface="+mn-ea"/>
                <a:cs typeface="+mn-cs"/>
              </a:defRPr>
            </a:lvl4pPr>
            <a:lvl5pPr marL="914400" indent="0" algn="l" defTabSz="914400" rtl="0" eaLnBrk="1" latinLnBrk="0" hangingPunct="1">
              <a:lnSpc>
                <a:spcPct val="90000"/>
              </a:lnSpc>
              <a:spcBef>
                <a:spcPts val="300"/>
              </a:spcBef>
              <a:buClr>
                <a:schemeClr val="accent1"/>
              </a:buClr>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7F134C"/>
              </a:buClr>
              <a:defRPr/>
            </a:pPr>
            <a:r>
              <a:rPr lang="ru" dirty="0">
                <a:solidFill>
                  <a:srgbClr val="000000"/>
                </a:solidFill>
                <a:latin typeface="Arial" panose="020B0604020202020204"/>
              </a:rPr>
              <a:t>СКВ – системная красная волчанка </a:t>
            </a:r>
            <a:r>
              <a:rPr lang="ru-RU" sz="1000" dirty="0"/>
              <a:t>Из личного архива автора Носовой Е.Г., Курганская областная клиническая </a:t>
            </a:r>
            <a:r>
              <a:rPr lang="ru-RU" sz="1000" dirty="0" err="1"/>
              <a:t>больница,г</a:t>
            </a:r>
            <a:r>
              <a:rPr lang="ru-RU" sz="1000" dirty="0"/>
              <a:t>. Курган, 2023г </a:t>
            </a:r>
            <a:endParaRPr lang="ru" dirty="0">
              <a:solidFill>
                <a:srgbClr val="000000"/>
              </a:solidFill>
              <a:latin typeface="Arial" panose="020B0604020202020204"/>
            </a:endParaRPr>
          </a:p>
          <a:p>
            <a:pPr>
              <a:buClr>
                <a:srgbClr val="7F134C"/>
              </a:buClr>
              <a:defRPr/>
            </a:pPr>
            <a:r>
              <a:rPr lang="ru" dirty="0">
                <a:solidFill>
                  <a:srgbClr val="000000"/>
                </a:solidFill>
                <a:latin typeface="Arial" panose="020B0604020202020204"/>
              </a:rPr>
              <a:t>1. van Vollenhoven RF et al. </a:t>
            </a:r>
            <a:r>
              <a:rPr lang="ru" i="1" dirty="0">
                <a:solidFill>
                  <a:srgbClr val="000000"/>
                </a:solidFill>
                <a:latin typeface="Arial" panose="020B0604020202020204"/>
              </a:rPr>
              <a:t>Ann Rheum Dis. </a:t>
            </a:r>
            <a:r>
              <a:rPr lang="ru" dirty="0">
                <a:solidFill>
                  <a:srgbClr val="000000"/>
                </a:solidFill>
                <a:latin typeface="Arial" panose="020B0604020202020204"/>
              </a:rPr>
              <a:t>2014;73(6):958-967. 2. Doria A et al. </a:t>
            </a:r>
            <a:r>
              <a:rPr lang="ru" i="1" dirty="0">
                <a:solidFill>
                  <a:srgbClr val="000000"/>
                </a:solidFill>
                <a:latin typeface="Arial" panose="020B0604020202020204"/>
              </a:rPr>
              <a:t>Autoimmun Rev.</a:t>
            </a:r>
            <a:r>
              <a:rPr lang="ru" dirty="0">
                <a:solidFill>
                  <a:srgbClr val="000000"/>
                </a:solidFill>
                <a:latin typeface="Arial" panose="020B0604020202020204"/>
              </a:rPr>
              <a:t> 2014;13(7):770-777. </a:t>
            </a:r>
            <a:endParaRPr lang="en-US" dirty="0">
              <a:solidFill>
                <a:srgbClr val="000000"/>
              </a:solidFill>
              <a:latin typeface="Arial" panose="020B0604020202020204"/>
            </a:endParaRPr>
          </a:p>
        </p:txBody>
      </p:sp>
      <p:sp>
        <p:nvSpPr>
          <p:cNvPr id="58" name="TextBox 57">
            <a:extLst>
              <a:ext uri="{FF2B5EF4-FFF2-40B4-BE49-F238E27FC236}">
                <a16:creationId xmlns:a16="http://schemas.microsoft.com/office/drawing/2014/main" xmlns="" id="{3D5E1688-FF5C-4AF0-9BB8-6A1B2B5019B1}"/>
              </a:ext>
            </a:extLst>
          </p:cNvPr>
          <p:cNvSpPr txBox="1"/>
          <p:nvPr/>
        </p:nvSpPr>
        <p:spPr>
          <a:xfrm>
            <a:off x="633822" y="1542560"/>
            <a:ext cx="10018946" cy="584775"/>
          </a:xfrm>
          <a:prstGeom prst="rect">
            <a:avLst/>
          </a:prstGeom>
          <a:noFill/>
        </p:spPr>
        <p:txBody>
          <a:bodyPr wrap="square" rtlCol="0">
            <a:spAutoFit/>
          </a:bodyPr>
          <a:lstStyle/>
          <a:p>
            <a:pPr defTabSz="914400">
              <a:spcBef>
                <a:spcPts val="600"/>
              </a:spcBef>
              <a:defRPr/>
            </a:pPr>
            <a:r>
              <a:rPr lang="ru" sz="1600">
                <a:solidFill>
                  <a:srgbClr val="000000"/>
                </a:solidFill>
                <a:latin typeface="Arial" panose="020B0604020202020204"/>
              </a:rPr>
              <a:t>Такие цели лечения как достижение ремиссии и снижение активности заболевания все чаще признаются важными при СКВ, но они труднодостижимы и их сложно придерживаться</a:t>
            </a:r>
            <a:r>
              <a:rPr lang="ru" sz="1600" baseline="30000">
                <a:solidFill>
                  <a:srgbClr val="000000"/>
                </a:solidFill>
                <a:latin typeface="Arial" panose="020B0604020202020204"/>
              </a:rPr>
              <a:t>1,2</a:t>
            </a:r>
            <a:endParaRPr lang="en-US" sz="1600" kern="0" baseline="30000" dirty="0">
              <a:solidFill>
                <a:srgbClr val="000000"/>
              </a:solidFill>
              <a:latin typeface="Arial" panose="020B0604020202020204" pitchFamily="34" charset="0"/>
            </a:endParaRPr>
          </a:p>
        </p:txBody>
      </p:sp>
      <p:grpSp>
        <p:nvGrpSpPr>
          <p:cNvPr id="59" name="Group 58">
            <a:extLst>
              <a:ext uri="{FF2B5EF4-FFF2-40B4-BE49-F238E27FC236}">
                <a16:creationId xmlns:a16="http://schemas.microsoft.com/office/drawing/2014/main" xmlns="" id="{D0FA604B-C78B-4323-8EE5-94A2FF23DF1C}"/>
              </a:ext>
            </a:extLst>
          </p:cNvPr>
          <p:cNvGrpSpPr>
            <a:grpSpLocks noChangeAspect="1"/>
          </p:cNvGrpSpPr>
          <p:nvPr/>
        </p:nvGrpSpPr>
        <p:grpSpPr>
          <a:xfrm>
            <a:off x="576851" y="2488199"/>
            <a:ext cx="3200400" cy="3201818"/>
            <a:chOff x="1239323" y="2124301"/>
            <a:chExt cx="4307305" cy="4309217"/>
          </a:xfrm>
        </p:grpSpPr>
        <p:sp>
          <p:nvSpPr>
            <p:cNvPr id="60" name="Rectangle 59">
              <a:extLst>
                <a:ext uri="{FF2B5EF4-FFF2-40B4-BE49-F238E27FC236}">
                  <a16:creationId xmlns:a16="http://schemas.microsoft.com/office/drawing/2014/main" xmlns="" id="{A132C3D5-F065-40F6-BE12-A6C45F227B56}"/>
                </a:ext>
              </a:extLst>
            </p:cNvPr>
            <p:cNvSpPr/>
            <p:nvPr/>
          </p:nvSpPr>
          <p:spPr>
            <a:xfrm>
              <a:off x="1329323" y="3164466"/>
              <a:ext cx="4114800" cy="3200400"/>
            </a:xfrm>
            <a:prstGeom prst="rect">
              <a:avLst/>
            </a:prstGeom>
            <a:solidFill>
              <a:srgbClr val="4472C4">
                <a:lumMod val="20000"/>
                <a:lumOff val="80000"/>
                <a:alpha val="20000"/>
              </a:srgbClr>
            </a:solidFill>
            <a:ln w="12700" cap="flat" cmpd="sng" algn="ctr">
              <a:noFill/>
              <a:prstDash val="solid"/>
              <a:miter lim="800000"/>
            </a:ln>
            <a:effectLst/>
          </p:spPr>
          <p:txBody>
            <a:bodyPr lIns="320040" tIns="144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 sz="1800" b="0" i="0" u="none" strike="noStrike" kern="0" cap="none" spc="0" normalizeH="0" baseline="0" noProof="0" dirty="0">
                  <a:ln>
                    <a:noFill/>
                  </a:ln>
                  <a:solidFill>
                    <a:srgbClr val="000000"/>
                  </a:solidFill>
                  <a:effectLst/>
                  <a:uLnTx/>
                  <a:uFillTx/>
                  <a:latin typeface="Arial" panose="020B0604020202020204"/>
                </a:rPr>
                <a:t>Важными целями, направленными на предотвращение накопления повреждений, являются снижение активности заболевания и частоты обострений.</a:t>
              </a:r>
              <a:r>
                <a:rPr kumimoji="0" lang="ru" sz="1800" b="0" i="0" u="none" strike="noStrike" kern="0" cap="none" spc="0" normalizeH="0" baseline="30000" noProof="0" dirty="0">
                  <a:ln>
                    <a:noFill/>
                  </a:ln>
                  <a:solidFill>
                    <a:srgbClr val="000000"/>
                  </a:solidFill>
                  <a:effectLst/>
                  <a:uLnTx/>
                  <a:uFillTx/>
                  <a:latin typeface="Arial" panose="020B0604020202020204"/>
                </a:rPr>
                <a:t>1</a:t>
              </a:r>
            </a:p>
          </p:txBody>
        </p:sp>
        <p:sp>
          <p:nvSpPr>
            <p:cNvPr id="61" name="Rectangle: Rounded Corners 60">
              <a:extLst>
                <a:ext uri="{FF2B5EF4-FFF2-40B4-BE49-F238E27FC236}">
                  <a16:creationId xmlns:a16="http://schemas.microsoft.com/office/drawing/2014/main" xmlns="" id="{69CF6F13-15F5-4D21-8CB5-207131213417}"/>
                </a:ext>
              </a:extLst>
            </p:cNvPr>
            <p:cNvSpPr/>
            <p:nvPr/>
          </p:nvSpPr>
          <p:spPr>
            <a:xfrm>
              <a:off x="1239323" y="2320244"/>
              <a:ext cx="4297680" cy="540000"/>
            </a:xfrm>
            <a:prstGeom prst="roundRect">
              <a:avLst>
                <a:gd name="adj" fmla="val 50000"/>
              </a:avLst>
            </a:prstGeom>
            <a:solidFill>
              <a:srgbClr val="4472C4"/>
            </a:solidFill>
            <a:ln w="12700" cap="flat" cmpd="sng" algn="ctr">
              <a:noFill/>
              <a:prstDash val="solid"/>
              <a:miter lim="800000"/>
            </a:ln>
            <a:effectLst/>
          </p:spPr>
          <p:txBody>
            <a:bodyPr rtlCol="0" anchor="ctr"/>
            <a:lstStyle/>
            <a:p>
              <a:pPr marL="0" marR="0" lvl="0" indent="0" algn="ctr" defTabSz="1219108" eaLnBrk="1" fontAlgn="auto" latinLnBrk="0" hangingPunct="1">
                <a:lnSpc>
                  <a:spcPct val="110000"/>
                </a:lnSpc>
                <a:spcBef>
                  <a:spcPts val="0"/>
                </a:spcBef>
                <a:spcAft>
                  <a:spcPts val="600"/>
                </a:spcAft>
                <a:buClrTx/>
                <a:buSzTx/>
                <a:buFontTx/>
                <a:buNone/>
                <a:tabLst/>
                <a:defRPr/>
              </a:pPr>
              <a:endParaRPr kumimoji="0" lang="en-GB"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2" name="Rectangle: Rounded Corners 61">
              <a:extLst>
                <a:ext uri="{FF2B5EF4-FFF2-40B4-BE49-F238E27FC236}">
                  <a16:creationId xmlns:a16="http://schemas.microsoft.com/office/drawing/2014/main" xmlns="" id="{1D491931-9928-43A7-A554-D257C11FF2EE}"/>
                </a:ext>
              </a:extLst>
            </p:cNvPr>
            <p:cNvSpPr/>
            <p:nvPr/>
          </p:nvSpPr>
          <p:spPr>
            <a:xfrm>
              <a:off x="1239323" y="3109300"/>
              <a:ext cx="4297680" cy="72000"/>
            </a:xfrm>
            <a:prstGeom prst="roundRect">
              <a:avLst>
                <a:gd name="adj" fmla="val 50000"/>
              </a:avLst>
            </a:prstGeom>
            <a:solidFill>
              <a:srgbClr val="4472C4"/>
            </a:solidFill>
            <a:ln w="12700" cap="flat" cmpd="sng" algn="ctr">
              <a:noFill/>
              <a:prstDash val="solid"/>
              <a:miter lim="800000"/>
            </a:ln>
            <a:effectLst/>
          </p:spPr>
          <p:txBody>
            <a:bodyPr rtlCol="0" anchor="ctr"/>
            <a:lstStyle/>
            <a:p>
              <a:pPr marL="0" marR="0" lvl="0" indent="0" algn="ctr" defTabSz="1219108" eaLnBrk="1" fontAlgn="auto" latinLnBrk="0" hangingPunct="1">
                <a:lnSpc>
                  <a:spcPct val="110000"/>
                </a:lnSpc>
                <a:spcBef>
                  <a:spcPts val="0"/>
                </a:spcBef>
                <a:spcAft>
                  <a:spcPts val="600"/>
                </a:spcAft>
                <a:buClrTx/>
                <a:buSzTx/>
                <a:buFontTx/>
                <a:buNone/>
                <a:tabLst/>
                <a:defRPr/>
              </a:pPr>
              <a:endParaRPr kumimoji="0" lang="en-GB"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3" name="Rectangle: Rounded Corners 62">
              <a:extLst>
                <a:ext uri="{FF2B5EF4-FFF2-40B4-BE49-F238E27FC236}">
                  <a16:creationId xmlns:a16="http://schemas.microsoft.com/office/drawing/2014/main" xmlns="" id="{2AF8D707-263E-4088-A0A1-34FC541D2426}"/>
                </a:ext>
              </a:extLst>
            </p:cNvPr>
            <p:cNvSpPr/>
            <p:nvPr/>
          </p:nvSpPr>
          <p:spPr>
            <a:xfrm>
              <a:off x="1248948" y="6361518"/>
              <a:ext cx="4297680" cy="72000"/>
            </a:xfrm>
            <a:prstGeom prst="roundRect">
              <a:avLst>
                <a:gd name="adj" fmla="val 50000"/>
              </a:avLst>
            </a:prstGeom>
            <a:solidFill>
              <a:srgbClr val="4472C4"/>
            </a:solidFill>
            <a:ln w="12700" cap="flat" cmpd="sng" algn="ctr">
              <a:noFill/>
              <a:prstDash val="solid"/>
              <a:miter lim="800000"/>
            </a:ln>
            <a:effectLst/>
          </p:spPr>
          <p:txBody>
            <a:bodyPr rtlCol="0" anchor="ctr"/>
            <a:lstStyle/>
            <a:p>
              <a:pPr marL="0" marR="0" lvl="0" indent="0" algn="ctr" defTabSz="1219108" eaLnBrk="1" fontAlgn="auto" latinLnBrk="0" hangingPunct="1">
                <a:lnSpc>
                  <a:spcPct val="110000"/>
                </a:lnSpc>
                <a:spcBef>
                  <a:spcPts val="0"/>
                </a:spcBef>
                <a:spcAft>
                  <a:spcPts val="600"/>
                </a:spcAft>
                <a:buClrTx/>
                <a:buSzTx/>
                <a:buFontTx/>
                <a:buNone/>
                <a:tabLst/>
                <a:defRPr/>
              </a:pPr>
              <a:endParaRPr kumimoji="0" lang="en-GB"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64" name="Group 63">
              <a:extLst>
                <a:ext uri="{FF2B5EF4-FFF2-40B4-BE49-F238E27FC236}">
                  <a16:creationId xmlns:a16="http://schemas.microsoft.com/office/drawing/2014/main" xmlns="" id="{FC81F702-B303-4232-8BA4-814DC5186A14}"/>
                </a:ext>
              </a:extLst>
            </p:cNvPr>
            <p:cNvGrpSpPr/>
            <p:nvPr/>
          </p:nvGrpSpPr>
          <p:grpSpPr>
            <a:xfrm>
              <a:off x="2892638" y="2124301"/>
              <a:ext cx="963221" cy="963221"/>
              <a:chOff x="1270142" y="1350175"/>
              <a:chExt cx="1080000" cy="1080000"/>
            </a:xfrm>
          </p:grpSpPr>
          <p:sp>
            <p:nvSpPr>
              <p:cNvPr id="65" name="Oval 64">
                <a:extLst>
                  <a:ext uri="{FF2B5EF4-FFF2-40B4-BE49-F238E27FC236}">
                    <a16:creationId xmlns:a16="http://schemas.microsoft.com/office/drawing/2014/main" xmlns="" id="{5E7AF2EF-B5ED-4321-B184-D99EB2E6EE9D}"/>
                  </a:ext>
                </a:extLst>
              </p:cNvPr>
              <p:cNvSpPr/>
              <p:nvPr/>
            </p:nvSpPr>
            <p:spPr>
              <a:xfrm>
                <a:off x="1270142" y="1350175"/>
                <a:ext cx="1080000" cy="1080000"/>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grpSp>
            <p:nvGrpSpPr>
              <p:cNvPr id="66" name="Group 65">
                <a:extLst>
                  <a:ext uri="{FF2B5EF4-FFF2-40B4-BE49-F238E27FC236}">
                    <a16:creationId xmlns:a16="http://schemas.microsoft.com/office/drawing/2014/main" xmlns="" id="{0092BA0C-C727-4BD4-B7D7-F2E88D376BE2}"/>
                  </a:ext>
                </a:extLst>
              </p:cNvPr>
              <p:cNvGrpSpPr/>
              <p:nvPr/>
            </p:nvGrpSpPr>
            <p:grpSpPr>
              <a:xfrm>
                <a:off x="1270142" y="1350175"/>
                <a:ext cx="1080000" cy="1080000"/>
                <a:chOff x="1357806" y="1598510"/>
                <a:chExt cx="1080000" cy="1080000"/>
              </a:xfrm>
            </p:grpSpPr>
            <p:sp>
              <p:nvSpPr>
                <p:cNvPr id="67" name="Oval 66">
                  <a:extLst>
                    <a:ext uri="{FF2B5EF4-FFF2-40B4-BE49-F238E27FC236}">
                      <a16:creationId xmlns:a16="http://schemas.microsoft.com/office/drawing/2014/main" xmlns="" id="{299CBF45-AB0B-4729-BEF2-43923846FB90}"/>
                    </a:ext>
                  </a:extLst>
                </p:cNvPr>
                <p:cNvSpPr/>
                <p:nvPr/>
              </p:nvSpPr>
              <p:spPr>
                <a:xfrm>
                  <a:off x="1357806" y="1598510"/>
                  <a:ext cx="1080000" cy="1080000"/>
                </a:xfrm>
                <a:prstGeom prst="ellipse">
                  <a:avLst/>
                </a:prstGeom>
                <a:solidFill>
                  <a:sysClr val="window" lastClr="FFFFFF">
                    <a:alpha val="2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68" name="Oval 67">
                  <a:extLst>
                    <a:ext uri="{FF2B5EF4-FFF2-40B4-BE49-F238E27FC236}">
                      <a16:creationId xmlns:a16="http://schemas.microsoft.com/office/drawing/2014/main" xmlns="" id="{5C35E0C8-72DA-4F58-A032-A5A21C4FC28F}"/>
                    </a:ext>
                  </a:extLst>
                </p:cNvPr>
                <p:cNvSpPr/>
                <p:nvPr/>
              </p:nvSpPr>
              <p:spPr>
                <a:xfrm>
                  <a:off x="1429806" y="1670510"/>
                  <a:ext cx="936000" cy="936000"/>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grpSp>
        </p:grpSp>
      </p:grpSp>
      <p:grpSp>
        <p:nvGrpSpPr>
          <p:cNvPr id="69" name="Group 68">
            <a:extLst>
              <a:ext uri="{FF2B5EF4-FFF2-40B4-BE49-F238E27FC236}">
                <a16:creationId xmlns:a16="http://schemas.microsoft.com/office/drawing/2014/main" xmlns="" id="{FB3FA361-D2D4-4181-A4C4-82268EE373E9}"/>
              </a:ext>
            </a:extLst>
          </p:cNvPr>
          <p:cNvGrpSpPr>
            <a:grpSpLocks noChangeAspect="1"/>
          </p:cNvGrpSpPr>
          <p:nvPr/>
        </p:nvGrpSpPr>
        <p:grpSpPr>
          <a:xfrm>
            <a:off x="4495800" y="2491310"/>
            <a:ext cx="3200400" cy="3201818"/>
            <a:chOff x="1239323" y="2124301"/>
            <a:chExt cx="4307305" cy="4309217"/>
          </a:xfrm>
        </p:grpSpPr>
        <p:sp>
          <p:nvSpPr>
            <p:cNvPr id="70" name="Rectangle 69">
              <a:extLst>
                <a:ext uri="{FF2B5EF4-FFF2-40B4-BE49-F238E27FC236}">
                  <a16:creationId xmlns:a16="http://schemas.microsoft.com/office/drawing/2014/main" xmlns="" id="{14366B69-3002-4B17-BB5A-1D96C99ECA8C}"/>
                </a:ext>
              </a:extLst>
            </p:cNvPr>
            <p:cNvSpPr/>
            <p:nvPr/>
          </p:nvSpPr>
          <p:spPr>
            <a:xfrm>
              <a:off x="1329323" y="3164466"/>
              <a:ext cx="4114800" cy="3200400"/>
            </a:xfrm>
            <a:prstGeom prst="rect">
              <a:avLst/>
            </a:prstGeom>
            <a:solidFill>
              <a:srgbClr val="ED7D31">
                <a:lumMod val="20000"/>
                <a:lumOff val="80000"/>
                <a:alpha val="20000"/>
              </a:srgbClr>
            </a:solidFill>
            <a:ln w="12700" cap="flat" cmpd="sng" algn="ctr">
              <a:noFill/>
              <a:prstDash val="solid"/>
              <a:miter lim="800000"/>
            </a:ln>
            <a:effectLst/>
          </p:spPr>
          <p:txBody>
            <a:bodyPr lIns="320040" tIns="144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 sz="1800" b="0" i="0" u="none" strike="noStrike" kern="0" cap="none" spc="0" normalizeH="0" baseline="0" noProof="0" dirty="0">
                  <a:ln>
                    <a:noFill/>
                  </a:ln>
                  <a:solidFill>
                    <a:srgbClr val="000000"/>
                  </a:solidFill>
                  <a:effectLst/>
                  <a:uLnTx/>
                  <a:uFillTx/>
                  <a:latin typeface="Arial" panose="020B0604020202020204"/>
                </a:rPr>
                <a:t>Максимальное сокращение применения глюкокортикостероидов может снизить риск развития повреждения органов.</a:t>
              </a:r>
              <a:r>
                <a:rPr kumimoji="0" lang="ru" sz="1800" b="0" i="0" u="none" strike="noStrike" kern="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rPr>
                <a:t>1 </a:t>
              </a:r>
              <a:endParaRPr kumimoji="0" lang="en-US" sz="1800" b="0" i="0" u="none" strike="noStrike" kern="0" cap="none" spc="0" normalizeH="0" baseline="30000" noProof="0" dirty="0">
                <a:ln>
                  <a:noFill/>
                </a:ln>
                <a:solidFill>
                  <a:srgbClr val="000000"/>
                </a:solidFill>
                <a:effectLst/>
                <a:uLnTx/>
                <a:uFillTx/>
                <a:latin typeface="Arial" panose="020B0604020202020204"/>
              </a:endParaRPr>
            </a:p>
          </p:txBody>
        </p:sp>
        <p:sp>
          <p:nvSpPr>
            <p:cNvPr id="71" name="Rectangle: Rounded Corners 70">
              <a:extLst>
                <a:ext uri="{FF2B5EF4-FFF2-40B4-BE49-F238E27FC236}">
                  <a16:creationId xmlns:a16="http://schemas.microsoft.com/office/drawing/2014/main" xmlns="" id="{F5BB0D74-4C67-4FF9-94A4-B0872AFFA1BF}"/>
                </a:ext>
              </a:extLst>
            </p:cNvPr>
            <p:cNvSpPr/>
            <p:nvPr/>
          </p:nvSpPr>
          <p:spPr>
            <a:xfrm>
              <a:off x="1239323" y="2320244"/>
              <a:ext cx="4297680" cy="540000"/>
            </a:xfrm>
            <a:prstGeom prst="roundRect">
              <a:avLst>
                <a:gd name="adj" fmla="val 50000"/>
              </a:avLst>
            </a:prstGeom>
            <a:solidFill>
              <a:srgbClr val="ED7D31"/>
            </a:solidFill>
            <a:ln w="12700" cap="flat" cmpd="sng" algn="ctr">
              <a:noFill/>
              <a:prstDash val="solid"/>
              <a:miter lim="800000"/>
            </a:ln>
            <a:effectLst/>
          </p:spPr>
          <p:txBody>
            <a:bodyPr rtlCol="0" anchor="ctr"/>
            <a:lstStyle/>
            <a:p>
              <a:pPr marL="0" marR="0" lvl="0" indent="0" algn="ctr" defTabSz="1219108" eaLnBrk="1" fontAlgn="auto" latinLnBrk="0" hangingPunct="1">
                <a:lnSpc>
                  <a:spcPct val="110000"/>
                </a:lnSpc>
                <a:spcBef>
                  <a:spcPts val="0"/>
                </a:spcBef>
                <a:spcAft>
                  <a:spcPts val="600"/>
                </a:spcAft>
                <a:buClrTx/>
                <a:buSzTx/>
                <a:buFontTx/>
                <a:buNone/>
                <a:tabLst/>
                <a:defRPr/>
              </a:pPr>
              <a:endParaRPr kumimoji="0" lang="en-GB"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2" name="Rectangle: Rounded Corners 71">
              <a:extLst>
                <a:ext uri="{FF2B5EF4-FFF2-40B4-BE49-F238E27FC236}">
                  <a16:creationId xmlns:a16="http://schemas.microsoft.com/office/drawing/2014/main" xmlns="" id="{F11878E6-F401-49EF-B3B5-B267829BEBA4}"/>
                </a:ext>
              </a:extLst>
            </p:cNvPr>
            <p:cNvSpPr/>
            <p:nvPr/>
          </p:nvSpPr>
          <p:spPr>
            <a:xfrm>
              <a:off x="1239323" y="3109300"/>
              <a:ext cx="4297680" cy="72000"/>
            </a:xfrm>
            <a:prstGeom prst="roundRect">
              <a:avLst>
                <a:gd name="adj" fmla="val 50000"/>
              </a:avLst>
            </a:prstGeom>
            <a:solidFill>
              <a:srgbClr val="ED7D31"/>
            </a:solidFill>
            <a:ln w="12700" cap="flat" cmpd="sng" algn="ctr">
              <a:noFill/>
              <a:prstDash val="solid"/>
              <a:miter lim="800000"/>
            </a:ln>
            <a:effectLst/>
          </p:spPr>
          <p:txBody>
            <a:bodyPr rtlCol="0" anchor="ctr"/>
            <a:lstStyle/>
            <a:p>
              <a:pPr marL="0" marR="0" lvl="0" indent="0" algn="ctr" defTabSz="1219108" eaLnBrk="1" fontAlgn="auto" latinLnBrk="0" hangingPunct="1">
                <a:lnSpc>
                  <a:spcPct val="110000"/>
                </a:lnSpc>
                <a:spcBef>
                  <a:spcPts val="0"/>
                </a:spcBef>
                <a:spcAft>
                  <a:spcPts val="600"/>
                </a:spcAft>
                <a:buClrTx/>
                <a:buSzTx/>
                <a:buFontTx/>
                <a:buNone/>
                <a:tabLst/>
                <a:defRPr/>
              </a:pPr>
              <a:endParaRPr kumimoji="0" lang="en-GB"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3" name="Rectangle: Rounded Corners 72">
              <a:extLst>
                <a:ext uri="{FF2B5EF4-FFF2-40B4-BE49-F238E27FC236}">
                  <a16:creationId xmlns:a16="http://schemas.microsoft.com/office/drawing/2014/main" xmlns="" id="{D9FD374B-51AE-47E1-A002-7F6315A4248F}"/>
                </a:ext>
              </a:extLst>
            </p:cNvPr>
            <p:cNvSpPr/>
            <p:nvPr/>
          </p:nvSpPr>
          <p:spPr>
            <a:xfrm>
              <a:off x="1248948" y="6361518"/>
              <a:ext cx="4297680" cy="72000"/>
            </a:xfrm>
            <a:prstGeom prst="roundRect">
              <a:avLst>
                <a:gd name="adj" fmla="val 50000"/>
              </a:avLst>
            </a:prstGeom>
            <a:solidFill>
              <a:srgbClr val="ED7D31"/>
            </a:solidFill>
            <a:ln w="12700" cap="flat" cmpd="sng" algn="ctr">
              <a:noFill/>
              <a:prstDash val="solid"/>
              <a:miter lim="800000"/>
            </a:ln>
            <a:effectLst/>
          </p:spPr>
          <p:txBody>
            <a:bodyPr rtlCol="0" anchor="ctr"/>
            <a:lstStyle/>
            <a:p>
              <a:pPr marL="0" marR="0" lvl="0" indent="0" algn="ctr" defTabSz="1219108" eaLnBrk="1" fontAlgn="auto" latinLnBrk="0" hangingPunct="1">
                <a:lnSpc>
                  <a:spcPct val="110000"/>
                </a:lnSpc>
                <a:spcBef>
                  <a:spcPts val="0"/>
                </a:spcBef>
                <a:spcAft>
                  <a:spcPts val="600"/>
                </a:spcAft>
                <a:buClrTx/>
                <a:buSzTx/>
                <a:buFontTx/>
                <a:buNone/>
                <a:tabLst/>
                <a:defRPr/>
              </a:pPr>
              <a:endParaRPr kumimoji="0" lang="en-GB"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74" name="Group 73">
              <a:extLst>
                <a:ext uri="{FF2B5EF4-FFF2-40B4-BE49-F238E27FC236}">
                  <a16:creationId xmlns:a16="http://schemas.microsoft.com/office/drawing/2014/main" xmlns="" id="{C52ED2BF-31EA-4083-AC68-3628DC41C12D}"/>
                </a:ext>
              </a:extLst>
            </p:cNvPr>
            <p:cNvGrpSpPr/>
            <p:nvPr/>
          </p:nvGrpSpPr>
          <p:grpSpPr>
            <a:xfrm>
              <a:off x="2892638" y="2124301"/>
              <a:ext cx="963221" cy="963221"/>
              <a:chOff x="1270142" y="1350175"/>
              <a:chExt cx="1080000" cy="1080000"/>
            </a:xfrm>
          </p:grpSpPr>
          <p:sp>
            <p:nvSpPr>
              <p:cNvPr id="75" name="Oval 74">
                <a:extLst>
                  <a:ext uri="{FF2B5EF4-FFF2-40B4-BE49-F238E27FC236}">
                    <a16:creationId xmlns:a16="http://schemas.microsoft.com/office/drawing/2014/main" xmlns="" id="{91785011-C2DD-4EBC-B069-A2368653CD46}"/>
                  </a:ext>
                </a:extLst>
              </p:cNvPr>
              <p:cNvSpPr/>
              <p:nvPr/>
            </p:nvSpPr>
            <p:spPr>
              <a:xfrm>
                <a:off x="1270142" y="1350175"/>
                <a:ext cx="1080000" cy="1080000"/>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grpSp>
            <p:nvGrpSpPr>
              <p:cNvPr id="76" name="Group 75">
                <a:extLst>
                  <a:ext uri="{FF2B5EF4-FFF2-40B4-BE49-F238E27FC236}">
                    <a16:creationId xmlns:a16="http://schemas.microsoft.com/office/drawing/2014/main" xmlns="" id="{4AB9FAB2-25D4-4B93-AE99-0F0C14816FE8}"/>
                  </a:ext>
                </a:extLst>
              </p:cNvPr>
              <p:cNvGrpSpPr/>
              <p:nvPr/>
            </p:nvGrpSpPr>
            <p:grpSpPr>
              <a:xfrm>
                <a:off x="1270142" y="1350175"/>
                <a:ext cx="1080000" cy="1080000"/>
                <a:chOff x="1357806" y="1598510"/>
                <a:chExt cx="1080000" cy="1080000"/>
              </a:xfrm>
            </p:grpSpPr>
            <p:sp>
              <p:nvSpPr>
                <p:cNvPr id="77" name="Oval 76">
                  <a:extLst>
                    <a:ext uri="{FF2B5EF4-FFF2-40B4-BE49-F238E27FC236}">
                      <a16:creationId xmlns:a16="http://schemas.microsoft.com/office/drawing/2014/main" xmlns="" id="{7D36688A-D044-4F64-B9A6-BCDAC11CA659}"/>
                    </a:ext>
                  </a:extLst>
                </p:cNvPr>
                <p:cNvSpPr/>
                <p:nvPr/>
              </p:nvSpPr>
              <p:spPr>
                <a:xfrm>
                  <a:off x="1357806" y="1598510"/>
                  <a:ext cx="1080000" cy="1080000"/>
                </a:xfrm>
                <a:prstGeom prst="ellipse">
                  <a:avLst/>
                </a:prstGeom>
                <a:solidFill>
                  <a:sysClr val="window" lastClr="FFFFFF">
                    <a:alpha val="2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78" name="Oval 77">
                  <a:extLst>
                    <a:ext uri="{FF2B5EF4-FFF2-40B4-BE49-F238E27FC236}">
                      <a16:creationId xmlns:a16="http://schemas.microsoft.com/office/drawing/2014/main" xmlns="" id="{00937DA8-6E2C-4BA9-B872-E08B78305ACC}"/>
                    </a:ext>
                  </a:extLst>
                </p:cNvPr>
                <p:cNvSpPr/>
                <p:nvPr/>
              </p:nvSpPr>
              <p:spPr>
                <a:xfrm>
                  <a:off x="1429806" y="1670510"/>
                  <a:ext cx="936000" cy="936000"/>
                </a:xfrm>
                <a:prstGeom prst="ellipse">
                  <a:avLst/>
                </a:prstGeom>
                <a:solidFill>
                  <a:srgbClr val="ED7D3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grpSp>
        </p:grpSp>
      </p:grpSp>
      <p:grpSp>
        <p:nvGrpSpPr>
          <p:cNvPr id="79" name="Group 78">
            <a:extLst>
              <a:ext uri="{FF2B5EF4-FFF2-40B4-BE49-F238E27FC236}">
                <a16:creationId xmlns:a16="http://schemas.microsoft.com/office/drawing/2014/main" xmlns="" id="{6692AE35-EBE3-46B9-A407-4E75B7F0FB4C}"/>
              </a:ext>
            </a:extLst>
          </p:cNvPr>
          <p:cNvGrpSpPr>
            <a:grpSpLocks noChangeAspect="1"/>
          </p:cNvGrpSpPr>
          <p:nvPr/>
        </p:nvGrpSpPr>
        <p:grpSpPr>
          <a:xfrm>
            <a:off x="8364801" y="2485089"/>
            <a:ext cx="3200400" cy="3200400"/>
            <a:chOff x="1239323" y="2124301"/>
            <a:chExt cx="4307305" cy="4309217"/>
          </a:xfrm>
        </p:grpSpPr>
        <p:sp>
          <p:nvSpPr>
            <p:cNvPr id="80" name="Rectangle 79">
              <a:extLst>
                <a:ext uri="{FF2B5EF4-FFF2-40B4-BE49-F238E27FC236}">
                  <a16:creationId xmlns:a16="http://schemas.microsoft.com/office/drawing/2014/main" xmlns="" id="{D644C602-1874-4BBC-B42E-F4A797A3EBE8}"/>
                </a:ext>
              </a:extLst>
            </p:cNvPr>
            <p:cNvSpPr/>
            <p:nvPr/>
          </p:nvSpPr>
          <p:spPr>
            <a:xfrm>
              <a:off x="1329323" y="3164466"/>
              <a:ext cx="4114800" cy="3200400"/>
            </a:xfrm>
            <a:prstGeom prst="rect">
              <a:avLst/>
            </a:prstGeom>
            <a:solidFill>
              <a:srgbClr val="5B9BD5">
                <a:lumMod val="20000"/>
                <a:lumOff val="80000"/>
                <a:alpha val="20000"/>
              </a:srgbClr>
            </a:solidFill>
            <a:ln w="12700" cap="flat" cmpd="sng" algn="ctr">
              <a:noFill/>
              <a:prstDash val="solid"/>
              <a:miter lim="800000"/>
            </a:ln>
            <a:effectLst/>
          </p:spPr>
          <p:txBody>
            <a:bodyPr lIns="320040" tIns="144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 sz="1800" b="0" i="0" u="none" strike="noStrike" kern="0" cap="none" spc="0" normalizeH="0" baseline="0" noProof="0" dirty="0">
                  <a:ln>
                    <a:noFill/>
                  </a:ln>
                  <a:solidFill>
                    <a:srgbClr val="000000"/>
                  </a:solidFill>
                  <a:effectLst/>
                  <a:uLnTx/>
                  <a:uFillTx/>
                  <a:latin typeface="Arial" panose="020B0604020202020204"/>
                </a:rPr>
                <a:t>Снижение утомляемости, боли и факторов, приводящих к депрессии, для улучшения качества жизни, связанного со здоровьем.</a:t>
              </a:r>
              <a:r>
                <a:rPr kumimoji="0" lang="ru" sz="1800" b="0" i="0" u="none" strike="noStrike" kern="0" cap="none" spc="0" normalizeH="0" baseline="30000" noProof="0" dirty="0">
                  <a:ln>
                    <a:noFill/>
                  </a:ln>
                  <a:solidFill>
                    <a:srgbClr val="000000"/>
                  </a:solidFill>
                  <a:effectLst/>
                  <a:uLnTx/>
                  <a:uFillTx/>
                  <a:latin typeface="Arial" panose="020B0604020202020204"/>
                </a:rPr>
                <a:t>1</a:t>
              </a:r>
            </a:p>
          </p:txBody>
        </p:sp>
        <p:sp>
          <p:nvSpPr>
            <p:cNvPr id="81" name="Rectangle: Rounded Corners 80">
              <a:extLst>
                <a:ext uri="{FF2B5EF4-FFF2-40B4-BE49-F238E27FC236}">
                  <a16:creationId xmlns:a16="http://schemas.microsoft.com/office/drawing/2014/main" xmlns="" id="{E8365DA8-100D-424C-B4F9-023E56905C7D}"/>
                </a:ext>
              </a:extLst>
            </p:cNvPr>
            <p:cNvSpPr/>
            <p:nvPr/>
          </p:nvSpPr>
          <p:spPr>
            <a:xfrm>
              <a:off x="1239323" y="2320244"/>
              <a:ext cx="4297680" cy="540000"/>
            </a:xfrm>
            <a:prstGeom prst="roundRect">
              <a:avLst>
                <a:gd name="adj" fmla="val 50000"/>
              </a:avLst>
            </a:prstGeom>
            <a:solidFill>
              <a:srgbClr val="5B9BD5"/>
            </a:solidFill>
            <a:ln w="12700" cap="flat" cmpd="sng" algn="ctr">
              <a:noFill/>
              <a:prstDash val="solid"/>
              <a:miter lim="800000"/>
            </a:ln>
            <a:effectLst/>
          </p:spPr>
          <p:txBody>
            <a:bodyPr rtlCol="0" anchor="ctr"/>
            <a:lstStyle/>
            <a:p>
              <a:pPr marL="0" marR="0" lvl="0" indent="0" algn="ctr" defTabSz="1219108" eaLnBrk="1" fontAlgn="auto" latinLnBrk="0" hangingPunct="1">
                <a:lnSpc>
                  <a:spcPct val="110000"/>
                </a:lnSpc>
                <a:spcBef>
                  <a:spcPts val="0"/>
                </a:spcBef>
                <a:spcAft>
                  <a:spcPts val="600"/>
                </a:spcAft>
                <a:buClrTx/>
                <a:buSzTx/>
                <a:buFontTx/>
                <a:buNone/>
                <a:tabLst/>
                <a:defRPr/>
              </a:pPr>
              <a:endParaRPr kumimoji="0" lang="en-GB"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2" name="Rectangle: Rounded Corners 81">
              <a:extLst>
                <a:ext uri="{FF2B5EF4-FFF2-40B4-BE49-F238E27FC236}">
                  <a16:creationId xmlns:a16="http://schemas.microsoft.com/office/drawing/2014/main" xmlns="" id="{683D337A-AD58-4FC9-97D1-FEDBB72D6155}"/>
                </a:ext>
              </a:extLst>
            </p:cNvPr>
            <p:cNvSpPr/>
            <p:nvPr/>
          </p:nvSpPr>
          <p:spPr>
            <a:xfrm>
              <a:off x="1239323" y="3109300"/>
              <a:ext cx="4297680" cy="72000"/>
            </a:xfrm>
            <a:prstGeom prst="roundRect">
              <a:avLst>
                <a:gd name="adj" fmla="val 50000"/>
              </a:avLst>
            </a:prstGeom>
            <a:solidFill>
              <a:srgbClr val="5B9BD5"/>
            </a:solidFill>
            <a:ln w="12700" cap="flat" cmpd="sng" algn="ctr">
              <a:noFill/>
              <a:prstDash val="solid"/>
              <a:miter lim="800000"/>
            </a:ln>
            <a:effectLst/>
          </p:spPr>
          <p:txBody>
            <a:bodyPr rtlCol="0" anchor="ctr"/>
            <a:lstStyle/>
            <a:p>
              <a:pPr marL="0" marR="0" lvl="0" indent="0" algn="ctr" defTabSz="1219108" eaLnBrk="1" fontAlgn="auto" latinLnBrk="0" hangingPunct="1">
                <a:lnSpc>
                  <a:spcPct val="110000"/>
                </a:lnSpc>
                <a:spcBef>
                  <a:spcPts val="0"/>
                </a:spcBef>
                <a:spcAft>
                  <a:spcPts val="600"/>
                </a:spcAft>
                <a:buClrTx/>
                <a:buSzTx/>
                <a:buFontTx/>
                <a:buNone/>
                <a:tabLst/>
                <a:defRPr/>
              </a:pPr>
              <a:endParaRPr kumimoji="0" lang="en-GB"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3" name="Rectangle: Rounded Corners 82">
              <a:extLst>
                <a:ext uri="{FF2B5EF4-FFF2-40B4-BE49-F238E27FC236}">
                  <a16:creationId xmlns:a16="http://schemas.microsoft.com/office/drawing/2014/main" xmlns="" id="{E6DAE2E3-2BA8-4C4B-914A-E7479E36498C}"/>
                </a:ext>
              </a:extLst>
            </p:cNvPr>
            <p:cNvSpPr/>
            <p:nvPr/>
          </p:nvSpPr>
          <p:spPr>
            <a:xfrm>
              <a:off x="1248948" y="6361518"/>
              <a:ext cx="4297680" cy="72000"/>
            </a:xfrm>
            <a:prstGeom prst="roundRect">
              <a:avLst>
                <a:gd name="adj" fmla="val 50000"/>
              </a:avLst>
            </a:prstGeom>
            <a:solidFill>
              <a:srgbClr val="5B9BD5"/>
            </a:solidFill>
            <a:ln w="12700" cap="flat" cmpd="sng" algn="ctr">
              <a:noFill/>
              <a:prstDash val="solid"/>
              <a:miter lim="800000"/>
            </a:ln>
            <a:effectLst/>
          </p:spPr>
          <p:txBody>
            <a:bodyPr rtlCol="0" anchor="ctr"/>
            <a:lstStyle/>
            <a:p>
              <a:pPr marL="0" marR="0" lvl="0" indent="0" algn="ctr" defTabSz="1219108" eaLnBrk="1" fontAlgn="auto" latinLnBrk="0" hangingPunct="1">
                <a:lnSpc>
                  <a:spcPct val="110000"/>
                </a:lnSpc>
                <a:spcBef>
                  <a:spcPts val="0"/>
                </a:spcBef>
                <a:spcAft>
                  <a:spcPts val="600"/>
                </a:spcAft>
                <a:buClrTx/>
                <a:buSzTx/>
                <a:buFontTx/>
                <a:buNone/>
                <a:tabLst/>
                <a:defRPr/>
              </a:pPr>
              <a:endParaRPr kumimoji="0" lang="en-GB"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84" name="Group 83">
              <a:extLst>
                <a:ext uri="{FF2B5EF4-FFF2-40B4-BE49-F238E27FC236}">
                  <a16:creationId xmlns:a16="http://schemas.microsoft.com/office/drawing/2014/main" xmlns="" id="{BBA71780-E766-446B-9234-5A7A4F45B1A1}"/>
                </a:ext>
              </a:extLst>
            </p:cNvPr>
            <p:cNvGrpSpPr/>
            <p:nvPr/>
          </p:nvGrpSpPr>
          <p:grpSpPr>
            <a:xfrm>
              <a:off x="2892638" y="2124301"/>
              <a:ext cx="963221" cy="963221"/>
              <a:chOff x="1270142" y="1350175"/>
              <a:chExt cx="1080000" cy="1080000"/>
            </a:xfrm>
          </p:grpSpPr>
          <p:sp>
            <p:nvSpPr>
              <p:cNvPr id="85" name="Oval 84">
                <a:extLst>
                  <a:ext uri="{FF2B5EF4-FFF2-40B4-BE49-F238E27FC236}">
                    <a16:creationId xmlns:a16="http://schemas.microsoft.com/office/drawing/2014/main" xmlns="" id="{89EFC836-34AB-4FDE-BDFA-8319F7C4E8F9}"/>
                  </a:ext>
                </a:extLst>
              </p:cNvPr>
              <p:cNvSpPr/>
              <p:nvPr/>
            </p:nvSpPr>
            <p:spPr>
              <a:xfrm>
                <a:off x="1270142" y="1350175"/>
                <a:ext cx="1080000" cy="1080000"/>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grpSp>
            <p:nvGrpSpPr>
              <p:cNvPr id="86" name="Group 85">
                <a:extLst>
                  <a:ext uri="{FF2B5EF4-FFF2-40B4-BE49-F238E27FC236}">
                    <a16:creationId xmlns:a16="http://schemas.microsoft.com/office/drawing/2014/main" xmlns="" id="{33771D88-338A-474D-87B2-0FC995E37AB9}"/>
                  </a:ext>
                </a:extLst>
              </p:cNvPr>
              <p:cNvGrpSpPr/>
              <p:nvPr/>
            </p:nvGrpSpPr>
            <p:grpSpPr>
              <a:xfrm>
                <a:off x="1270142" y="1350175"/>
                <a:ext cx="1080000" cy="1080000"/>
                <a:chOff x="1357806" y="1598510"/>
                <a:chExt cx="1080000" cy="1080000"/>
              </a:xfrm>
            </p:grpSpPr>
            <p:sp>
              <p:nvSpPr>
                <p:cNvPr id="87" name="Oval 86">
                  <a:extLst>
                    <a:ext uri="{FF2B5EF4-FFF2-40B4-BE49-F238E27FC236}">
                      <a16:creationId xmlns:a16="http://schemas.microsoft.com/office/drawing/2014/main" xmlns="" id="{00E4440A-0B08-4F03-A0C8-09C80F303CA5}"/>
                    </a:ext>
                  </a:extLst>
                </p:cNvPr>
                <p:cNvSpPr/>
                <p:nvPr/>
              </p:nvSpPr>
              <p:spPr>
                <a:xfrm>
                  <a:off x="1357806" y="1598510"/>
                  <a:ext cx="1080000" cy="1080000"/>
                </a:xfrm>
                <a:prstGeom prst="ellipse">
                  <a:avLst/>
                </a:prstGeom>
                <a:solidFill>
                  <a:sysClr val="window" lastClr="FFFFFF">
                    <a:alpha val="2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88" name="Oval 87">
                  <a:extLst>
                    <a:ext uri="{FF2B5EF4-FFF2-40B4-BE49-F238E27FC236}">
                      <a16:creationId xmlns:a16="http://schemas.microsoft.com/office/drawing/2014/main" xmlns="" id="{1A3E7A44-4A7B-4D5C-96E6-6622951C2926}"/>
                    </a:ext>
                  </a:extLst>
                </p:cNvPr>
                <p:cNvSpPr/>
                <p:nvPr/>
              </p:nvSpPr>
              <p:spPr>
                <a:xfrm>
                  <a:off x="1429806" y="1670510"/>
                  <a:ext cx="936000" cy="936000"/>
                </a:xfrm>
                <a:prstGeom prst="ellipse">
                  <a:avLst/>
                </a:prstGeom>
                <a:solidFill>
                  <a:srgbClr val="5B9B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grpSp>
        </p:grpSp>
      </p:grpSp>
      <p:grpSp>
        <p:nvGrpSpPr>
          <p:cNvPr id="89" name="Group 88">
            <a:extLst>
              <a:ext uri="{FF2B5EF4-FFF2-40B4-BE49-F238E27FC236}">
                <a16:creationId xmlns:a16="http://schemas.microsoft.com/office/drawing/2014/main" xmlns="" id="{BDB8432F-41EE-46C6-BAC8-94C681E1DD65}"/>
              </a:ext>
            </a:extLst>
          </p:cNvPr>
          <p:cNvGrpSpPr>
            <a:grpSpLocks noChangeAspect="1"/>
          </p:cNvGrpSpPr>
          <p:nvPr/>
        </p:nvGrpSpPr>
        <p:grpSpPr>
          <a:xfrm>
            <a:off x="5767564" y="2538162"/>
            <a:ext cx="621792" cy="621792"/>
            <a:chOff x="457200" y="3573859"/>
            <a:chExt cx="731520" cy="731520"/>
          </a:xfrm>
        </p:grpSpPr>
        <p:grpSp>
          <p:nvGrpSpPr>
            <p:cNvPr id="90" name="Group 89">
              <a:extLst>
                <a:ext uri="{FF2B5EF4-FFF2-40B4-BE49-F238E27FC236}">
                  <a16:creationId xmlns:a16="http://schemas.microsoft.com/office/drawing/2014/main" xmlns="" id="{D04A4F79-BE48-447A-AE6D-166F67314D43}"/>
                </a:ext>
              </a:extLst>
            </p:cNvPr>
            <p:cNvGrpSpPr/>
            <p:nvPr/>
          </p:nvGrpSpPr>
          <p:grpSpPr>
            <a:xfrm>
              <a:off x="457200" y="3573859"/>
              <a:ext cx="731520" cy="731520"/>
              <a:chOff x="335114" y="1850806"/>
              <a:chExt cx="731520" cy="731520"/>
            </a:xfrm>
          </p:grpSpPr>
          <p:sp>
            <p:nvSpPr>
              <p:cNvPr id="94" name="Oval 93">
                <a:extLst>
                  <a:ext uri="{FF2B5EF4-FFF2-40B4-BE49-F238E27FC236}">
                    <a16:creationId xmlns:a16="http://schemas.microsoft.com/office/drawing/2014/main" xmlns="" id="{DF732C62-9B82-4FED-BD1A-640EEBC20B75}"/>
                  </a:ext>
                </a:extLst>
              </p:cNvPr>
              <p:cNvSpPr/>
              <p:nvPr/>
            </p:nvSpPr>
            <p:spPr>
              <a:xfrm rot="16200000">
                <a:off x="335114" y="1850806"/>
                <a:ext cx="731520" cy="731520"/>
              </a:xfrm>
              <a:prstGeom prst="ellipse">
                <a:avLst/>
              </a:prstGeom>
              <a:solidFill>
                <a:srgbClr val="ED7D3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95" name="Oval 94">
                <a:extLst>
                  <a:ext uri="{FF2B5EF4-FFF2-40B4-BE49-F238E27FC236}">
                    <a16:creationId xmlns:a16="http://schemas.microsoft.com/office/drawing/2014/main" xmlns="" id="{290BCF05-F3DF-4350-8E38-0F43B11D278A}"/>
                  </a:ext>
                </a:extLst>
              </p:cNvPr>
              <p:cNvSpPr/>
              <p:nvPr/>
            </p:nvSpPr>
            <p:spPr>
              <a:xfrm rot="16200000">
                <a:off x="380834" y="1896667"/>
                <a:ext cx="640080" cy="64008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91" name="Group 90">
              <a:extLst>
                <a:ext uri="{FF2B5EF4-FFF2-40B4-BE49-F238E27FC236}">
                  <a16:creationId xmlns:a16="http://schemas.microsoft.com/office/drawing/2014/main" xmlns="" id="{0902ADDD-B4C9-4BB5-94FD-3382A028D15B}"/>
                </a:ext>
              </a:extLst>
            </p:cNvPr>
            <p:cNvGrpSpPr/>
            <p:nvPr/>
          </p:nvGrpSpPr>
          <p:grpSpPr>
            <a:xfrm>
              <a:off x="516201" y="3665299"/>
              <a:ext cx="640080" cy="548640"/>
              <a:chOff x="10236493" y="1629538"/>
              <a:chExt cx="630659" cy="572506"/>
            </a:xfrm>
          </p:grpSpPr>
          <p:pic>
            <p:nvPicPr>
              <p:cNvPr id="92" name="Graphic 91" descr="Medicine">
                <a:extLst>
                  <a:ext uri="{FF2B5EF4-FFF2-40B4-BE49-F238E27FC236}">
                    <a16:creationId xmlns:a16="http://schemas.microsoft.com/office/drawing/2014/main" xmlns="" id="{0B3A61F8-E21E-4B33-89F1-DC90CE9753C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236493" y="1629538"/>
                <a:ext cx="630659" cy="572506"/>
              </a:xfrm>
              <a:prstGeom prst="rect">
                <a:avLst/>
              </a:prstGeom>
            </p:spPr>
          </p:pic>
          <p:sp>
            <p:nvSpPr>
              <p:cNvPr id="93" name="TextBox 92">
                <a:extLst>
                  <a:ext uri="{FF2B5EF4-FFF2-40B4-BE49-F238E27FC236}">
                    <a16:creationId xmlns:a16="http://schemas.microsoft.com/office/drawing/2014/main" xmlns="" id="{85BE9D68-C2C9-4429-A746-7663A27172BE}"/>
                  </a:ext>
                </a:extLst>
              </p:cNvPr>
              <p:cNvSpPr txBox="1"/>
              <p:nvPr/>
            </p:nvSpPr>
            <p:spPr>
              <a:xfrm>
                <a:off x="10377861" y="1806327"/>
                <a:ext cx="434323" cy="20781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 sz="500" b="0" i="0" u="none" strike="noStrike" kern="0" cap="none" spc="0" normalizeH="0" baseline="0" noProof="0" dirty="0">
                    <a:ln>
                      <a:noFill/>
                    </a:ln>
                    <a:solidFill>
                      <a:srgbClr val="FFFFFF"/>
                    </a:solidFill>
                    <a:effectLst/>
                    <a:uLnTx/>
                    <a:uFillTx/>
                    <a:latin typeface="Arial" panose="020B0604020202020204"/>
                  </a:rPr>
                  <a:t>Кортикостероиды</a:t>
                </a:r>
                <a:endParaRPr kumimoji="0" lang="en-US" sz="700" b="0" i="0" u="none" strike="noStrike" kern="0" cap="none" spc="0" normalizeH="0" baseline="0" noProof="0" dirty="0">
                  <a:ln>
                    <a:noFill/>
                  </a:ln>
                  <a:solidFill>
                    <a:srgbClr val="FFFFFF"/>
                  </a:solidFill>
                  <a:effectLst/>
                  <a:uLnTx/>
                  <a:uFillTx/>
                  <a:latin typeface="Arial" panose="020B0604020202020204"/>
                </a:endParaRPr>
              </a:p>
            </p:txBody>
          </p:sp>
        </p:grpSp>
      </p:grpSp>
      <p:grpSp>
        <p:nvGrpSpPr>
          <p:cNvPr id="96" name="Group 95">
            <a:extLst>
              <a:ext uri="{FF2B5EF4-FFF2-40B4-BE49-F238E27FC236}">
                <a16:creationId xmlns:a16="http://schemas.microsoft.com/office/drawing/2014/main" xmlns="" id="{1D5190FE-8A03-44FB-A580-0D42CD07C245}"/>
              </a:ext>
            </a:extLst>
          </p:cNvPr>
          <p:cNvGrpSpPr>
            <a:grpSpLocks noChangeAspect="1"/>
          </p:cNvGrpSpPr>
          <p:nvPr/>
        </p:nvGrpSpPr>
        <p:grpSpPr>
          <a:xfrm>
            <a:off x="1851817" y="2541273"/>
            <a:ext cx="621792" cy="621792"/>
            <a:chOff x="457200" y="3573859"/>
            <a:chExt cx="731520" cy="731520"/>
          </a:xfrm>
        </p:grpSpPr>
        <p:grpSp>
          <p:nvGrpSpPr>
            <p:cNvPr id="97" name="Group 96">
              <a:extLst>
                <a:ext uri="{FF2B5EF4-FFF2-40B4-BE49-F238E27FC236}">
                  <a16:creationId xmlns:a16="http://schemas.microsoft.com/office/drawing/2014/main" xmlns="" id="{EA300B1C-4179-4D99-85F2-396277E78496}"/>
                </a:ext>
              </a:extLst>
            </p:cNvPr>
            <p:cNvGrpSpPr/>
            <p:nvPr/>
          </p:nvGrpSpPr>
          <p:grpSpPr>
            <a:xfrm>
              <a:off x="457200" y="3573859"/>
              <a:ext cx="731520" cy="731520"/>
              <a:chOff x="335114" y="1850806"/>
              <a:chExt cx="731520" cy="731520"/>
            </a:xfrm>
          </p:grpSpPr>
          <p:sp>
            <p:nvSpPr>
              <p:cNvPr id="99" name="Oval 98">
                <a:extLst>
                  <a:ext uri="{FF2B5EF4-FFF2-40B4-BE49-F238E27FC236}">
                    <a16:creationId xmlns:a16="http://schemas.microsoft.com/office/drawing/2014/main" xmlns="" id="{C4FFF21F-D5B6-4F8D-ABF2-42E696BEE262}"/>
                  </a:ext>
                </a:extLst>
              </p:cNvPr>
              <p:cNvSpPr/>
              <p:nvPr/>
            </p:nvSpPr>
            <p:spPr>
              <a:xfrm rot="16200000">
                <a:off x="335114" y="1850806"/>
                <a:ext cx="731520" cy="731520"/>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00" name="Oval 99">
                <a:extLst>
                  <a:ext uri="{FF2B5EF4-FFF2-40B4-BE49-F238E27FC236}">
                    <a16:creationId xmlns:a16="http://schemas.microsoft.com/office/drawing/2014/main" xmlns="" id="{C72E5506-48F0-47EA-933D-49D9E851FA0E}"/>
                  </a:ext>
                </a:extLst>
              </p:cNvPr>
              <p:cNvSpPr/>
              <p:nvPr/>
            </p:nvSpPr>
            <p:spPr>
              <a:xfrm rot="16200000">
                <a:off x="380834" y="1896667"/>
                <a:ext cx="640080" cy="64008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sp>
          <p:nvSpPr>
            <p:cNvPr id="98" name="TextBox 97">
              <a:extLst>
                <a:ext uri="{FF2B5EF4-FFF2-40B4-BE49-F238E27FC236}">
                  <a16:creationId xmlns:a16="http://schemas.microsoft.com/office/drawing/2014/main" xmlns="" id="{BD3EDE4F-0090-40B0-A8F8-9DDB2B34345F}"/>
                </a:ext>
              </a:extLst>
            </p:cNvPr>
            <p:cNvSpPr txBox="1"/>
            <p:nvPr/>
          </p:nvSpPr>
          <p:spPr>
            <a:xfrm>
              <a:off x="659681" y="3834718"/>
              <a:ext cx="440811" cy="19914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 sz="500" b="0" i="0" u="none" strike="noStrike" kern="0" cap="none" spc="0" normalizeH="0" baseline="0" noProof="0" dirty="0">
                  <a:ln>
                    <a:noFill/>
                  </a:ln>
                  <a:solidFill>
                    <a:srgbClr val="FFFFFF"/>
                  </a:solidFill>
                  <a:effectLst/>
                  <a:uLnTx/>
                  <a:uFillTx/>
                  <a:latin typeface="Arial" panose="020B0604020202020204"/>
                </a:rPr>
                <a:t>Кортикостероиды</a:t>
              </a:r>
              <a:endParaRPr kumimoji="0" lang="en-US" sz="700" b="0" i="0" u="none" strike="noStrike" kern="0" cap="none" spc="0" normalizeH="0" baseline="0" noProof="0" dirty="0">
                <a:ln>
                  <a:noFill/>
                </a:ln>
                <a:solidFill>
                  <a:srgbClr val="FFFFFF"/>
                </a:solidFill>
                <a:effectLst/>
                <a:uLnTx/>
                <a:uFillTx/>
                <a:latin typeface="Arial" panose="020B0604020202020204"/>
              </a:endParaRPr>
            </a:p>
          </p:txBody>
        </p:sp>
      </p:grpSp>
      <p:grpSp>
        <p:nvGrpSpPr>
          <p:cNvPr id="101" name="Group 100">
            <a:extLst>
              <a:ext uri="{FF2B5EF4-FFF2-40B4-BE49-F238E27FC236}">
                <a16:creationId xmlns:a16="http://schemas.microsoft.com/office/drawing/2014/main" xmlns="" id="{10539E22-1C50-424F-A6EB-4C892F1CB9F5}"/>
              </a:ext>
            </a:extLst>
          </p:cNvPr>
          <p:cNvGrpSpPr>
            <a:grpSpLocks noChangeAspect="1"/>
          </p:cNvGrpSpPr>
          <p:nvPr/>
        </p:nvGrpSpPr>
        <p:grpSpPr>
          <a:xfrm>
            <a:off x="9642878" y="2531942"/>
            <a:ext cx="621792" cy="621792"/>
            <a:chOff x="457200" y="3573859"/>
            <a:chExt cx="731520" cy="731520"/>
          </a:xfrm>
        </p:grpSpPr>
        <p:grpSp>
          <p:nvGrpSpPr>
            <p:cNvPr id="102" name="Group 101">
              <a:extLst>
                <a:ext uri="{FF2B5EF4-FFF2-40B4-BE49-F238E27FC236}">
                  <a16:creationId xmlns:a16="http://schemas.microsoft.com/office/drawing/2014/main" xmlns="" id="{46B89762-AC3C-4863-9D64-23CB9CB8E61F}"/>
                </a:ext>
              </a:extLst>
            </p:cNvPr>
            <p:cNvGrpSpPr/>
            <p:nvPr/>
          </p:nvGrpSpPr>
          <p:grpSpPr>
            <a:xfrm>
              <a:off x="457200" y="3573859"/>
              <a:ext cx="731520" cy="731520"/>
              <a:chOff x="335114" y="1850806"/>
              <a:chExt cx="731520" cy="731520"/>
            </a:xfrm>
          </p:grpSpPr>
          <p:sp>
            <p:nvSpPr>
              <p:cNvPr id="104" name="Oval 103">
                <a:extLst>
                  <a:ext uri="{FF2B5EF4-FFF2-40B4-BE49-F238E27FC236}">
                    <a16:creationId xmlns:a16="http://schemas.microsoft.com/office/drawing/2014/main" xmlns="" id="{31D17372-0E10-4CC3-B28D-0C05E282CB3B}"/>
                  </a:ext>
                </a:extLst>
              </p:cNvPr>
              <p:cNvSpPr/>
              <p:nvPr/>
            </p:nvSpPr>
            <p:spPr>
              <a:xfrm rot="16200000">
                <a:off x="335114" y="1850806"/>
                <a:ext cx="731520" cy="731520"/>
              </a:xfrm>
              <a:prstGeom prst="ellipse">
                <a:avLst/>
              </a:prstGeom>
              <a:solidFill>
                <a:srgbClr val="5B9B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05" name="Oval 104">
                <a:extLst>
                  <a:ext uri="{FF2B5EF4-FFF2-40B4-BE49-F238E27FC236}">
                    <a16:creationId xmlns:a16="http://schemas.microsoft.com/office/drawing/2014/main" xmlns="" id="{99E8BE41-8FCC-483C-86E7-CAE67D386B40}"/>
                  </a:ext>
                </a:extLst>
              </p:cNvPr>
              <p:cNvSpPr/>
              <p:nvPr/>
            </p:nvSpPr>
            <p:spPr>
              <a:xfrm rot="16200000">
                <a:off x="380834" y="1896667"/>
                <a:ext cx="640080" cy="64008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sp>
          <p:nvSpPr>
            <p:cNvPr id="103" name="TextBox 102">
              <a:extLst>
                <a:ext uri="{FF2B5EF4-FFF2-40B4-BE49-F238E27FC236}">
                  <a16:creationId xmlns:a16="http://schemas.microsoft.com/office/drawing/2014/main" xmlns="" id="{0AB22BBD-ACE0-4D69-B81C-CA8D783A5870}"/>
                </a:ext>
              </a:extLst>
            </p:cNvPr>
            <p:cNvSpPr txBox="1"/>
            <p:nvPr/>
          </p:nvSpPr>
          <p:spPr>
            <a:xfrm>
              <a:off x="659681" y="3834718"/>
              <a:ext cx="440811" cy="19914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 sz="500" b="0" i="0" u="none" strike="noStrike" kern="0" cap="none" spc="0" normalizeH="0" baseline="0" noProof="0" dirty="0">
                  <a:ln>
                    <a:noFill/>
                  </a:ln>
                  <a:solidFill>
                    <a:srgbClr val="FFFFFF"/>
                  </a:solidFill>
                  <a:effectLst/>
                  <a:uLnTx/>
                  <a:uFillTx/>
                  <a:latin typeface="Arial" panose="020B0604020202020204"/>
                </a:rPr>
                <a:t>Кортикостероиды</a:t>
              </a:r>
              <a:endParaRPr kumimoji="0" lang="en-US" sz="700" b="0" i="0" u="none" strike="noStrike" kern="0" cap="none" spc="0" normalizeH="0" baseline="0" noProof="0" dirty="0">
                <a:ln>
                  <a:noFill/>
                </a:ln>
                <a:solidFill>
                  <a:srgbClr val="FFFFFF"/>
                </a:solidFill>
                <a:effectLst/>
                <a:uLnTx/>
                <a:uFillTx/>
                <a:latin typeface="Arial" panose="020B0604020202020204"/>
              </a:endParaRPr>
            </a:p>
          </p:txBody>
        </p:sp>
      </p:grpSp>
      <p:pic>
        <p:nvPicPr>
          <p:cNvPr id="106" name="Graphic 105" descr="Gauge">
            <a:extLst>
              <a:ext uri="{FF2B5EF4-FFF2-40B4-BE49-F238E27FC236}">
                <a16:creationId xmlns:a16="http://schemas.microsoft.com/office/drawing/2014/main" xmlns="" id="{A2A8D2DC-EEEB-4480-945C-5ED13944C9F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flipH="1">
            <a:off x="1928634" y="2584396"/>
            <a:ext cx="462063" cy="462063"/>
          </a:xfrm>
          <a:prstGeom prst="rect">
            <a:avLst/>
          </a:prstGeom>
        </p:spPr>
      </p:pic>
      <p:pic>
        <p:nvPicPr>
          <p:cNvPr id="107" name="Graphic 106" descr="Periodic Graph">
            <a:extLst>
              <a:ext uri="{FF2B5EF4-FFF2-40B4-BE49-F238E27FC236}">
                <a16:creationId xmlns:a16="http://schemas.microsoft.com/office/drawing/2014/main" xmlns="" id="{99550747-AB98-4942-A44A-7AC420EDA1B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722757" y="2618191"/>
            <a:ext cx="457200" cy="457200"/>
          </a:xfrm>
          <a:prstGeom prst="rect">
            <a:avLst/>
          </a:prstGeom>
        </p:spPr>
      </p:pic>
      <p:cxnSp>
        <p:nvCxnSpPr>
          <p:cNvPr id="108" name="Straight Connector 107">
            <a:extLst>
              <a:ext uri="{FF2B5EF4-FFF2-40B4-BE49-F238E27FC236}">
                <a16:creationId xmlns:a16="http://schemas.microsoft.com/office/drawing/2014/main" xmlns="" id="{E4017144-935B-40E0-AAE1-50BE76A4CA1A}"/>
              </a:ext>
            </a:extLst>
          </p:cNvPr>
          <p:cNvCxnSpPr/>
          <p:nvPr/>
        </p:nvCxnSpPr>
        <p:spPr>
          <a:xfrm>
            <a:off x="0" y="1234911"/>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66871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339" y="0"/>
            <a:ext cx="11905323" cy="764704"/>
          </a:xfrm>
        </p:spPr>
        <p:txBody>
          <a:bodyPr>
            <a:normAutofit/>
          </a:bodyPr>
          <a:lstStyle/>
          <a:p>
            <a:r>
              <a:rPr lang="ru-RU" sz="2800" b="1" dirty="0" smtClean="0"/>
              <a:t>Диффузные заболевания соединительной ткани </a:t>
            </a:r>
            <a:endParaRPr lang="ru-RU" sz="2800" dirty="0"/>
          </a:p>
        </p:txBody>
      </p:sp>
      <p:sp>
        <p:nvSpPr>
          <p:cNvPr id="3" name="Объект 2"/>
          <p:cNvSpPr>
            <a:spLocks noGrp="1"/>
          </p:cNvSpPr>
          <p:nvPr>
            <p:ph idx="1"/>
          </p:nvPr>
        </p:nvSpPr>
        <p:spPr>
          <a:xfrm>
            <a:off x="143339" y="737320"/>
            <a:ext cx="11905323" cy="6120680"/>
          </a:xfrm>
        </p:spPr>
        <p:txBody>
          <a:bodyPr>
            <a:normAutofit fontScale="62500" lnSpcReduction="20000"/>
          </a:bodyPr>
          <a:lstStyle/>
          <a:p>
            <a:pPr marL="0" indent="0">
              <a:buNone/>
            </a:pPr>
            <a:r>
              <a:rPr lang="ru-RU" b="1" dirty="0">
                <a:solidFill>
                  <a:srgbClr val="C00000"/>
                </a:solidFill>
              </a:rPr>
              <a:t>Г</a:t>
            </a:r>
            <a:r>
              <a:rPr lang="ru-RU" b="1" dirty="0" smtClean="0">
                <a:solidFill>
                  <a:srgbClr val="C00000"/>
                </a:solidFill>
              </a:rPr>
              <a:t>руппа заболеваний  </a:t>
            </a:r>
            <a:r>
              <a:rPr lang="ru-RU" b="1" dirty="0">
                <a:solidFill>
                  <a:srgbClr val="C00000"/>
                </a:solidFill>
              </a:rPr>
              <a:t>объединенных </a:t>
            </a:r>
            <a:r>
              <a:rPr lang="ru-RU" b="1" dirty="0" smtClean="0">
                <a:solidFill>
                  <a:srgbClr val="C00000"/>
                </a:solidFill>
              </a:rPr>
              <a:t>однотипными: </a:t>
            </a:r>
            <a:r>
              <a:rPr lang="ru-RU" dirty="0" smtClean="0"/>
              <a:t>	</a:t>
            </a:r>
          </a:p>
          <a:p>
            <a:pPr>
              <a:buFont typeface="Wingdings" panose="05000000000000000000" pitchFamily="2" charset="2"/>
              <a:buChar char="ü"/>
            </a:pPr>
            <a:r>
              <a:rPr lang="ru-RU" dirty="0" smtClean="0"/>
              <a:t>функционально-морфологическими </a:t>
            </a:r>
            <a:r>
              <a:rPr lang="ru-RU" dirty="0"/>
              <a:t>изменениями со стороны соединительной ткани (главным образом, коллагенсодержащих волокон). </a:t>
            </a:r>
          </a:p>
          <a:p>
            <a:pPr marL="0" indent="0">
              <a:buNone/>
            </a:pPr>
            <a:r>
              <a:rPr lang="ru-RU" b="1" dirty="0" smtClean="0">
                <a:solidFill>
                  <a:srgbClr val="C00000"/>
                </a:solidFill>
              </a:rPr>
              <a:t>Характерным </a:t>
            </a:r>
            <a:r>
              <a:rPr lang="ru-RU" b="1" dirty="0">
                <a:solidFill>
                  <a:srgbClr val="C00000"/>
                </a:solidFill>
              </a:rPr>
              <a:t>проявлением </a:t>
            </a:r>
            <a:r>
              <a:rPr lang="ru-RU" b="1" dirty="0" smtClean="0">
                <a:solidFill>
                  <a:srgbClr val="C00000"/>
                </a:solidFill>
              </a:rPr>
              <a:t>ДБСТ  является    </a:t>
            </a:r>
          </a:p>
          <a:p>
            <a:pPr>
              <a:buFont typeface="Wingdings" panose="05000000000000000000" pitchFamily="2" charset="2"/>
              <a:buChar char="ü"/>
            </a:pPr>
            <a:r>
              <a:rPr lang="ru-RU" dirty="0"/>
              <a:t> </a:t>
            </a:r>
            <a:r>
              <a:rPr lang="ru-RU" dirty="0" smtClean="0"/>
              <a:t>прогрессирующее </a:t>
            </a:r>
            <a:r>
              <a:rPr lang="ru-RU" dirty="0"/>
              <a:t>течение, </a:t>
            </a:r>
            <a:endParaRPr lang="ru-RU" dirty="0" smtClean="0"/>
          </a:p>
          <a:p>
            <a:pPr>
              <a:buFont typeface="Wingdings" panose="05000000000000000000" pitchFamily="2" charset="2"/>
              <a:buChar char="ü"/>
            </a:pPr>
            <a:r>
              <a:rPr lang="ru-RU" dirty="0" smtClean="0"/>
              <a:t>вовлечение </a:t>
            </a:r>
            <a:r>
              <a:rPr lang="ru-RU" dirty="0"/>
              <a:t>в патологический процесс различных внутренних органов, сосудов, кожи, опорно-двигательной систем. </a:t>
            </a:r>
            <a:endParaRPr lang="ru-RU" dirty="0" smtClean="0"/>
          </a:p>
          <a:p>
            <a:pPr marL="0" indent="0">
              <a:buNone/>
            </a:pPr>
            <a:r>
              <a:rPr lang="ru-RU" b="1" dirty="0" smtClean="0">
                <a:solidFill>
                  <a:srgbClr val="C00000"/>
                </a:solidFill>
              </a:rPr>
              <a:t>Диагностика ДБСТ основана:</a:t>
            </a:r>
          </a:p>
          <a:p>
            <a:pPr>
              <a:buFont typeface="Wingdings" panose="05000000000000000000" pitchFamily="2" charset="2"/>
              <a:buChar char="ü"/>
            </a:pPr>
            <a:r>
              <a:rPr lang="ru-RU" dirty="0" smtClean="0"/>
              <a:t> </a:t>
            </a:r>
            <a:r>
              <a:rPr lang="ru-RU" dirty="0"/>
              <a:t>на </a:t>
            </a:r>
            <a:r>
              <a:rPr lang="ru-RU" dirty="0" err="1"/>
              <a:t>полиорганности</a:t>
            </a:r>
            <a:r>
              <a:rPr lang="ru-RU" dirty="0"/>
              <a:t> </a:t>
            </a:r>
            <a:r>
              <a:rPr lang="ru-RU" dirty="0" smtClean="0"/>
              <a:t>поражения </a:t>
            </a:r>
          </a:p>
          <a:p>
            <a:pPr>
              <a:buFont typeface="Wingdings" panose="05000000000000000000" pitchFamily="2" charset="2"/>
              <a:buChar char="ü"/>
            </a:pPr>
            <a:r>
              <a:rPr lang="ru-RU" dirty="0" smtClean="0"/>
              <a:t>выявлении </a:t>
            </a:r>
            <a:r>
              <a:rPr lang="ru-RU" dirty="0"/>
              <a:t>положительных лабораторных </a:t>
            </a:r>
            <a:r>
              <a:rPr lang="ru-RU" dirty="0" smtClean="0"/>
              <a:t>маркеров </a:t>
            </a:r>
          </a:p>
          <a:p>
            <a:pPr>
              <a:buFont typeface="Wingdings" panose="05000000000000000000" pitchFamily="2" charset="2"/>
              <a:buChar char="ü"/>
            </a:pPr>
            <a:r>
              <a:rPr lang="ru-RU" dirty="0" smtClean="0"/>
              <a:t>данных </a:t>
            </a:r>
            <a:r>
              <a:rPr lang="ru-RU" dirty="0"/>
              <a:t>биопсии соединительной </a:t>
            </a:r>
            <a:r>
              <a:rPr lang="ru-RU" dirty="0" smtClean="0"/>
              <a:t>ткани, мышц </a:t>
            </a:r>
            <a:r>
              <a:rPr lang="ru-RU" dirty="0"/>
              <a:t>(кожи или синовиальных оболочек суставов). </a:t>
            </a:r>
            <a:endParaRPr lang="ru-RU" dirty="0" smtClean="0"/>
          </a:p>
          <a:p>
            <a:pPr marL="0" indent="0">
              <a:buNone/>
            </a:pPr>
            <a:r>
              <a:rPr lang="ru-RU" dirty="0" smtClean="0"/>
              <a:t> </a:t>
            </a:r>
            <a:r>
              <a:rPr lang="ru-RU" b="1" dirty="0" smtClean="0">
                <a:solidFill>
                  <a:srgbClr val="C00000"/>
                </a:solidFill>
              </a:rPr>
              <a:t>Для лечения ДБСТ применяются:</a:t>
            </a:r>
          </a:p>
          <a:p>
            <a:pPr>
              <a:buFont typeface="Wingdings" panose="05000000000000000000" pitchFamily="2" charset="2"/>
              <a:buChar char="ü"/>
            </a:pPr>
            <a:r>
              <a:rPr lang="ru-RU" dirty="0" smtClean="0"/>
              <a:t> </a:t>
            </a:r>
            <a:r>
              <a:rPr lang="ru-RU" dirty="0"/>
              <a:t>кортикостероиды, </a:t>
            </a:r>
            <a:endParaRPr lang="ru-RU" dirty="0" smtClean="0"/>
          </a:p>
          <a:p>
            <a:pPr>
              <a:buFont typeface="Wingdings" panose="05000000000000000000" pitchFamily="2" charset="2"/>
              <a:buChar char="ü"/>
            </a:pPr>
            <a:r>
              <a:rPr lang="ru-RU" dirty="0" smtClean="0"/>
              <a:t>иммунодепрессанты</a:t>
            </a:r>
            <a:r>
              <a:rPr lang="ru-RU" dirty="0"/>
              <a:t>, </a:t>
            </a:r>
            <a:endParaRPr lang="ru-RU" dirty="0" smtClean="0"/>
          </a:p>
          <a:p>
            <a:pPr>
              <a:buFont typeface="Wingdings" panose="05000000000000000000" pitchFamily="2" charset="2"/>
              <a:buChar char="ü"/>
            </a:pPr>
            <a:r>
              <a:rPr lang="ru-RU" dirty="0" smtClean="0"/>
              <a:t>НПВС</a:t>
            </a:r>
            <a:r>
              <a:rPr lang="ru-RU" dirty="0"/>
              <a:t>, </a:t>
            </a:r>
            <a:endParaRPr lang="ru-RU" dirty="0" smtClean="0"/>
          </a:p>
          <a:p>
            <a:pPr>
              <a:buFont typeface="Wingdings" panose="05000000000000000000" pitchFamily="2" charset="2"/>
              <a:buChar char="ü"/>
            </a:pPr>
            <a:r>
              <a:rPr lang="ru-RU" dirty="0" err="1" smtClean="0"/>
              <a:t>аминохинолиновые</a:t>
            </a:r>
            <a:r>
              <a:rPr lang="ru-RU" dirty="0" smtClean="0"/>
              <a:t> </a:t>
            </a:r>
            <a:r>
              <a:rPr lang="ru-RU" dirty="0"/>
              <a:t>производные и др</a:t>
            </a:r>
            <a:r>
              <a:rPr lang="ru-RU" dirty="0" smtClean="0"/>
              <a:t>.</a:t>
            </a:r>
          </a:p>
          <a:p>
            <a:pPr marL="0" indent="0">
              <a:buNone/>
            </a:pPr>
            <a:r>
              <a:rPr lang="ru-RU" b="1" dirty="0" smtClean="0">
                <a:solidFill>
                  <a:srgbClr val="C00000"/>
                </a:solidFill>
              </a:rPr>
              <a:t>Профилактика прогрессирования  ДБСТ </a:t>
            </a:r>
          </a:p>
          <a:p>
            <a:pPr>
              <a:buFont typeface="Wingdings" panose="05000000000000000000" pitchFamily="2" charset="2"/>
              <a:buChar char="ü"/>
            </a:pPr>
            <a:r>
              <a:rPr lang="ru-RU" dirty="0" smtClean="0"/>
              <a:t>Ранее выявление</a:t>
            </a:r>
          </a:p>
          <a:p>
            <a:pPr>
              <a:buFont typeface="Wingdings" panose="05000000000000000000" pitchFamily="2" charset="2"/>
              <a:buChar char="ü"/>
            </a:pPr>
            <a:r>
              <a:rPr lang="ru-RU" dirty="0" smtClean="0"/>
              <a:t>Достижение максимально быстрое достижение и удержание течения заболевания в ремиссии</a:t>
            </a:r>
          </a:p>
        </p:txBody>
      </p:sp>
    </p:spTree>
    <p:extLst>
      <p:ext uri="{BB962C8B-B14F-4D97-AF65-F5344CB8AC3E}">
        <p14:creationId xmlns:p14="http://schemas.microsoft.com/office/powerpoint/2010/main" val="31440625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a:extLst>
              <a:ext uri="{FF2B5EF4-FFF2-40B4-BE49-F238E27FC236}">
                <a16:creationId xmlns:a16="http://schemas.microsoft.com/office/drawing/2014/main" xmlns="" id="{5C5AB327-4A33-4B9F-B957-4DBCAB69C700}"/>
              </a:ext>
            </a:extLst>
          </p:cNvPr>
          <p:cNvGrpSpPr/>
          <p:nvPr/>
        </p:nvGrpSpPr>
        <p:grpSpPr>
          <a:xfrm>
            <a:off x="159618" y="1497359"/>
            <a:ext cx="5622767" cy="4224909"/>
            <a:chOff x="159618" y="2590728"/>
            <a:chExt cx="5622767" cy="4224909"/>
          </a:xfrm>
        </p:grpSpPr>
        <p:pic>
          <p:nvPicPr>
            <p:cNvPr id="8" name="Рисунок 7">
              <a:extLst>
                <a:ext uri="{FF2B5EF4-FFF2-40B4-BE49-F238E27FC236}">
                  <a16:creationId xmlns:a16="http://schemas.microsoft.com/office/drawing/2014/main" xmlns="" id="{35D2160B-7D7E-431D-8316-9A39AB62922C}"/>
                </a:ext>
              </a:extLst>
            </p:cNvPr>
            <p:cNvPicPr>
              <a:picLocks noChangeAspect="1"/>
            </p:cNvPicPr>
            <p:nvPr/>
          </p:nvPicPr>
          <p:blipFill rotWithShape="1">
            <a:blip r:embed="rId2"/>
            <a:srcRect l="44210" t="12748" r="29803" b="4796"/>
            <a:stretch/>
          </p:blipFill>
          <p:spPr>
            <a:xfrm>
              <a:off x="159618" y="2590728"/>
              <a:ext cx="2397503" cy="4224909"/>
            </a:xfrm>
            <a:prstGeom prst="rect">
              <a:avLst/>
            </a:prstGeom>
            <a:ln w="28575">
              <a:solidFill>
                <a:srgbClr val="7F134C"/>
              </a:solidFill>
            </a:ln>
          </p:spPr>
        </p:pic>
        <p:pic>
          <p:nvPicPr>
            <p:cNvPr id="10" name="Рисунок 9">
              <a:extLst>
                <a:ext uri="{FF2B5EF4-FFF2-40B4-BE49-F238E27FC236}">
                  <a16:creationId xmlns:a16="http://schemas.microsoft.com/office/drawing/2014/main" xmlns="" id="{3760AB3F-DC8E-46E9-B78D-D0DA09F21F77}"/>
                </a:ext>
              </a:extLst>
            </p:cNvPr>
            <p:cNvPicPr>
              <a:picLocks noChangeAspect="1"/>
            </p:cNvPicPr>
            <p:nvPr/>
          </p:nvPicPr>
          <p:blipFill rotWithShape="1">
            <a:blip r:embed="rId3"/>
            <a:srcRect l="43947" t="31462" r="33553" b="16141"/>
            <a:stretch/>
          </p:blipFill>
          <p:spPr>
            <a:xfrm>
              <a:off x="2557121" y="2590728"/>
              <a:ext cx="3225264" cy="4224909"/>
            </a:xfrm>
            <a:prstGeom prst="rect">
              <a:avLst/>
            </a:prstGeom>
            <a:ln w="28575">
              <a:solidFill>
                <a:srgbClr val="7F134C"/>
              </a:solidFill>
            </a:ln>
          </p:spPr>
        </p:pic>
      </p:grpSp>
      <p:sp>
        <p:nvSpPr>
          <p:cNvPr id="13" name="TextBox 12">
            <a:extLst>
              <a:ext uri="{FF2B5EF4-FFF2-40B4-BE49-F238E27FC236}">
                <a16:creationId xmlns:a16="http://schemas.microsoft.com/office/drawing/2014/main" xmlns="" id="{096C6DC8-35AA-42E1-9362-05F166DB9CB1}"/>
              </a:ext>
            </a:extLst>
          </p:cNvPr>
          <p:cNvSpPr txBox="1"/>
          <p:nvPr/>
        </p:nvSpPr>
        <p:spPr>
          <a:xfrm>
            <a:off x="0" y="42363"/>
            <a:ext cx="5549340" cy="1169551"/>
          </a:xfrm>
          <a:prstGeom prst="rect">
            <a:avLst/>
          </a:prstGeom>
          <a:noFill/>
        </p:spPr>
        <p:txBody>
          <a:bodyPr wrap="none" rtlCol="0">
            <a:spAutoFit/>
          </a:bodyPr>
          <a:lstStyle/>
          <a:p>
            <a:pPr algn="l">
              <a:spcAft>
                <a:spcPts val="600"/>
              </a:spcAft>
            </a:pPr>
            <a:r>
              <a:rPr lang="ru-RU" sz="2000" b="1" dirty="0">
                <a:solidFill>
                  <a:schemeClr val="accent1">
                    <a:lumMod val="75000"/>
                  </a:schemeClr>
                </a:solidFill>
                <a:latin typeface="+mj-lt"/>
              </a:rPr>
              <a:t>Определение активности СКВ</a:t>
            </a:r>
          </a:p>
          <a:p>
            <a:pPr algn="l">
              <a:spcAft>
                <a:spcPts val="600"/>
              </a:spcAft>
            </a:pPr>
            <a:r>
              <a:rPr lang="ru-RU" sz="2000" dirty="0">
                <a:latin typeface="+mj-lt"/>
              </a:rPr>
              <a:t>Рекомендации по терапии СКВ EULAR 2019</a:t>
            </a:r>
          </a:p>
          <a:p>
            <a:pPr algn="l">
              <a:spcAft>
                <a:spcPts val="600"/>
              </a:spcAft>
            </a:pPr>
            <a:r>
              <a:rPr lang="ru-RU" sz="2000" b="1" dirty="0">
                <a:solidFill>
                  <a:schemeClr val="accent1">
                    <a:lumMod val="75000"/>
                  </a:schemeClr>
                </a:solidFill>
                <a:latin typeface="+mj-lt"/>
              </a:rPr>
              <a:t> </a:t>
            </a:r>
            <a:endParaRPr lang="en-US" sz="2000" b="1" dirty="0" err="1">
              <a:solidFill>
                <a:schemeClr val="accent1">
                  <a:lumMod val="75000"/>
                </a:schemeClr>
              </a:solidFill>
              <a:latin typeface="+mj-lt"/>
            </a:endParaRPr>
          </a:p>
        </p:txBody>
      </p:sp>
      <p:sp>
        <p:nvSpPr>
          <p:cNvPr id="15" name="TextBox 14">
            <a:extLst>
              <a:ext uri="{FF2B5EF4-FFF2-40B4-BE49-F238E27FC236}">
                <a16:creationId xmlns:a16="http://schemas.microsoft.com/office/drawing/2014/main" xmlns="" id="{78F4B0B0-9222-48A9-912E-0D2EB56EF807}"/>
              </a:ext>
            </a:extLst>
          </p:cNvPr>
          <p:cNvSpPr txBox="1"/>
          <p:nvPr/>
        </p:nvSpPr>
        <p:spPr>
          <a:xfrm>
            <a:off x="37166" y="6350169"/>
            <a:ext cx="9060381" cy="507831"/>
          </a:xfrm>
          <a:prstGeom prst="rect">
            <a:avLst/>
          </a:prstGeom>
          <a:noFill/>
        </p:spPr>
        <p:txBody>
          <a:bodyPr wrap="square">
            <a:spAutoFit/>
          </a:bodyPr>
          <a:lstStyle/>
          <a:p>
            <a:pPr rtl="0"/>
            <a:r>
              <a:rPr lang="ru" sz="900" dirty="0">
                <a:cs typeface="Arial" panose="020B0604020202020204" pitchFamily="34" charset="0"/>
              </a:rPr>
              <a:t>*гипотетический пациент </a:t>
            </a:r>
            <a:r>
              <a:rPr lang="ru-RU" sz="900" dirty="0"/>
              <a:t>Из личного архива автора Носовой Е.Г., Курганская областная клиническая </a:t>
            </a:r>
            <a:r>
              <a:rPr lang="ru-RU" sz="900" dirty="0" err="1"/>
              <a:t>больница,г</a:t>
            </a:r>
            <a:r>
              <a:rPr lang="ru-RU" sz="900" dirty="0"/>
              <a:t>. Курган, 2023г </a:t>
            </a:r>
            <a:endParaRPr lang="ru" sz="900" dirty="0">
              <a:cs typeface="Arial" panose="020B0604020202020204" pitchFamily="34" charset="0"/>
            </a:endParaRPr>
          </a:p>
          <a:p>
            <a:pPr rtl="0"/>
            <a:r>
              <a:rPr lang="ru" sz="900" dirty="0">
                <a:cs typeface="Arial" panose="020B0604020202020204" pitchFamily="34" charset="0"/>
              </a:rPr>
              <a:t>Fanouriakis A, et al. </a:t>
            </a:r>
            <a:r>
              <a:rPr lang="en-US" sz="900" dirty="0">
                <a:cs typeface="Arial" panose="020B0604020202020204" pitchFamily="34" charset="0"/>
              </a:rPr>
              <a:t>2019 update of the EULAR recommendations for the management of systemic lupus erythematosus. </a:t>
            </a:r>
            <a:r>
              <a:rPr lang="ru" sz="900" i="1" dirty="0">
                <a:cs typeface="Arial" panose="020B0604020202020204" pitchFamily="34" charset="0"/>
              </a:rPr>
              <a:t>Ann Rheum Dis.</a:t>
            </a:r>
            <a:r>
              <a:rPr lang="ru" sz="900" dirty="0">
                <a:cs typeface="Arial" panose="020B0604020202020204" pitchFamily="34" charset="0"/>
              </a:rPr>
              <a:t> 2019;78:736-745</a:t>
            </a:r>
            <a:r>
              <a:rPr lang="ru" sz="1800" dirty="0">
                <a:cs typeface="Arial" panose="020B0604020202020204" pitchFamily="34" charset="0"/>
              </a:rPr>
              <a:t>. </a:t>
            </a:r>
            <a:endParaRPr lang="en-US" sz="1800" dirty="0"/>
          </a:p>
        </p:txBody>
      </p:sp>
      <p:sp>
        <p:nvSpPr>
          <p:cNvPr id="16" name="TextBox 15">
            <a:extLst>
              <a:ext uri="{FF2B5EF4-FFF2-40B4-BE49-F238E27FC236}">
                <a16:creationId xmlns:a16="http://schemas.microsoft.com/office/drawing/2014/main" xmlns="" id="{057B729E-1F61-4B96-B722-969E8327DA79}"/>
              </a:ext>
            </a:extLst>
          </p:cNvPr>
          <p:cNvSpPr txBox="1"/>
          <p:nvPr/>
        </p:nvSpPr>
        <p:spPr>
          <a:xfrm>
            <a:off x="37166" y="6079193"/>
            <a:ext cx="12744901" cy="338554"/>
          </a:xfrm>
          <a:prstGeom prst="rect">
            <a:avLst/>
          </a:prstGeom>
          <a:noFill/>
        </p:spPr>
        <p:txBody>
          <a:bodyPr wrap="square" rtlCol="0">
            <a:spAutoFit/>
          </a:bodyPr>
          <a:lstStyle/>
          <a:p>
            <a:pPr>
              <a:buClr>
                <a:schemeClr val="accent1"/>
              </a:buClr>
            </a:pPr>
            <a:r>
              <a:rPr lang="ru-RU" sz="800" dirty="0"/>
              <a:t>СКВ – системная красная волчанка, </a:t>
            </a:r>
            <a:r>
              <a:rPr lang="en-US" sz="800" dirty="0"/>
              <a:t>EULAR – </a:t>
            </a:r>
            <a:r>
              <a:rPr lang="ru-RU" sz="800" dirty="0"/>
              <a:t>европейская лига борьбы с ревматическими заболеваниями,  </a:t>
            </a:r>
            <a:r>
              <a:rPr lang="en-US" sz="800" dirty="0"/>
              <a:t>SLEDAI – </a:t>
            </a:r>
            <a:r>
              <a:rPr lang="ru-RU" sz="800" dirty="0"/>
              <a:t>индекс активности системной красной волчанки, РА – ревматоидный артрит ,ППТ- поражение поверхности тела, </a:t>
            </a:r>
            <a:endParaRPr lang="en-US" sz="800" dirty="0"/>
          </a:p>
          <a:p>
            <a:pPr>
              <a:buClr>
                <a:schemeClr val="accent1"/>
              </a:buClr>
            </a:pPr>
            <a:r>
              <a:rPr lang="ru-RU" sz="800" dirty="0" err="1"/>
              <a:t>Тр</a:t>
            </a:r>
            <a:r>
              <a:rPr lang="ru-RU" sz="800" dirty="0"/>
              <a:t> – тромбоциты, BILAG-2004 = </a:t>
            </a:r>
            <a:r>
              <a:rPr lang="ru-RU" sz="800" dirty="0" err="1"/>
              <a:t>British</a:t>
            </a:r>
            <a:r>
              <a:rPr lang="ru-RU" sz="800" dirty="0"/>
              <a:t> </a:t>
            </a:r>
            <a:r>
              <a:rPr lang="ru-RU" sz="800" dirty="0" err="1"/>
              <a:t>Isles</a:t>
            </a:r>
            <a:r>
              <a:rPr lang="ru-RU" sz="800" dirty="0"/>
              <a:t> </a:t>
            </a:r>
            <a:r>
              <a:rPr lang="ru-RU" sz="800" dirty="0" err="1"/>
              <a:t>Lupus</a:t>
            </a:r>
            <a:r>
              <a:rPr lang="ru-RU" sz="800" dirty="0"/>
              <a:t> </a:t>
            </a:r>
            <a:r>
              <a:rPr lang="ru-RU" sz="800" dirty="0" err="1"/>
              <a:t>Assessment</a:t>
            </a:r>
            <a:r>
              <a:rPr lang="ru-RU" sz="800" dirty="0"/>
              <a:t> Group-2004, - индекс оценки активности системной Британской группы по изучению СКВ, ТТП -Тромботическая тромбоцитопеническая пурпура </a:t>
            </a:r>
            <a:endParaRPr lang="en-US" sz="800" dirty="0"/>
          </a:p>
        </p:txBody>
      </p:sp>
      <p:grpSp>
        <p:nvGrpSpPr>
          <p:cNvPr id="9" name="Группа 8">
            <a:extLst>
              <a:ext uri="{FF2B5EF4-FFF2-40B4-BE49-F238E27FC236}">
                <a16:creationId xmlns:a16="http://schemas.microsoft.com/office/drawing/2014/main" xmlns="" id="{EDE796EC-1568-4155-8297-A039E7BEE606}"/>
              </a:ext>
            </a:extLst>
          </p:cNvPr>
          <p:cNvGrpSpPr/>
          <p:nvPr/>
        </p:nvGrpSpPr>
        <p:grpSpPr>
          <a:xfrm>
            <a:off x="6039506" y="2052686"/>
            <a:ext cx="5992876" cy="2752627"/>
            <a:chOff x="6024514" y="2885833"/>
            <a:chExt cx="5992876" cy="2752627"/>
          </a:xfrm>
        </p:grpSpPr>
        <p:sp>
          <p:nvSpPr>
            <p:cNvPr id="2" name="Овал 1">
              <a:extLst>
                <a:ext uri="{FF2B5EF4-FFF2-40B4-BE49-F238E27FC236}">
                  <a16:creationId xmlns:a16="http://schemas.microsoft.com/office/drawing/2014/main" xmlns="" id="{CA09D5EA-486D-47CF-AD42-F4E871DD9F8F}"/>
                </a:ext>
              </a:extLst>
            </p:cNvPr>
            <p:cNvSpPr/>
            <p:nvPr/>
          </p:nvSpPr>
          <p:spPr>
            <a:xfrm>
              <a:off x="6024514" y="2885833"/>
              <a:ext cx="5963492" cy="27526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0F03B0FF-599A-46FB-A523-C3D891316809}"/>
                </a:ext>
              </a:extLst>
            </p:cNvPr>
            <p:cNvSpPr txBox="1"/>
            <p:nvPr/>
          </p:nvSpPr>
          <p:spPr>
            <a:xfrm>
              <a:off x="6037868" y="3828224"/>
              <a:ext cx="5979522" cy="584775"/>
            </a:xfrm>
            <a:prstGeom prst="rect">
              <a:avLst/>
            </a:prstGeom>
            <a:noFill/>
          </p:spPr>
          <p:txBody>
            <a:bodyPr wrap="none" rtlCol="0">
              <a:spAutoFit/>
            </a:bodyPr>
            <a:lstStyle/>
            <a:p>
              <a:pPr>
                <a:buClr>
                  <a:schemeClr val="accent1"/>
                </a:buClr>
              </a:pPr>
              <a:r>
                <a:rPr lang="ru-RU" b="1" dirty="0">
                  <a:solidFill>
                    <a:srgbClr val="7F134C"/>
                  </a:solidFill>
                </a:rPr>
                <a:t>артрит + </a:t>
              </a:r>
              <a:r>
                <a:rPr lang="ru-RU" b="1" dirty="0" err="1">
                  <a:solidFill>
                    <a:srgbClr val="7F134C"/>
                  </a:solidFill>
                </a:rPr>
                <a:t>эритематозные</a:t>
              </a:r>
              <a:r>
                <a:rPr lang="ru-RU" b="1" dirty="0">
                  <a:solidFill>
                    <a:srgbClr val="7F134C"/>
                  </a:solidFill>
                </a:rPr>
                <a:t> высыпания + лихорадка</a:t>
              </a:r>
            </a:p>
            <a:p>
              <a:pPr>
                <a:buClr>
                  <a:schemeClr val="accent1"/>
                </a:buClr>
              </a:pPr>
              <a:r>
                <a:rPr lang="ru-RU" sz="1400" i="1" dirty="0"/>
                <a:t>4 балла                                   2 балла                              1 балл </a:t>
              </a:r>
            </a:p>
          </p:txBody>
        </p:sp>
        <p:sp>
          <p:nvSpPr>
            <p:cNvPr id="5" name="Равно 4">
              <a:extLst>
                <a:ext uri="{FF2B5EF4-FFF2-40B4-BE49-F238E27FC236}">
                  <a16:creationId xmlns:a16="http://schemas.microsoft.com/office/drawing/2014/main" xmlns="" id="{CB65C30E-4D33-4032-8339-06ABF0A9216F}"/>
                </a:ext>
              </a:extLst>
            </p:cNvPr>
            <p:cNvSpPr/>
            <p:nvPr/>
          </p:nvSpPr>
          <p:spPr>
            <a:xfrm>
              <a:off x="8691512" y="4585306"/>
              <a:ext cx="513495" cy="332892"/>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xmlns="" id="{5D342D39-8579-44A5-909B-1F0A94C61B17}"/>
                </a:ext>
              </a:extLst>
            </p:cNvPr>
            <p:cNvSpPr txBox="1"/>
            <p:nvPr/>
          </p:nvSpPr>
          <p:spPr>
            <a:xfrm>
              <a:off x="8377685" y="4998152"/>
              <a:ext cx="1287532" cy="369332"/>
            </a:xfrm>
            <a:prstGeom prst="rect">
              <a:avLst/>
            </a:prstGeom>
            <a:noFill/>
          </p:spPr>
          <p:txBody>
            <a:bodyPr wrap="none" rtlCol="0">
              <a:spAutoFit/>
            </a:bodyPr>
            <a:lstStyle/>
            <a:p>
              <a:pPr>
                <a:buClr>
                  <a:schemeClr val="accent1"/>
                </a:buClr>
              </a:pPr>
              <a:r>
                <a:rPr lang="en-US" b="1" dirty="0">
                  <a:solidFill>
                    <a:srgbClr val="7F134C"/>
                  </a:solidFill>
                </a:rPr>
                <a:t>SLEDAI 7 </a:t>
              </a:r>
            </a:p>
          </p:txBody>
        </p:sp>
        <p:sp>
          <p:nvSpPr>
            <p:cNvPr id="7" name="TextBox 6">
              <a:extLst>
                <a:ext uri="{FF2B5EF4-FFF2-40B4-BE49-F238E27FC236}">
                  <a16:creationId xmlns:a16="http://schemas.microsoft.com/office/drawing/2014/main" xmlns="" id="{779659DE-9060-474E-A7EF-156AF1255AE9}"/>
                </a:ext>
              </a:extLst>
            </p:cNvPr>
            <p:cNvSpPr txBox="1"/>
            <p:nvPr/>
          </p:nvSpPr>
          <p:spPr>
            <a:xfrm>
              <a:off x="8457579" y="2915542"/>
              <a:ext cx="1176925" cy="369332"/>
            </a:xfrm>
            <a:prstGeom prst="rect">
              <a:avLst/>
            </a:prstGeom>
            <a:noFill/>
          </p:spPr>
          <p:txBody>
            <a:bodyPr wrap="none" rtlCol="0">
              <a:spAutoFit/>
            </a:bodyPr>
            <a:lstStyle/>
            <a:p>
              <a:pPr>
                <a:buClr>
                  <a:schemeClr val="accent1"/>
                </a:buClr>
              </a:pPr>
              <a:r>
                <a:rPr lang="ru-RU" i="1" u="sng" dirty="0">
                  <a:solidFill>
                    <a:srgbClr val="7F134C"/>
                  </a:solidFill>
                </a:rPr>
                <a:t>Пример</a:t>
              </a:r>
              <a:r>
                <a:rPr lang="en-US" i="1" u="sng" dirty="0">
                  <a:solidFill>
                    <a:srgbClr val="7F134C"/>
                  </a:solidFill>
                </a:rPr>
                <a:t>*</a:t>
              </a:r>
              <a:r>
                <a:rPr lang="ru-RU" i="1" u="sng" dirty="0">
                  <a:solidFill>
                    <a:srgbClr val="7F134C"/>
                  </a:solidFill>
                </a:rPr>
                <a:t>:</a:t>
              </a:r>
              <a:endParaRPr lang="en-US" i="1" u="sng" dirty="0">
                <a:solidFill>
                  <a:srgbClr val="7F134C"/>
                </a:solidFill>
              </a:endParaRPr>
            </a:p>
          </p:txBody>
        </p:sp>
      </p:grpSp>
    </p:spTree>
    <p:extLst>
      <p:ext uri="{BB962C8B-B14F-4D97-AF65-F5344CB8AC3E}">
        <p14:creationId xmlns:p14="http://schemas.microsoft.com/office/powerpoint/2010/main" val="36598956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77752A-F7D9-4BBB-90DA-48FAFB712230}"/>
              </a:ext>
            </a:extLst>
          </p:cNvPr>
          <p:cNvSpPr>
            <a:spLocks noGrp="1"/>
          </p:cNvSpPr>
          <p:nvPr>
            <p:ph type="title"/>
          </p:nvPr>
        </p:nvSpPr>
        <p:spPr>
          <a:xfrm>
            <a:off x="228600" y="-59994"/>
            <a:ext cx="11784012" cy="523690"/>
          </a:xfrm>
        </p:spPr>
        <p:txBody>
          <a:bodyPr rtlCol="0">
            <a:normAutofit fontScale="90000"/>
          </a:bodyPr>
          <a:lstStyle/>
          <a:p>
            <a:r>
              <a:rPr lang="ru" sz="2400" b="1" dirty="0"/>
              <a:t>EULAR 2019 - Рекомендуемая терапия в соответствии с тяжестью заболевания</a:t>
            </a:r>
          </a:p>
        </p:txBody>
      </p:sp>
      <p:sp>
        <p:nvSpPr>
          <p:cNvPr id="3" name="Slide Number Placeholder 2">
            <a:extLst>
              <a:ext uri="{FF2B5EF4-FFF2-40B4-BE49-F238E27FC236}">
                <a16:creationId xmlns:a16="http://schemas.microsoft.com/office/drawing/2014/main" xmlns="" id="{24D7EF4E-9A18-49C4-A6E3-857D35202C83}"/>
              </a:ext>
            </a:extLst>
          </p:cNvPr>
          <p:cNvSpPr>
            <a:spLocks noGrp="1"/>
          </p:cNvSpPr>
          <p:nvPr>
            <p:ph type="sldNum" sz="quarter" idx="12"/>
          </p:nvPr>
        </p:nvSpPr>
        <p:spPr>
          <a:xfrm>
            <a:off x="0" y="6492875"/>
            <a:ext cx="457200" cy="365125"/>
          </a:xfrm>
          <a:prstGeom prst="rect">
            <a:avLst/>
          </a:prstGeom>
        </p:spPr>
        <p:txBody>
          <a:bodyPr vert="horz" lIns="91440" tIns="45720" rIns="91440" bIns="0" rtlCol="0" anchor="ctr"/>
          <a:lstStyle>
            <a:defPPr rtl="0">
              <a:defRPr lang="ru-RU"/>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7432E5-F8E0-41AE-9A6B-AD730338B005}" type="slidenum">
              <a:rPr lang="en-US" smtClean="0"/>
              <a:pPr/>
              <a:t>41</a:t>
            </a:fld>
            <a:endParaRPr lang="en-US" dirty="0"/>
          </a:p>
        </p:txBody>
      </p:sp>
      <p:sp>
        <p:nvSpPr>
          <p:cNvPr id="4" name="Text Placeholder 3">
            <a:extLst>
              <a:ext uri="{FF2B5EF4-FFF2-40B4-BE49-F238E27FC236}">
                <a16:creationId xmlns:a16="http://schemas.microsoft.com/office/drawing/2014/main" xmlns="" id="{2AAA71BF-4D1D-4E75-A46C-F67999B8D390}"/>
              </a:ext>
            </a:extLst>
          </p:cNvPr>
          <p:cNvSpPr>
            <a:spLocks noGrp="1"/>
          </p:cNvSpPr>
          <p:nvPr>
            <p:ph type="body" sz="quarter" idx="13"/>
          </p:nvPr>
        </p:nvSpPr>
        <p:spPr>
          <a:xfrm>
            <a:off x="561705" y="5829837"/>
            <a:ext cx="10058400" cy="1005840"/>
          </a:xfrm>
        </p:spPr>
        <p:txBody>
          <a:bodyPr rtlCol="0"/>
          <a:lstStyle/>
          <a:p>
            <a:r>
              <a:rPr lang="ru" baseline="30000" dirty="0"/>
              <a:t>а</a:t>
            </a:r>
            <a:r>
              <a:rPr lang="ru" dirty="0"/>
              <a:t> </a:t>
            </a:r>
            <a:r>
              <a:rPr lang="ru" sz="1100" b="1" u="sng" dirty="0"/>
              <a:t>Легкая форма</a:t>
            </a:r>
            <a:r>
              <a:rPr lang="ru" sz="1100" dirty="0"/>
              <a:t>: системные симптомы/легкий артрит/ сыпь ≤9% ППТ / Тр. 50–100 x 103/мм3; </a:t>
            </a:r>
            <a:r>
              <a:rPr lang="ru" sz="1100" b="1" dirty="0">
                <a:solidFill>
                  <a:srgbClr val="FF0000"/>
                </a:solidFill>
              </a:rPr>
              <a:t>SLEDAI≤6</a:t>
            </a:r>
            <a:r>
              <a:rPr lang="ru" sz="1100" dirty="0"/>
              <a:t>; проявления BILAG C или ≤1 BILAG B, </a:t>
            </a:r>
            <a:endParaRPr lang="en-US" sz="1100" dirty="0"/>
          </a:p>
          <a:p>
            <a:r>
              <a:rPr lang="ru" sz="1100" b="1" u="sng" dirty="0"/>
              <a:t>Среднетяжелая:</a:t>
            </a:r>
            <a:r>
              <a:rPr lang="ru" sz="1100" dirty="0"/>
              <a:t> Артрит по типу РА/сыпь 9-18 % ППТ/кожный васкулит ≤18 % ППТ; Тр. 20-50 х 103/мм3/серозит; </a:t>
            </a:r>
            <a:r>
              <a:rPr lang="ru" sz="1100" b="1" dirty="0">
                <a:solidFill>
                  <a:srgbClr val="FF0000"/>
                </a:solidFill>
              </a:rPr>
              <a:t>SLEDAI 7-12</a:t>
            </a:r>
            <a:r>
              <a:rPr lang="ru" sz="1100" dirty="0"/>
              <a:t>; ≥2 проявлений с индексом BILAG B, </a:t>
            </a:r>
            <a:endParaRPr lang="en-US" sz="1100" dirty="0"/>
          </a:p>
          <a:p>
            <a:r>
              <a:rPr lang="ru" sz="1100" b="1" u="sng" dirty="0"/>
              <a:t>Тяжелая: </a:t>
            </a:r>
            <a:r>
              <a:rPr lang="ru" sz="1100" dirty="0"/>
              <a:t>заболевание с поражением основных органов (нефрит, церебрит, миелит, пневмонит, мезентериальный васкулит; тромбоцитопения с Тр. &lt;20 · 103/мм3; ТТП-подобное заболевание или острый гемофагоцитарный синдром; </a:t>
            </a:r>
            <a:r>
              <a:rPr lang="ru" sz="1100" b="1" dirty="0">
                <a:solidFill>
                  <a:srgbClr val="FF0000"/>
                </a:solidFill>
              </a:rPr>
              <a:t>SLEDAI&gt; 12</a:t>
            </a:r>
            <a:r>
              <a:rPr lang="ru" sz="1100" dirty="0"/>
              <a:t>; ≥1 проявления с индексом BILAG А. bСтепень основана на уровне достоверности клинических данных, подтверждающих рекомендацию; степень A соответствует наиболее убедительным доказательствам, а степень D - наиболее ограниченным. </a:t>
            </a:r>
            <a:endParaRPr lang="en-US" sz="1100" dirty="0"/>
          </a:p>
          <a:p>
            <a:r>
              <a:rPr lang="ru-RU" sz="800" dirty="0"/>
              <a:t>* Показание не зарегистрировано в РФ</a:t>
            </a:r>
            <a:endParaRPr lang="en-US" sz="800" dirty="0"/>
          </a:p>
          <a:p>
            <a:r>
              <a:rPr lang="ru" sz="800" dirty="0"/>
              <a:t>АФА = антифосфолипидные антитела; AЗA = азатиоприн; БЕЛ= белимумаб; ИСаН = ингибиторы кальневрина; ЦКФ = циклофосфамид; ГКС = глюкокортикостероиды; ГХХ = гидроксихлорохин; в/м = внутримышечно; в/в = внутривенно; IVIG = внутривенный иммуноглобулин; MМФ = микофенолата мофетил; MTX = метотрексат; Тр. = тромбоциты; п/о = внутрь; Pre = преднизолон; РИТ = ритуксимаб; SLEDAI = индекс активности СКВ; ТТП = тромботическая тромбоцитопеническая пурпура, </a:t>
            </a:r>
            <a:r>
              <a:rPr lang="en-US" sz="800" dirty="0"/>
              <a:t>EULAR – </a:t>
            </a:r>
            <a:r>
              <a:rPr lang="ru-RU" sz="800" dirty="0"/>
              <a:t>Европейский альянс ревматологов Из личного архива автора Носовой Е.Г., Курганская областная клиническая </a:t>
            </a:r>
            <a:r>
              <a:rPr lang="ru-RU" sz="800" dirty="0" err="1"/>
              <a:t>больница,г</a:t>
            </a:r>
            <a:r>
              <a:rPr lang="ru-RU" sz="800" dirty="0"/>
              <a:t>. Курган, 2023г </a:t>
            </a:r>
            <a:endParaRPr lang="ru" sz="800" dirty="0"/>
          </a:p>
          <a:p>
            <a:r>
              <a:rPr lang="ru" sz="800" dirty="0"/>
              <a:t>Fanouriakis A, et al. Ann Rheum Dis. 2019;78:736-745. </a:t>
            </a:r>
            <a:endParaRPr lang="en-US" sz="800" dirty="0"/>
          </a:p>
        </p:txBody>
      </p:sp>
      <p:pic>
        <p:nvPicPr>
          <p:cNvPr id="5" name="Picture 4" hidden="1">
            <a:extLst>
              <a:ext uri="{FF2B5EF4-FFF2-40B4-BE49-F238E27FC236}">
                <a16:creationId xmlns:a16="http://schemas.microsoft.com/office/drawing/2014/main" xmlns="" id="{4C84460F-7664-4E0E-8DE7-9C101CAED697}"/>
              </a:ext>
            </a:extLst>
          </p:cNvPr>
          <p:cNvPicPr>
            <a:picLocks noChangeAspect="1"/>
          </p:cNvPicPr>
          <p:nvPr/>
        </p:nvPicPr>
        <p:blipFill>
          <a:blip r:embed="rId3"/>
          <a:stretch>
            <a:fillRect/>
          </a:stretch>
        </p:blipFill>
        <p:spPr>
          <a:xfrm>
            <a:off x="2165827" y="1352242"/>
            <a:ext cx="7860347" cy="4153516"/>
          </a:xfrm>
          <a:prstGeom prst="rect">
            <a:avLst/>
          </a:prstGeom>
        </p:spPr>
      </p:pic>
      <p:grpSp>
        <p:nvGrpSpPr>
          <p:cNvPr id="37" name="Group 36">
            <a:extLst>
              <a:ext uri="{FF2B5EF4-FFF2-40B4-BE49-F238E27FC236}">
                <a16:creationId xmlns:a16="http://schemas.microsoft.com/office/drawing/2014/main" xmlns="" id="{1014FC58-C1FA-664D-87CA-AE67680FACA6}"/>
              </a:ext>
            </a:extLst>
          </p:cNvPr>
          <p:cNvGrpSpPr/>
          <p:nvPr/>
        </p:nvGrpSpPr>
        <p:grpSpPr>
          <a:xfrm>
            <a:off x="1309510" y="512999"/>
            <a:ext cx="9686711" cy="4138023"/>
            <a:chOff x="2137270" y="1411176"/>
            <a:chExt cx="8138160" cy="4075224"/>
          </a:xfrm>
        </p:grpSpPr>
        <p:sp>
          <p:nvSpPr>
            <p:cNvPr id="34" name="Rectangle 33">
              <a:extLst>
                <a:ext uri="{FF2B5EF4-FFF2-40B4-BE49-F238E27FC236}">
                  <a16:creationId xmlns:a16="http://schemas.microsoft.com/office/drawing/2014/main" xmlns="" id="{BDE031AF-9A70-1241-A4A1-11C83E51165F}"/>
                </a:ext>
              </a:extLst>
            </p:cNvPr>
            <p:cNvSpPr/>
            <p:nvPr/>
          </p:nvSpPr>
          <p:spPr>
            <a:xfrm>
              <a:off x="2137270" y="1575411"/>
              <a:ext cx="8138160" cy="39109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8" name="TextBox 7">
              <a:extLst>
                <a:ext uri="{FF2B5EF4-FFF2-40B4-BE49-F238E27FC236}">
                  <a16:creationId xmlns:a16="http://schemas.microsoft.com/office/drawing/2014/main" xmlns="" id="{C5D60E51-BC99-B24B-940A-30244B3926F6}"/>
                </a:ext>
              </a:extLst>
            </p:cNvPr>
            <p:cNvSpPr txBox="1"/>
            <p:nvPr/>
          </p:nvSpPr>
          <p:spPr>
            <a:xfrm>
              <a:off x="2137270" y="1411176"/>
              <a:ext cx="8138160" cy="307777"/>
            </a:xfrm>
            <a:prstGeom prst="rect">
              <a:avLst/>
            </a:prstGeom>
            <a:solidFill>
              <a:schemeClr val="accent1"/>
            </a:solidFill>
          </p:spPr>
          <p:txBody>
            <a:bodyPr wrap="square" rtlCol="0">
              <a:spAutoFit/>
            </a:bodyPr>
            <a:lstStyle/>
            <a:p>
              <a:pPr algn="ctr" rtl="0">
                <a:buClr>
                  <a:schemeClr val="accent1"/>
                </a:buClr>
              </a:pPr>
              <a:r>
                <a:rPr lang="ru" sz="1400" b="1">
                  <a:solidFill>
                    <a:schemeClr val="bg1"/>
                  </a:solidFill>
                </a:rPr>
                <a:t>Лечение СКВ без поражения почек </a:t>
              </a:r>
            </a:p>
          </p:txBody>
        </p:sp>
        <p:sp>
          <p:nvSpPr>
            <p:cNvPr id="9" name="TextBox 8">
              <a:extLst>
                <a:ext uri="{FF2B5EF4-FFF2-40B4-BE49-F238E27FC236}">
                  <a16:creationId xmlns:a16="http://schemas.microsoft.com/office/drawing/2014/main" xmlns="" id="{35C530B2-2B7C-1F4A-90AC-953D2BAF67F8}"/>
                </a:ext>
              </a:extLst>
            </p:cNvPr>
            <p:cNvSpPr txBox="1"/>
            <p:nvPr/>
          </p:nvSpPr>
          <p:spPr>
            <a:xfrm>
              <a:off x="2176638" y="1920152"/>
              <a:ext cx="1421269" cy="3169640"/>
            </a:xfrm>
            <a:prstGeom prst="rect">
              <a:avLst/>
            </a:prstGeom>
            <a:solidFill>
              <a:schemeClr val="accent2">
                <a:lumMod val="20000"/>
                <a:lumOff val="80000"/>
              </a:schemeClr>
            </a:solidFill>
          </p:spPr>
          <p:txBody>
            <a:bodyPr wrap="square" rtlCol="0" anchor="ctr" anchorCtr="0">
              <a:noAutofit/>
            </a:bodyPr>
            <a:lstStyle/>
            <a:p>
              <a:pPr algn="ctr" rtl="0">
                <a:buClr>
                  <a:schemeClr val="accent1"/>
                </a:buClr>
              </a:pPr>
              <a:r>
                <a:rPr lang="ru" sz="1100" b="1" dirty="0"/>
                <a:t>Дополнительно:</a:t>
              </a:r>
            </a:p>
            <a:p>
              <a:pPr algn="ctr" rtl="0">
                <a:buClr>
                  <a:schemeClr val="accent1"/>
                </a:buClr>
              </a:pPr>
              <a:endParaRPr lang="en-US" sz="1100" dirty="0"/>
            </a:p>
            <a:p>
              <a:pPr algn="ctr" rtl="0">
                <a:buClr>
                  <a:schemeClr val="accent1"/>
                </a:buClr>
              </a:pPr>
              <a:r>
                <a:rPr lang="ru" sz="1100" dirty="0"/>
                <a:t>Солнцезащитные средства </a:t>
              </a:r>
            </a:p>
            <a:p>
              <a:pPr algn="ctr" rtl="0">
                <a:buClr>
                  <a:schemeClr val="accent1"/>
                </a:buClr>
              </a:pPr>
              <a:r>
                <a:rPr lang="ru" sz="1100" dirty="0"/>
                <a:t>Вакцинация</a:t>
              </a:r>
            </a:p>
            <a:p>
              <a:pPr algn="ctr" rtl="0">
                <a:buClr>
                  <a:schemeClr val="accent1"/>
                </a:buClr>
              </a:pPr>
              <a:r>
                <a:rPr lang="ru" sz="1100" dirty="0"/>
                <a:t>Физическая нагрузка</a:t>
              </a:r>
            </a:p>
            <a:p>
              <a:pPr algn="ctr" rtl="0">
                <a:buClr>
                  <a:schemeClr val="accent1"/>
                </a:buClr>
              </a:pPr>
              <a:r>
                <a:rPr lang="ru" sz="1100" dirty="0"/>
                <a:t>Отказ от курения</a:t>
              </a:r>
            </a:p>
            <a:p>
              <a:pPr algn="ctr" rtl="0">
                <a:buClr>
                  <a:schemeClr val="accent1"/>
                </a:buClr>
              </a:pPr>
              <a:r>
                <a:rPr lang="ru" sz="1100" dirty="0"/>
                <a:t>Масса тела</a:t>
              </a:r>
            </a:p>
            <a:p>
              <a:pPr algn="ctr" rtl="0">
                <a:buClr>
                  <a:schemeClr val="accent1"/>
                </a:buClr>
              </a:pPr>
              <a:r>
                <a:rPr lang="ru" sz="1100" dirty="0"/>
                <a:t>Артериальное давление</a:t>
              </a:r>
            </a:p>
            <a:p>
              <a:pPr algn="ctr" rtl="0">
                <a:buClr>
                  <a:schemeClr val="accent1"/>
                </a:buClr>
              </a:pPr>
              <a:r>
                <a:rPr lang="ru" sz="1100" dirty="0"/>
                <a:t>Липиды</a:t>
              </a:r>
            </a:p>
            <a:p>
              <a:pPr algn="ctr" rtl="0">
                <a:buClr>
                  <a:schemeClr val="accent1"/>
                </a:buClr>
              </a:pPr>
              <a:r>
                <a:rPr lang="ru" sz="1100" dirty="0"/>
                <a:t>Глюкоза</a:t>
              </a:r>
            </a:p>
            <a:p>
              <a:pPr algn="ctr" rtl="0">
                <a:buClr>
                  <a:schemeClr val="accent1"/>
                </a:buClr>
              </a:pPr>
              <a:endParaRPr lang="en-US" sz="1100" dirty="0"/>
            </a:p>
            <a:p>
              <a:pPr algn="ctr" rtl="0">
                <a:buClr>
                  <a:schemeClr val="accent1"/>
                </a:buClr>
              </a:pPr>
              <a:r>
                <a:rPr lang="ru" sz="1100" dirty="0"/>
                <a:t>Антитромбоцитарные препараты</a:t>
              </a:r>
              <a:r>
                <a:rPr lang="en-US" sz="1100" dirty="0"/>
                <a:t/>
              </a:r>
              <a:br>
                <a:rPr lang="en-US" sz="1100" dirty="0"/>
              </a:br>
              <a:r>
                <a:rPr lang="ru" sz="1100" dirty="0"/>
                <a:t>Антикоагулянты</a:t>
              </a:r>
              <a:r>
                <a:rPr lang="en-US" sz="1100" dirty="0"/>
                <a:t/>
              </a:r>
              <a:br>
                <a:rPr lang="en-US" sz="1100" dirty="0"/>
              </a:br>
              <a:r>
                <a:rPr lang="ru" sz="1100" dirty="0"/>
                <a:t>(у АФА-положительных пациентов)</a:t>
              </a:r>
            </a:p>
          </p:txBody>
        </p:sp>
        <p:sp>
          <p:nvSpPr>
            <p:cNvPr id="10" name="TextBox 9">
              <a:extLst>
                <a:ext uri="{FF2B5EF4-FFF2-40B4-BE49-F238E27FC236}">
                  <a16:creationId xmlns:a16="http://schemas.microsoft.com/office/drawing/2014/main" xmlns="" id="{45AEDA67-D3B4-B141-85EB-C8A4748AA3DA}"/>
                </a:ext>
              </a:extLst>
            </p:cNvPr>
            <p:cNvSpPr txBox="1"/>
            <p:nvPr/>
          </p:nvSpPr>
          <p:spPr>
            <a:xfrm>
              <a:off x="3672289" y="1916018"/>
              <a:ext cx="1516656" cy="331424"/>
            </a:xfrm>
            <a:prstGeom prst="rect">
              <a:avLst/>
            </a:prstGeom>
            <a:solidFill>
              <a:schemeClr val="accent6"/>
            </a:solidFill>
          </p:spPr>
          <p:txBody>
            <a:bodyPr wrap="square" rtlCol="0" anchor="ctr" anchorCtr="0">
              <a:noAutofit/>
            </a:bodyPr>
            <a:lstStyle/>
            <a:p>
              <a:pPr algn="ctr" rtl="0">
                <a:buClr>
                  <a:schemeClr val="accent1"/>
                </a:buClr>
              </a:pPr>
              <a:r>
                <a:rPr lang="ru" sz="1200" b="1">
                  <a:solidFill>
                    <a:schemeClr val="bg1"/>
                  </a:solidFill>
                </a:rPr>
                <a:t>Легкое течение</a:t>
              </a:r>
              <a:r>
                <a:rPr lang="ru" sz="1200" b="1" baseline="30000">
                  <a:solidFill>
                    <a:schemeClr val="bg1"/>
                  </a:solidFill>
                </a:rPr>
                <a:t>a</a:t>
              </a:r>
            </a:p>
          </p:txBody>
        </p:sp>
        <p:sp>
          <p:nvSpPr>
            <p:cNvPr id="11" name="TextBox 10">
              <a:extLst>
                <a:ext uri="{FF2B5EF4-FFF2-40B4-BE49-F238E27FC236}">
                  <a16:creationId xmlns:a16="http://schemas.microsoft.com/office/drawing/2014/main" xmlns="" id="{F1812BE1-4916-5249-BAFE-682E4D9AFDF2}"/>
                </a:ext>
              </a:extLst>
            </p:cNvPr>
            <p:cNvSpPr txBox="1"/>
            <p:nvPr/>
          </p:nvSpPr>
          <p:spPr>
            <a:xfrm>
              <a:off x="5257800" y="1916018"/>
              <a:ext cx="1516656" cy="331424"/>
            </a:xfrm>
            <a:prstGeom prst="rect">
              <a:avLst/>
            </a:prstGeom>
            <a:solidFill>
              <a:srgbClr val="F07F00"/>
            </a:solidFill>
          </p:spPr>
          <p:txBody>
            <a:bodyPr wrap="square" rtlCol="0" anchor="ctr" anchorCtr="0">
              <a:noAutofit/>
            </a:bodyPr>
            <a:lstStyle/>
            <a:p>
              <a:pPr algn="ctr" rtl="0">
                <a:buClr>
                  <a:schemeClr val="accent1"/>
                </a:buClr>
              </a:pPr>
              <a:r>
                <a:rPr lang="ru" sz="1200" b="1" dirty="0">
                  <a:solidFill>
                    <a:schemeClr val="bg1"/>
                  </a:solidFill>
                </a:rPr>
                <a:t>Среднетяжелая степень</a:t>
              </a:r>
              <a:r>
                <a:rPr lang="ru" sz="1200" b="1" baseline="30000" dirty="0">
                  <a:solidFill>
                    <a:schemeClr val="bg1"/>
                  </a:solidFill>
                </a:rPr>
                <a:t>a</a:t>
              </a:r>
              <a:endParaRPr lang="en-US" sz="1200" b="1" dirty="0">
                <a:solidFill>
                  <a:schemeClr val="bg1"/>
                </a:solidFill>
              </a:endParaRPr>
            </a:p>
          </p:txBody>
        </p:sp>
        <p:sp>
          <p:nvSpPr>
            <p:cNvPr id="12" name="TextBox 11">
              <a:extLst>
                <a:ext uri="{FF2B5EF4-FFF2-40B4-BE49-F238E27FC236}">
                  <a16:creationId xmlns:a16="http://schemas.microsoft.com/office/drawing/2014/main" xmlns="" id="{78B0E10C-73E2-6349-8BFA-A5692AD2BD36}"/>
                </a:ext>
              </a:extLst>
            </p:cNvPr>
            <p:cNvSpPr txBox="1"/>
            <p:nvPr/>
          </p:nvSpPr>
          <p:spPr>
            <a:xfrm>
              <a:off x="6858000" y="1916018"/>
              <a:ext cx="1516656" cy="331424"/>
            </a:xfrm>
            <a:prstGeom prst="rect">
              <a:avLst/>
            </a:prstGeom>
            <a:solidFill>
              <a:srgbClr val="C00000"/>
            </a:solidFill>
          </p:spPr>
          <p:txBody>
            <a:bodyPr wrap="square" rtlCol="0" anchor="ctr" anchorCtr="0">
              <a:noAutofit/>
            </a:bodyPr>
            <a:lstStyle/>
            <a:p>
              <a:pPr algn="ctr" rtl="0">
                <a:buClr>
                  <a:schemeClr val="accent1"/>
                </a:buClr>
              </a:pPr>
              <a:r>
                <a:rPr lang="ru" sz="1200" b="1">
                  <a:solidFill>
                    <a:schemeClr val="bg1"/>
                  </a:solidFill>
                </a:rPr>
                <a:t>Тяжелая степень</a:t>
              </a:r>
              <a:r>
                <a:rPr lang="ru" sz="1200" b="1" baseline="30000">
                  <a:solidFill>
                    <a:schemeClr val="bg1"/>
                  </a:solidFill>
                </a:rPr>
                <a:t>a</a:t>
              </a:r>
              <a:endParaRPr lang="en-US" sz="1200" b="1" dirty="0">
                <a:solidFill>
                  <a:schemeClr val="bg1"/>
                </a:solidFill>
              </a:endParaRPr>
            </a:p>
          </p:txBody>
        </p:sp>
        <p:sp>
          <p:nvSpPr>
            <p:cNvPr id="13" name="TextBox 12">
              <a:extLst>
                <a:ext uri="{FF2B5EF4-FFF2-40B4-BE49-F238E27FC236}">
                  <a16:creationId xmlns:a16="http://schemas.microsoft.com/office/drawing/2014/main" xmlns="" id="{BE87325F-ED1F-E944-B43D-0BE390DE6F60}"/>
                </a:ext>
              </a:extLst>
            </p:cNvPr>
            <p:cNvSpPr txBox="1"/>
            <p:nvPr/>
          </p:nvSpPr>
          <p:spPr>
            <a:xfrm>
              <a:off x="8458471" y="1916017"/>
              <a:ext cx="1717713" cy="3522233"/>
            </a:xfrm>
            <a:prstGeom prst="rect">
              <a:avLst/>
            </a:prstGeom>
            <a:solidFill>
              <a:schemeClr val="accent2">
                <a:lumMod val="20000"/>
                <a:lumOff val="80000"/>
              </a:schemeClr>
            </a:solidFill>
            <a:ln w="76200">
              <a:solidFill>
                <a:srgbClr val="FF0000"/>
              </a:solidFill>
            </a:ln>
          </p:spPr>
          <p:txBody>
            <a:bodyPr wrap="square" rtlCol="0" anchor="ctr" anchorCtr="0">
              <a:noAutofit/>
            </a:bodyPr>
            <a:lstStyle/>
            <a:p>
              <a:pPr algn="ctr" rtl="0">
                <a:buClr>
                  <a:schemeClr val="accent1"/>
                </a:buClr>
              </a:pPr>
              <a:r>
                <a:rPr lang="ru" sz="1200" b="1" dirty="0"/>
                <a:t>Цель:</a:t>
              </a:r>
            </a:p>
            <a:p>
              <a:pPr algn="ctr" rtl="0">
                <a:buClr>
                  <a:schemeClr val="accent1"/>
                </a:buClr>
              </a:pPr>
              <a:endParaRPr lang="en-US" sz="1200" dirty="0"/>
            </a:p>
            <a:p>
              <a:pPr algn="ctr" rtl="0">
                <a:buClr>
                  <a:schemeClr val="accent1"/>
                </a:buClr>
              </a:pPr>
              <a:r>
                <a:rPr lang="ru" sz="1400" b="1" dirty="0">
                  <a:solidFill>
                    <a:srgbClr val="FF0000"/>
                  </a:solidFill>
                </a:rPr>
                <a:t>Ремиссия</a:t>
              </a:r>
            </a:p>
            <a:p>
              <a:pPr algn="ctr" rtl="0">
                <a:buClr>
                  <a:schemeClr val="accent1"/>
                </a:buClr>
              </a:pPr>
              <a:r>
                <a:rPr lang="ru" sz="1200" dirty="0"/>
                <a:t>SLEDAI = 0</a:t>
              </a:r>
            </a:p>
            <a:p>
              <a:pPr algn="ctr" rtl="0">
                <a:buClr>
                  <a:schemeClr val="accent1"/>
                </a:buClr>
              </a:pPr>
              <a:r>
                <a:rPr lang="ru" sz="1200" dirty="0"/>
                <a:t>ГХХ</a:t>
              </a:r>
            </a:p>
            <a:p>
              <a:pPr algn="ctr" rtl="0">
                <a:buClr>
                  <a:schemeClr val="accent1"/>
                </a:buClr>
              </a:pPr>
              <a:r>
                <a:rPr lang="ru" sz="1200" dirty="0"/>
                <a:t>Без ГКС</a:t>
              </a:r>
            </a:p>
            <a:p>
              <a:pPr algn="ctr" rtl="0">
                <a:buClr>
                  <a:schemeClr val="accent1"/>
                </a:buClr>
              </a:pPr>
              <a:endParaRPr lang="en-US" sz="1200" dirty="0"/>
            </a:p>
            <a:p>
              <a:pPr algn="ctr" rtl="0">
                <a:buClr>
                  <a:schemeClr val="accent1"/>
                </a:buClr>
              </a:pPr>
              <a:r>
                <a:rPr lang="ru" sz="1200" i="1" dirty="0"/>
                <a:t>или</a:t>
              </a:r>
            </a:p>
            <a:p>
              <a:pPr algn="ctr" rtl="0">
                <a:buClr>
                  <a:schemeClr val="accent1"/>
                </a:buClr>
              </a:pPr>
              <a:endParaRPr lang="en-US" sz="1200" dirty="0"/>
            </a:p>
            <a:p>
              <a:pPr algn="ctr" rtl="0">
                <a:buClr>
                  <a:schemeClr val="accent1"/>
                </a:buClr>
              </a:pPr>
              <a:r>
                <a:rPr lang="ru" sz="1400" b="1" dirty="0">
                  <a:solidFill>
                    <a:srgbClr val="FF0000"/>
                  </a:solidFill>
                </a:rPr>
                <a:t>Низкая активность заболевания</a:t>
              </a:r>
            </a:p>
            <a:p>
              <a:pPr algn="ctr" rtl="0">
                <a:buClr>
                  <a:schemeClr val="accent1"/>
                </a:buClr>
              </a:pPr>
              <a:r>
                <a:rPr lang="ru" sz="1200" dirty="0"/>
                <a:t>SLEDAI ≤ 4</a:t>
              </a:r>
            </a:p>
            <a:p>
              <a:pPr algn="ctr" rtl="0">
                <a:buClr>
                  <a:schemeClr val="accent1"/>
                </a:buClr>
              </a:pPr>
              <a:r>
                <a:rPr lang="ru" sz="1200" dirty="0"/>
                <a:t>ГХХ</a:t>
              </a:r>
            </a:p>
            <a:p>
              <a:pPr algn="ctr">
                <a:buClr>
                  <a:schemeClr val="accent1"/>
                </a:buClr>
              </a:pPr>
              <a:r>
                <a:rPr lang="ru" sz="1200" b="1" dirty="0"/>
                <a:t>Преднизолон ≤ 7,5 мг/сут</a:t>
              </a:r>
            </a:p>
            <a:p>
              <a:pPr algn="ctr" rtl="0">
                <a:buClr>
                  <a:schemeClr val="accent1"/>
                </a:buClr>
              </a:pPr>
              <a:r>
                <a:rPr lang="ru" sz="1200" dirty="0"/>
                <a:t>Иммунодепрессанты</a:t>
              </a:r>
              <a:r>
                <a:rPr lang="en-US" sz="1200" dirty="0"/>
                <a:t/>
              </a:r>
              <a:br>
                <a:rPr lang="en-US" sz="1200" dirty="0"/>
              </a:br>
              <a:r>
                <a:rPr lang="ru" sz="1200" dirty="0"/>
                <a:t>(в стабильных дозах и при хорошей переносимости)</a:t>
              </a:r>
            </a:p>
          </p:txBody>
        </p:sp>
        <p:sp>
          <p:nvSpPr>
            <p:cNvPr id="14" name="TextBox 13">
              <a:extLst>
                <a:ext uri="{FF2B5EF4-FFF2-40B4-BE49-F238E27FC236}">
                  <a16:creationId xmlns:a16="http://schemas.microsoft.com/office/drawing/2014/main" xmlns="" id="{BC591467-538C-134B-A4F4-F4C2BC5CFC17}"/>
                </a:ext>
              </a:extLst>
            </p:cNvPr>
            <p:cNvSpPr txBox="1"/>
            <p:nvPr/>
          </p:nvSpPr>
          <p:spPr>
            <a:xfrm>
              <a:off x="3672289" y="2299169"/>
              <a:ext cx="715294" cy="243475"/>
            </a:xfrm>
            <a:prstGeom prst="rect">
              <a:avLst/>
            </a:prstGeom>
            <a:solidFill>
              <a:schemeClr val="accent6"/>
            </a:solidFill>
          </p:spPr>
          <p:txBody>
            <a:bodyPr wrap="square" lIns="0" rIns="0" rtlCol="0" anchor="ctr" anchorCtr="0">
              <a:noAutofit/>
            </a:bodyPr>
            <a:lstStyle/>
            <a:p>
              <a:pPr algn="ctr" rtl="0">
                <a:buClr>
                  <a:schemeClr val="accent1"/>
                </a:buClr>
              </a:pPr>
              <a:r>
                <a:rPr lang="ru" sz="900" b="1">
                  <a:solidFill>
                    <a:schemeClr val="bg1"/>
                  </a:solidFill>
                </a:rPr>
                <a:t>1-я линия</a:t>
              </a:r>
            </a:p>
          </p:txBody>
        </p:sp>
        <p:sp>
          <p:nvSpPr>
            <p:cNvPr id="15" name="TextBox 14">
              <a:extLst>
                <a:ext uri="{FF2B5EF4-FFF2-40B4-BE49-F238E27FC236}">
                  <a16:creationId xmlns:a16="http://schemas.microsoft.com/office/drawing/2014/main" xmlns="" id="{07749CDB-8006-B746-BBA0-AC1A62470DEE}"/>
                </a:ext>
              </a:extLst>
            </p:cNvPr>
            <p:cNvSpPr txBox="1"/>
            <p:nvPr/>
          </p:nvSpPr>
          <p:spPr>
            <a:xfrm>
              <a:off x="4427186" y="2299169"/>
              <a:ext cx="754453" cy="243475"/>
            </a:xfrm>
            <a:prstGeom prst="rect">
              <a:avLst/>
            </a:prstGeom>
            <a:solidFill>
              <a:schemeClr val="accent6"/>
            </a:solidFill>
          </p:spPr>
          <p:txBody>
            <a:bodyPr wrap="square" lIns="0" rIns="0" rtlCol="0" anchor="ctr" anchorCtr="0">
              <a:noAutofit/>
            </a:bodyPr>
            <a:lstStyle/>
            <a:p>
              <a:pPr algn="ctr" rtl="0">
                <a:buClr>
                  <a:schemeClr val="accent1"/>
                </a:buClr>
              </a:pPr>
              <a:r>
                <a:rPr lang="ru" sz="900" b="1">
                  <a:solidFill>
                    <a:schemeClr val="bg1"/>
                  </a:solidFill>
                </a:rPr>
                <a:t>Рефрактерная форма </a:t>
              </a:r>
            </a:p>
          </p:txBody>
        </p:sp>
        <p:sp>
          <p:nvSpPr>
            <p:cNvPr id="16" name="TextBox 15">
              <a:extLst>
                <a:ext uri="{FF2B5EF4-FFF2-40B4-BE49-F238E27FC236}">
                  <a16:creationId xmlns:a16="http://schemas.microsoft.com/office/drawing/2014/main" xmlns="" id="{02EC830A-9344-314F-A133-EAA32E70BAAC}"/>
                </a:ext>
              </a:extLst>
            </p:cNvPr>
            <p:cNvSpPr txBox="1"/>
            <p:nvPr/>
          </p:nvSpPr>
          <p:spPr>
            <a:xfrm>
              <a:off x="5264007" y="2299169"/>
              <a:ext cx="715294" cy="243475"/>
            </a:xfrm>
            <a:prstGeom prst="rect">
              <a:avLst/>
            </a:prstGeom>
            <a:solidFill>
              <a:srgbClr val="F07F00"/>
            </a:solidFill>
          </p:spPr>
          <p:txBody>
            <a:bodyPr wrap="square" lIns="0" rIns="0" rtlCol="0" anchor="ctr" anchorCtr="0">
              <a:noAutofit/>
            </a:bodyPr>
            <a:lstStyle/>
            <a:p>
              <a:pPr algn="ctr" rtl="0">
                <a:buClr>
                  <a:schemeClr val="accent1"/>
                </a:buClr>
              </a:pPr>
              <a:r>
                <a:rPr lang="ru" sz="900" b="1">
                  <a:solidFill>
                    <a:schemeClr val="bg1"/>
                  </a:solidFill>
                </a:rPr>
                <a:t>1-я линия</a:t>
              </a:r>
            </a:p>
          </p:txBody>
        </p:sp>
        <p:sp>
          <p:nvSpPr>
            <p:cNvPr id="17" name="TextBox 16">
              <a:extLst>
                <a:ext uri="{FF2B5EF4-FFF2-40B4-BE49-F238E27FC236}">
                  <a16:creationId xmlns:a16="http://schemas.microsoft.com/office/drawing/2014/main" xmlns="" id="{07FB628A-311C-D440-A434-78081AC0867E}"/>
                </a:ext>
              </a:extLst>
            </p:cNvPr>
            <p:cNvSpPr txBox="1"/>
            <p:nvPr/>
          </p:nvSpPr>
          <p:spPr>
            <a:xfrm>
              <a:off x="6018904" y="2299169"/>
              <a:ext cx="754453" cy="243475"/>
            </a:xfrm>
            <a:prstGeom prst="rect">
              <a:avLst/>
            </a:prstGeom>
            <a:solidFill>
              <a:srgbClr val="F07F00"/>
            </a:solidFill>
          </p:spPr>
          <p:txBody>
            <a:bodyPr wrap="square" lIns="0" rIns="0" rtlCol="0" anchor="ctr" anchorCtr="0">
              <a:noAutofit/>
            </a:bodyPr>
            <a:lstStyle/>
            <a:p>
              <a:pPr algn="ctr" rtl="0">
                <a:buClr>
                  <a:schemeClr val="accent1"/>
                </a:buClr>
              </a:pPr>
              <a:r>
                <a:rPr lang="ru" sz="900" b="1" dirty="0">
                  <a:solidFill>
                    <a:schemeClr val="bg1"/>
                  </a:solidFill>
                </a:rPr>
                <a:t>Рефрактерная форма </a:t>
              </a:r>
            </a:p>
          </p:txBody>
        </p:sp>
        <p:sp>
          <p:nvSpPr>
            <p:cNvPr id="18" name="TextBox 17">
              <a:extLst>
                <a:ext uri="{FF2B5EF4-FFF2-40B4-BE49-F238E27FC236}">
                  <a16:creationId xmlns:a16="http://schemas.microsoft.com/office/drawing/2014/main" xmlns="" id="{8E524F48-9E6C-FF4B-9801-A75A18A59E0B}"/>
                </a:ext>
              </a:extLst>
            </p:cNvPr>
            <p:cNvSpPr txBox="1"/>
            <p:nvPr/>
          </p:nvSpPr>
          <p:spPr>
            <a:xfrm>
              <a:off x="6860413" y="2299169"/>
              <a:ext cx="715294" cy="243475"/>
            </a:xfrm>
            <a:prstGeom prst="rect">
              <a:avLst/>
            </a:prstGeom>
            <a:solidFill>
              <a:srgbClr val="C00000"/>
            </a:solidFill>
          </p:spPr>
          <p:txBody>
            <a:bodyPr wrap="square" lIns="0" rIns="0" rtlCol="0" anchor="ctr" anchorCtr="0">
              <a:noAutofit/>
            </a:bodyPr>
            <a:lstStyle/>
            <a:p>
              <a:pPr algn="ctr" rtl="0">
                <a:buClr>
                  <a:schemeClr val="accent1"/>
                </a:buClr>
              </a:pPr>
              <a:r>
                <a:rPr lang="ru" sz="900" b="1">
                  <a:solidFill>
                    <a:schemeClr val="bg1"/>
                  </a:solidFill>
                </a:rPr>
                <a:t>1-я линия</a:t>
              </a:r>
            </a:p>
          </p:txBody>
        </p:sp>
        <p:sp>
          <p:nvSpPr>
            <p:cNvPr id="19" name="TextBox 18">
              <a:extLst>
                <a:ext uri="{FF2B5EF4-FFF2-40B4-BE49-F238E27FC236}">
                  <a16:creationId xmlns:a16="http://schemas.microsoft.com/office/drawing/2014/main" xmlns="" id="{23A63CB5-0DFA-1C48-9256-D55EF8FD3E19}"/>
                </a:ext>
              </a:extLst>
            </p:cNvPr>
            <p:cNvSpPr txBox="1"/>
            <p:nvPr/>
          </p:nvSpPr>
          <p:spPr>
            <a:xfrm>
              <a:off x="7615310" y="2299169"/>
              <a:ext cx="754453" cy="243475"/>
            </a:xfrm>
            <a:prstGeom prst="rect">
              <a:avLst/>
            </a:prstGeom>
            <a:solidFill>
              <a:srgbClr val="C00000"/>
            </a:solidFill>
          </p:spPr>
          <p:txBody>
            <a:bodyPr wrap="square" lIns="0" rIns="0" rtlCol="0" anchor="ctr" anchorCtr="0">
              <a:noAutofit/>
            </a:bodyPr>
            <a:lstStyle/>
            <a:p>
              <a:pPr algn="ctr" rtl="0">
                <a:buClr>
                  <a:schemeClr val="accent1"/>
                </a:buClr>
              </a:pPr>
              <a:r>
                <a:rPr lang="ru" sz="900" b="1">
                  <a:solidFill>
                    <a:schemeClr val="bg1"/>
                  </a:solidFill>
                </a:rPr>
                <a:t>Рефрактерная форма </a:t>
              </a:r>
            </a:p>
          </p:txBody>
        </p:sp>
        <p:sp>
          <p:nvSpPr>
            <p:cNvPr id="20" name="TextBox 19">
              <a:extLst>
                <a:ext uri="{FF2B5EF4-FFF2-40B4-BE49-F238E27FC236}">
                  <a16:creationId xmlns:a16="http://schemas.microsoft.com/office/drawing/2014/main" xmlns="" id="{B58186B3-F78D-E341-A902-A4844FF877C9}"/>
                </a:ext>
              </a:extLst>
            </p:cNvPr>
            <p:cNvSpPr txBox="1"/>
            <p:nvPr/>
          </p:nvSpPr>
          <p:spPr>
            <a:xfrm>
              <a:off x="3672288" y="2590800"/>
              <a:ext cx="4697989" cy="243475"/>
            </a:xfrm>
            <a:prstGeom prst="rect">
              <a:avLst/>
            </a:prstGeom>
            <a:solidFill>
              <a:schemeClr val="accent5"/>
            </a:solidFill>
          </p:spPr>
          <p:txBody>
            <a:bodyPr wrap="square" lIns="0" rIns="0" rtlCol="0" anchor="ctr" anchorCtr="0">
              <a:noAutofit/>
            </a:bodyPr>
            <a:lstStyle/>
            <a:p>
              <a:pPr algn="ctr" rtl="0">
                <a:buClr>
                  <a:schemeClr val="accent1"/>
                </a:buClr>
              </a:pPr>
              <a:r>
                <a:rPr lang="ru" sz="1050" b="1"/>
                <a:t>ГХХ</a:t>
              </a:r>
            </a:p>
          </p:txBody>
        </p:sp>
        <p:sp>
          <p:nvSpPr>
            <p:cNvPr id="21" name="TextBox 20">
              <a:extLst>
                <a:ext uri="{FF2B5EF4-FFF2-40B4-BE49-F238E27FC236}">
                  <a16:creationId xmlns:a16="http://schemas.microsoft.com/office/drawing/2014/main" xmlns="" id="{C9DA0B98-FCA4-C144-B34E-6DF221B6F7E0}"/>
                </a:ext>
              </a:extLst>
            </p:cNvPr>
            <p:cNvSpPr txBox="1"/>
            <p:nvPr/>
          </p:nvSpPr>
          <p:spPr>
            <a:xfrm>
              <a:off x="3672289" y="2882590"/>
              <a:ext cx="1501878" cy="243475"/>
            </a:xfrm>
            <a:prstGeom prst="rect">
              <a:avLst/>
            </a:prstGeom>
            <a:solidFill>
              <a:schemeClr val="accent5"/>
            </a:solidFill>
          </p:spPr>
          <p:txBody>
            <a:bodyPr wrap="square" lIns="0" rIns="0" rtlCol="0" anchor="ctr" anchorCtr="0">
              <a:noAutofit/>
            </a:bodyPr>
            <a:lstStyle/>
            <a:p>
              <a:pPr algn="ctr" rtl="0">
                <a:buClr>
                  <a:schemeClr val="accent1"/>
                </a:buClr>
              </a:pPr>
              <a:r>
                <a:rPr lang="ru" sz="1050" b="1"/>
                <a:t>ГКС п/о или в/м</a:t>
              </a:r>
            </a:p>
          </p:txBody>
        </p:sp>
        <p:sp>
          <p:nvSpPr>
            <p:cNvPr id="22" name="TextBox 21">
              <a:extLst>
                <a:ext uri="{FF2B5EF4-FFF2-40B4-BE49-F238E27FC236}">
                  <a16:creationId xmlns:a16="http://schemas.microsoft.com/office/drawing/2014/main" xmlns="" id="{745E748B-A331-4F4F-B77E-FE85B7A899A8}"/>
                </a:ext>
              </a:extLst>
            </p:cNvPr>
            <p:cNvSpPr txBox="1"/>
            <p:nvPr/>
          </p:nvSpPr>
          <p:spPr>
            <a:xfrm>
              <a:off x="5263375" y="2882590"/>
              <a:ext cx="3100039" cy="243475"/>
            </a:xfrm>
            <a:prstGeom prst="rect">
              <a:avLst/>
            </a:prstGeom>
            <a:solidFill>
              <a:schemeClr val="accent5"/>
            </a:solidFill>
          </p:spPr>
          <p:txBody>
            <a:bodyPr wrap="square" lIns="0" rIns="0" rtlCol="0" anchor="ctr" anchorCtr="0">
              <a:noAutofit/>
            </a:bodyPr>
            <a:lstStyle/>
            <a:p>
              <a:pPr algn="ctr" rtl="0">
                <a:buClr>
                  <a:schemeClr val="accent1"/>
                </a:buClr>
              </a:pPr>
              <a:r>
                <a:rPr lang="ru" sz="1050" b="1"/>
                <a:t>ГКС п/о или в/в</a:t>
              </a:r>
            </a:p>
          </p:txBody>
        </p:sp>
        <p:sp>
          <p:nvSpPr>
            <p:cNvPr id="23" name="TextBox 22">
              <a:extLst>
                <a:ext uri="{FF2B5EF4-FFF2-40B4-BE49-F238E27FC236}">
                  <a16:creationId xmlns:a16="http://schemas.microsoft.com/office/drawing/2014/main" xmlns="" id="{48604AE4-8617-2F4F-A414-7C1DFA7CAB95}"/>
                </a:ext>
              </a:extLst>
            </p:cNvPr>
            <p:cNvSpPr txBox="1"/>
            <p:nvPr/>
          </p:nvSpPr>
          <p:spPr>
            <a:xfrm>
              <a:off x="4477215" y="3189248"/>
              <a:ext cx="1516566" cy="243475"/>
            </a:xfrm>
            <a:prstGeom prst="rect">
              <a:avLst/>
            </a:prstGeom>
            <a:solidFill>
              <a:srgbClr val="FFFF00"/>
            </a:solidFill>
          </p:spPr>
          <p:txBody>
            <a:bodyPr wrap="square" lIns="0" rIns="0" rtlCol="0" anchor="ctr" anchorCtr="0">
              <a:noAutofit/>
            </a:bodyPr>
            <a:lstStyle/>
            <a:p>
              <a:pPr algn="ctr" rtl="0">
                <a:buClr>
                  <a:schemeClr val="accent1"/>
                </a:buClr>
              </a:pPr>
              <a:r>
                <a:rPr lang="ru" sz="1050" b="1" dirty="0"/>
                <a:t>MTX/AЗA</a:t>
              </a:r>
            </a:p>
          </p:txBody>
        </p:sp>
        <p:sp>
          <p:nvSpPr>
            <p:cNvPr id="24" name="TextBox 23">
              <a:extLst>
                <a:ext uri="{FF2B5EF4-FFF2-40B4-BE49-F238E27FC236}">
                  <a16:creationId xmlns:a16="http://schemas.microsoft.com/office/drawing/2014/main" xmlns="" id="{A380263A-38C9-E147-BB3E-067482CBE954}"/>
                </a:ext>
              </a:extLst>
            </p:cNvPr>
            <p:cNvSpPr txBox="1"/>
            <p:nvPr/>
          </p:nvSpPr>
          <p:spPr>
            <a:xfrm>
              <a:off x="6099717" y="3479180"/>
              <a:ext cx="669073" cy="243475"/>
            </a:xfrm>
            <a:prstGeom prst="rect">
              <a:avLst/>
            </a:prstGeom>
            <a:solidFill>
              <a:schemeClr val="accent5"/>
            </a:solidFill>
          </p:spPr>
          <p:txBody>
            <a:bodyPr wrap="square" lIns="0" rIns="0" rtlCol="0" anchor="ctr" anchorCtr="0">
              <a:noAutofit/>
            </a:bodyPr>
            <a:lstStyle/>
            <a:p>
              <a:pPr algn="ctr" rtl="0">
                <a:buClr>
                  <a:schemeClr val="accent1"/>
                </a:buClr>
              </a:pPr>
              <a:r>
                <a:rPr lang="ru" sz="1050" b="1" dirty="0"/>
                <a:t>БЕЛ</a:t>
              </a:r>
            </a:p>
          </p:txBody>
        </p:sp>
        <p:sp>
          <p:nvSpPr>
            <p:cNvPr id="25" name="TextBox 24">
              <a:extLst>
                <a:ext uri="{FF2B5EF4-FFF2-40B4-BE49-F238E27FC236}">
                  <a16:creationId xmlns:a16="http://schemas.microsoft.com/office/drawing/2014/main" xmlns="" id="{6A7473C3-EB0C-974D-BA4D-E0DA6A2BBEBF}"/>
                </a:ext>
              </a:extLst>
            </p:cNvPr>
            <p:cNvSpPr txBox="1"/>
            <p:nvPr/>
          </p:nvSpPr>
          <p:spPr>
            <a:xfrm>
              <a:off x="5263376" y="3776546"/>
              <a:ext cx="1510990" cy="243475"/>
            </a:xfrm>
            <a:prstGeom prst="rect">
              <a:avLst/>
            </a:prstGeom>
            <a:gradFill>
              <a:gsLst>
                <a:gs pos="0">
                  <a:srgbClr val="FFFF00"/>
                </a:gs>
                <a:gs pos="98000">
                  <a:schemeClr val="accent6"/>
                </a:gs>
              </a:gsLst>
              <a:lin ang="0" scaled="0"/>
            </a:gradFill>
          </p:spPr>
          <p:txBody>
            <a:bodyPr wrap="square" lIns="0" rIns="0" rtlCol="0" anchor="ctr" anchorCtr="0">
              <a:noAutofit/>
            </a:bodyPr>
            <a:lstStyle/>
            <a:p>
              <a:pPr algn="ctr" rtl="0">
                <a:buClr>
                  <a:schemeClr val="accent1"/>
                </a:buClr>
              </a:pPr>
              <a:r>
                <a:rPr lang="ru" sz="1050" b="1" dirty="0"/>
                <a:t>ИСаН</a:t>
              </a:r>
            </a:p>
          </p:txBody>
        </p:sp>
        <p:sp>
          <p:nvSpPr>
            <p:cNvPr id="26" name="TextBox 25">
              <a:extLst>
                <a:ext uri="{FF2B5EF4-FFF2-40B4-BE49-F238E27FC236}">
                  <a16:creationId xmlns:a16="http://schemas.microsoft.com/office/drawing/2014/main" xmlns="" id="{F768363F-EFA7-5144-B774-F79540AE1BEA}"/>
                </a:ext>
              </a:extLst>
            </p:cNvPr>
            <p:cNvSpPr txBox="1"/>
            <p:nvPr/>
          </p:nvSpPr>
          <p:spPr>
            <a:xfrm>
              <a:off x="5263375" y="4073912"/>
              <a:ext cx="2352907" cy="243475"/>
            </a:xfrm>
            <a:prstGeom prst="rect">
              <a:avLst/>
            </a:prstGeom>
            <a:gradFill>
              <a:gsLst>
                <a:gs pos="0">
                  <a:srgbClr val="FFFF00"/>
                </a:gs>
                <a:gs pos="98000">
                  <a:schemeClr val="accent6"/>
                </a:gs>
              </a:gsLst>
              <a:lin ang="0" scaled="0"/>
            </a:gradFill>
          </p:spPr>
          <p:txBody>
            <a:bodyPr wrap="square" lIns="0" rIns="0" rtlCol="0" anchor="ctr" anchorCtr="0">
              <a:noAutofit/>
            </a:bodyPr>
            <a:lstStyle/>
            <a:p>
              <a:pPr algn="ctr" rtl="0">
                <a:buClr>
                  <a:schemeClr val="accent1"/>
                </a:buClr>
              </a:pPr>
              <a:r>
                <a:rPr lang="ru" sz="1050" b="1" dirty="0"/>
                <a:t>ММФ</a:t>
              </a:r>
            </a:p>
          </p:txBody>
        </p:sp>
        <p:sp>
          <p:nvSpPr>
            <p:cNvPr id="27" name="TextBox 26">
              <a:extLst>
                <a:ext uri="{FF2B5EF4-FFF2-40B4-BE49-F238E27FC236}">
                  <a16:creationId xmlns:a16="http://schemas.microsoft.com/office/drawing/2014/main" xmlns="" id="{0ECB16CA-B68D-F34E-8791-74DEB553152E}"/>
                </a:ext>
              </a:extLst>
            </p:cNvPr>
            <p:cNvSpPr txBox="1"/>
            <p:nvPr/>
          </p:nvSpPr>
          <p:spPr>
            <a:xfrm>
              <a:off x="6880301" y="4428892"/>
              <a:ext cx="1477537" cy="243475"/>
            </a:xfrm>
            <a:prstGeom prst="rect">
              <a:avLst/>
            </a:prstGeom>
            <a:solidFill>
              <a:srgbClr val="FFC000"/>
            </a:solidFill>
          </p:spPr>
          <p:txBody>
            <a:bodyPr wrap="square" lIns="0" rIns="0" rtlCol="0" anchor="ctr" anchorCtr="0">
              <a:noAutofit/>
            </a:bodyPr>
            <a:lstStyle/>
            <a:p>
              <a:pPr algn="ctr" rtl="0">
                <a:buClr>
                  <a:schemeClr val="accent1"/>
                </a:buClr>
              </a:pPr>
              <a:r>
                <a:rPr lang="ru" sz="1050" b="1" dirty="0"/>
                <a:t>ЦКФ</a:t>
              </a:r>
            </a:p>
          </p:txBody>
        </p:sp>
        <p:sp>
          <p:nvSpPr>
            <p:cNvPr id="28" name="TextBox 27">
              <a:extLst>
                <a:ext uri="{FF2B5EF4-FFF2-40B4-BE49-F238E27FC236}">
                  <a16:creationId xmlns:a16="http://schemas.microsoft.com/office/drawing/2014/main" xmlns="" id="{6E7CD6EA-551F-8240-9936-7AC31D277A6B}"/>
                </a:ext>
              </a:extLst>
            </p:cNvPr>
            <p:cNvSpPr txBox="1"/>
            <p:nvPr/>
          </p:nvSpPr>
          <p:spPr>
            <a:xfrm>
              <a:off x="7722220" y="4741127"/>
              <a:ext cx="635618" cy="243475"/>
            </a:xfrm>
            <a:prstGeom prst="rect">
              <a:avLst/>
            </a:prstGeom>
            <a:solidFill>
              <a:srgbClr val="FFC000"/>
            </a:solidFill>
          </p:spPr>
          <p:txBody>
            <a:bodyPr wrap="square" lIns="0" rIns="0" rtlCol="0" anchor="ctr" anchorCtr="0">
              <a:noAutofit/>
            </a:bodyPr>
            <a:lstStyle/>
            <a:p>
              <a:pPr algn="ctr" rtl="0">
                <a:buClr>
                  <a:schemeClr val="accent1"/>
                </a:buClr>
              </a:pPr>
              <a:r>
                <a:rPr lang="ru" sz="1050" b="1" dirty="0"/>
                <a:t>РИТ*</a:t>
              </a:r>
            </a:p>
          </p:txBody>
        </p:sp>
        <p:sp>
          <p:nvSpPr>
            <p:cNvPr id="30" name="Rectangle 29">
              <a:extLst>
                <a:ext uri="{FF2B5EF4-FFF2-40B4-BE49-F238E27FC236}">
                  <a16:creationId xmlns:a16="http://schemas.microsoft.com/office/drawing/2014/main" xmlns="" id="{D953C235-2E32-C44D-98C8-E35D588E4788}"/>
                </a:ext>
              </a:extLst>
            </p:cNvPr>
            <p:cNvSpPr/>
            <p:nvPr/>
          </p:nvSpPr>
          <p:spPr>
            <a:xfrm>
              <a:off x="4321222" y="5207419"/>
              <a:ext cx="679994" cy="230832"/>
            </a:xfrm>
            <a:prstGeom prst="rect">
              <a:avLst/>
            </a:prstGeom>
          </p:spPr>
          <p:txBody>
            <a:bodyPr wrap="none" rtlCol="0">
              <a:spAutoFit/>
            </a:bodyPr>
            <a:lstStyle/>
            <a:p>
              <a:pPr rtl="0"/>
              <a:r>
                <a:rPr lang="ru" sz="900" b="1"/>
                <a:t>Степень A</a:t>
              </a:r>
              <a:r>
                <a:rPr lang="ru" sz="900" b="1" baseline="30000"/>
                <a:t>b</a:t>
              </a:r>
              <a:endParaRPr lang="en-US" sz="900" dirty="0"/>
            </a:p>
          </p:txBody>
        </p:sp>
        <p:sp>
          <p:nvSpPr>
            <p:cNvPr id="31" name="Rectangle 30">
              <a:extLst>
                <a:ext uri="{FF2B5EF4-FFF2-40B4-BE49-F238E27FC236}">
                  <a16:creationId xmlns:a16="http://schemas.microsoft.com/office/drawing/2014/main" xmlns="" id="{5DD331E4-E465-A74F-B863-8FBCDD19C87C}"/>
                </a:ext>
              </a:extLst>
            </p:cNvPr>
            <p:cNvSpPr/>
            <p:nvPr/>
          </p:nvSpPr>
          <p:spPr>
            <a:xfrm>
              <a:off x="5222887" y="5207419"/>
              <a:ext cx="679994" cy="230832"/>
            </a:xfrm>
            <a:prstGeom prst="rect">
              <a:avLst/>
            </a:prstGeom>
          </p:spPr>
          <p:txBody>
            <a:bodyPr wrap="none" rtlCol="0">
              <a:spAutoFit/>
            </a:bodyPr>
            <a:lstStyle/>
            <a:p>
              <a:pPr rtl="0"/>
              <a:r>
                <a:rPr lang="ru" sz="900" b="1"/>
                <a:t>Степень B</a:t>
              </a:r>
              <a:r>
                <a:rPr lang="ru" sz="900" b="1" baseline="30000"/>
                <a:t>b</a:t>
              </a:r>
              <a:endParaRPr lang="en-US" sz="900" dirty="0"/>
            </a:p>
          </p:txBody>
        </p:sp>
        <p:sp>
          <p:nvSpPr>
            <p:cNvPr id="32" name="Rectangle 31">
              <a:extLst>
                <a:ext uri="{FF2B5EF4-FFF2-40B4-BE49-F238E27FC236}">
                  <a16:creationId xmlns:a16="http://schemas.microsoft.com/office/drawing/2014/main" xmlns="" id="{8C76C9FC-8C8B-F446-9705-973E14DA97ED}"/>
                </a:ext>
              </a:extLst>
            </p:cNvPr>
            <p:cNvSpPr/>
            <p:nvPr/>
          </p:nvSpPr>
          <p:spPr>
            <a:xfrm>
              <a:off x="6146708" y="5207419"/>
              <a:ext cx="679994" cy="230832"/>
            </a:xfrm>
            <a:prstGeom prst="rect">
              <a:avLst/>
            </a:prstGeom>
          </p:spPr>
          <p:txBody>
            <a:bodyPr wrap="none" rtlCol="0">
              <a:spAutoFit/>
            </a:bodyPr>
            <a:lstStyle/>
            <a:p>
              <a:pPr rtl="0"/>
              <a:r>
                <a:rPr lang="ru" sz="900" b="1"/>
                <a:t>Степень C</a:t>
              </a:r>
              <a:r>
                <a:rPr lang="ru" sz="900" b="1" baseline="30000"/>
                <a:t>b</a:t>
              </a:r>
              <a:endParaRPr lang="en-US" sz="900" dirty="0"/>
            </a:p>
          </p:txBody>
        </p:sp>
        <p:sp>
          <p:nvSpPr>
            <p:cNvPr id="33" name="Rectangle 32">
              <a:extLst>
                <a:ext uri="{FF2B5EF4-FFF2-40B4-BE49-F238E27FC236}">
                  <a16:creationId xmlns:a16="http://schemas.microsoft.com/office/drawing/2014/main" xmlns="" id="{11756367-DF47-E242-87BC-51AC216FD050}"/>
                </a:ext>
              </a:extLst>
            </p:cNvPr>
            <p:cNvSpPr/>
            <p:nvPr/>
          </p:nvSpPr>
          <p:spPr>
            <a:xfrm>
              <a:off x="7164739" y="5207419"/>
              <a:ext cx="679994" cy="230832"/>
            </a:xfrm>
            <a:prstGeom prst="rect">
              <a:avLst/>
            </a:prstGeom>
          </p:spPr>
          <p:txBody>
            <a:bodyPr wrap="none" rtlCol="0">
              <a:spAutoFit/>
            </a:bodyPr>
            <a:lstStyle/>
            <a:p>
              <a:pPr rtl="0"/>
              <a:r>
                <a:rPr lang="ru" sz="900" b="1"/>
                <a:t>Степень D</a:t>
              </a:r>
              <a:r>
                <a:rPr lang="ru" sz="900" b="1" baseline="30000"/>
                <a:t>b</a:t>
              </a:r>
              <a:endParaRPr lang="en-US" sz="900" dirty="0"/>
            </a:p>
          </p:txBody>
        </p:sp>
        <p:sp>
          <p:nvSpPr>
            <p:cNvPr id="36" name="Rectangle 35">
              <a:extLst>
                <a:ext uri="{FF2B5EF4-FFF2-40B4-BE49-F238E27FC236}">
                  <a16:creationId xmlns:a16="http://schemas.microsoft.com/office/drawing/2014/main" xmlns="" id="{61A0B89A-F678-8741-9332-275E628A03E9}"/>
                </a:ext>
              </a:extLst>
            </p:cNvPr>
            <p:cNvSpPr/>
            <p:nvPr/>
          </p:nvSpPr>
          <p:spPr>
            <a:xfrm>
              <a:off x="4307595" y="5089792"/>
              <a:ext cx="3536415" cy="143220"/>
            </a:xfrm>
            <a:prstGeom prst="rect">
              <a:avLst/>
            </a:prstGeom>
            <a:gradFill>
              <a:gsLst>
                <a:gs pos="67000">
                  <a:schemeClr val="accent6"/>
                </a:gs>
                <a:gs pos="32000">
                  <a:srgbClr val="FFFF00"/>
                </a:gs>
                <a:gs pos="0">
                  <a:schemeClr val="accent5"/>
                </a:gs>
                <a:gs pos="100000">
                  <a:srgbClr val="C0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grpSp>
    </p:spTree>
    <p:extLst>
      <p:ext uri="{BB962C8B-B14F-4D97-AF65-F5344CB8AC3E}">
        <p14:creationId xmlns:p14="http://schemas.microsoft.com/office/powerpoint/2010/main" val="4016289627"/>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pPr rtl="0"/>
            <a:endParaRPr lang="en-US" dirty="0"/>
          </a:p>
        </p:txBody>
      </p:sp>
      <p:sp>
        <p:nvSpPr>
          <p:cNvPr id="5" name="Номер слайда 4"/>
          <p:cNvSpPr>
            <a:spLocks noGrp="1"/>
          </p:cNvSpPr>
          <p:nvPr>
            <p:ph type="sldNum" sz="quarter" idx="14"/>
          </p:nvPr>
        </p:nvSpPr>
        <p:spPr/>
        <p:txBody>
          <a:bodyPr/>
          <a:lstStyle/>
          <a:p>
            <a:pPr algn="l" rtl="0"/>
            <a:fld id="{3C4F54F3-C349-4609-AFEE-01462D5C7942}" type="slidenum">
              <a:rPr lang="en-US" smtClean="0"/>
              <a:pPr algn="l" rtl="0"/>
              <a:t>42</a:t>
            </a:fld>
            <a:endParaRPr lang="en-GB" sz="1067" b="1" dirty="0">
              <a:latin typeface="Arial" pitchFamily="34" charset="0"/>
              <a:cs typeface="Arial" pitchFamily="34" charset="0"/>
            </a:endParaRPr>
          </a:p>
        </p:txBody>
      </p:sp>
      <p:sp>
        <p:nvSpPr>
          <p:cNvPr id="6" name="Прямоугольник 5"/>
          <p:cNvSpPr/>
          <p:nvPr/>
        </p:nvSpPr>
        <p:spPr>
          <a:xfrm>
            <a:off x="85725" y="904875"/>
            <a:ext cx="12001500" cy="5016758"/>
          </a:xfrm>
          <a:prstGeom prst="rect">
            <a:avLst/>
          </a:prstGeom>
        </p:spPr>
        <p:txBody>
          <a:bodyPr wrap="square">
            <a:spAutoFit/>
          </a:bodyPr>
          <a:lstStyle/>
          <a:p>
            <a:pPr algn="ctr"/>
            <a:r>
              <a:rPr lang="ru-RU" sz="1600" b="1" dirty="0">
                <a:solidFill>
                  <a:srgbClr val="C00000"/>
                </a:solidFill>
              </a:rPr>
              <a:t>Генно-инженерные биологические препараты (ГИБП</a:t>
            </a:r>
            <a:r>
              <a:rPr lang="ru-RU" sz="1600" dirty="0"/>
              <a:t>) — </a:t>
            </a:r>
            <a:r>
              <a:rPr lang="ru-RU" sz="1600" dirty="0" smtClean="0"/>
              <a:t>(</a:t>
            </a:r>
            <a:r>
              <a:rPr lang="ru-RU" sz="1600" dirty="0" err="1" smtClean="0"/>
              <a:t>ритуксимаб</a:t>
            </a:r>
            <a:r>
              <a:rPr lang="ru-RU" sz="1600" dirty="0" smtClean="0"/>
              <a:t> </a:t>
            </a:r>
            <a:r>
              <a:rPr lang="ru-RU" sz="1600" dirty="0"/>
              <a:t>и </a:t>
            </a:r>
            <a:r>
              <a:rPr lang="ru-RU" sz="1600" dirty="0" err="1" smtClean="0"/>
              <a:t>белимумаб</a:t>
            </a:r>
            <a:r>
              <a:rPr lang="ru-RU" sz="1600" dirty="0" smtClean="0"/>
              <a:t>).</a:t>
            </a:r>
            <a:endParaRPr lang="ru-RU" sz="1600" dirty="0"/>
          </a:p>
          <a:p>
            <a:r>
              <a:rPr lang="ru-RU" sz="1600" dirty="0"/>
              <a:t>Излишняя выработка </a:t>
            </a:r>
            <a:r>
              <a:rPr lang="ru-RU" sz="1600" dirty="0" err="1"/>
              <a:t>аутоантител</a:t>
            </a:r>
            <a:r>
              <a:rPr lang="ru-RU" sz="1600" dirty="0"/>
              <a:t> — это основной момент воспалительного процесса и повреждения органов при СКВ. </a:t>
            </a:r>
            <a:r>
              <a:rPr lang="ru-RU" sz="1600" dirty="0" err="1"/>
              <a:t>Аутоaнтитела</a:t>
            </a:r>
            <a:r>
              <a:rPr lang="ru-RU" sz="1600" dirty="0"/>
              <a:t> производятся специальными </a:t>
            </a:r>
            <a:r>
              <a:rPr lang="ru-RU" sz="1600" dirty="0" err="1"/>
              <a:t>клеткaми</a:t>
            </a:r>
            <a:r>
              <a:rPr lang="ru-RU" sz="1600" dirty="0"/>
              <a:t> – В-лимфоцитами (В-клетками), поэтому если подавить их активность, то возможно решить одну из важных задач терапии СКВ.</a:t>
            </a:r>
          </a:p>
          <a:p>
            <a:r>
              <a:rPr lang="ru-RU" sz="1600" b="1" dirty="0">
                <a:solidFill>
                  <a:schemeClr val="tx2">
                    <a:lumMod val="90000"/>
                    <a:lumOff val="10000"/>
                  </a:schemeClr>
                </a:solidFill>
              </a:rPr>
              <a:t>Основными анти-В-клеточными </a:t>
            </a:r>
            <a:r>
              <a:rPr lang="ru-RU" sz="1600" dirty="0"/>
              <a:t>препаратами являются </a:t>
            </a:r>
            <a:r>
              <a:rPr lang="ru-RU" sz="1600" dirty="0" err="1"/>
              <a:t>ритуксимаб</a:t>
            </a:r>
            <a:r>
              <a:rPr lang="ru-RU" sz="1600" dirty="0"/>
              <a:t> ("</a:t>
            </a:r>
            <a:r>
              <a:rPr lang="ru-RU" sz="1600" dirty="0" err="1"/>
              <a:t>Абтера</a:t>
            </a:r>
            <a:r>
              <a:rPr lang="ru-RU" sz="1600" dirty="0"/>
              <a:t>") и </a:t>
            </a:r>
            <a:r>
              <a:rPr lang="ru-RU" sz="1600" dirty="0" err="1"/>
              <a:t>белимумаб</a:t>
            </a:r>
            <a:r>
              <a:rPr lang="ru-RU" sz="1600" dirty="0"/>
              <a:t> ("</a:t>
            </a:r>
            <a:r>
              <a:rPr lang="ru-RU" sz="1600" dirty="0" err="1"/>
              <a:t>Бенлиста</a:t>
            </a:r>
            <a:r>
              <a:rPr lang="ru-RU" sz="1600" dirty="0"/>
              <a:t>"), которые уменьшают число В-лимфоцитов и снижают их активность, благодаря чему способствуют ремиссии заболевания. Кроме того, возможно снижение дозы ГК и </a:t>
            </a:r>
            <a:r>
              <a:rPr lang="ru-RU" sz="1600" dirty="0" err="1"/>
              <a:t>цитостатиков</a:t>
            </a:r>
            <a:r>
              <a:rPr lang="ru-RU" sz="1600" dirty="0"/>
              <a:t>.</a:t>
            </a:r>
          </a:p>
          <a:p>
            <a:r>
              <a:rPr lang="ru-RU" sz="1600" b="1" dirty="0" err="1">
                <a:solidFill>
                  <a:schemeClr val="tx2">
                    <a:lumMod val="90000"/>
                    <a:lumOff val="10000"/>
                  </a:schemeClr>
                </a:solidFill>
              </a:rPr>
              <a:t>Ритуксимаб</a:t>
            </a:r>
            <a:r>
              <a:rPr lang="ru-RU" sz="1600" dirty="0"/>
              <a:t> назначают при тяжёлом течении заболевания — при поражении почек, устойчивом к другой терапии. </a:t>
            </a:r>
            <a:r>
              <a:rPr lang="ru-RU" sz="1600" dirty="0" err="1"/>
              <a:t>Ритуксимабом</a:t>
            </a:r>
            <a:r>
              <a:rPr lang="ru-RU" sz="1600" dirty="0"/>
              <a:t> снижают активность заболевания, препарат воздействует на кожный синдром, поражение ЦНС, артрит. Назначается в виде капельниц, вводится медленно в течение 60 минут.</a:t>
            </a:r>
          </a:p>
          <a:p>
            <a:r>
              <a:rPr lang="ru-RU" sz="1600" b="1" dirty="0" err="1">
                <a:solidFill>
                  <a:schemeClr val="tx2">
                    <a:lumMod val="90000"/>
                    <a:lumOff val="10000"/>
                  </a:schemeClr>
                </a:solidFill>
              </a:rPr>
              <a:t>Белимумаб</a:t>
            </a:r>
            <a:r>
              <a:rPr lang="ru-RU" sz="1600" b="1" dirty="0">
                <a:solidFill>
                  <a:schemeClr val="tx2">
                    <a:lumMod val="90000"/>
                    <a:lumOff val="10000"/>
                  </a:schemeClr>
                </a:solidFill>
              </a:rPr>
              <a:t> ("</a:t>
            </a:r>
            <a:r>
              <a:rPr lang="ru-RU" sz="1600" b="1" dirty="0" err="1">
                <a:solidFill>
                  <a:schemeClr val="tx2">
                    <a:lumMod val="90000"/>
                    <a:lumOff val="10000"/>
                  </a:schemeClr>
                </a:solidFill>
              </a:rPr>
              <a:t>Бенлиста</a:t>
            </a:r>
            <a:r>
              <a:rPr lang="ru-RU" sz="1600" b="1" dirty="0">
                <a:solidFill>
                  <a:schemeClr val="tx2">
                    <a:lumMod val="90000"/>
                    <a:lumOff val="10000"/>
                  </a:schemeClr>
                </a:solidFill>
              </a:rPr>
              <a:t>") </a:t>
            </a:r>
            <a:r>
              <a:rPr lang="ru-RU" sz="1600" dirty="0"/>
              <a:t>— первый ГИБП, специально созданный для лечения СКВ у пациентов, невосприимчивых к стандартным методам лечения. Противопоказанием к назначению </a:t>
            </a:r>
            <a:r>
              <a:rPr lang="ru-RU" sz="1600" dirty="0" err="1"/>
              <a:t>белимумаба</a:t>
            </a:r>
            <a:r>
              <a:rPr lang="ru-RU" sz="1600" dirty="0"/>
              <a:t> является тяжёлое поражение почек и центральной нервной системы. Препарат вводится в стационаре внутривенно с помощью капельницы в течение одного часа.</a:t>
            </a:r>
          </a:p>
          <a:p>
            <a:pPr algn="ctr"/>
            <a:r>
              <a:rPr lang="ru-RU" sz="1600" b="1" dirty="0" err="1">
                <a:solidFill>
                  <a:srgbClr val="00B050"/>
                </a:solidFill>
              </a:rPr>
              <a:t>Ритуксимаб</a:t>
            </a:r>
            <a:r>
              <a:rPr lang="ru-RU" sz="1600" b="1" dirty="0">
                <a:solidFill>
                  <a:srgbClr val="00B050"/>
                </a:solidFill>
              </a:rPr>
              <a:t> и </a:t>
            </a:r>
            <a:r>
              <a:rPr lang="ru-RU" sz="1600" b="1" dirty="0" err="1">
                <a:solidFill>
                  <a:srgbClr val="00B050"/>
                </a:solidFill>
              </a:rPr>
              <a:t>белимумаб</a:t>
            </a:r>
            <a:r>
              <a:rPr lang="ru-RU" sz="1600" b="1" dirty="0">
                <a:solidFill>
                  <a:srgbClr val="00B050"/>
                </a:solidFill>
              </a:rPr>
              <a:t> редко вызывает побочные эффекты. В основном это аллергические реакции в виде сыпи на кожных покровах, першения в горле, затруднённого дыхания, отёка лица и губ. В этом случае лекарства отменяют и вводят антигистаминные препараты и ГК</a:t>
            </a:r>
            <a:r>
              <a:rPr lang="ru-RU" sz="1600" dirty="0">
                <a:solidFill>
                  <a:schemeClr val="accent5">
                    <a:lumMod val="50000"/>
                  </a:schemeClr>
                </a:solidFill>
              </a:rPr>
              <a:t> </a:t>
            </a:r>
            <a:r>
              <a:rPr lang="ru-RU" sz="1600" u="sng" baseline="-25000" dirty="0">
                <a:solidFill>
                  <a:schemeClr val="accent5">
                    <a:lumMod val="50000"/>
                  </a:schemeClr>
                </a:solidFill>
                <a:hlinkClick r:id="rId2"/>
              </a:rPr>
              <a:t>[11</a:t>
            </a:r>
            <a:r>
              <a:rPr lang="ru-RU" sz="1600" u="sng" baseline="-25000" dirty="0">
                <a:hlinkClick r:id="rId2"/>
              </a:rPr>
              <a:t>]</a:t>
            </a:r>
            <a:r>
              <a:rPr lang="ru-RU" sz="1600" u="sng" baseline="-25000" dirty="0">
                <a:hlinkClick r:id="rId3"/>
              </a:rPr>
              <a:t>[12]</a:t>
            </a:r>
            <a:r>
              <a:rPr lang="ru-RU" sz="1600" dirty="0"/>
              <a:t>.</a:t>
            </a:r>
          </a:p>
          <a:p>
            <a:r>
              <a:rPr lang="ru-RU" sz="1600" dirty="0"/>
              <a:t>В ноябре 2022 года успешно завершилось первое долгосрочное исследование </a:t>
            </a:r>
            <a:r>
              <a:rPr lang="ru-RU" sz="1600" dirty="0" err="1"/>
              <a:t>Анифролумаба</a:t>
            </a:r>
            <a:r>
              <a:rPr lang="ru-RU" sz="1600" dirty="0"/>
              <a:t> — </a:t>
            </a:r>
            <a:r>
              <a:rPr lang="ru-RU" sz="1600" dirty="0" err="1"/>
              <a:t>моноклонального</a:t>
            </a:r>
            <a:r>
              <a:rPr lang="ru-RU" sz="1600" dirty="0"/>
              <a:t> антитела, нацеленного на рецептор интерферона I типа. Этот белок повышен у большинства пациентов с волчанкой. Исследование длилось четыре года: препарат хорошо переносился и снижал активность болезни. Благодаря новому лекарству больные волчанкой уменьшили дозы или отказались от стероидов, длительный приём которых приводит к тяжёлым последствиям </a:t>
            </a:r>
            <a:r>
              <a:rPr lang="ru-RU" sz="1600" u="sng" baseline="-25000" dirty="0">
                <a:hlinkClick r:id="rId4"/>
              </a:rPr>
              <a:t>[17]</a:t>
            </a:r>
            <a:r>
              <a:rPr lang="ru-RU" sz="1600" dirty="0"/>
              <a:t>.</a:t>
            </a:r>
          </a:p>
        </p:txBody>
      </p:sp>
    </p:spTree>
    <p:extLst>
      <p:ext uri="{BB962C8B-B14F-4D97-AF65-F5344CB8AC3E}">
        <p14:creationId xmlns:p14="http://schemas.microsoft.com/office/powerpoint/2010/main" val="2886374608"/>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pPr rtl="0"/>
            <a:endParaRPr lang="en-US" dirty="0"/>
          </a:p>
        </p:txBody>
      </p:sp>
      <p:sp>
        <p:nvSpPr>
          <p:cNvPr id="4" name="Текст 3"/>
          <p:cNvSpPr>
            <a:spLocks noGrp="1"/>
          </p:cNvSpPr>
          <p:nvPr>
            <p:ph type="body" sz="quarter" idx="13"/>
          </p:nvPr>
        </p:nvSpPr>
        <p:spPr/>
        <p:txBody>
          <a:bodyPr/>
          <a:lstStyle/>
          <a:p>
            <a:endParaRPr lang="ru-RU"/>
          </a:p>
        </p:txBody>
      </p:sp>
      <p:sp>
        <p:nvSpPr>
          <p:cNvPr id="5" name="Номер слайда 4"/>
          <p:cNvSpPr>
            <a:spLocks noGrp="1"/>
          </p:cNvSpPr>
          <p:nvPr>
            <p:ph type="sldNum" sz="quarter" idx="14"/>
          </p:nvPr>
        </p:nvSpPr>
        <p:spPr/>
        <p:txBody>
          <a:bodyPr/>
          <a:lstStyle/>
          <a:p>
            <a:pPr algn="l" rtl="0"/>
            <a:fld id="{3C4F54F3-C349-4609-AFEE-01462D5C7942}" type="slidenum">
              <a:rPr lang="en-US" smtClean="0"/>
              <a:pPr algn="l" rtl="0"/>
              <a:t>43</a:t>
            </a:fld>
            <a:endParaRPr lang="en-GB" sz="1067" b="1" dirty="0">
              <a:latin typeface="Arial" pitchFamily="34" charset="0"/>
              <a:cs typeface="Arial" pitchFamily="34" charset="0"/>
            </a:endParaRPr>
          </a:p>
        </p:txBody>
      </p:sp>
      <p:sp>
        <p:nvSpPr>
          <p:cNvPr id="6" name="Прямоугольник 5"/>
          <p:cNvSpPr/>
          <p:nvPr/>
        </p:nvSpPr>
        <p:spPr>
          <a:xfrm>
            <a:off x="247649" y="1019324"/>
            <a:ext cx="11744325" cy="5078313"/>
          </a:xfrm>
          <a:prstGeom prst="rect">
            <a:avLst/>
          </a:prstGeom>
        </p:spPr>
        <p:txBody>
          <a:bodyPr wrap="square">
            <a:spAutoFit/>
          </a:bodyPr>
          <a:lstStyle/>
          <a:p>
            <a:r>
              <a:rPr lang="ru-RU" dirty="0" smtClean="0"/>
              <a:t>Май 2023 г . </a:t>
            </a:r>
          </a:p>
          <a:p>
            <a:r>
              <a:rPr lang="ru-RU" dirty="0" smtClean="0"/>
              <a:t>Принципы</a:t>
            </a:r>
            <a:r>
              <a:rPr lang="ru-RU" dirty="0"/>
              <a:t>:</a:t>
            </a:r>
            <a:br>
              <a:rPr lang="ru-RU" dirty="0"/>
            </a:br>
            <a:r>
              <a:rPr lang="ru-RU" dirty="0"/>
              <a:t>А. СКВ требует междисциплинарного, индивидуального ведения с обучением пациентов и совместным принятием решений с учетом затрат для пациента и общества.</a:t>
            </a:r>
            <a:br>
              <a:rPr lang="ru-RU" dirty="0"/>
            </a:br>
            <a:r>
              <a:rPr lang="ru-RU" dirty="0"/>
              <a:t>B. Активность заболевания СКВ следует оценивать при каждом посещении пациентом клиники (частота зависит от усмотрения врача) с оценкой повреждения органов (не реже одного раза в год) с использованием </a:t>
            </a:r>
            <a:r>
              <a:rPr lang="ru-RU" dirty="0" err="1"/>
              <a:t>валидированных</a:t>
            </a:r>
            <a:r>
              <a:rPr lang="ru-RU" dirty="0"/>
              <a:t> инструментов.</a:t>
            </a:r>
            <a:br>
              <a:rPr lang="ru-RU" dirty="0"/>
            </a:br>
            <a:r>
              <a:rPr lang="ru-RU" dirty="0"/>
              <a:t>C. Немедикаментозные вмешательства, включая защиту от солнца, отказ от курения, здоровое, сбалансированное питание, регулярные физические упражнения и меры по укреплению здоровья костей, важны для улучшения долгосрочных результатов.</a:t>
            </a:r>
            <a:br>
              <a:rPr lang="ru-RU" dirty="0"/>
            </a:br>
            <a:r>
              <a:rPr lang="ru-RU" dirty="0"/>
              <a:t>D. Фармакологические вмешательства определяются характеристиками пациента, типом и тяжестью поражения органов, вредом, связанным с лечением, сопутствующими заболеваниями, риском прогрессирующего повреждения органов и предпочтениями пациента.</a:t>
            </a:r>
            <a:br>
              <a:rPr lang="ru-RU" dirty="0"/>
            </a:br>
            <a:r>
              <a:rPr lang="ru-RU" dirty="0"/>
              <a:t>E. Ранняя диагностика СКВ (включая серологическую оценку), регулярный скрининг на поражение органов (особенно нефрита), быстрое начало лечения, направленного на достижение ремиссии (или низкой активности заболевания, если ремиссия невозможна) и строгое соблюдение режима лечения необходимы для предотвращения обострений и повреждения органов, улучшения прогноза и повышения качества жизни.</a:t>
            </a:r>
            <a:br>
              <a:rPr lang="ru-RU" dirty="0"/>
            </a:br>
            <a:endParaRPr lang="ru-RU" dirty="0"/>
          </a:p>
        </p:txBody>
      </p:sp>
      <p:pic>
        <p:nvPicPr>
          <p:cNvPr id="7" name="preview_image" descr="https://files.medelement.com/uploads/diseases/images/de9efe211e521890f21f094b70dd9bb8.png"/>
          <p:cNvPicPr/>
          <p:nvPr/>
        </p:nvPicPr>
        <p:blipFill>
          <a:blip r:embed="rId2">
            <a:extLst>
              <a:ext uri="{28A0092B-C50C-407E-A947-70E740481C1C}">
                <a14:useLocalDpi xmlns:a14="http://schemas.microsoft.com/office/drawing/2010/main" val="0"/>
              </a:ext>
            </a:extLst>
          </a:blip>
          <a:srcRect/>
          <a:stretch>
            <a:fillRect/>
          </a:stretch>
        </p:blipFill>
        <p:spPr bwMode="auto">
          <a:xfrm>
            <a:off x="2990850" y="-2"/>
            <a:ext cx="4000500" cy="1552575"/>
          </a:xfrm>
          <a:prstGeom prst="rect">
            <a:avLst/>
          </a:prstGeom>
          <a:noFill/>
          <a:ln>
            <a:noFill/>
          </a:ln>
        </p:spPr>
      </p:pic>
    </p:spTree>
    <p:extLst>
      <p:ext uri="{BB962C8B-B14F-4D97-AF65-F5344CB8AC3E}">
        <p14:creationId xmlns:p14="http://schemas.microsoft.com/office/powerpoint/2010/main" val="3181214897"/>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57299" cy="1828800"/>
          </a:xfrm>
        </p:spPr>
        <p:txBody>
          <a:bodyPr>
            <a:normAutofit/>
          </a:bodyPr>
          <a:lstStyle/>
          <a:p>
            <a:pPr algn="ctr"/>
            <a:r>
              <a:rPr lang="en-US" sz="2800" dirty="0" smtClean="0"/>
              <a:t>EULAR  2023 </a:t>
            </a:r>
            <a:r>
              <a:rPr lang="ru-RU" sz="2800" dirty="0" smtClean="0"/>
              <a:t>г. </a:t>
            </a:r>
            <a:endParaRPr lang="ru-RU" sz="2800" dirty="0"/>
          </a:p>
        </p:txBody>
      </p:sp>
      <p:sp>
        <p:nvSpPr>
          <p:cNvPr id="3" name="Дата 2"/>
          <p:cNvSpPr>
            <a:spLocks noGrp="1"/>
          </p:cNvSpPr>
          <p:nvPr>
            <p:ph type="dt" sz="half" idx="10"/>
          </p:nvPr>
        </p:nvSpPr>
        <p:spPr/>
        <p:txBody>
          <a:bodyPr/>
          <a:lstStyle/>
          <a:p>
            <a:pPr rtl="0"/>
            <a:endParaRPr lang="en-US" dirty="0"/>
          </a:p>
        </p:txBody>
      </p:sp>
      <p:sp>
        <p:nvSpPr>
          <p:cNvPr id="4" name="Текст 3"/>
          <p:cNvSpPr>
            <a:spLocks noGrp="1"/>
          </p:cNvSpPr>
          <p:nvPr>
            <p:ph type="body" sz="quarter" idx="13"/>
          </p:nvPr>
        </p:nvSpPr>
        <p:spPr>
          <a:xfrm>
            <a:off x="-1" y="4937125"/>
            <a:ext cx="12172949" cy="1990725"/>
          </a:xfrm>
          <a:solidFill>
            <a:schemeClr val="tx1">
              <a:lumMod val="20000"/>
              <a:lumOff val="80000"/>
            </a:schemeClr>
          </a:solidFill>
        </p:spPr>
        <p:txBody>
          <a:bodyPr/>
          <a:lstStyle/>
          <a:p>
            <a:r>
              <a:rPr lang="ru-RU" sz="1400" dirty="0"/>
              <a:t>1</a:t>
            </a:r>
            <a:r>
              <a:rPr lang="ru-RU" sz="1400" b="1" dirty="0">
                <a:solidFill>
                  <a:srgbClr val="C00000"/>
                </a:solidFill>
              </a:rPr>
              <a:t>. </a:t>
            </a:r>
            <a:r>
              <a:rPr lang="ru-RU" sz="1400" b="1" dirty="0" err="1">
                <a:solidFill>
                  <a:srgbClr val="C00000"/>
                </a:solidFill>
              </a:rPr>
              <a:t>Гидроксихлорохин</a:t>
            </a:r>
            <a:r>
              <a:rPr lang="ru-RU" sz="1400" b="1" dirty="0">
                <a:solidFill>
                  <a:srgbClr val="C00000"/>
                </a:solidFill>
              </a:rPr>
              <a:t> </a:t>
            </a:r>
            <a:r>
              <a:rPr lang="ru-RU" sz="1400" dirty="0"/>
              <a:t>рекомендуется всем пациентам (1b/A), если нет противопоказаний, в целевой дозе 5 мг/кг реальной массы тела в день (2b/B), но индивидуально, исходя из риска обострения (2b/B) и токсичности для сетчатки.</a:t>
            </a:r>
            <a:br>
              <a:rPr lang="ru-RU" sz="1400" dirty="0"/>
            </a:br>
            <a:r>
              <a:rPr lang="ru-RU" sz="1400" dirty="0" smtClean="0"/>
              <a:t>2</a:t>
            </a:r>
            <a:r>
              <a:rPr lang="ru-RU" sz="1400" dirty="0"/>
              <a:t>. </a:t>
            </a:r>
            <a:r>
              <a:rPr lang="ru-RU" sz="1400" b="1" dirty="0" err="1">
                <a:solidFill>
                  <a:srgbClr val="C00000"/>
                </a:solidFill>
              </a:rPr>
              <a:t>Глюкокортикоиды</a:t>
            </a:r>
            <a:r>
              <a:rPr lang="ru-RU" sz="1400" b="1" dirty="0">
                <a:solidFill>
                  <a:srgbClr val="C00000"/>
                </a:solidFill>
              </a:rPr>
              <a:t>,</a:t>
            </a:r>
            <a:r>
              <a:rPr lang="ru-RU" sz="1400" dirty="0"/>
              <a:t> при необходимости, дозируются в зависимости от типа и тяжести поражения органов (2b/C) и должны быть снижены до поддерживающей дозы ≤5 мг/</a:t>
            </a:r>
            <a:r>
              <a:rPr lang="ru-RU" sz="1400" dirty="0" err="1"/>
              <a:t>сут</a:t>
            </a:r>
            <a:r>
              <a:rPr lang="ru-RU" sz="1400" dirty="0"/>
              <a:t> (эквивалент преднизолона) (2a/B) и, по возможности, отменены; у пациентов с умеренной и при тяжелом течении заболевания можно рассмотреть возможность пульс-терапии с внутривенным введением </a:t>
            </a:r>
            <a:r>
              <a:rPr lang="ru-RU" sz="1400" dirty="0" err="1"/>
              <a:t>метилпреднизолона</a:t>
            </a:r>
            <a:r>
              <a:rPr lang="ru-RU" sz="1400" dirty="0"/>
              <a:t> (125-1000 мг/</a:t>
            </a:r>
            <a:r>
              <a:rPr lang="ru-RU" sz="1400" dirty="0" err="1"/>
              <a:t>сут</a:t>
            </a:r>
            <a:r>
              <a:rPr lang="ru-RU" sz="1400" dirty="0"/>
              <a:t>, в течение 1-3 дней) (3b/C).</a:t>
            </a:r>
            <a:br>
              <a:rPr lang="ru-RU" sz="1400" dirty="0"/>
            </a:br>
            <a:r>
              <a:rPr lang="ru-RU" sz="1400" dirty="0"/>
              <a:t>3</a:t>
            </a:r>
            <a:r>
              <a:rPr lang="ru-RU" sz="1400" b="1" dirty="0">
                <a:solidFill>
                  <a:srgbClr val="C00000"/>
                </a:solidFill>
              </a:rPr>
              <a:t>. Пациентам, не реагирующим на </a:t>
            </a:r>
            <a:r>
              <a:rPr lang="ru-RU" sz="1400" b="1" dirty="0" err="1">
                <a:solidFill>
                  <a:srgbClr val="C00000"/>
                </a:solidFill>
              </a:rPr>
              <a:t>гидроксихлорохин</a:t>
            </a:r>
            <a:r>
              <a:rPr lang="ru-RU" sz="1400" b="1" dirty="0">
                <a:solidFill>
                  <a:srgbClr val="C00000"/>
                </a:solidFill>
              </a:rPr>
              <a:t> (отдельно или в комбинации с </a:t>
            </a:r>
            <a:r>
              <a:rPr lang="ru-RU" sz="1400" b="1" dirty="0" err="1">
                <a:solidFill>
                  <a:srgbClr val="C00000"/>
                </a:solidFill>
              </a:rPr>
              <a:t>глюкокортикоидами</a:t>
            </a:r>
            <a:r>
              <a:rPr lang="ru-RU" sz="1400" dirty="0"/>
              <a:t>), или пациентам, неспособным снизить дозу </a:t>
            </a:r>
            <a:r>
              <a:rPr lang="ru-RU" sz="1400" dirty="0" err="1"/>
              <a:t>глюкокортикоидов</a:t>
            </a:r>
            <a:r>
              <a:rPr lang="ru-RU" sz="1400" dirty="0"/>
              <a:t> ниже доз, приемлемых для хронического применения, рекомендуется добавление иммуномодулирующих/</a:t>
            </a:r>
            <a:r>
              <a:rPr lang="ru-RU" sz="1400" dirty="0" err="1"/>
              <a:t>иммуносупрессивных</a:t>
            </a:r>
            <a:r>
              <a:rPr lang="ru-RU" sz="1400" dirty="0"/>
              <a:t> средств (например, </a:t>
            </a:r>
            <a:r>
              <a:rPr lang="ru-RU" sz="1400" dirty="0" err="1"/>
              <a:t>метотрексата</a:t>
            </a:r>
            <a:r>
              <a:rPr lang="ru-RU" sz="1400" dirty="0"/>
              <a:t> (1b/B), </a:t>
            </a:r>
            <a:r>
              <a:rPr lang="ru-RU" sz="1400" dirty="0" err="1"/>
              <a:t>азатиоприна</a:t>
            </a:r>
            <a:r>
              <a:rPr lang="ru-RU" sz="1400" dirty="0"/>
              <a:t> (2b/C) или </a:t>
            </a:r>
            <a:r>
              <a:rPr lang="ru-RU" sz="1400" dirty="0" err="1"/>
              <a:t>микофенолата</a:t>
            </a:r>
            <a:r>
              <a:rPr lang="ru-RU" sz="1400" dirty="0"/>
              <a:t> (2a/B)) и/или следует рассмотреть возможность применения </a:t>
            </a:r>
            <a:r>
              <a:rPr lang="ru-RU" sz="1400" b="1" u="sng" dirty="0">
                <a:solidFill>
                  <a:srgbClr val="C00000"/>
                </a:solidFill>
              </a:rPr>
              <a:t>биологических препаратов (например, </a:t>
            </a:r>
            <a:r>
              <a:rPr lang="ru-RU" sz="1400" b="1" u="sng" dirty="0" err="1">
                <a:solidFill>
                  <a:srgbClr val="C00000"/>
                </a:solidFill>
              </a:rPr>
              <a:t>белимумаба</a:t>
            </a:r>
            <a:r>
              <a:rPr lang="ru-RU" sz="1400" b="1" u="sng" dirty="0">
                <a:solidFill>
                  <a:srgbClr val="C00000"/>
                </a:solidFill>
              </a:rPr>
              <a:t> (1а/А) или </a:t>
            </a:r>
            <a:r>
              <a:rPr lang="ru-RU" sz="1400" b="1" u="sng" dirty="0" err="1">
                <a:solidFill>
                  <a:srgbClr val="C00000"/>
                </a:solidFill>
              </a:rPr>
              <a:t>анифролумаба</a:t>
            </a:r>
            <a:r>
              <a:rPr lang="ru-RU" sz="1400" b="1" u="sng" dirty="0">
                <a:solidFill>
                  <a:srgbClr val="C00000"/>
                </a:solidFill>
              </a:rPr>
              <a:t> </a:t>
            </a:r>
          </a:p>
        </p:txBody>
      </p:sp>
      <p:sp>
        <p:nvSpPr>
          <p:cNvPr id="5" name="Номер слайда 4"/>
          <p:cNvSpPr>
            <a:spLocks noGrp="1"/>
          </p:cNvSpPr>
          <p:nvPr>
            <p:ph type="sldNum" sz="quarter" idx="14"/>
          </p:nvPr>
        </p:nvSpPr>
        <p:spPr/>
        <p:txBody>
          <a:bodyPr/>
          <a:lstStyle/>
          <a:p>
            <a:pPr algn="l" rtl="0"/>
            <a:fld id="{3C4F54F3-C349-4609-AFEE-01462D5C7942}" type="slidenum">
              <a:rPr lang="en-US" smtClean="0"/>
              <a:pPr algn="l" rtl="0"/>
              <a:t>44</a:t>
            </a:fld>
            <a:endParaRPr lang="en-GB" sz="1067" b="1" dirty="0">
              <a:latin typeface="Arial" pitchFamily="34" charset="0"/>
              <a:cs typeface="Arial" pitchFamily="34"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0"/>
            <a:ext cx="10810876" cy="4937125"/>
          </a:xfrm>
          <a:prstGeom prst="rect">
            <a:avLst/>
          </a:prstGeom>
          <a:solidFill>
            <a:schemeClr val="tx1">
              <a:lumMod val="20000"/>
              <a:lumOff val="80000"/>
            </a:schemeClr>
          </a:solidFill>
          <a:ln>
            <a:noFill/>
          </a:ln>
          <a:effectLst/>
        </p:spPr>
      </p:pic>
    </p:spTree>
    <p:extLst>
      <p:ext uri="{BB962C8B-B14F-4D97-AF65-F5344CB8AC3E}">
        <p14:creationId xmlns:p14="http://schemas.microsoft.com/office/powerpoint/2010/main" val="1089754433"/>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xmlns="" id="{DEAFAE77-8123-409B-924B-FD7B3FD9029D}"/>
              </a:ext>
            </a:extLst>
          </p:cNvPr>
          <p:cNvSpPr/>
          <p:nvPr/>
        </p:nvSpPr>
        <p:spPr>
          <a:xfrm>
            <a:off x="450271" y="1266925"/>
            <a:ext cx="11284529" cy="3332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a:solidFill>
                  <a:schemeClr val="tx1"/>
                </a:solidFill>
              </a:rPr>
              <a:t>Пациенты с ответом SLEDAI-2K по доменам органов</a:t>
            </a:r>
            <a:r>
              <a:rPr lang="ru-RU" sz="1400" b="1" baseline="30000">
                <a:solidFill>
                  <a:schemeClr val="tx1"/>
                </a:solidFill>
              </a:rPr>
              <a:t>a</a:t>
            </a:r>
          </a:p>
        </p:txBody>
      </p:sp>
      <p:sp>
        <p:nvSpPr>
          <p:cNvPr id="66" name="Rectangle 65">
            <a:extLst>
              <a:ext uri="{FF2B5EF4-FFF2-40B4-BE49-F238E27FC236}">
                <a16:creationId xmlns:a16="http://schemas.microsoft.com/office/drawing/2014/main" xmlns="" id="{6D6D3A30-CD69-473B-985C-575D22B5B8C0}"/>
              </a:ext>
            </a:extLst>
          </p:cNvPr>
          <p:cNvSpPr/>
          <p:nvPr/>
        </p:nvSpPr>
        <p:spPr>
          <a:xfrm>
            <a:off x="457200" y="1257198"/>
            <a:ext cx="11277600" cy="4700434"/>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9DA8089-F6D7-41BD-B838-7AE045F910DA}"/>
              </a:ext>
            </a:extLst>
          </p:cNvPr>
          <p:cNvSpPr>
            <a:spLocks noGrp="1"/>
          </p:cNvSpPr>
          <p:nvPr>
            <p:ph type="title"/>
          </p:nvPr>
        </p:nvSpPr>
        <p:spPr/>
        <p:txBody>
          <a:bodyPr>
            <a:normAutofit/>
          </a:bodyPr>
          <a:lstStyle/>
          <a:p>
            <a:r>
              <a:rPr lang="ru-RU" dirty="0"/>
              <a:t>Ответ SLEDAI-2K по доменам органов на неделе 52</a:t>
            </a:r>
            <a:br>
              <a:rPr lang="ru-RU" dirty="0"/>
            </a:br>
            <a:r>
              <a:rPr lang="ru-RU" sz="2200" b="0" dirty="0">
                <a:solidFill>
                  <a:schemeClr val="bg1">
                    <a:lumMod val="50000"/>
                  </a:schemeClr>
                </a:solidFill>
              </a:rPr>
              <a:t>Объединенные данные TULIP-1 и TULIP-2</a:t>
            </a:r>
          </a:p>
        </p:txBody>
      </p:sp>
      <p:sp>
        <p:nvSpPr>
          <p:cNvPr id="10" name="Text Placeholder 9">
            <a:extLst>
              <a:ext uri="{FF2B5EF4-FFF2-40B4-BE49-F238E27FC236}">
                <a16:creationId xmlns:a16="http://schemas.microsoft.com/office/drawing/2014/main" xmlns="" id="{C1E8D25E-E2C6-42B2-B2E4-E4967F4B1E0A}"/>
              </a:ext>
            </a:extLst>
          </p:cNvPr>
          <p:cNvSpPr>
            <a:spLocks noGrp="1"/>
          </p:cNvSpPr>
          <p:nvPr>
            <p:ph type="body" sz="quarter" idx="13"/>
          </p:nvPr>
        </p:nvSpPr>
        <p:spPr>
          <a:xfrm>
            <a:off x="457199" y="5829297"/>
            <a:ext cx="10869561" cy="1028700"/>
          </a:xfrm>
        </p:spPr>
        <p:txBody>
          <a:bodyPr/>
          <a:lstStyle/>
          <a:p>
            <a:r>
              <a:rPr lang="ru-RU" baseline="30000" dirty="0"/>
              <a:t>a</a:t>
            </a:r>
            <a:r>
              <a:rPr lang="ru-RU" dirty="0"/>
              <a:t> Пациенты, которые применяли ограниченные протоколом лекарственные препараты в дозах, превышающих разрешенные протоколом, а также пациенты с досрочной отменой </a:t>
            </a:r>
            <a:r>
              <a:rPr lang="ru-RU" dirty="0" err="1"/>
              <a:t>анифролумаба</a:t>
            </a:r>
            <a:r>
              <a:rPr lang="ru-RU" dirty="0"/>
              <a:t> расценивались как случаи отсутствия ответа на лечение. Частоту ответа SLEDAI-2K рассчитывали с использованием стратифицированного метода </a:t>
            </a:r>
            <a:r>
              <a:rPr lang="ru-RU" dirty="0" err="1"/>
              <a:t>Кохрана</a:t>
            </a:r>
            <a:r>
              <a:rPr lang="ru-RU" dirty="0"/>
              <a:t> — </a:t>
            </a:r>
            <a:r>
              <a:rPr lang="ru-RU" dirty="0" err="1"/>
              <a:t>Мантеля</a:t>
            </a:r>
            <a:r>
              <a:rPr lang="ru-RU" dirty="0"/>
              <a:t> — </a:t>
            </a:r>
            <a:r>
              <a:rPr lang="ru-RU" dirty="0" err="1"/>
              <a:t>Гензеля</a:t>
            </a:r>
            <a:r>
              <a:rPr lang="ru-RU" dirty="0"/>
              <a:t>. </a:t>
            </a:r>
            <a:r>
              <a:rPr lang="ru-RU" baseline="30000" dirty="0"/>
              <a:t>b</a:t>
            </a:r>
            <a:r>
              <a:rPr lang="ru-RU" dirty="0"/>
              <a:t> Из исследований исключались пациенты с тяжелым активным волчаночным нефритом и тяжелыми активными проявлениями со стороны центральной нервной системы. </a:t>
            </a:r>
            <a:r>
              <a:rPr lang="ru-RU" baseline="30000" dirty="0"/>
              <a:t>c</a:t>
            </a:r>
            <a:r>
              <a:rPr lang="ru-RU" dirty="0"/>
              <a:t> Исключая повышение температуры. </a:t>
            </a:r>
            <a:br>
              <a:rPr lang="ru-RU" dirty="0"/>
            </a:br>
            <a:r>
              <a:rPr lang="ru-RU" dirty="0"/>
              <a:t>Morand EF, </a:t>
            </a:r>
            <a:r>
              <a:rPr lang="ru-RU" dirty="0" err="1"/>
              <a:t>et</a:t>
            </a:r>
            <a:r>
              <a:rPr lang="ru-RU" dirty="0"/>
              <a:t> </a:t>
            </a:r>
            <a:r>
              <a:rPr lang="ru-RU" dirty="0" err="1"/>
              <a:t>al</a:t>
            </a:r>
            <a:r>
              <a:rPr lang="ru-RU" dirty="0"/>
              <a:t>. Стендовый доклад 1828. Представлено на виртуальном ежегодном собрании Американской коллегии ревматологов; 5–9 ноября 2020 г. </a:t>
            </a:r>
            <a:r>
              <a:rPr lang="ru-RU" sz="900" dirty="0"/>
              <a:t>Из личного архива автора Носовой Е.Г., Курганская областная клиническая </a:t>
            </a:r>
            <a:r>
              <a:rPr lang="ru-RU" sz="900" dirty="0" err="1"/>
              <a:t>больница,г</a:t>
            </a:r>
            <a:r>
              <a:rPr lang="ru-RU" sz="900" dirty="0"/>
              <a:t>. Курган, 2023г</a:t>
            </a:r>
            <a:endParaRPr lang="ru-RU" dirty="0"/>
          </a:p>
        </p:txBody>
      </p:sp>
      <p:sp>
        <p:nvSpPr>
          <p:cNvPr id="12" name="Rectangle 11">
            <a:extLst>
              <a:ext uri="{FF2B5EF4-FFF2-40B4-BE49-F238E27FC236}">
                <a16:creationId xmlns:a16="http://schemas.microsoft.com/office/drawing/2014/main" xmlns="" id="{FB2327C4-3F0A-42BB-9601-B37E6913B79C}"/>
              </a:ext>
            </a:extLst>
          </p:cNvPr>
          <p:cNvSpPr/>
          <p:nvPr/>
        </p:nvSpPr>
        <p:spPr>
          <a:xfrm>
            <a:off x="457200" y="5303322"/>
            <a:ext cx="11284529" cy="65431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chemeClr val="tx1"/>
                </a:solidFill>
              </a:rPr>
              <a:t>По сравнению с плацебо, в группе </a:t>
            </a:r>
            <a:r>
              <a:rPr lang="ru-RU" sz="1400" b="1" dirty="0" err="1">
                <a:solidFill>
                  <a:schemeClr val="tx1"/>
                </a:solidFill>
              </a:rPr>
              <a:t>анифролумаба</a:t>
            </a:r>
            <a:r>
              <a:rPr lang="ru-RU" sz="1400" b="1" dirty="0">
                <a:solidFill>
                  <a:schemeClr val="tx1"/>
                </a:solidFill>
              </a:rPr>
              <a:t> была выше доля пациентов с улучшением оценок SLEDAI-2K в доменах кожи и слизистых оболочек, костно-мышечной системы и иммунологических нарушений; сходные результаты отмечались в реже поражаемых доменах</a:t>
            </a:r>
          </a:p>
        </p:txBody>
      </p:sp>
      <p:grpSp>
        <p:nvGrpSpPr>
          <p:cNvPr id="61" name="Group 60">
            <a:extLst>
              <a:ext uri="{FF2B5EF4-FFF2-40B4-BE49-F238E27FC236}">
                <a16:creationId xmlns:a16="http://schemas.microsoft.com/office/drawing/2014/main" xmlns="" id="{746DDAE3-65DB-4BC8-AB3C-68B185909E29}"/>
              </a:ext>
            </a:extLst>
          </p:cNvPr>
          <p:cNvGrpSpPr/>
          <p:nvPr/>
        </p:nvGrpSpPr>
        <p:grpSpPr>
          <a:xfrm>
            <a:off x="6714417" y="1702739"/>
            <a:ext cx="4302777" cy="265956"/>
            <a:chOff x="5816345" y="1483535"/>
            <a:chExt cx="3903887" cy="265956"/>
          </a:xfrm>
        </p:grpSpPr>
        <p:sp>
          <p:nvSpPr>
            <p:cNvPr id="63" name="object 2">
              <a:extLst>
                <a:ext uri="{FF2B5EF4-FFF2-40B4-BE49-F238E27FC236}">
                  <a16:creationId xmlns:a16="http://schemas.microsoft.com/office/drawing/2014/main" xmlns="" id="{480444D0-6435-4605-9E30-734A5F2BA854}"/>
                </a:ext>
              </a:extLst>
            </p:cNvPr>
            <p:cNvSpPr txBox="1"/>
            <p:nvPr/>
          </p:nvSpPr>
          <p:spPr>
            <a:xfrm>
              <a:off x="8296907" y="1493011"/>
              <a:ext cx="1423325" cy="256480"/>
            </a:xfrm>
            <a:prstGeom prst="rect">
              <a:avLst/>
            </a:prstGeom>
          </p:spPr>
          <p:txBody>
            <a:bodyPr vert="horz" wrap="square" lIns="0" tIns="71120" rIns="0" bIns="0" rtlCol="0">
              <a:spAutoFit/>
            </a:bodyPr>
            <a:lstStyle/>
            <a:p>
              <a:pPr marL="12700">
                <a:lnSpc>
                  <a:spcPct val="100000"/>
                </a:lnSpc>
                <a:spcBef>
                  <a:spcPts val="560"/>
                </a:spcBef>
              </a:pPr>
              <a:r>
                <a:rPr lang="ru-RU" sz="1200" b="1" dirty="0">
                  <a:solidFill>
                    <a:schemeClr val="bg1">
                      <a:lumMod val="50000"/>
                    </a:schemeClr>
                  </a:solidFill>
                  <a:latin typeface="Arial"/>
                  <a:cs typeface="Arial"/>
                </a:rPr>
                <a:t>Плацебо</a:t>
              </a:r>
              <a:r>
                <a:rPr lang="ru-RU" sz="1200" dirty="0">
                  <a:solidFill>
                    <a:schemeClr val="bg1">
                      <a:lumMod val="50000"/>
                    </a:schemeClr>
                  </a:solidFill>
                  <a:latin typeface="Arial"/>
                  <a:cs typeface="Arial"/>
                </a:rPr>
                <a:t> (n=366)</a:t>
              </a:r>
            </a:p>
          </p:txBody>
        </p:sp>
        <p:sp>
          <p:nvSpPr>
            <p:cNvPr id="65" name="object 3">
              <a:extLst>
                <a:ext uri="{FF2B5EF4-FFF2-40B4-BE49-F238E27FC236}">
                  <a16:creationId xmlns:a16="http://schemas.microsoft.com/office/drawing/2014/main" xmlns="" id="{48BB45A7-99AB-42ED-8124-84C41FA2F474}"/>
                </a:ext>
              </a:extLst>
            </p:cNvPr>
            <p:cNvSpPr txBox="1"/>
            <p:nvPr/>
          </p:nvSpPr>
          <p:spPr>
            <a:xfrm>
              <a:off x="5959709" y="1483535"/>
              <a:ext cx="2185258" cy="262572"/>
            </a:xfrm>
            <a:prstGeom prst="rect">
              <a:avLst/>
            </a:prstGeom>
          </p:spPr>
          <p:txBody>
            <a:bodyPr vert="horz" wrap="square" lIns="0" tIns="12700" rIns="0" bIns="0" rtlCol="0">
              <a:spAutoFit/>
            </a:bodyPr>
            <a:lstStyle/>
            <a:p>
              <a:pPr marL="12700" marR="5080">
                <a:lnSpc>
                  <a:spcPct val="154800"/>
                </a:lnSpc>
                <a:spcBef>
                  <a:spcPts val="100"/>
                </a:spcBef>
                <a:tabLst>
                  <a:tab pos="755015" algn="l"/>
                </a:tabLst>
              </a:pPr>
              <a:r>
                <a:rPr lang="ru-RU" sz="1200" dirty="0">
                  <a:solidFill>
                    <a:schemeClr val="accent1"/>
                  </a:solidFill>
                  <a:latin typeface="Arial"/>
                  <a:cs typeface="Arial"/>
                </a:rPr>
                <a:t>Анифролумаб 300 мг (n = 360)</a:t>
              </a:r>
            </a:p>
          </p:txBody>
        </p:sp>
        <p:sp>
          <p:nvSpPr>
            <p:cNvPr id="67" name="object 4">
              <a:extLst>
                <a:ext uri="{FF2B5EF4-FFF2-40B4-BE49-F238E27FC236}">
                  <a16:creationId xmlns:a16="http://schemas.microsoft.com/office/drawing/2014/main" xmlns="" id="{76C551C9-AC7A-4D15-92FB-5B1A2F2C8612}"/>
                </a:ext>
              </a:extLst>
            </p:cNvPr>
            <p:cNvSpPr/>
            <p:nvPr/>
          </p:nvSpPr>
          <p:spPr>
            <a:xfrm>
              <a:off x="8144967" y="1596433"/>
              <a:ext cx="108000" cy="108000"/>
            </a:xfrm>
            <a:custGeom>
              <a:avLst/>
              <a:gdLst/>
              <a:ahLst/>
              <a:cxnLst/>
              <a:rect l="l" t="t" r="r" b="b"/>
              <a:pathLst>
                <a:path w="75564" h="75564">
                  <a:moveTo>
                    <a:pt x="75437" y="0"/>
                  </a:moveTo>
                  <a:lnTo>
                    <a:pt x="0" y="0"/>
                  </a:lnTo>
                  <a:lnTo>
                    <a:pt x="0" y="75437"/>
                  </a:lnTo>
                  <a:lnTo>
                    <a:pt x="75437" y="75437"/>
                  </a:lnTo>
                  <a:lnTo>
                    <a:pt x="75437" y="0"/>
                  </a:lnTo>
                  <a:close/>
                </a:path>
              </a:pathLst>
            </a:custGeom>
            <a:solidFill>
              <a:schemeClr val="bg1">
                <a:lumMod val="50000"/>
              </a:schemeClr>
            </a:solidFill>
          </p:spPr>
          <p:txBody>
            <a:bodyPr wrap="square" lIns="0" tIns="0" rIns="0" bIns="0" rtlCol="0"/>
            <a:lstStyle/>
            <a:p>
              <a:endParaRPr/>
            </a:p>
          </p:txBody>
        </p:sp>
        <p:sp>
          <p:nvSpPr>
            <p:cNvPr id="68" name="object 11">
              <a:extLst>
                <a:ext uri="{FF2B5EF4-FFF2-40B4-BE49-F238E27FC236}">
                  <a16:creationId xmlns:a16="http://schemas.microsoft.com/office/drawing/2014/main" xmlns="" id="{15054576-3116-4EB1-8265-14890EB047C4}"/>
                </a:ext>
              </a:extLst>
            </p:cNvPr>
            <p:cNvSpPr/>
            <p:nvPr/>
          </p:nvSpPr>
          <p:spPr>
            <a:xfrm>
              <a:off x="5816345" y="1596433"/>
              <a:ext cx="108000" cy="108000"/>
            </a:xfrm>
            <a:custGeom>
              <a:avLst/>
              <a:gdLst/>
              <a:ahLst/>
              <a:cxnLst/>
              <a:rect l="l" t="t" r="r" b="b"/>
              <a:pathLst>
                <a:path w="75564" h="75564">
                  <a:moveTo>
                    <a:pt x="75437" y="0"/>
                  </a:moveTo>
                  <a:lnTo>
                    <a:pt x="0" y="0"/>
                  </a:lnTo>
                  <a:lnTo>
                    <a:pt x="0" y="75437"/>
                  </a:lnTo>
                  <a:lnTo>
                    <a:pt x="75437" y="75437"/>
                  </a:lnTo>
                  <a:lnTo>
                    <a:pt x="75437" y="0"/>
                  </a:lnTo>
                  <a:close/>
                </a:path>
              </a:pathLst>
            </a:custGeom>
            <a:solidFill>
              <a:srgbClr val="850052"/>
            </a:solidFill>
          </p:spPr>
          <p:txBody>
            <a:bodyPr wrap="square" lIns="0" tIns="0" rIns="0" bIns="0" rtlCol="0"/>
            <a:lstStyle/>
            <a:p>
              <a:endParaRPr/>
            </a:p>
          </p:txBody>
        </p:sp>
      </p:grpSp>
      <p:sp>
        <p:nvSpPr>
          <p:cNvPr id="3" name="Rectangle 2">
            <a:extLst>
              <a:ext uri="{FF2B5EF4-FFF2-40B4-BE49-F238E27FC236}">
                <a16:creationId xmlns:a16="http://schemas.microsoft.com/office/drawing/2014/main" xmlns="" id="{A54957DD-079C-4DC5-ABD6-012DB0E19B5C}"/>
              </a:ext>
            </a:extLst>
          </p:cNvPr>
          <p:cNvSpPr/>
          <p:nvPr/>
        </p:nvSpPr>
        <p:spPr>
          <a:xfrm>
            <a:off x="10276114" y="4347470"/>
            <a:ext cx="1175657" cy="55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Slide Number Placeholder 2">
            <a:extLst>
              <a:ext uri="{FF2B5EF4-FFF2-40B4-BE49-F238E27FC236}">
                <a16:creationId xmlns:a16="http://schemas.microsoft.com/office/drawing/2014/main" xmlns="" id="{2771654F-7C03-4B33-80AA-7BDFACCF3A25}"/>
              </a:ext>
            </a:extLst>
          </p:cNvPr>
          <p:cNvSpPr>
            <a:spLocks noGrp="1"/>
          </p:cNvSpPr>
          <p:nvPr>
            <p:ph type="sldNum" sz="quarter" idx="12"/>
          </p:nvPr>
        </p:nvSpPr>
        <p:spPr>
          <a:xfrm>
            <a:off x="0" y="6492875"/>
            <a:ext cx="457200" cy="365125"/>
          </a:xfrm>
        </p:spPr>
        <p:txBody>
          <a:bodyPr/>
          <a:lstStyle/>
          <a:p>
            <a:fld id="{CC7432E5-F8E0-41AE-9A6B-AD730338B005}" type="slidenum">
              <a:rPr lang="en-US" smtClean="0"/>
              <a:pPr/>
              <a:t>45</a:t>
            </a:fld>
            <a:endParaRPr lang="en-US" dirty="0"/>
          </a:p>
        </p:txBody>
      </p:sp>
      <p:grpSp>
        <p:nvGrpSpPr>
          <p:cNvPr id="79" name="Group 78">
            <a:extLst>
              <a:ext uri="{FF2B5EF4-FFF2-40B4-BE49-F238E27FC236}">
                <a16:creationId xmlns:a16="http://schemas.microsoft.com/office/drawing/2014/main" xmlns="" id="{68C2EACC-651C-446A-8BE0-7E33CA23FDC0}"/>
              </a:ext>
            </a:extLst>
          </p:cNvPr>
          <p:cNvGrpSpPr/>
          <p:nvPr/>
        </p:nvGrpSpPr>
        <p:grpSpPr>
          <a:xfrm>
            <a:off x="847171" y="1719818"/>
            <a:ext cx="10089615" cy="3418363"/>
            <a:chOff x="811323" y="1644525"/>
            <a:chExt cx="10089615" cy="3418363"/>
          </a:xfrm>
        </p:grpSpPr>
        <p:graphicFrame>
          <p:nvGraphicFramePr>
            <p:cNvPr id="92" name="Chart 91">
              <a:extLst>
                <a:ext uri="{FF2B5EF4-FFF2-40B4-BE49-F238E27FC236}">
                  <a16:creationId xmlns:a16="http://schemas.microsoft.com/office/drawing/2014/main" xmlns="" id="{CD0878EC-58A4-4F5C-8ED0-E6F33DFF6D2B}"/>
                </a:ext>
              </a:extLst>
            </p:cNvPr>
            <p:cNvGraphicFramePr/>
            <p:nvPr/>
          </p:nvGraphicFramePr>
          <p:xfrm>
            <a:off x="1441812" y="1644525"/>
            <a:ext cx="9459126" cy="3418363"/>
          </p:xfrm>
          <a:graphic>
            <a:graphicData uri="http://schemas.openxmlformats.org/drawingml/2006/chart">
              <c:chart xmlns:c="http://schemas.openxmlformats.org/drawingml/2006/chart" xmlns:r="http://schemas.openxmlformats.org/officeDocument/2006/relationships" r:id="rId3"/>
            </a:graphicData>
          </a:graphic>
        </p:graphicFrame>
        <p:grpSp>
          <p:nvGrpSpPr>
            <p:cNvPr id="93" name="Group 92">
              <a:extLst>
                <a:ext uri="{FF2B5EF4-FFF2-40B4-BE49-F238E27FC236}">
                  <a16:creationId xmlns:a16="http://schemas.microsoft.com/office/drawing/2014/main" xmlns="" id="{D3159F95-3BFE-4D4C-AB38-9881F597699F}"/>
                </a:ext>
              </a:extLst>
            </p:cNvPr>
            <p:cNvGrpSpPr/>
            <p:nvPr/>
          </p:nvGrpSpPr>
          <p:grpSpPr>
            <a:xfrm>
              <a:off x="811323" y="2462363"/>
              <a:ext cx="9842766" cy="2198295"/>
              <a:chOff x="811323" y="2462363"/>
              <a:chExt cx="9842766" cy="2198295"/>
            </a:xfrm>
          </p:grpSpPr>
          <p:sp>
            <p:nvSpPr>
              <p:cNvPr id="94" name="TextBox 93">
                <a:extLst>
                  <a:ext uri="{FF2B5EF4-FFF2-40B4-BE49-F238E27FC236}">
                    <a16:creationId xmlns:a16="http://schemas.microsoft.com/office/drawing/2014/main" xmlns="" id="{4F63DDB3-7E9B-490D-97B7-B5C7BED71713}"/>
                  </a:ext>
                </a:extLst>
              </p:cNvPr>
              <p:cNvSpPr txBox="1"/>
              <p:nvPr/>
            </p:nvSpPr>
            <p:spPr>
              <a:xfrm>
                <a:off x="9398887" y="4024689"/>
                <a:ext cx="819052" cy="1997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noProof="0">
                    <a:ln>
                      <a:noFill/>
                    </a:ln>
                    <a:solidFill>
                      <a:srgbClr val="7F134C"/>
                    </a:solidFill>
                    <a:effectLst/>
                    <a:uLnTx/>
                    <a:uFillTx/>
                    <a:latin typeface="Arial" panose="020B0604020202020204"/>
                    <a:ea typeface="+mn-ea"/>
                    <a:cs typeface="Times New Roman" panose="02020603050405020304" pitchFamily="18" charset="0"/>
                  </a:rPr>
                  <a:t>2      </a:t>
                </a:r>
                <a:r>
                  <a:rPr kumimoji="0" lang="ru-RU" sz="1200" b="1" i="0" u="none" strike="noStrike" cap="none" normalizeH="0" baseline="0" noProof="0">
                    <a:ln>
                      <a:noFill/>
                    </a:ln>
                    <a:solidFill>
                      <a:srgbClr val="FFFFFF">
                        <a:lumMod val="50000"/>
                      </a:srgbClr>
                    </a:solidFill>
                    <a:effectLst/>
                    <a:uLnTx/>
                    <a:uFillTx/>
                    <a:latin typeface="Arial" panose="020B0604020202020204"/>
                    <a:ea typeface="+mn-ea"/>
                    <a:cs typeface="Times New Roman" panose="02020603050405020304" pitchFamily="18" charset="0"/>
                  </a:rPr>
                  <a:t>2 </a:t>
                </a:r>
              </a:p>
            </p:txBody>
          </p:sp>
          <p:sp>
            <p:nvSpPr>
              <p:cNvPr id="95" name="TextBox 94">
                <a:extLst>
                  <a:ext uri="{FF2B5EF4-FFF2-40B4-BE49-F238E27FC236}">
                    <a16:creationId xmlns:a16="http://schemas.microsoft.com/office/drawing/2014/main" xmlns="" id="{2D6B368F-E2E9-4E9B-9C51-BF5CBC418E1D}"/>
                  </a:ext>
                </a:extLst>
              </p:cNvPr>
              <p:cNvSpPr txBox="1"/>
              <p:nvPr/>
            </p:nvSpPr>
            <p:spPr>
              <a:xfrm>
                <a:off x="6392314" y="4024689"/>
                <a:ext cx="748476" cy="1997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noProof="0">
                    <a:ln>
                      <a:noFill/>
                    </a:ln>
                    <a:solidFill>
                      <a:srgbClr val="7F134C"/>
                    </a:solidFill>
                    <a:effectLst/>
                    <a:uLnTx/>
                    <a:uFillTx/>
                    <a:latin typeface="Arial" panose="020B0604020202020204"/>
                    <a:ea typeface="+mn-ea"/>
                    <a:cs typeface="Times New Roman" panose="02020603050405020304" pitchFamily="18" charset="0"/>
                  </a:rPr>
                  <a:t>41    </a:t>
                </a:r>
                <a:r>
                  <a:rPr kumimoji="0" lang="ru-RU" sz="1200" b="1" i="0" u="none" strike="noStrike" cap="none" normalizeH="0" baseline="0" noProof="0">
                    <a:ln>
                      <a:noFill/>
                    </a:ln>
                    <a:solidFill>
                      <a:srgbClr val="FFFFFF">
                        <a:lumMod val="50000"/>
                      </a:srgbClr>
                    </a:solidFill>
                    <a:effectLst/>
                    <a:uLnTx/>
                    <a:uFillTx/>
                    <a:latin typeface="Arial" panose="020B0604020202020204"/>
                    <a:ea typeface="+mn-ea"/>
                    <a:cs typeface="Times New Roman" panose="02020603050405020304" pitchFamily="18" charset="0"/>
                  </a:rPr>
                  <a:t>32</a:t>
                </a:r>
              </a:p>
            </p:txBody>
          </p:sp>
          <p:sp>
            <p:nvSpPr>
              <p:cNvPr id="96" name="TextBox 95">
                <a:extLst>
                  <a:ext uri="{FF2B5EF4-FFF2-40B4-BE49-F238E27FC236}">
                    <a16:creationId xmlns:a16="http://schemas.microsoft.com/office/drawing/2014/main" xmlns="" id="{911A3494-CBAF-4492-A802-6317086F142C}"/>
                  </a:ext>
                </a:extLst>
              </p:cNvPr>
              <p:cNvSpPr txBox="1"/>
              <p:nvPr/>
            </p:nvSpPr>
            <p:spPr>
              <a:xfrm>
                <a:off x="3392233" y="4024689"/>
                <a:ext cx="907288" cy="1997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noProof="0">
                    <a:ln>
                      <a:noFill/>
                    </a:ln>
                    <a:solidFill>
                      <a:srgbClr val="7F134C"/>
                    </a:solidFill>
                    <a:effectLst/>
                    <a:uLnTx/>
                    <a:uFillTx/>
                    <a:latin typeface="Arial" panose="020B0604020202020204"/>
                    <a:ea typeface="+mn-ea"/>
                    <a:cs typeface="Times New Roman" panose="02020603050405020304" pitchFamily="18" charset="0"/>
                  </a:rPr>
                  <a:t>335  </a:t>
                </a:r>
                <a:r>
                  <a:rPr kumimoji="0" lang="ru-RU" sz="1200" b="1" i="0" u="none" strike="noStrike" cap="none" normalizeH="0" baseline="0" noProof="0">
                    <a:ln>
                      <a:noFill/>
                    </a:ln>
                    <a:solidFill>
                      <a:srgbClr val="FFFFFF">
                        <a:lumMod val="50000"/>
                      </a:srgbClr>
                    </a:solidFill>
                    <a:effectLst/>
                    <a:uLnTx/>
                    <a:uFillTx/>
                    <a:latin typeface="Arial" panose="020B0604020202020204"/>
                    <a:ea typeface="+mn-ea"/>
                    <a:cs typeface="Times New Roman" panose="02020603050405020304" pitchFamily="18" charset="0"/>
                  </a:rPr>
                  <a:t>349</a:t>
                </a:r>
              </a:p>
            </p:txBody>
          </p:sp>
          <p:sp>
            <p:nvSpPr>
              <p:cNvPr id="97" name="TextBox 96">
                <a:extLst>
                  <a:ext uri="{FF2B5EF4-FFF2-40B4-BE49-F238E27FC236}">
                    <a16:creationId xmlns:a16="http://schemas.microsoft.com/office/drawing/2014/main" xmlns="" id="{682F59E3-5123-4FEF-A309-5370880D68B8}"/>
                  </a:ext>
                </a:extLst>
              </p:cNvPr>
              <p:cNvSpPr txBox="1"/>
              <p:nvPr/>
            </p:nvSpPr>
            <p:spPr>
              <a:xfrm>
                <a:off x="7379539" y="4024689"/>
                <a:ext cx="748476" cy="1997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noProof="0">
                    <a:ln>
                      <a:noFill/>
                    </a:ln>
                    <a:solidFill>
                      <a:srgbClr val="7F134C"/>
                    </a:solidFill>
                    <a:effectLst/>
                    <a:uLnTx/>
                    <a:uFillTx/>
                    <a:latin typeface="Arial" panose="020B0604020202020204"/>
                    <a:ea typeface="+mn-ea"/>
                    <a:cs typeface="Times New Roman" panose="02020603050405020304" pitchFamily="18" charset="0"/>
                  </a:rPr>
                  <a:t>25    </a:t>
                </a:r>
                <a:r>
                  <a:rPr kumimoji="0" lang="ru-RU" sz="1200" b="1" i="0" u="none" strike="noStrike" cap="none" normalizeH="0" baseline="0" noProof="0">
                    <a:ln>
                      <a:noFill/>
                    </a:ln>
                    <a:solidFill>
                      <a:srgbClr val="FFFFFF">
                        <a:lumMod val="50000"/>
                      </a:srgbClr>
                    </a:solidFill>
                    <a:effectLst/>
                    <a:uLnTx/>
                    <a:uFillTx/>
                    <a:latin typeface="Arial" panose="020B0604020202020204"/>
                    <a:ea typeface="+mn-ea"/>
                    <a:cs typeface="Times New Roman" panose="02020603050405020304" pitchFamily="18" charset="0"/>
                  </a:rPr>
                  <a:t>35 </a:t>
                </a:r>
              </a:p>
            </p:txBody>
          </p:sp>
          <p:sp>
            <p:nvSpPr>
              <p:cNvPr id="98" name="TextBox 97">
                <a:extLst>
                  <a:ext uri="{FF2B5EF4-FFF2-40B4-BE49-F238E27FC236}">
                    <a16:creationId xmlns:a16="http://schemas.microsoft.com/office/drawing/2014/main" xmlns="" id="{18643D1E-B6C3-4F7A-9C34-A6BF05C6239A}"/>
                  </a:ext>
                </a:extLst>
              </p:cNvPr>
              <p:cNvSpPr txBox="1"/>
              <p:nvPr/>
            </p:nvSpPr>
            <p:spPr>
              <a:xfrm>
                <a:off x="2390178" y="4024689"/>
                <a:ext cx="899703" cy="1997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noProof="0">
                    <a:ln>
                      <a:noFill/>
                    </a:ln>
                    <a:solidFill>
                      <a:srgbClr val="7F134C"/>
                    </a:solidFill>
                    <a:effectLst/>
                    <a:uLnTx/>
                    <a:uFillTx/>
                    <a:latin typeface="Arial" panose="020B0604020202020204"/>
                    <a:ea typeface="+mn-ea"/>
                    <a:cs typeface="Times New Roman" panose="02020603050405020304" pitchFamily="18" charset="0"/>
                  </a:rPr>
                  <a:t>348  </a:t>
                </a:r>
                <a:r>
                  <a:rPr kumimoji="0" lang="ru-RU" sz="1200" b="1" i="0" u="none" strike="noStrike" cap="none" normalizeH="0" baseline="0" noProof="0">
                    <a:ln>
                      <a:noFill/>
                    </a:ln>
                    <a:solidFill>
                      <a:srgbClr val="FFFFFF">
                        <a:lumMod val="50000"/>
                      </a:srgbClr>
                    </a:solidFill>
                    <a:effectLst/>
                    <a:uLnTx/>
                    <a:uFillTx/>
                    <a:latin typeface="Arial" panose="020B0604020202020204"/>
                    <a:ea typeface="+mn-ea"/>
                    <a:cs typeface="Times New Roman" panose="02020603050405020304" pitchFamily="18" charset="0"/>
                  </a:rPr>
                  <a:t>351</a:t>
                </a:r>
              </a:p>
            </p:txBody>
          </p:sp>
          <p:sp>
            <p:nvSpPr>
              <p:cNvPr id="99" name="TextBox 98">
                <a:extLst>
                  <a:ext uri="{FF2B5EF4-FFF2-40B4-BE49-F238E27FC236}">
                    <a16:creationId xmlns:a16="http://schemas.microsoft.com/office/drawing/2014/main" xmlns="" id="{61CA6D66-67EA-447E-A1FD-C069AA5E0305}"/>
                  </a:ext>
                </a:extLst>
              </p:cNvPr>
              <p:cNvSpPr txBox="1"/>
              <p:nvPr/>
            </p:nvSpPr>
            <p:spPr>
              <a:xfrm>
                <a:off x="8376778" y="4024689"/>
                <a:ext cx="762546" cy="1997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noProof="0">
                    <a:ln>
                      <a:noFill/>
                    </a:ln>
                    <a:solidFill>
                      <a:srgbClr val="7F134C"/>
                    </a:solidFill>
                    <a:effectLst/>
                    <a:uLnTx/>
                    <a:uFillTx/>
                    <a:latin typeface="Arial" panose="020B0604020202020204"/>
                    <a:ea typeface="+mn-ea"/>
                    <a:cs typeface="Times New Roman" panose="02020603050405020304" pitchFamily="18" charset="0"/>
                  </a:rPr>
                  <a:t>30    </a:t>
                </a:r>
                <a:r>
                  <a:rPr kumimoji="0" lang="ru-RU" sz="1200" b="1" i="0" u="none" strike="noStrike" cap="none" normalizeH="0" baseline="0" noProof="0">
                    <a:ln>
                      <a:noFill/>
                    </a:ln>
                    <a:solidFill>
                      <a:srgbClr val="FFFFFF">
                        <a:lumMod val="50000"/>
                      </a:srgbClr>
                    </a:solidFill>
                    <a:effectLst/>
                    <a:uLnTx/>
                    <a:uFillTx/>
                    <a:latin typeface="Arial" panose="020B0604020202020204"/>
                    <a:ea typeface="+mn-ea"/>
                    <a:cs typeface="Times New Roman" panose="02020603050405020304" pitchFamily="18" charset="0"/>
                  </a:rPr>
                  <a:t>29 </a:t>
                </a:r>
              </a:p>
            </p:txBody>
          </p:sp>
          <p:sp>
            <p:nvSpPr>
              <p:cNvPr id="100" name="TextBox 99">
                <a:extLst>
                  <a:ext uri="{FF2B5EF4-FFF2-40B4-BE49-F238E27FC236}">
                    <a16:creationId xmlns:a16="http://schemas.microsoft.com/office/drawing/2014/main" xmlns="" id="{D44781F4-6812-4DCE-B7EE-4E6A897E632B}"/>
                  </a:ext>
                </a:extLst>
              </p:cNvPr>
              <p:cNvSpPr txBox="1"/>
              <p:nvPr/>
            </p:nvSpPr>
            <p:spPr>
              <a:xfrm>
                <a:off x="4367787" y="4024689"/>
                <a:ext cx="963734" cy="1997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noProof="0">
                    <a:ln>
                      <a:noFill/>
                    </a:ln>
                    <a:solidFill>
                      <a:srgbClr val="7F134C"/>
                    </a:solidFill>
                    <a:effectLst/>
                    <a:uLnTx/>
                    <a:uFillTx/>
                    <a:latin typeface="Arial" panose="020B0604020202020204"/>
                    <a:ea typeface="+mn-ea"/>
                    <a:cs typeface="Times New Roman" panose="02020603050405020304" pitchFamily="18" charset="0"/>
                  </a:rPr>
                  <a:t>237  </a:t>
                </a:r>
                <a:r>
                  <a:rPr kumimoji="0" lang="ru-RU" sz="1200" b="1" i="0" u="none" strike="noStrike" cap="none" normalizeH="0" baseline="0" noProof="0">
                    <a:ln>
                      <a:noFill/>
                    </a:ln>
                    <a:solidFill>
                      <a:srgbClr val="FFFFFF">
                        <a:lumMod val="50000"/>
                      </a:srgbClr>
                    </a:solidFill>
                    <a:effectLst/>
                    <a:uLnTx/>
                    <a:uFillTx/>
                    <a:latin typeface="Arial" panose="020B0604020202020204"/>
                    <a:ea typeface="+mn-ea"/>
                    <a:cs typeface="Times New Roman" panose="02020603050405020304" pitchFamily="18" charset="0"/>
                  </a:rPr>
                  <a:t>320</a:t>
                </a:r>
              </a:p>
            </p:txBody>
          </p:sp>
          <p:sp>
            <p:nvSpPr>
              <p:cNvPr id="101" name="TextBox 100">
                <a:extLst>
                  <a:ext uri="{FF2B5EF4-FFF2-40B4-BE49-F238E27FC236}">
                    <a16:creationId xmlns:a16="http://schemas.microsoft.com/office/drawing/2014/main" xmlns="" id="{B1A7DB85-947D-4488-9A2F-4AD64CC8857D}"/>
                  </a:ext>
                </a:extLst>
              </p:cNvPr>
              <p:cNvSpPr txBox="1"/>
              <p:nvPr/>
            </p:nvSpPr>
            <p:spPr>
              <a:xfrm>
                <a:off x="5424080" y="4024689"/>
                <a:ext cx="753337" cy="1997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noProof="0">
                    <a:ln>
                      <a:noFill/>
                    </a:ln>
                    <a:solidFill>
                      <a:srgbClr val="7F134C"/>
                    </a:solidFill>
                    <a:effectLst/>
                    <a:uLnTx/>
                    <a:uFillTx/>
                    <a:latin typeface="Arial" panose="020B0604020202020204"/>
                    <a:ea typeface="+mn-ea"/>
                    <a:cs typeface="Times New Roman" panose="02020603050405020304" pitchFamily="18" charset="0"/>
                  </a:rPr>
                  <a:t>39   </a:t>
                </a:r>
                <a:r>
                  <a:rPr kumimoji="0" lang="ru-RU" sz="1200" b="1" i="0" u="none" strike="noStrike" cap="none" normalizeH="0" baseline="0" noProof="0">
                    <a:ln>
                      <a:noFill/>
                    </a:ln>
                    <a:solidFill>
                      <a:srgbClr val="FFFFFF">
                        <a:lumMod val="50000"/>
                      </a:srgbClr>
                    </a:solidFill>
                    <a:effectLst/>
                    <a:uLnTx/>
                    <a:uFillTx/>
                    <a:latin typeface="Arial" panose="020B0604020202020204"/>
                    <a:ea typeface="+mn-ea"/>
                    <a:cs typeface="Times New Roman" panose="02020603050405020304" pitchFamily="18" charset="0"/>
                  </a:rPr>
                  <a:t>40 </a:t>
                </a:r>
              </a:p>
            </p:txBody>
          </p:sp>
          <p:sp>
            <p:nvSpPr>
              <p:cNvPr id="102" name="TextBox 101">
                <a:extLst>
                  <a:ext uri="{FF2B5EF4-FFF2-40B4-BE49-F238E27FC236}">
                    <a16:creationId xmlns:a16="http://schemas.microsoft.com/office/drawing/2014/main" xmlns="" id="{1A9F15CE-FFF5-4FEE-9F27-8E6472081DEB}"/>
                  </a:ext>
                </a:extLst>
              </p:cNvPr>
              <p:cNvSpPr txBox="1"/>
              <p:nvPr/>
            </p:nvSpPr>
            <p:spPr>
              <a:xfrm>
                <a:off x="811323" y="4024689"/>
                <a:ext cx="1242227"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noProof="0" dirty="0">
                    <a:ln>
                      <a:noFill/>
                    </a:ln>
                    <a:solidFill>
                      <a:schemeClr val="tx2"/>
                    </a:solidFill>
                    <a:effectLst/>
                    <a:uLnTx/>
                    <a:uFillTx/>
                    <a:latin typeface="Arial" panose="020B0604020202020204"/>
                    <a:ea typeface="+mn-ea"/>
                    <a:cs typeface="Times New Roman" panose="02020603050405020304" pitchFamily="18" charset="0"/>
                  </a:rPr>
                  <a:t>n</a:t>
                </a:r>
                <a:r>
                  <a:rPr kumimoji="0" lang="ru-RU" sz="1200" b="0" i="0" u="none" strike="noStrike" cap="none" normalizeH="0" baseline="0" noProof="0" dirty="0">
                    <a:ln>
                      <a:noFill/>
                    </a:ln>
                    <a:solidFill>
                      <a:schemeClr val="tx2"/>
                    </a:solidFill>
                    <a:effectLst/>
                    <a:uLnTx/>
                    <a:uFillTx/>
                    <a:latin typeface="Arial" panose="020B0604020202020204"/>
                    <a:ea typeface="+mn-ea"/>
                    <a:cs typeface="Times New Roman" panose="02020603050405020304" pitchFamily="18" charset="0"/>
                  </a:rPr>
                  <a:t>, </a:t>
                </a:r>
                <a:r>
                  <a:rPr kumimoji="0" lang="ru-RU" sz="1200" b="1" i="0" u="none" strike="noStrike" cap="none" normalizeH="0" baseline="0" noProof="0" dirty="0">
                    <a:ln>
                      <a:noFill/>
                    </a:ln>
                    <a:solidFill>
                      <a:schemeClr val="tx2"/>
                    </a:solidFill>
                    <a:effectLst/>
                    <a:uLnTx/>
                    <a:uFillTx/>
                    <a:latin typeface="Arial" panose="020B0604020202020204"/>
                    <a:ea typeface="+mn-ea"/>
                    <a:cs typeface="Times New Roman" panose="02020603050405020304" pitchFamily="18" charset="0"/>
                  </a:rPr>
                  <a:t>исходный уровень</a:t>
                </a:r>
              </a:p>
            </p:txBody>
          </p:sp>
          <p:cxnSp>
            <p:nvCxnSpPr>
              <p:cNvPr id="103" name="Straight Connector 102">
                <a:extLst>
                  <a:ext uri="{FF2B5EF4-FFF2-40B4-BE49-F238E27FC236}">
                    <a16:creationId xmlns:a16="http://schemas.microsoft.com/office/drawing/2014/main" xmlns="" id="{D4B2991B-10FE-43E2-8963-9E91C7DA4BD6}"/>
                  </a:ext>
                </a:extLst>
              </p:cNvPr>
              <p:cNvCxnSpPr>
                <a:cxnSpLocks/>
              </p:cNvCxnSpPr>
              <p:nvPr/>
            </p:nvCxnSpPr>
            <p:spPr>
              <a:xfrm flipV="1">
                <a:off x="2398382" y="4313386"/>
                <a:ext cx="762547" cy="689"/>
              </a:xfrm>
              <a:prstGeom prst="line">
                <a:avLst/>
              </a:prstGeom>
              <a:noFill/>
              <a:ln w="9525" cap="flat" cmpd="sng" algn="ctr">
                <a:solidFill>
                  <a:sysClr val="windowText" lastClr="000000"/>
                </a:solidFill>
                <a:prstDash val="solid"/>
                <a:miter lim="800000"/>
              </a:ln>
              <a:effectLst/>
            </p:spPr>
          </p:cxnSp>
          <p:cxnSp>
            <p:nvCxnSpPr>
              <p:cNvPr id="104" name="Straight Connector 103">
                <a:extLst>
                  <a:ext uri="{FF2B5EF4-FFF2-40B4-BE49-F238E27FC236}">
                    <a16:creationId xmlns:a16="http://schemas.microsoft.com/office/drawing/2014/main" xmlns="" id="{DCF867FA-B0C7-46EA-9A55-7A3419C15A47}"/>
                  </a:ext>
                </a:extLst>
              </p:cNvPr>
              <p:cNvCxnSpPr>
                <a:cxnSpLocks/>
              </p:cNvCxnSpPr>
              <p:nvPr/>
            </p:nvCxnSpPr>
            <p:spPr>
              <a:xfrm flipV="1">
                <a:off x="3381724" y="4313386"/>
                <a:ext cx="762547" cy="689"/>
              </a:xfrm>
              <a:prstGeom prst="line">
                <a:avLst/>
              </a:prstGeom>
              <a:noFill/>
              <a:ln w="9525" cap="flat" cmpd="sng" algn="ctr">
                <a:solidFill>
                  <a:sysClr val="windowText" lastClr="000000"/>
                </a:solidFill>
                <a:prstDash val="solid"/>
                <a:miter lim="800000"/>
              </a:ln>
              <a:effectLst/>
            </p:spPr>
          </p:cxnSp>
          <p:cxnSp>
            <p:nvCxnSpPr>
              <p:cNvPr id="105" name="Straight Connector 104">
                <a:extLst>
                  <a:ext uri="{FF2B5EF4-FFF2-40B4-BE49-F238E27FC236}">
                    <a16:creationId xmlns:a16="http://schemas.microsoft.com/office/drawing/2014/main" xmlns="" id="{A79A54C0-0966-40CA-9204-68D904595467}"/>
                  </a:ext>
                </a:extLst>
              </p:cNvPr>
              <p:cNvCxnSpPr>
                <a:cxnSpLocks/>
              </p:cNvCxnSpPr>
              <p:nvPr/>
            </p:nvCxnSpPr>
            <p:spPr>
              <a:xfrm flipV="1">
                <a:off x="4371778" y="4313386"/>
                <a:ext cx="762547" cy="689"/>
              </a:xfrm>
              <a:prstGeom prst="line">
                <a:avLst/>
              </a:prstGeom>
              <a:noFill/>
              <a:ln w="9525" cap="flat" cmpd="sng" algn="ctr">
                <a:solidFill>
                  <a:sysClr val="windowText" lastClr="000000"/>
                </a:solidFill>
                <a:prstDash val="solid"/>
                <a:miter lim="800000"/>
              </a:ln>
              <a:effectLst/>
            </p:spPr>
          </p:cxnSp>
          <p:cxnSp>
            <p:nvCxnSpPr>
              <p:cNvPr id="106" name="Straight Connector 105">
                <a:extLst>
                  <a:ext uri="{FF2B5EF4-FFF2-40B4-BE49-F238E27FC236}">
                    <a16:creationId xmlns:a16="http://schemas.microsoft.com/office/drawing/2014/main" xmlns="" id="{88155B80-4268-46A4-B843-89EF3F93BF5C}"/>
                  </a:ext>
                </a:extLst>
              </p:cNvPr>
              <p:cNvCxnSpPr>
                <a:cxnSpLocks/>
              </p:cNvCxnSpPr>
              <p:nvPr/>
            </p:nvCxnSpPr>
            <p:spPr>
              <a:xfrm flipV="1">
                <a:off x="5380027" y="4313386"/>
                <a:ext cx="762547" cy="689"/>
              </a:xfrm>
              <a:prstGeom prst="line">
                <a:avLst/>
              </a:prstGeom>
              <a:noFill/>
              <a:ln w="9525" cap="flat" cmpd="sng" algn="ctr">
                <a:solidFill>
                  <a:sysClr val="windowText" lastClr="000000"/>
                </a:solidFill>
                <a:prstDash val="solid"/>
                <a:miter lim="800000"/>
              </a:ln>
              <a:effectLst/>
            </p:spPr>
          </p:cxnSp>
          <p:cxnSp>
            <p:nvCxnSpPr>
              <p:cNvPr id="107" name="Straight Connector 106">
                <a:extLst>
                  <a:ext uri="{FF2B5EF4-FFF2-40B4-BE49-F238E27FC236}">
                    <a16:creationId xmlns:a16="http://schemas.microsoft.com/office/drawing/2014/main" xmlns="" id="{356368C0-674F-440E-B447-6A878225CA73}"/>
                  </a:ext>
                </a:extLst>
              </p:cNvPr>
              <p:cNvCxnSpPr>
                <a:cxnSpLocks/>
              </p:cNvCxnSpPr>
              <p:nvPr/>
            </p:nvCxnSpPr>
            <p:spPr>
              <a:xfrm flipV="1">
                <a:off x="6378367" y="4313386"/>
                <a:ext cx="762547" cy="689"/>
              </a:xfrm>
              <a:prstGeom prst="line">
                <a:avLst/>
              </a:prstGeom>
              <a:noFill/>
              <a:ln w="9525" cap="flat" cmpd="sng" algn="ctr">
                <a:solidFill>
                  <a:sysClr val="windowText" lastClr="000000"/>
                </a:solidFill>
                <a:prstDash val="solid"/>
                <a:miter lim="800000"/>
              </a:ln>
              <a:effectLst/>
            </p:spPr>
          </p:cxnSp>
          <p:cxnSp>
            <p:nvCxnSpPr>
              <p:cNvPr id="108" name="Straight Connector 107">
                <a:extLst>
                  <a:ext uri="{FF2B5EF4-FFF2-40B4-BE49-F238E27FC236}">
                    <a16:creationId xmlns:a16="http://schemas.microsoft.com/office/drawing/2014/main" xmlns="" id="{C0B2DC2B-8BB2-4233-A4DD-26209C9AF2D2}"/>
                  </a:ext>
                </a:extLst>
              </p:cNvPr>
              <p:cNvCxnSpPr>
                <a:cxnSpLocks/>
              </p:cNvCxnSpPr>
              <p:nvPr/>
            </p:nvCxnSpPr>
            <p:spPr>
              <a:xfrm flipV="1">
                <a:off x="7404897" y="4313386"/>
                <a:ext cx="762547" cy="689"/>
              </a:xfrm>
              <a:prstGeom prst="line">
                <a:avLst/>
              </a:prstGeom>
              <a:noFill/>
              <a:ln w="9525" cap="flat" cmpd="sng" algn="ctr">
                <a:solidFill>
                  <a:sysClr val="windowText" lastClr="000000"/>
                </a:solidFill>
                <a:prstDash val="solid"/>
                <a:miter lim="800000"/>
              </a:ln>
              <a:effectLst/>
            </p:spPr>
          </p:cxnSp>
          <p:cxnSp>
            <p:nvCxnSpPr>
              <p:cNvPr id="109" name="Straight Connector 108">
                <a:extLst>
                  <a:ext uri="{FF2B5EF4-FFF2-40B4-BE49-F238E27FC236}">
                    <a16:creationId xmlns:a16="http://schemas.microsoft.com/office/drawing/2014/main" xmlns="" id="{67876841-3896-4C45-AB81-004C4C2EF34A}"/>
                  </a:ext>
                </a:extLst>
              </p:cNvPr>
              <p:cNvCxnSpPr>
                <a:cxnSpLocks/>
              </p:cNvCxnSpPr>
              <p:nvPr/>
            </p:nvCxnSpPr>
            <p:spPr>
              <a:xfrm flipV="1">
                <a:off x="8364925" y="4313386"/>
                <a:ext cx="762547" cy="689"/>
              </a:xfrm>
              <a:prstGeom prst="line">
                <a:avLst/>
              </a:prstGeom>
              <a:noFill/>
              <a:ln w="9525" cap="flat" cmpd="sng" algn="ctr">
                <a:solidFill>
                  <a:sysClr val="windowText" lastClr="000000"/>
                </a:solidFill>
                <a:prstDash val="solid"/>
                <a:miter lim="800000"/>
              </a:ln>
              <a:effectLst/>
            </p:spPr>
          </p:cxnSp>
          <p:cxnSp>
            <p:nvCxnSpPr>
              <p:cNvPr id="110" name="Straight Connector 109">
                <a:extLst>
                  <a:ext uri="{FF2B5EF4-FFF2-40B4-BE49-F238E27FC236}">
                    <a16:creationId xmlns:a16="http://schemas.microsoft.com/office/drawing/2014/main" xmlns="" id="{7C01E51D-CBAC-4464-8228-154D747863E8}"/>
                  </a:ext>
                </a:extLst>
              </p:cNvPr>
              <p:cNvCxnSpPr>
                <a:cxnSpLocks/>
              </p:cNvCxnSpPr>
              <p:nvPr/>
            </p:nvCxnSpPr>
            <p:spPr>
              <a:xfrm flipV="1">
                <a:off x="9368697" y="4313386"/>
                <a:ext cx="762547" cy="689"/>
              </a:xfrm>
              <a:prstGeom prst="line">
                <a:avLst/>
              </a:prstGeom>
              <a:noFill/>
              <a:ln w="9525" cap="flat" cmpd="sng" algn="ctr">
                <a:solidFill>
                  <a:sysClr val="windowText" lastClr="000000"/>
                </a:solidFill>
                <a:prstDash val="solid"/>
                <a:miter lim="800000"/>
              </a:ln>
              <a:effectLst/>
            </p:spPr>
          </p:cxnSp>
          <p:sp>
            <p:nvSpPr>
              <p:cNvPr id="111" name="TextBox 110">
                <a:extLst>
                  <a:ext uri="{FF2B5EF4-FFF2-40B4-BE49-F238E27FC236}">
                    <a16:creationId xmlns:a16="http://schemas.microsoft.com/office/drawing/2014/main" xmlns="" id="{DB80ABD2-5337-4BAA-A626-56AA58CB7BB1}"/>
                  </a:ext>
                </a:extLst>
              </p:cNvPr>
              <p:cNvSpPr txBox="1"/>
              <p:nvPr/>
            </p:nvSpPr>
            <p:spPr>
              <a:xfrm>
                <a:off x="2780117" y="2887771"/>
                <a:ext cx="354584" cy="1997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rPr>
                  <a:t>39</a:t>
                </a:r>
              </a:p>
            </p:txBody>
          </p:sp>
          <p:sp>
            <p:nvSpPr>
              <p:cNvPr id="112" name="TextBox 111">
                <a:extLst>
                  <a:ext uri="{FF2B5EF4-FFF2-40B4-BE49-F238E27FC236}">
                    <a16:creationId xmlns:a16="http://schemas.microsoft.com/office/drawing/2014/main" xmlns="" id="{1DA1054D-FF6A-4C27-9D28-A2AE5848B2D7}"/>
                  </a:ext>
                </a:extLst>
              </p:cNvPr>
              <p:cNvSpPr txBox="1"/>
              <p:nvPr/>
            </p:nvSpPr>
            <p:spPr>
              <a:xfrm>
                <a:off x="2457545" y="2567783"/>
                <a:ext cx="354584" cy="1997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noProof="0">
                    <a:ln>
                      <a:noFill/>
                    </a:ln>
                    <a:solidFill>
                      <a:srgbClr val="7F134C"/>
                    </a:solidFill>
                    <a:effectLst/>
                    <a:uLnTx/>
                    <a:uFillTx/>
                    <a:latin typeface="Arial" panose="020B0604020202020204" pitchFamily="34" charset="0"/>
                    <a:ea typeface="+mn-ea"/>
                    <a:cs typeface="Arial" panose="020B0604020202020204" pitchFamily="34" charset="0"/>
                  </a:rPr>
                  <a:t>55</a:t>
                </a:r>
              </a:p>
            </p:txBody>
          </p:sp>
          <p:sp>
            <p:nvSpPr>
              <p:cNvPr id="113" name="TextBox 112">
                <a:extLst>
                  <a:ext uri="{FF2B5EF4-FFF2-40B4-BE49-F238E27FC236}">
                    <a16:creationId xmlns:a16="http://schemas.microsoft.com/office/drawing/2014/main" xmlns="" id="{674415C1-D5BF-4D5A-8161-0C0C409828D2}"/>
                  </a:ext>
                </a:extLst>
              </p:cNvPr>
              <p:cNvSpPr txBox="1"/>
              <p:nvPr/>
            </p:nvSpPr>
            <p:spPr>
              <a:xfrm>
                <a:off x="3745990" y="2863430"/>
                <a:ext cx="354584" cy="1997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rPr>
                  <a:t>40</a:t>
                </a:r>
              </a:p>
            </p:txBody>
          </p:sp>
          <p:sp>
            <p:nvSpPr>
              <p:cNvPr id="114" name="TextBox 113">
                <a:extLst>
                  <a:ext uri="{FF2B5EF4-FFF2-40B4-BE49-F238E27FC236}">
                    <a16:creationId xmlns:a16="http://schemas.microsoft.com/office/drawing/2014/main" xmlns="" id="{883509A8-B8FA-4E94-8A59-B5D1ED077C0B}"/>
                  </a:ext>
                </a:extLst>
              </p:cNvPr>
              <p:cNvSpPr txBox="1"/>
              <p:nvPr/>
            </p:nvSpPr>
            <p:spPr>
              <a:xfrm>
                <a:off x="3452086" y="2686489"/>
                <a:ext cx="354584" cy="1997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noProof="0">
                    <a:ln>
                      <a:noFill/>
                    </a:ln>
                    <a:solidFill>
                      <a:srgbClr val="7F134C"/>
                    </a:solidFill>
                    <a:effectLst/>
                    <a:uLnTx/>
                    <a:uFillTx/>
                    <a:latin typeface="Arial" panose="020B0604020202020204" pitchFamily="34" charset="0"/>
                    <a:ea typeface="+mn-ea"/>
                    <a:cs typeface="Arial" panose="020B0604020202020204" pitchFamily="34" charset="0"/>
                  </a:rPr>
                  <a:t>49</a:t>
                </a:r>
              </a:p>
            </p:txBody>
          </p:sp>
          <p:sp>
            <p:nvSpPr>
              <p:cNvPr id="115" name="TextBox 114">
                <a:extLst>
                  <a:ext uri="{FF2B5EF4-FFF2-40B4-BE49-F238E27FC236}">
                    <a16:creationId xmlns:a16="http://schemas.microsoft.com/office/drawing/2014/main" xmlns="" id="{B7745303-7217-4E6F-B787-9F198BA9415E}"/>
                  </a:ext>
                </a:extLst>
              </p:cNvPr>
              <p:cNvSpPr txBox="1"/>
              <p:nvPr/>
            </p:nvSpPr>
            <p:spPr>
              <a:xfrm>
                <a:off x="4743450" y="3475557"/>
                <a:ext cx="354584" cy="1997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rPr>
                  <a:t>11</a:t>
                </a:r>
              </a:p>
            </p:txBody>
          </p:sp>
          <p:sp>
            <p:nvSpPr>
              <p:cNvPr id="116" name="TextBox 115">
                <a:extLst>
                  <a:ext uri="{FF2B5EF4-FFF2-40B4-BE49-F238E27FC236}">
                    <a16:creationId xmlns:a16="http://schemas.microsoft.com/office/drawing/2014/main" xmlns="" id="{ECBCF563-DC35-4DCD-B4F9-614D89E13CA5}"/>
                  </a:ext>
                </a:extLst>
              </p:cNvPr>
              <p:cNvSpPr txBox="1"/>
              <p:nvPr/>
            </p:nvSpPr>
            <p:spPr>
              <a:xfrm>
                <a:off x="4428733" y="3308776"/>
                <a:ext cx="354584" cy="1997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noProof="0">
                    <a:ln>
                      <a:noFill/>
                    </a:ln>
                    <a:solidFill>
                      <a:srgbClr val="7F134C"/>
                    </a:solidFill>
                    <a:effectLst/>
                    <a:uLnTx/>
                    <a:uFillTx/>
                    <a:latin typeface="Arial" panose="020B0604020202020204" pitchFamily="34" charset="0"/>
                    <a:ea typeface="+mn-ea"/>
                    <a:cs typeface="Arial" panose="020B0604020202020204" pitchFamily="34" charset="0"/>
                  </a:rPr>
                  <a:t>19</a:t>
                </a:r>
              </a:p>
            </p:txBody>
          </p:sp>
          <p:sp>
            <p:nvSpPr>
              <p:cNvPr id="117" name="TextBox 116">
                <a:extLst>
                  <a:ext uri="{FF2B5EF4-FFF2-40B4-BE49-F238E27FC236}">
                    <a16:creationId xmlns:a16="http://schemas.microsoft.com/office/drawing/2014/main" xmlns="" id="{5EB18EC5-17D8-4FDC-972B-C33EF5F31640}"/>
                  </a:ext>
                </a:extLst>
              </p:cNvPr>
              <p:cNvSpPr txBox="1"/>
              <p:nvPr/>
            </p:nvSpPr>
            <p:spPr>
              <a:xfrm>
                <a:off x="5728754" y="2872273"/>
                <a:ext cx="354584" cy="1997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rPr>
                  <a:t>40</a:t>
                </a:r>
              </a:p>
            </p:txBody>
          </p:sp>
          <p:sp>
            <p:nvSpPr>
              <p:cNvPr id="118" name="TextBox 117">
                <a:extLst>
                  <a:ext uri="{FF2B5EF4-FFF2-40B4-BE49-F238E27FC236}">
                    <a16:creationId xmlns:a16="http://schemas.microsoft.com/office/drawing/2014/main" xmlns="" id="{80E2D116-F1BB-4375-A83C-250D6178B0DC}"/>
                  </a:ext>
                </a:extLst>
              </p:cNvPr>
              <p:cNvSpPr txBox="1"/>
              <p:nvPr/>
            </p:nvSpPr>
            <p:spPr>
              <a:xfrm>
                <a:off x="5415221" y="2639143"/>
                <a:ext cx="354584" cy="1997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noProof="0">
                    <a:ln>
                      <a:noFill/>
                    </a:ln>
                    <a:solidFill>
                      <a:srgbClr val="7F134C"/>
                    </a:solidFill>
                    <a:effectLst/>
                    <a:uLnTx/>
                    <a:uFillTx/>
                    <a:latin typeface="Arial" panose="020B0604020202020204" pitchFamily="34" charset="0"/>
                    <a:ea typeface="+mn-ea"/>
                    <a:cs typeface="Arial" panose="020B0604020202020204" pitchFamily="34" charset="0"/>
                  </a:rPr>
                  <a:t>51</a:t>
                </a:r>
              </a:p>
            </p:txBody>
          </p:sp>
          <p:sp>
            <p:nvSpPr>
              <p:cNvPr id="119" name="TextBox 118">
                <a:extLst>
                  <a:ext uri="{FF2B5EF4-FFF2-40B4-BE49-F238E27FC236}">
                    <a16:creationId xmlns:a16="http://schemas.microsoft.com/office/drawing/2014/main" xmlns="" id="{88E87F15-4CC2-403B-A6A4-EF12770C5723}"/>
                  </a:ext>
                </a:extLst>
              </p:cNvPr>
              <p:cNvSpPr txBox="1"/>
              <p:nvPr/>
            </p:nvSpPr>
            <p:spPr>
              <a:xfrm>
                <a:off x="6419093" y="2538788"/>
                <a:ext cx="354584" cy="1997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noProof="0">
                    <a:ln>
                      <a:noFill/>
                    </a:ln>
                    <a:solidFill>
                      <a:srgbClr val="7F134C"/>
                    </a:solidFill>
                    <a:effectLst/>
                    <a:uLnTx/>
                    <a:uFillTx/>
                    <a:latin typeface="Arial" panose="020B0604020202020204" pitchFamily="34" charset="0"/>
                    <a:ea typeface="+mn-ea"/>
                    <a:cs typeface="Arial" panose="020B0604020202020204" pitchFamily="34" charset="0"/>
                  </a:rPr>
                  <a:t>56</a:t>
                </a:r>
              </a:p>
            </p:txBody>
          </p:sp>
          <p:sp>
            <p:nvSpPr>
              <p:cNvPr id="120" name="TextBox 119">
                <a:extLst>
                  <a:ext uri="{FF2B5EF4-FFF2-40B4-BE49-F238E27FC236}">
                    <a16:creationId xmlns:a16="http://schemas.microsoft.com/office/drawing/2014/main" xmlns="" id="{A47FD8C8-8A21-48DF-87B7-4B69465B32A9}"/>
                  </a:ext>
                </a:extLst>
              </p:cNvPr>
              <p:cNvSpPr txBox="1"/>
              <p:nvPr/>
            </p:nvSpPr>
            <p:spPr>
              <a:xfrm>
                <a:off x="6714712" y="3055194"/>
                <a:ext cx="354584" cy="1997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rPr>
                  <a:t>31</a:t>
                </a:r>
              </a:p>
            </p:txBody>
          </p:sp>
          <p:sp>
            <p:nvSpPr>
              <p:cNvPr id="121" name="TextBox 120">
                <a:extLst>
                  <a:ext uri="{FF2B5EF4-FFF2-40B4-BE49-F238E27FC236}">
                    <a16:creationId xmlns:a16="http://schemas.microsoft.com/office/drawing/2014/main" xmlns="" id="{46522E10-F820-483D-BF68-17BEA32A9624}"/>
                  </a:ext>
                </a:extLst>
              </p:cNvPr>
              <p:cNvSpPr txBox="1"/>
              <p:nvPr/>
            </p:nvSpPr>
            <p:spPr>
              <a:xfrm>
                <a:off x="7715786" y="3349717"/>
                <a:ext cx="354584" cy="1997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rPr>
                  <a:t>17</a:t>
                </a:r>
              </a:p>
            </p:txBody>
          </p:sp>
          <p:sp>
            <p:nvSpPr>
              <p:cNvPr id="122" name="TextBox 121">
                <a:extLst>
                  <a:ext uri="{FF2B5EF4-FFF2-40B4-BE49-F238E27FC236}">
                    <a16:creationId xmlns:a16="http://schemas.microsoft.com/office/drawing/2014/main" xmlns="" id="{F478739A-5435-41B4-9762-9A4124089D57}"/>
                  </a:ext>
                </a:extLst>
              </p:cNvPr>
              <p:cNvSpPr txBox="1"/>
              <p:nvPr/>
            </p:nvSpPr>
            <p:spPr>
              <a:xfrm>
                <a:off x="7394478" y="3042040"/>
                <a:ext cx="354584" cy="1997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noProof="0">
                    <a:ln>
                      <a:noFill/>
                    </a:ln>
                    <a:solidFill>
                      <a:srgbClr val="7F134C"/>
                    </a:solidFill>
                    <a:effectLst/>
                    <a:uLnTx/>
                    <a:uFillTx/>
                    <a:latin typeface="Arial" panose="020B0604020202020204" pitchFamily="34" charset="0"/>
                    <a:ea typeface="+mn-ea"/>
                    <a:cs typeface="Arial" panose="020B0604020202020204" pitchFamily="34" charset="0"/>
                  </a:rPr>
                  <a:t>32</a:t>
                </a:r>
              </a:p>
            </p:txBody>
          </p:sp>
          <p:sp>
            <p:nvSpPr>
              <p:cNvPr id="123" name="TextBox 122">
                <a:extLst>
                  <a:ext uri="{FF2B5EF4-FFF2-40B4-BE49-F238E27FC236}">
                    <a16:creationId xmlns:a16="http://schemas.microsoft.com/office/drawing/2014/main" xmlns="" id="{50485238-CD7D-4BF2-97B0-6492AFF42C0C}"/>
                  </a:ext>
                </a:extLst>
              </p:cNvPr>
              <p:cNvSpPr txBox="1"/>
              <p:nvPr/>
            </p:nvSpPr>
            <p:spPr>
              <a:xfrm>
                <a:off x="8696562" y="2624937"/>
                <a:ext cx="367408" cy="1997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rPr>
                  <a:t>52</a:t>
                </a:r>
              </a:p>
            </p:txBody>
          </p:sp>
          <p:sp>
            <p:nvSpPr>
              <p:cNvPr id="124" name="TextBox 123">
                <a:extLst>
                  <a:ext uri="{FF2B5EF4-FFF2-40B4-BE49-F238E27FC236}">
                    <a16:creationId xmlns:a16="http://schemas.microsoft.com/office/drawing/2014/main" xmlns="" id="{DA124D33-B2B3-42BB-A882-CC4C6AF3DFAB}"/>
                  </a:ext>
                </a:extLst>
              </p:cNvPr>
              <p:cNvSpPr txBox="1"/>
              <p:nvPr/>
            </p:nvSpPr>
            <p:spPr>
              <a:xfrm>
                <a:off x="8390291" y="2462363"/>
                <a:ext cx="367408" cy="1997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noProof="0">
                    <a:ln>
                      <a:noFill/>
                    </a:ln>
                    <a:solidFill>
                      <a:srgbClr val="7F134C"/>
                    </a:solidFill>
                    <a:effectLst/>
                    <a:uLnTx/>
                    <a:uFillTx/>
                    <a:latin typeface="Arial" panose="020B0604020202020204" pitchFamily="34" charset="0"/>
                    <a:ea typeface="+mn-ea"/>
                    <a:cs typeface="Arial" panose="020B0604020202020204" pitchFamily="34" charset="0"/>
                  </a:rPr>
                  <a:t>60</a:t>
                </a:r>
              </a:p>
            </p:txBody>
          </p:sp>
          <p:sp>
            <p:nvSpPr>
              <p:cNvPr id="125" name="TextBox 124">
                <a:extLst>
                  <a:ext uri="{FF2B5EF4-FFF2-40B4-BE49-F238E27FC236}">
                    <a16:creationId xmlns:a16="http://schemas.microsoft.com/office/drawing/2014/main" xmlns="" id="{07B7A808-9EA0-4143-829A-8CD6D1AF8454}"/>
                  </a:ext>
                </a:extLst>
              </p:cNvPr>
              <p:cNvSpPr txBox="1"/>
              <p:nvPr/>
            </p:nvSpPr>
            <p:spPr>
              <a:xfrm>
                <a:off x="9368884" y="2663853"/>
                <a:ext cx="367408" cy="1997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noProof="0">
                    <a:ln>
                      <a:noFill/>
                    </a:ln>
                    <a:solidFill>
                      <a:srgbClr val="7F134C"/>
                    </a:solidFill>
                    <a:effectLst/>
                    <a:uLnTx/>
                    <a:uFillTx/>
                    <a:latin typeface="Arial" panose="020B0604020202020204" pitchFamily="34" charset="0"/>
                    <a:ea typeface="+mn-ea"/>
                    <a:cs typeface="Arial" panose="020B0604020202020204" pitchFamily="34" charset="0"/>
                  </a:rPr>
                  <a:t>50</a:t>
                </a:r>
              </a:p>
            </p:txBody>
          </p:sp>
          <p:sp>
            <p:nvSpPr>
              <p:cNvPr id="126" name="TextBox 125">
                <a:extLst>
                  <a:ext uri="{FF2B5EF4-FFF2-40B4-BE49-F238E27FC236}">
                    <a16:creationId xmlns:a16="http://schemas.microsoft.com/office/drawing/2014/main" xmlns="" id="{ECAC74B9-C20A-4EB5-A531-7A5F0428F79B}"/>
                  </a:ext>
                </a:extLst>
              </p:cNvPr>
              <p:cNvSpPr txBox="1"/>
              <p:nvPr/>
            </p:nvSpPr>
            <p:spPr>
              <a:xfrm>
                <a:off x="9698990" y="2665062"/>
                <a:ext cx="367408" cy="1997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rPr>
                  <a:t>50</a:t>
                </a:r>
              </a:p>
            </p:txBody>
          </p:sp>
          <p:sp>
            <p:nvSpPr>
              <p:cNvPr id="127" name="TextBox 126">
                <a:extLst>
                  <a:ext uri="{FF2B5EF4-FFF2-40B4-BE49-F238E27FC236}">
                    <a16:creationId xmlns:a16="http://schemas.microsoft.com/office/drawing/2014/main" xmlns="" id="{289E8693-ED3E-4EA1-9FA3-F836BB2AB20B}"/>
                  </a:ext>
                </a:extLst>
              </p:cNvPr>
              <p:cNvSpPr txBox="1"/>
              <p:nvPr/>
            </p:nvSpPr>
            <p:spPr>
              <a:xfrm>
                <a:off x="1840453" y="4391813"/>
                <a:ext cx="1695085" cy="26884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50" b="1" i="0" u="none" strike="noStrike" cap="none" normalizeH="0" baseline="0" noProof="0" dirty="0">
                    <a:ln>
                      <a:noFill/>
                    </a:ln>
                    <a:solidFill>
                      <a:schemeClr val="tx2"/>
                    </a:solidFill>
                    <a:effectLst/>
                    <a:uLnTx/>
                    <a:uFillTx/>
                    <a:latin typeface="Arial" panose="020B0604020202020204"/>
                    <a:ea typeface="+mn-ea"/>
                    <a:cs typeface="Times New Roman" panose="02020603050405020304" pitchFamily="18" charset="0"/>
                  </a:rPr>
                  <a:t>Кожа и слизистые оболочки</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dirty="0">
                  <a:ln>
                    <a:noFill/>
                  </a:ln>
                  <a:solidFill>
                    <a:schemeClr val="tx2"/>
                  </a:solidFill>
                  <a:effectLst/>
                  <a:uLnTx/>
                  <a:uFillTx/>
                  <a:latin typeface="Arial" panose="020B0604020202020204"/>
                  <a:ea typeface="+mn-ea"/>
                  <a:cs typeface="Times New Roman" panose="02020603050405020304" pitchFamily="18" charset="0"/>
                </a:endParaRPr>
              </a:p>
            </p:txBody>
          </p:sp>
          <p:sp>
            <p:nvSpPr>
              <p:cNvPr id="128" name="TextBox 127">
                <a:extLst>
                  <a:ext uri="{FF2B5EF4-FFF2-40B4-BE49-F238E27FC236}">
                    <a16:creationId xmlns:a16="http://schemas.microsoft.com/office/drawing/2014/main" xmlns="" id="{48CAE3AC-716E-482C-BC5A-737D5D9E4009}"/>
                  </a:ext>
                </a:extLst>
              </p:cNvPr>
              <p:cNvSpPr txBox="1"/>
              <p:nvPr/>
            </p:nvSpPr>
            <p:spPr>
              <a:xfrm>
                <a:off x="3117561" y="4391813"/>
                <a:ext cx="1316657" cy="26884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50" b="1" i="0" u="none" strike="noStrike" cap="none" normalizeH="0" baseline="0" noProof="0">
                    <a:ln>
                      <a:noFill/>
                    </a:ln>
                    <a:solidFill>
                      <a:schemeClr val="tx2"/>
                    </a:solidFill>
                    <a:effectLst/>
                    <a:uLnTx/>
                    <a:uFillTx/>
                    <a:latin typeface="Arial" panose="020B0604020202020204"/>
                    <a:ea typeface="+mn-ea"/>
                    <a:cs typeface="Times New Roman" panose="02020603050405020304" pitchFamily="18" charset="0"/>
                  </a:rPr>
                  <a:t>Костно-мышечная система</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dirty="0">
                  <a:ln>
                    <a:noFill/>
                  </a:ln>
                  <a:solidFill>
                    <a:schemeClr val="tx2"/>
                  </a:solidFill>
                  <a:effectLst/>
                  <a:uLnTx/>
                  <a:uFillTx/>
                  <a:latin typeface="Arial" panose="020B0604020202020204"/>
                  <a:ea typeface="+mn-ea"/>
                  <a:cs typeface="Times New Roman" panose="02020603050405020304" pitchFamily="18" charset="0"/>
                </a:endParaRPr>
              </a:p>
            </p:txBody>
          </p:sp>
          <p:sp>
            <p:nvSpPr>
              <p:cNvPr id="129" name="TextBox 128">
                <a:extLst>
                  <a:ext uri="{FF2B5EF4-FFF2-40B4-BE49-F238E27FC236}">
                    <a16:creationId xmlns:a16="http://schemas.microsoft.com/office/drawing/2014/main" xmlns="" id="{C4A4AB8D-BB65-41D9-9BF5-D78C8A354823}"/>
                  </a:ext>
                </a:extLst>
              </p:cNvPr>
              <p:cNvSpPr txBox="1"/>
              <p:nvPr/>
            </p:nvSpPr>
            <p:spPr>
              <a:xfrm>
                <a:off x="8123741" y="4390325"/>
                <a:ext cx="1244914" cy="268845"/>
              </a:xfrm>
              <a:prstGeom prst="rect">
                <a:avLst/>
              </a:prstGeom>
              <a:noFill/>
            </p:spPr>
            <p:txBody>
              <a:bodyPr wrap="square" rtlCol="0">
                <a:noAutofit/>
              </a:bodyPr>
              <a:lstStyle/>
              <a:p>
                <a:pPr lvl="0" algn="ctr">
                  <a:defRPr/>
                </a:pPr>
                <a:r>
                  <a:rPr lang="ru-RU" sz="1050" b="1" dirty="0">
                    <a:solidFill>
                      <a:schemeClr val="tx2"/>
                    </a:solidFill>
                    <a:cs typeface="Times New Roman" panose="02020603050405020304" pitchFamily="18" charset="0"/>
                  </a:rPr>
                  <a:t>Сердечно-легочная система</a:t>
                </a:r>
              </a:p>
            </p:txBody>
          </p:sp>
          <p:sp>
            <p:nvSpPr>
              <p:cNvPr id="130" name="TextBox 129">
                <a:extLst>
                  <a:ext uri="{FF2B5EF4-FFF2-40B4-BE49-F238E27FC236}">
                    <a16:creationId xmlns:a16="http://schemas.microsoft.com/office/drawing/2014/main" xmlns="" id="{3B702424-5946-4C3A-ADC6-B8BE3E4F63F2}"/>
                  </a:ext>
                </a:extLst>
              </p:cNvPr>
              <p:cNvSpPr txBox="1"/>
              <p:nvPr/>
            </p:nvSpPr>
            <p:spPr>
              <a:xfrm>
                <a:off x="7322414" y="4391813"/>
                <a:ext cx="802496" cy="268845"/>
              </a:xfrm>
              <a:prstGeom prst="rect">
                <a:avLst/>
              </a:prstGeom>
              <a:noFill/>
            </p:spPr>
            <p:txBody>
              <a:bodyPr wrap="square" rtlCol="0">
                <a:noAutofit/>
              </a:bodyPr>
              <a:lstStyle/>
              <a:p>
                <a:pPr lvl="0" algn="ctr">
                  <a:defRPr/>
                </a:pPr>
                <a:r>
                  <a:rPr lang="ru-RU" sz="1050" b="1">
                    <a:solidFill>
                      <a:schemeClr val="tx2"/>
                    </a:solidFill>
                    <a:cs typeface="Times New Roman" panose="02020603050405020304" pitchFamily="18" charset="0"/>
                  </a:rPr>
                  <a:t>Со стороны почек</a:t>
                </a:r>
              </a:p>
            </p:txBody>
          </p:sp>
          <p:sp>
            <p:nvSpPr>
              <p:cNvPr id="131" name="TextBox 130">
                <a:extLst>
                  <a:ext uri="{FF2B5EF4-FFF2-40B4-BE49-F238E27FC236}">
                    <a16:creationId xmlns:a16="http://schemas.microsoft.com/office/drawing/2014/main" xmlns="" id="{4DBC93DA-584F-41AF-B70C-4A0DEDFA6562}"/>
                  </a:ext>
                </a:extLst>
              </p:cNvPr>
              <p:cNvSpPr txBox="1"/>
              <p:nvPr/>
            </p:nvSpPr>
            <p:spPr>
              <a:xfrm>
                <a:off x="4236021" y="4391813"/>
                <a:ext cx="1104520" cy="268845"/>
              </a:xfrm>
              <a:prstGeom prst="rect">
                <a:avLst/>
              </a:prstGeom>
              <a:noFill/>
            </p:spPr>
            <p:txBody>
              <a:bodyPr wrap="square" rtlCol="0">
                <a:noAutofit/>
              </a:bodyPr>
              <a:lstStyle/>
              <a:p>
                <a:pPr lvl="0" algn="ctr">
                  <a:defRPr/>
                </a:pPr>
                <a:r>
                  <a:rPr lang="ru-RU" sz="1050" b="1" dirty="0">
                    <a:solidFill>
                      <a:schemeClr val="tx2"/>
                    </a:solidFill>
                    <a:cs typeface="Times New Roman" panose="02020603050405020304" pitchFamily="18" charset="0"/>
                  </a:rPr>
                  <a:t>Иммунология</a:t>
                </a:r>
              </a:p>
            </p:txBody>
          </p:sp>
          <p:sp>
            <p:nvSpPr>
              <p:cNvPr id="132" name="TextBox 131">
                <a:extLst>
                  <a:ext uri="{FF2B5EF4-FFF2-40B4-BE49-F238E27FC236}">
                    <a16:creationId xmlns:a16="http://schemas.microsoft.com/office/drawing/2014/main" xmlns="" id="{E693D351-E182-4841-AC8F-30D54E6FD5DE}"/>
                  </a:ext>
                </a:extLst>
              </p:cNvPr>
              <p:cNvSpPr txBox="1"/>
              <p:nvPr/>
            </p:nvSpPr>
            <p:spPr>
              <a:xfrm>
                <a:off x="5104079" y="4391813"/>
                <a:ext cx="1269548" cy="268845"/>
              </a:xfrm>
              <a:prstGeom prst="rect">
                <a:avLst/>
              </a:prstGeom>
              <a:noFill/>
            </p:spPr>
            <p:txBody>
              <a:bodyPr wrap="square" rtlCol="0">
                <a:noAutofit/>
              </a:bodyPr>
              <a:lstStyle/>
              <a:p>
                <a:pPr lvl="0" algn="ctr">
                  <a:defRPr/>
                </a:pPr>
                <a:r>
                  <a:rPr lang="ru-RU" sz="1050" b="1">
                    <a:solidFill>
                      <a:schemeClr val="tx2"/>
                    </a:solidFill>
                    <a:cs typeface="Times New Roman" panose="02020603050405020304" pitchFamily="18" charset="0"/>
                  </a:rPr>
                  <a:t>Сосудистая система</a:t>
                </a:r>
              </a:p>
              <a:p>
                <a:pPr lvl="0" algn="ctr">
                  <a:defRPr/>
                </a:pPr>
                <a:endParaRPr lang="en-GB" sz="1050" b="1" kern="0" dirty="0">
                  <a:solidFill>
                    <a:schemeClr val="tx2"/>
                  </a:solidFill>
                  <a:cs typeface="Times New Roman" panose="02020603050405020304" pitchFamily="18" charset="0"/>
                </a:endParaRPr>
              </a:p>
            </p:txBody>
          </p:sp>
          <p:sp>
            <p:nvSpPr>
              <p:cNvPr id="133" name="TextBox 132">
                <a:extLst>
                  <a:ext uri="{FF2B5EF4-FFF2-40B4-BE49-F238E27FC236}">
                    <a16:creationId xmlns:a16="http://schemas.microsoft.com/office/drawing/2014/main" xmlns="" id="{56CA3296-4677-4AA7-832D-186B842E3EA1}"/>
                  </a:ext>
                </a:extLst>
              </p:cNvPr>
              <p:cNvSpPr txBox="1"/>
              <p:nvPr/>
            </p:nvSpPr>
            <p:spPr>
              <a:xfrm>
                <a:off x="9031233" y="4391813"/>
                <a:ext cx="1622856" cy="268845"/>
              </a:xfrm>
              <a:prstGeom prst="rect">
                <a:avLst/>
              </a:prstGeom>
              <a:noFill/>
            </p:spPr>
            <p:txBody>
              <a:bodyPr wrap="square" rtlCol="0">
                <a:noAutofit/>
              </a:bodyPr>
              <a:lstStyle/>
              <a:p>
                <a:pPr lvl="0" algn="ctr">
                  <a:defRPr/>
                </a:pPr>
                <a:r>
                  <a:rPr lang="ru-RU" sz="1050" b="1">
                    <a:solidFill>
                      <a:schemeClr val="tx2"/>
                    </a:solidFill>
                    <a:cs typeface="Times New Roman" panose="02020603050405020304" pitchFamily="18" charset="0"/>
                  </a:rPr>
                  <a:t>Центральная нервная система</a:t>
                </a:r>
              </a:p>
            </p:txBody>
          </p:sp>
          <p:sp>
            <p:nvSpPr>
              <p:cNvPr id="134" name="TextBox 133">
                <a:extLst>
                  <a:ext uri="{FF2B5EF4-FFF2-40B4-BE49-F238E27FC236}">
                    <a16:creationId xmlns:a16="http://schemas.microsoft.com/office/drawing/2014/main" xmlns="" id="{B9ECAF52-83F5-4052-8F80-71C90A139423}"/>
                  </a:ext>
                </a:extLst>
              </p:cNvPr>
              <p:cNvSpPr txBox="1"/>
              <p:nvPr/>
            </p:nvSpPr>
            <p:spPr>
              <a:xfrm>
                <a:off x="6164607" y="4390961"/>
                <a:ext cx="1203890" cy="268845"/>
              </a:xfrm>
              <a:prstGeom prst="rect">
                <a:avLst/>
              </a:prstGeom>
              <a:noFill/>
            </p:spPr>
            <p:txBody>
              <a:bodyPr wrap="square" rtlCol="0">
                <a:noAutofit/>
              </a:bodyPr>
              <a:lstStyle/>
              <a:p>
                <a:pPr lvl="0" algn="ctr">
                  <a:defRPr/>
                </a:pPr>
                <a:r>
                  <a:rPr lang="ru-RU" sz="1050" b="1" dirty="0" err="1">
                    <a:solidFill>
                      <a:schemeClr val="tx2"/>
                    </a:solidFill>
                    <a:cs typeface="Times New Roman" panose="02020603050405020304" pitchFamily="18" charset="0"/>
                  </a:rPr>
                  <a:t>Гематологические</a:t>
                </a:r>
                <a:r>
                  <a:rPr lang="ru-RU" sz="1050" b="1" baseline="30000" dirty="0" err="1">
                    <a:solidFill>
                      <a:schemeClr val="tx2"/>
                    </a:solidFill>
                    <a:cs typeface="Times New Roman" panose="02020603050405020304" pitchFamily="18" charset="0"/>
                  </a:rPr>
                  <a:t>c</a:t>
                </a:r>
                <a:endParaRPr lang="ru-RU" sz="1050" b="1" baseline="30000" dirty="0">
                  <a:solidFill>
                    <a:schemeClr val="tx2"/>
                  </a:solidFill>
                  <a:cs typeface="Times New Roman" panose="02020603050405020304" pitchFamily="18" charset="0"/>
                </a:endParaRPr>
              </a:p>
            </p:txBody>
          </p:sp>
        </p:grpSp>
      </p:grpSp>
      <p:sp>
        <p:nvSpPr>
          <p:cNvPr id="135" name="Rectangle 134">
            <a:extLst>
              <a:ext uri="{FF2B5EF4-FFF2-40B4-BE49-F238E27FC236}">
                <a16:creationId xmlns:a16="http://schemas.microsoft.com/office/drawing/2014/main" xmlns="" id="{70798DB6-419B-4B14-B912-B458B206A8C7}"/>
              </a:ext>
            </a:extLst>
          </p:cNvPr>
          <p:cNvSpPr/>
          <p:nvPr/>
        </p:nvSpPr>
        <p:spPr>
          <a:xfrm rot="16200000">
            <a:off x="-12614" y="2920398"/>
            <a:ext cx="3418364"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rgbClr val="000000"/>
                </a:solidFill>
                <a:latin typeface="+mn-lt"/>
                <a:ea typeface="+mn-ea"/>
                <a:cs typeface="+mn-cs"/>
              </a:defRPr>
            </a:pPr>
            <a:r>
              <a:rPr lang="ru-RU" sz="1200" b="1" dirty="0">
                <a:latin typeface="Arial" panose="020B0604020202020204"/>
              </a:rPr>
              <a:t>Доля пациентов</a:t>
            </a:r>
            <a:r>
              <a:rPr kumimoji="0" lang="ru-RU" sz="1200" b="1" i="0" u="none" strike="noStrike" cap="none" normalizeH="0" baseline="0" noProof="0" dirty="0">
                <a:ln>
                  <a:noFill/>
                </a:ln>
                <a:effectLst/>
                <a:uLnTx/>
                <a:uFillTx/>
                <a:latin typeface="Arial" panose="020B0604020202020204"/>
                <a:ea typeface="+mn-ea"/>
                <a:cs typeface="+mn-cs"/>
              </a:rPr>
              <a:t> (%)</a:t>
            </a:r>
            <a:r>
              <a:rPr kumimoji="0" lang="ru-RU" sz="1200" b="1" i="0" u="none" strike="noStrike" cap="none" normalizeH="0" baseline="30000" noProof="0" dirty="0">
                <a:ln>
                  <a:noFill/>
                </a:ln>
                <a:effectLst/>
                <a:uLnTx/>
                <a:uFillTx/>
                <a:latin typeface="Arial" panose="020B0604020202020204"/>
                <a:ea typeface="+mn-ea"/>
                <a:cs typeface="+mn-cs"/>
              </a:rPr>
              <a:t>b</a:t>
            </a:r>
          </a:p>
        </p:txBody>
      </p:sp>
      <p:sp>
        <p:nvSpPr>
          <p:cNvPr id="60" name="TextBox 59">
            <a:extLst>
              <a:ext uri="{FF2B5EF4-FFF2-40B4-BE49-F238E27FC236}">
                <a16:creationId xmlns:a16="http://schemas.microsoft.com/office/drawing/2014/main" xmlns="" id="{88DC677D-0509-4C24-82C8-37B3D011F79C}"/>
              </a:ext>
            </a:extLst>
          </p:cNvPr>
          <p:cNvSpPr txBox="1"/>
          <p:nvPr/>
        </p:nvSpPr>
        <p:spPr>
          <a:xfrm>
            <a:off x="457198" y="6016387"/>
            <a:ext cx="8166685" cy="215444"/>
          </a:xfrm>
          <a:prstGeom prst="rect">
            <a:avLst/>
          </a:prstGeom>
          <a:noFill/>
        </p:spPr>
        <p:txBody>
          <a:bodyPr wrap="square">
            <a:spAutoFit/>
          </a:bodyPr>
          <a:lstStyle/>
          <a:p>
            <a:pPr marL="0" indent="0">
              <a:buNone/>
            </a:pPr>
            <a:r>
              <a:rPr lang="en-GB" sz="800" dirty="0"/>
              <a:t>SLEDAI-2K = Systemic Lupus Erythematosus Disease Activity Index 2000</a:t>
            </a:r>
            <a:r>
              <a:rPr lang="ru-RU" sz="800" dirty="0"/>
              <a:t>, - индекс оценки активности СКВ 2000, СКВ – системная красная волчанка</a:t>
            </a:r>
            <a:r>
              <a:rPr lang="en-GB" sz="800" dirty="0"/>
              <a:t>. </a:t>
            </a:r>
          </a:p>
        </p:txBody>
      </p:sp>
    </p:spTree>
    <p:extLst>
      <p:ext uri="{BB962C8B-B14F-4D97-AF65-F5344CB8AC3E}">
        <p14:creationId xmlns:p14="http://schemas.microsoft.com/office/powerpoint/2010/main" val="3390942078"/>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F6ABB65A-49B8-4FF2-BB0F-38209A991071}"/>
              </a:ext>
            </a:extLst>
          </p:cNvPr>
          <p:cNvGrpSpPr/>
          <p:nvPr/>
        </p:nvGrpSpPr>
        <p:grpSpPr>
          <a:xfrm>
            <a:off x="597613" y="2196865"/>
            <a:ext cx="5185190" cy="3193444"/>
            <a:chOff x="6452892" y="2393688"/>
            <a:chExt cx="5185190" cy="3193444"/>
          </a:xfrm>
        </p:grpSpPr>
        <p:graphicFrame>
          <p:nvGraphicFramePr>
            <p:cNvPr id="125" name="Chart 124">
              <a:extLst>
                <a:ext uri="{FF2B5EF4-FFF2-40B4-BE49-F238E27FC236}">
                  <a16:creationId xmlns:a16="http://schemas.microsoft.com/office/drawing/2014/main" xmlns="" id="{54B49473-3910-40F0-AD67-35FED7D8E829}"/>
                </a:ext>
              </a:extLst>
            </p:cNvPr>
            <p:cNvGraphicFramePr/>
            <p:nvPr/>
          </p:nvGraphicFramePr>
          <p:xfrm>
            <a:off x="6748007" y="2393688"/>
            <a:ext cx="4890075" cy="2964625"/>
          </p:xfrm>
          <a:graphic>
            <a:graphicData uri="http://schemas.openxmlformats.org/drawingml/2006/chart">
              <c:chart xmlns:c="http://schemas.openxmlformats.org/drawingml/2006/chart" xmlns:r="http://schemas.openxmlformats.org/officeDocument/2006/relationships" r:id="rId3"/>
            </a:graphicData>
          </a:graphic>
        </p:graphicFrame>
        <p:sp>
          <p:nvSpPr>
            <p:cNvPr id="112" name="Rectangle 111">
              <a:extLst>
                <a:ext uri="{FF2B5EF4-FFF2-40B4-BE49-F238E27FC236}">
                  <a16:creationId xmlns:a16="http://schemas.microsoft.com/office/drawing/2014/main" xmlns="" id="{870E6022-8DFE-4312-BFDC-BDBE0996FDCB}"/>
                </a:ext>
              </a:extLst>
            </p:cNvPr>
            <p:cNvSpPr/>
            <p:nvPr/>
          </p:nvSpPr>
          <p:spPr>
            <a:xfrm rot="16200000">
              <a:off x="5434786" y="3568345"/>
              <a:ext cx="2297822" cy="261610"/>
            </a:xfrm>
            <a:prstGeom prst="rect">
              <a:avLst/>
            </a:prstGeom>
          </p:spPr>
          <p:txBody>
            <a:bodyPr wrap="square">
              <a:spAutoFit/>
            </a:bodyPr>
            <a:lstStyle/>
            <a:p>
              <a:pPr lvl="0" algn="ctr" defTabSz="457178">
                <a:defRPr/>
              </a:pPr>
              <a:r>
                <a:rPr lang="ru-RU" sz="1100" b="1" dirty="0">
                  <a:solidFill>
                    <a:schemeClr val="tx2"/>
                  </a:solidFill>
                </a:rPr>
                <a:t>Доля пациентов, %</a:t>
              </a:r>
            </a:p>
          </p:txBody>
        </p:sp>
        <p:sp>
          <p:nvSpPr>
            <p:cNvPr id="123" name="TextBox 122">
              <a:extLst>
                <a:ext uri="{FF2B5EF4-FFF2-40B4-BE49-F238E27FC236}">
                  <a16:creationId xmlns:a16="http://schemas.microsoft.com/office/drawing/2014/main" xmlns="" id="{36283AAC-FA0E-4A0B-801A-56B1CAA06105}"/>
                </a:ext>
              </a:extLst>
            </p:cNvPr>
            <p:cNvSpPr txBox="1"/>
            <p:nvPr/>
          </p:nvSpPr>
          <p:spPr>
            <a:xfrm>
              <a:off x="7105769" y="5125467"/>
              <a:ext cx="1955614" cy="461665"/>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noProof="0" dirty="0">
                  <a:ln>
                    <a:noFill/>
                  </a:ln>
                  <a:solidFill>
                    <a:srgbClr val="7F134C"/>
                  </a:solidFill>
                  <a:effectLst/>
                  <a:uLnTx/>
                  <a:uFillTx/>
                  <a:latin typeface="Arial" panose="020B0604020202020204"/>
                  <a:ea typeface="+mn-ea"/>
                  <a:cs typeface="+mn-cs"/>
                </a:rPr>
                <a:t>Анифролумаб 300 мг</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cap="none" normalizeH="0" baseline="0" noProof="0" dirty="0">
                  <a:ln>
                    <a:noFill/>
                  </a:ln>
                  <a:solidFill>
                    <a:srgbClr val="7F134C"/>
                  </a:solidFill>
                  <a:effectLst/>
                  <a:uLnTx/>
                  <a:uFillTx/>
                  <a:latin typeface="Arial" panose="020B0604020202020204"/>
                  <a:ea typeface="+mn-ea"/>
                  <a:cs typeface="+mn-cs"/>
                </a:rPr>
                <a:t>n = 103</a:t>
              </a:r>
            </a:p>
          </p:txBody>
        </p:sp>
        <p:sp>
          <p:nvSpPr>
            <p:cNvPr id="124" name="TextBox 123">
              <a:extLst>
                <a:ext uri="{FF2B5EF4-FFF2-40B4-BE49-F238E27FC236}">
                  <a16:creationId xmlns:a16="http://schemas.microsoft.com/office/drawing/2014/main" xmlns="" id="{9BAA3C8A-2B41-4C76-8540-D67E6901A45B}"/>
                </a:ext>
              </a:extLst>
            </p:cNvPr>
            <p:cNvSpPr txBox="1"/>
            <p:nvPr/>
          </p:nvSpPr>
          <p:spPr>
            <a:xfrm>
              <a:off x="9166449" y="5125467"/>
              <a:ext cx="1949958" cy="461665"/>
            </a:xfrm>
            <a:prstGeom prst="rect">
              <a:avLst/>
            </a:prstGeom>
            <a:noFill/>
          </p:spPr>
          <p:txBody>
            <a:bodyPr wrap="square" lIns="0" rIns="0" rtlCol="0">
              <a:spAutoFit/>
            </a:bodyPr>
            <a:lstStyle/>
            <a:p>
              <a:pPr lvl="0" algn="ctr">
                <a:defRPr/>
              </a:pPr>
              <a:r>
                <a:rPr lang="ru-RU" sz="1200" b="1">
                  <a:solidFill>
                    <a:schemeClr val="bg1">
                      <a:lumMod val="50000"/>
                    </a:schemeClr>
                  </a:solidFill>
                </a:rPr>
                <a:t>Плацебо</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cap="none" normalizeH="0" baseline="0" noProof="0">
                  <a:ln>
                    <a:noFill/>
                  </a:ln>
                  <a:solidFill>
                    <a:srgbClr val="FFFFFF">
                      <a:lumMod val="50000"/>
                    </a:srgbClr>
                  </a:solidFill>
                  <a:effectLst/>
                  <a:uLnTx/>
                  <a:uFillTx/>
                  <a:latin typeface="Arial" panose="020B0604020202020204"/>
                  <a:ea typeface="+mn-ea"/>
                  <a:cs typeface="+mn-cs"/>
                </a:rPr>
                <a:t>n = 102</a:t>
              </a:r>
            </a:p>
          </p:txBody>
        </p:sp>
      </p:grpSp>
      <p:sp>
        <p:nvSpPr>
          <p:cNvPr id="10" name="Title 9">
            <a:extLst>
              <a:ext uri="{FF2B5EF4-FFF2-40B4-BE49-F238E27FC236}">
                <a16:creationId xmlns:a16="http://schemas.microsoft.com/office/drawing/2014/main" xmlns="" id="{6AE9C780-5442-4E12-8EE4-8D37091A4B75}"/>
              </a:ext>
            </a:extLst>
          </p:cNvPr>
          <p:cNvSpPr>
            <a:spLocks noGrp="1"/>
          </p:cNvSpPr>
          <p:nvPr>
            <p:ph type="title"/>
          </p:nvPr>
        </p:nvSpPr>
        <p:spPr>
          <a:xfrm>
            <a:off x="457200" y="313742"/>
            <a:ext cx="11734800" cy="800100"/>
          </a:xfrm>
        </p:spPr>
        <p:txBody>
          <a:bodyPr>
            <a:normAutofit fontScale="90000"/>
          </a:bodyPr>
          <a:lstStyle/>
          <a:p>
            <a:r>
              <a:rPr lang="ru-RU" sz="3100" dirty="0"/>
              <a:t>Устойчивое снижение дозы </a:t>
            </a:r>
            <a:r>
              <a:rPr lang="ru-RU" sz="3100" dirty="0" err="1"/>
              <a:t>глюкокортикостероидов</a:t>
            </a:r>
            <a:r>
              <a:rPr lang="ru-RU" sz="3100" dirty="0"/>
              <a:t> на неделе 52</a:t>
            </a:r>
            <a:r>
              <a:rPr lang="ru-RU" dirty="0"/>
              <a:t/>
            </a:r>
            <a:br>
              <a:rPr lang="ru-RU" dirty="0"/>
            </a:br>
            <a:r>
              <a:rPr lang="ru-RU" sz="2200" b="0" dirty="0">
                <a:solidFill>
                  <a:schemeClr val="bg1">
                    <a:lumMod val="50000"/>
                  </a:schemeClr>
                </a:solidFill>
              </a:rPr>
              <a:t>Исследования TULIP-1 и TULIP-2</a:t>
            </a:r>
          </a:p>
        </p:txBody>
      </p:sp>
      <p:sp>
        <p:nvSpPr>
          <p:cNvPr id="54" name="Slide Number Placeholder 1">
            <a:extLst>
              <a:ext uri="{FF2B5EF4-FFF2-40B4-BE49-F238E27FC236}">
                <a16:creationId xmlns:a16="http://schemas.microsoft.com/office/drawing/2014/main" xmlns="" id="{05FC824B-D3C3-46BE-9C2B-2C8A6E5AF4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7432E5-F8E0-41AE-9A6B-AD730338B005}" type="slidenum">
              <a:rPr kumimoji="0" lang="en-US"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xmlns="" id="{B053A07E-E210-4B7D-B0E7-A94D42B2910A}"/>
              </a:ext>
            </a:extLst>
          </p:cNvPr>
          <p:cNvSpPr>
            <a:spLocks noGrp="1"/>
          </p:cNvSpPr>
          <p:nvPr>
            <p:ph type="body" sz="quarter" idx="13"/>
          </p:nvPr>
        </p:nvSpPr>
        <p:spPr>
          <a:xfrm>
            <a:off x="457200" y="5852160"/>
            <a:ext cx="11270014" cy="1005840"/>
          </a:xfrm>
        </p:spPr>
        <p:txBody>
          <a:bodyPr>
            <a:normAutofit/>
          </a:bodyPr>
          <a:lstStyle/>
          <a:p>
            <a:r>
              <a:rPr lang="ru-RU" baseline="30000" dirty="0"/>
              <a:t>a</a:t>
            </a:r>
            <a:r>
              <a:rPr lang="ru-RU" dirty="0"/>
              <a:t> </a:t>
            </a:r>
            <a:r>
              <a:rPr lang="ru-RU" dirty="0" err="1"/>
              <a:t>Преднизон</a:t>
            </a:r>
            <a:r>
              <a:rPr lang="ru-RU" dirty="0"/>
              <a:t> или эквивалент. </a:t>
            </a:r>
            <a:r>
              <a:rPr lang="ru-RU" baseline="30000" dirty="0"/>
              <a:t>b</a:t>
            </a:r>
            <a:r>
              <a:rPr lang="ru-RU" dirty="0"/>
              <a:t> Среди пациентов, исходно получавших дозу </a:t>
            </a:r>
            <a:r>
              <a:rPr lang="ru-RU" dirty="0" err="1"/>
              <a:t>преднизона</a:t>
            </a:r>
            <a:r>
              <a:rPr lang="ru-RU" dirty="0"/>
              <a:t> ≥ 10 мг/</a:t>
            </a:r>
            <a:r>
              <a:rPr lang="ru-RU" dirty="0" err="1"/>
              <a:t>сут</a:t>
            </a:r>
            <a:r>
              <a:rPr lang="ru-RU" dirty="0"/>
              <a:t> или эквивалентную. </a:t>
            </a:r>
            <a:r>
              <a:rPr lang="ru-RU" sz="900" baseline="30000" dirty="0"/>
              <a:t>c</a:t>
            </a:r>
            <a:r>
              <a:rPr lang="ru-RU" dirty="0"/>
              <a:t> Представлены данные анализа с измененными правилами ограничения лекарственных препаратов. </a:t>
            </a:r>
            <a:r>
              <a:rPr lang="ru-RU" baseline="30000" dirty="0"/>
              <a:t>d</a:t>
            </a:r>
            <a:r>
              <a:rPr lang="ru-RU" dirty="0"/>
              <a:t> Поскольку первичная конечная точка исследования TULIP-1, ответ SRI(4) на неделе 52, не была клинически значимой, формальные сравнения данных для устойчивого снижения дозы глюкокортикоидов не проводились. Вследствие этого данные для исследования TULIP-1 носят описательный характер и значение </a:t>
            </a:r>
            <a:r>
              <a:rPr lang="ru-RU" i="1" dirty="0"/>
              <a:t>P</a:t>
            </a:r>
            <a:r>
              <a:rPr lang="ru-RU" dirty="0"/>
              <a:t> является номинальным. </a:t>
            </a:r>
            <a:r>
              <a:rPr lang="ru-RU" baseline="30000" dirty="0"/>
              <a:t>e</a:t>
            </a:r>
            <a:r>
              <a:rPr lang="ru-RU" sz="900" dirty="0"/>
              <a:t> Показатели частоты ответа, различия между группами лечения, соответствующие 95% ДИ и значения </a:t>
            </a:r>
            <a:r>
              <a:rPr lang="ru-RU" sz="900" i="1" dirty="0"/>
              <a:t>P</a:t>
            </a:r>
            <a:r>
              <a:rPr lang="ru-RU" sz="900" dirty="0"/>
              <a:t> рассчитывали по стратифицированному методу </a:t>
            </a:r>
            <a:r>
              <a:rPr lang="ru-RU" sz="900" dirty="0" err="1"/>
              <a:t>Кохрана</a:t>
            </a:r>
            <a:r>
              <a:rPr lang="ru-RU" sz="900" dirty="0"/>
              <a:t> — </a:t>
            </a:r>
            <a:r>
              <a:rPr lang="ru-RU" sz="900" dirty="0" err="1"/>
              <a:t>Мантеля</a:t>
            </a:r>
            <a:r>
              <a:rPr lang="ru-RU" sz="900" dirty="0"/>
              <a:t> — Гензеля, где факторами стратификации служили индекс активности СКВ-2000 при скрининге, исходная доза глюкокортикоидов и статус сигнатуры генов интерферона I типа при скрининге</a:t>
            </a:r>
            <a:r>
              <a:rPr lang="ru-RU" dirty="0"/>
              <a:t>. </a:t>
            </a:r>
            <a:r>
              <a:rPr lang="ru-RU" sz="900" dirty="0"/>
              <a:t>Из личного архива автора Носовой Е.Г., Курганская областная клиническая </a:t>
            </a:r>
            <a:r>
              <a:rPr lang="ru-RU" sz="900" dirty="0" err="1"/>
              <a:t>больница,г</a:t>
            </a:r>
            <a:r>
              <a:rPr lang="ru-RU" sz="900" dirty="0"/>
              <a:t>. Курган, 2023г </a:t>
            </a:r>
            <a:r>
              <a:rPr lang="ru-RU" dirty="0"/>
              <a:t/>
            </a:r>
            <a:br>
              <a:rPr lang="ru-RU" dirty="0"/>
            </a:br>
            <a:r>
              <a:rPr lang="ru-RU" dirty="0"/>
              <a:t>1. Furie RA, </a:t>
            </a:r>
            <a:r>
              <a:rPr lang="ru-RU" dirty="0" err="1"/>
              <a:t>et</a:t>
            </a:r>
            <a:r>
              <a:rPr lang="ru-RU" dirty="0"/>
              <a:t> </a:t>
            </a:r>
            <a:r>
              <a:rPr lang="ru-RU" dirty="0" err="1"/>
              <a:t>al</a:t>
            </a:r>
            <a:r>
              <a:rPr lang="ru-RU" dirty="0"/>
              <a:t>. </a:t>
            </a:r>
            <a:r>
              <a:rPr lang="ru-RU" i="1" dirty="0" err="1"/>
              <a:t>Lancet</a:t>
            </a:r>
            <a:r>
              <a:rPr lang="ru-RU" i="1" dirty="0"/>
              <a:t> </a:t>
            </a:r>
            <a:r>
              <a:rPr lang="ru-RU" i="1" dirty="0" err="1"/>
              <a:t>Rheumatol</a:t>
            </a:r>
            <a:r>
              <a:rPr lang="ru-RU" dirty="0"/>
              <a:t>. 2019;1:e208–e219. 2. Morand EF, </a:t>
            </a:r>
            <a:r>
              <a:rPr lang="ru-RU" dirty="0" err="1"/>
              <a:t>et</a:t>
            </a:r>
            <a:r>
              <a:rPr lang="ru-RU" dirty="0"/>
              <a:t> </a:t>
            </a:r>
            <a:r>
              <a:rPr lang="ru-RU" dirty="0" err="1"/>
              <a:t>al</a:t>
            </a:r>
            <a:r>
              <a:rPr lang="ru-RU" dirty="0"/>
              <a:t>. </a:t>
            </a:r>
            <a:r>
              <a:rPr lang="ru-RU" i="1" dirty="0"/>
              <a:t>N </a:t>
            </a:r>
            <a:r>
              <a:rPr lang="ru-RU" i="1" dirty="0" err="1"/>
              <a:t>Engl</a:t>
            </a:r>
            <a:r>
              <a:rPr lang="ru-RU" i="1" dirty="0"/>
              <a:t> J </a:t>
            </a:r>
            <a:r>
              <a:rPr lang="ru-RU" i="1" dirty="0" err="1"/>
              <a:t>Med</a:t>
            </a:r>
            <a:r>
              <a:rPr lang="ru-RU" dirty="0"/>
              <a:t>. 2020;382:211–221. </a:t>
            </a:r>
          </a:p>
        </p:txBody>
      </p:sp>
      <p:sp>
        <p:nvSpPr>
          <p:cNvPr id="104" name="Rectangle 103">
            <a:extLst>
              <a:ext uri="{FF2B5EF4-FFF2-40B4-BE49-F238E27FC236}">
                <a16:creationId xmlns:a16="http://schemas.microsoft.com/office/drawing/2014/main" xmlns="" id="{55FEE6B7-6874-4E6E-9887-85F43C8B1C55}"/>
              </a:ext>
            </a:extLst>
          </p:cNvPr>
          <p:cNvSpPr/>
          <p:nvPr/>
        </p:nvSpPr>
        <p:spPr>
          <a:xfrm>
            <a:off x="457200" y="1266925"/>
            <a:ext cx="11277600" cy="37206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chemeClr val="tx1"/>
                </a:solidFill>
              </a:rPr>
              <a:t>Доля пациентов с устойчивым снижением дозы ГКС до ≤ 7,5 мг/</a:t>
            </a:r>
            <a:r>
              <a:rPr lang="ru-RU" sz="1400" b="1" dirty="0" err="1">
                <a:solidFill>
                  <a:schemeClr val="tx1"/>
                </a:solidFill>
              </a:rPr>
              <a:t>сут</a:t>
            </a:r>
            <a:r>
              <a:rPr lang="ru-RU" sz="1400" b="1" baseline="30000" dirty="0" err="1">
                <a:solidFill>
                  <a:schemeClr val="tx1"/>
                </a:solidFill>
              </a:rPr>
              <a:t>a</a:t>
            </a:r>
            <a:r>
              <a:rPr lang="ru-RU" sz="1400" b="1" dirty="0">
                <a:solidFill>
                  <a:schemeClr val="tx1"/>
                </a:solidFill>
              </a:rPr>
              <a:t> с недели 40–52</a:t>
            </a:r>
            <a:r>
              <a:rPr lang="ru-RU" sz="1400" b="1" baseline="30000" dirty="0">
                <a:solidFill>
                  <a:schemeClr val="tx1"/>
                </a:solidFill>
              </a:rPr>
              <a:t>b</a:t>
            </a:r>
          </a:p>
        </p:txBody>
      </p:sp>
      <p:sp>
        <p:nvSpPr>
          <p:cNvPr id="106" name="Rectangle 105">
            <a:extLst>
              <a:ext uri="{FF2B5EF4-FFF2-40B4-BE49-F238E27FC236}">
                <a16:creationId xmlns:a16="http://schemas.microsoft.com/office/drawing/2014/main" xmlns="" id="{4CD6A6A5-4CF7-4170-9BD2-C4B82CFD0607}"/>
              </a:ext>
            </a:extLst>
          </p:cNvPr>
          <p:cNvSpPr/>
          <p:nvPr/>
        </p:nvSpPr>
        <p:spPr>
          <a:xfrm>
            <a:off x="451944" y="1641664"/>
            <a:ext cx="5555962" cy="372065"/>
          </a:xfrm>
          <a:prstGeom prst="rect">
            <a:avLst/>
          </a:prstGeom>
          <a:solidFill>
            <a:srgbClr val="F2F2F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a:solidFill>
                  <a:schemeClr val="accent2"/>
                </a:solidFill>
              </a:rPr>
              <a:t>TULIP-1</a:t>
            </a:r>
            <a:r>
              <a:rPr lang="ru-RU" sz="1600" b="1" baseline="30000">
                <a:solidFill>
                  <a:schemeClr val="accent2"/>
                </a:solidFill>
              </a:rPr>
              <a:t>1,c,d</a:t>
            </a:r>
          </a:p>
        </p:txBody>
      </p:sp>
      <p:sp>
        <p:nvSpPr>
          <p:cNvPr id="117" name="Rectangle 116">
            <a:extLst>
              <a:ext uri="{FF2B5EF4-FFF2-40B4-BE49-F238E27FC236}">
                <a16:creationId xmlns:a16="http://schemas.microsoft.com/office/drawing/2014/main" xmlns="" id="{8ADABBF5-B702-4810-B758-85A601CE0865}"/>
              </a:ext>
            </a:extLst>
          </p:cNvPr>
          <p:cNvSpPr/>
          <p:nvPr/>
        </p:nvSpPr>
        <p:spPr>
          <a:xfrm>
            <a:off x="2108789" y="2092666"/>
            <a:ext cx="2242272" cy="615824"/>
          </a:xfrm>
          <a:prstGeom prst="rect">
            <a:avLst/>
          </a:prstGeom>
          <a:solidFill>
            <a:schemeClr val="accent6">
              <a:lumMod val="20000"/>
              <a:lumOff val="80000"/>
            </a:schemeClr>
          </a:solidFill>
          <a:ln>
            <a:solidFill>
              <a:schemeClr val="accent6"/>
            </a:solidFill>
          </a:ln>
          <a:effectLst/>
        </p:spPr>
        <p:txBody>
          <a:bodyPr wrap="square" anchor="ctr">
            <a:noAutofit/>
          </a:bodyPr>
          <a:lstStyle/>
          <a:p>
            <a:pPr lvl="0" algn="ctr">
              <a:lnSpc>
                <a:spcPct val="110000"/>
              </a:lnSpc>
              <a:defRPr/>
            </a:pPr>
            <a:r>
              <a:rPr lang="ru-RU" sz="1200" b="1" dirty="0"/>
              <a:t>Разность: 16,7% </a:t>
            </a:r>
            <a:r>
              <a:rPr lang="ru-RU" sz="1200" dirty="0"/>
              <a:t/>
            </a:r>
            <a:br>
              <a:rPr lang="ru-RU" sz="1200" dirty="0"/>
            </a:br>
            <a:r>
              <a:rPr lang="ru-RU" sz="1200" dirty="0"/>
              <a:t>95% ДИ: 3,5–29,8 </a:t>
            </a:r>
          </a:p>
          <a:p>
            <a:pPr lvl="0" algn="ctr">
              <a:lnSpc>
                <a:spcPct val="110000"/>
              </a:lnSpc>
              <a:defRPr/>
            </a:pPr>
            <a:r>
              <a:rPr lang="ru-RU" sz="1200" dirty="0"/>
              <a:t>Номинальное </a:t>
            </a:r>
            <a:r>
              <a:rPr lang="ru-RU" sz="1200" i="1" dirty="0"/>
              <a:t>P</a:t>
            </a:r>
            <a:r>
              <a:rPr lang="ru-RU" sz="1200" dirty="0"/>
              <a:t> = 0,013</a:t>
            </a:r>
            <a:r>
              <a:rPr lang="ru-RU" sz="1200" baseline="30000" dirty="0"/>
              <a:t>d</a:t>
            </a:r>
          </a:p>
        </p:txBody>
      </p:sp>
      <p:sp>
        <p:nvSpPr>
          <p:cNvPr id="119" name="Rectangle 118">
            <a:extLst>
              <a:ext uri="{FF2B5EF4-FFF2-40B4-BE49-F238E27FC236}">
                <a16:creationId xmlns:a16="http://schemas.microsoft.com/office/drawing/2014/main" xmlns="" id="{72A1BAAF-AB0D-47D0-92FA-DAAC7CB2B7D5}"/>
              </a:ext>
            </a:extLst>
          </p:cNvPr>
          <p:cNvSpPr/>
          <p:nvPr/>
        </p:nvSpPr>
        <p:spPr>
          <a:xfrm>
            <a:off x="451944" y="1651497"/>
            <a:ext cx="5555962" cy="4058920"/>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Box 125">
            <a:extLst>
              <a:ext uri="{FF2B5EF4-FFF2-40B4-BE49-F238E27FC236}">
                <a16:creationId xmlns:a16="http://schemas.microsoft.com/office/drawing/2014/main" xmlns="" id="{A2A5EF67-78C2-4A92-BFB7-36D2708604BD}"/>
              </a:ext>
            </a:extLst>
          </p:cNvPr>
          <p:cNvSpPr txBox="1"/>
          <p:nvPr/>
        </p:nvSpPr>
        <p:spPr>
          <a:xfrm>
            <a:off x="1814683" y="2888955"/>
            <a:ext cx="851297" cy="212838"/>
          </a:xfrm>
          <a:prstGeom prst="rect">
            <a:avLst/>
          </a:prstGeom>
          <a:solidFill>
            <a:schemeClr val="bg1"/>
          </a:solidFill>
        </p:spPr>
        <p:txBody>
          <a:bodyPr wrap="square" lIns="0" tIns="0" rIns="0" bIns="0" rtlCol="0">
            <a:spAutoFit/>
          </a:bodyPr>
          <a:lstStyle>
            <a:defPPr>
              <a:defRPr lang="en-US"/>
            </a:defPPr>
            <a:lvl1pPr algn="ctr">
              <a:lnSpc>
                <a:spcPct val="110000"/>
              </a:lnSpc>
              <a:defRPr sz="1200" b="1">
                <a:solidFill>
                  <a:srgbClr val="830051"/>
                </a:solidFill>
              </a:defRPr>
            </a:lvl1p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ru-RU" sz="1400" b="1" i="0" u="none" strike="noStrike" cap="none" normalizeH="0" baseline="0" noProof="0">
                <a:ln>
                  <a:noFill/>
                </a:ln>
                <a:solidFill>
                  <a:srgbClr val="830051"/>
                </a:solidFill>
                <a:effectLst/>
                <a:uLnTx/>
                <a:uFillTx/>
                <a:latin typeface="Arial" panose="020B0604020202020204"/>
                <a:ea typeface="+mn-ea"/>
                <a:cs typeface="+mn-cs"/>
              </a:rPr>
              <a:t>49</a:t>
            </a:r>
          </a:p>
        </p:txBody>
      </p:sp>
      <p:sp>
        <p:nvSpPr>
          <p:cNvPr id="127" name="TextBox 126">
            <a:extLst>
              <a:ext uri="{FF2B5EF4-FFF2-40B4-BE49-F238E27FC236}">
                <a16:creationId xmlns:a16="http://schemas.microsoft.com/office/drawing/2014/main" xmlns="" id="{3244BB67-C65E-4A2C-ACE3-C09DDF3F8175}"/>
              </a:ext>
            </a:extLst>
          </p:cNvPr>
          <p:cNvSpPr txBox="1"/>
          <p:nvPr/>
        </p:nvSpPr>
        <p:spPr>
          <a:xfrm>
            <a:off x="3837491" y="3509008"/>
            <a:ext cx="851297" cy="209779"/>
          </a:xfrm>
          <a:prstGeom prst="rect">
            <a:avLst/>
          </a:prstGeom>
          <a:solidFill>
            <a:schemeClr val="bg1"/>
          </a:solidFill>
        </p:spPr>
        <p:txBody>
          <a:bodyPr wrap="square" lIns="0" tIns="0" rIns="0" bIns="0" rtlCol="0">
            <a:spAutoFit/>
          </a:bodyPr>
          <a:lstStyle>
            <a:defPPr>
              <a:defRPr lang="en-US"/>
            </a:defPPr>
            <a:lvl1pPr algn="ctr">
              <a:lnSpc>
                <a:spcPct val="110000"/>
              </a:lnSpc>
              <a:defRPr sz="1200" b="1">
                <a:solidFill>
                  <a:srgbClr val="00206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1" i="0" u="none" strike="noStrike" cap="none" normalizeH="0" baseline="0" noProof="0">
                <a:ln>
                  <a:noFill/>
                </a:ln>
                <a:solidFill>
                  <a:srgbClr val="FFFFFF">
                    <a:lumMod val="50000"/>
                  </a:srgbClr>
                </a:solidFill>
                <a:effectLst/>
                <a:uLnTx/>
                <a:uFillTx/>
                <a:latin typeface="Arial" panose="020B0604020202020204"/>
                <a:ea typeface="+mn-ea"/>
                <a:cs typeface="+mn-cs"/>
              </a:rPr>
              <a:t>32</a:t>
            </a:r>
          </a:p>
        </p:txBody>
      </p:sp>
      <p:sp>
        <p:nvSpPr>
          <p:cNvPr id="120" name="Rectangle 119">
            <a:extLst>
              <a:ext uri="{FF2B5EF4-FFF2-40B4-BE49-F238E27FC236}">
                <a16:creationId xmlns:a16="http://schemas.microsoft.com/office/drawing/2014/main" xmlns="" id="{F4EE225D-1608-49F8-A9B2-11EBCFE3B36D}"/>
              </a:ext>
            </a:extLst>
          </p:cNvPr>
          <p:cNvSpPr/>
          <p:nvPr/>
        </p:nvSpPr>
        <p:spPr>
          <a:xfrm>
            <a:off x="6210299" y="1758098"/>
            <a:ext cx="5524501" cy="3951930"/>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108" name="Rectangle 107">
            <a:extLst>
              <a:ext uri="{FF2B5EF4-FFF2-40B4-BE49-F238E27FC236}">
                <a16:creationId xmlns:a16="http://schemas.microsoft.com/office/drawing/2014/main" xmlns="" id="{E9D8597C-34C7-4746-A6CE-F7BA16FFF216}"/>
              </a:ext>
            </a:extLst>
          </p:cNvPr>
          <p:cNvSpPr/>
          <p:nvPr/>
        </p:nvSpPr>
        <p:spPr>
          <a:xfrm>
            <a:off x="6210299" y="1637799"/>
            <a:ext cx="5524501" cy="37593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a:solidFill>
                  <a:schemeClr val="accent1"/>
                </a:solidFill>
              </a:rPr>
              <a:t>TULIP-2</a:t>
            </a:r>
            <a:r>
              <a:rPr lang="ru-RU" sz="1600" b="1" baseline="30000">
                <a:solidFill>
                  <a:schemeClr val="accent1"/>
                </a:solidFill>
              </a:rPr>
              <a:t>2,e</a:t>
            </a:r>
          </a:p>
        </p:txBody>
      </p:sp>
      <p:sp>
        <p:nvSpPr>
          <p:cNvPr id="113" name="Rectangle 112">
            <a:extLst>
              <a:ext uri="{FF2B5EF4-FFF2-40B4-BE49-F238E27FC236}">
                <a16:creationId xmlns:a16="http://schemas.microsoft.com/office/drawing/2014/main" xmlns="" id="{7F96EB3B-7918-4A94-BB5A-8D1B15BE30E8}"/>
              </a:ext>
            </a:extLst>
          </p:cNvPr>
          <p:cNvSpPr/>
          <p:nvPr/>
        </p:nvSpPr>
        <p:spPr>
          <a:xfrm rot="16200000">
            <a:off x="5407115" y="3410135"/>
            <a:ext cx="2215480" cy="261610"/>
          </a:xfrm>
          <a:prstGeom prst="rect">
            <a:avLst/>
          </a:prstGeom>
        </p:spPr>
        <p:txBody>
          <a:bodyPr wrap="square">
            <a:spAutoFit/>
          </a:bodyPr>
          <a:lstStyle/>
          <a:p>
            <a:pPr lvl="0" algn="ctr" defTabSz="457178">
              <a:defRPr/>
            </a:pPr>
            <a:r>
              <a:rPr lang="ru-RU" sz="1100" b="1" dirty="0">
                <a:solidFill>
                  <a:schemeClr val="tx2"/>
                </a:solidFill>
              </a:rPr>
              <a:t>Доля пациентов, %</a:t>
            </a:r>
          </a:p>
        </p:txBody>
      </p:sp>
      <p:sp>
        <p:nvSpPr>
          <p:cNvPr id="150" name="TextBox 149">
            <a:extLst>
              <a:ext uri="{FF2B5EF4-FFF2-40B4-BE49-F238E27FC236}">
                <a16:creationId xmlns:a16="http://schemas.microsoft.com/office/drawing/2014/main" xmlns="" id="{17D14622-1B1F-43F9-812A-8DAABAD12250}"/>
              </a:ext>
            </a:extLst>
          </p:cNvPr>
          <p:cNvSpPr txBox="1"/>
          <p:nvPr/>
        </p:nvSpPr>
        <p:spPr>
          <a:xfrm>
            <a:off x="9117905" y="4858423"/>
            <a:ext cx="1965120" cy="561220"/>
          </a:xfrm>
          <a:prstGeom prst="rect">
            <a:avLst/>
          </a:prstGeom>
          <a:noFill/>
        </p:spPr>
        <p:txBody>
          <a:bodyPr wrap="square" lIns="91440" tIns="91440" rIns="91440" bIns="91440" rtlCol="0" anchor="ctr">
            <a:spAutoFit/>
          </a:bodyPr>
          <a:lstStyle/>
          <a:p>
            <a:pPr lvl="0" algn="ctr">
              <a:defRPr/>
            </a:pPr>
            <a:r>
              <a:rPr kumimoji="0" lang="ru-RU" sz="1200" b="1" i="0" u="none" strike="noStrike" cap="none" normalizeH="0" baseline="0" noProof="0">
                <a:ln>
                  <a:noFill/>
                </a:ln>
                <a:solidFill>
                  <a:schemeClr val="bg1">
                    <a:lumMod val="50000"/>
                  </a:schemeClr>
                </a:solidFill>
                <a:effectLst/>
                <a:uLnTx/>
                <a:uFillTx/>
                <a:latin typeface="Arial" panose="020B0604020202020204"/>
                <a:ea typeface="+mn-ea"/>
                <a:cs typeface="+mn-cs"/>
              </a:rPr>
              <a:t>Плацебо</a:t>
            </a:r>
            <a:r>
              <a:rPr kumimoji="0" lang="ru-RU" sz="1200" b="1" i="0" u="none" strike="noStrike" cap="none" normalizeH="0" baseline="0" noProof="0">
                <a:ln>
                  <a:noFill/>
                </a:ln>
                <a:solidFill>
                  <a:srgbClr val="FFFFFF">
                    <a:lumMod val="50000"/>
                  </a:srgbClr>
                </a:solidFill>
                <a:effectLst/>
                <a:uLnTx/>
                <a:uFillTx/>
                <a:latin typeface="Arial" panose="020B0604020202020204"/>
                <a:ea typeface="+mn-ea"/>
                <a:cs typeface="+mn-cs"/>
              </a:rPr>
              <a:t/>
            </a:r>
            <a:br>
              <a:rPr kumimoji="0" lang="ru-RU" sz="1200" b="1" i="0" u="none" strike="noStrike" cap="none" normalizeH="0" baseline="0" noProof="0">
                <a:ln>
                  <a:noFill/>
                </a:ln>
                <a:solidFill>
                  <a:srgbClr val="FFFFFF">
                    <a:lumMod val="50000"/>
                  </a:srgbClr>
                </a:solidFill>
                <a:effectLst/>
                <a:uLnTx/>
                <a:uFillTx/>
                <a:latin typeface="Arial" panose="020B0604020202020204"/>
                <a:ea typeface="+mn-ea"/>
                <a:cs typeface="+mn-cs"/>
              </a:rPr>
            </a:br>
            <a:r>
              <a:rPr kumimoji="0" lang="ru-RU" sz="1200" b="0" i="0" u="none" strike="noStrike" cap="none" normalizeH="0" baseline="0" noProof="0">
                <a:ln>
                  <a:noFill/>
                </a:ln>
                <a:solidFill>
                  <a:srgbClr val="FFFFFF">
                    <a:lumMod val="50000"/>
                  </a:srgbClr>
                </a:solidFill>
                <a:effectLst/>
                <a:uLnTx/>
                <a:uFillTx/>
                <a:latin typeface="Arial" panose="020B0604020202020204"/>
                <a:ea typeface="+mn-ea"/>
                <a:cs typeface="+mn-cs"/>
              </a:rPr>
              <a:t>n=83</a:t>
            </a:r>
          </a:p>
        </p:txBody>
      </p:sp>
      <p:sp>
        <p:nvSpPr>
          <p:cNvPr id="151" name="TextBox 150">
            <a:extLst>
              <a:ext uri="{FF2B5EF4-FFF2-40B4-BE49-F238E27FC236}">
                <a16:creationId xmlns:a16="http://schemas.microsoft.com/office/drawing/2014/main" xmlns="" id="{B8DF02CF-3F1D-44D3-8EEA-600E0C59A4ED}"/>
              </a:ext>
            </a:extLst>
          </p:cNvPr>
          <p:cNvSpPr txBox="1"/>
          <p:nvPr/>
        </p:nvSpPr>
        <p:spPr>
          <a:xfrm>
            <a:off x="6958280" y="4850444"/>
            <a:ext cx="2257803" cy="561220"/>
          </a:xfrm>
          <a:prstGeom prst="rect">
            <a:avLst/>
          </a:prstGeom>
          <a:noFill/>
        </p:spPr>
        <p:txBody>
          <a:bodyPr wrap="square" lIns="91440" tIns="91440" rIns="91440" bIns="9144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noProof="0" dirty="0">
                <a:ln>
                  <a:noFill/>
                </a:ln>
                <a:solidFill>
                  <a:srgbClr val="7F134C"/>
                </a:solidFill>
                <a:effectLst/>
                <a:uLnTx/>
                <a:uFillTx/>
                <a:latin typeface="Arial" panose="020B0604020202020204"/>
                <a:ea typeface="+mn-ea"/>
                <a:cs typeface="+mn-cs"/>
              </a:rPr>
              <a:t>Анифролумаб 300 мг</a:t>
            </a:r>
            <a:br>
              <a:rPr kumimoji="0" lang="ru-RU" sz="1200" b="1" i="0" u="none" strike="noStrike" cap="none" normalizeH="0" baseline="0" noProof="0" dirty="0">
                <a:ln>
                  <a:noFill/>
                </a:ln>
                <a:solidFill>
                  <a:srgbClr val="7F134C"/>
                </a:solidFill>
                <a:effectLst/>
                <a:uLnTx/>
                <a:uFillTx/>
                <a:latin typeface="Arial" panose="020B0604020202020204"/>
                <a:ea typeface="+mn-ea"/>
                <a:cs typeface="+mn-cs"/>
              </a:rPr>
            </a:br>
            <a:r>
              <a:rPr kumimoji="0" lang="ru-RU" sz="1200" b="0" i="0" u="none" strike="noStrike" cap="none" normalizeH="0" baseline="0" noProof="0" dirty="0">
                <a:ln>
                  <a:noFill/>
                </a:ln>
                <a:solidFill>
                  <a:srgbClr val="7F134C"/>
                </a:solidFill>
                <a:effectLst/>
                <a:uLnTx/>
                <a:uFillTx/>
                <a:latin typeface="Arial" panose="020B0604020202020204"/>
                <a:ea typeface="+mn-ea"/>
                <a:cs typeface="+mn-cs"/>
              </a:rPr>
              <a:t>n=87</a:t>
            </a:r>
          </a:p>
        </p:txBody>
      </p:sp>
      <p:cxnSp>
        <p:nvCxnSpPr>
          <p:cNvPr id="131" name="Straight Connector 130">
            <a:extLst>
              <a:ext uri="{FF2B5EF4-FFF2-40B4-BE49-F238E27FC236}">
                <a16:creationId xmlns:a16="http://schemas.microsoft.com/office/drawing/2014/main" xmlns="" id="{26512C7E-648D-4FB9-8E48-6A71A82BFE06}"/>
              </a:ext>
            </a:extLst>
          </p:cNvPr>
          <p:cNvCxnSpPr>
            <a:cxnSpLocks/>
          </p:cNvCxnSpPr>
          <p:nvPr/>
        </p:nvCxnSpPr>
        <p:spPr>
          <a:xfrm>
            <a:off x="7037782" y="2373256"/>
            <a:ext cx="0" cy="253372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xmlns="" id="{A34D9D3C-0B19-4862-A49E-3D22367BE6AF}"/>
              </a:ext>
            </a:extLst>
          </p:cNvPr>
          <p:cNvGrpSpPr/>
          <p:nvPr/>
        </p:nvGrpSpPr>
        <p:grpSpPr>
          <a:xfrm>
            <a:off x="6968804" y="2373256"/>
            <a:ext cx="68977" cy="2526262"/>
            <a:chOff x="7048289" y="2397362"/>
            <a:chExt cx="100439" cy="2166433"/>
          </a:xfrm>
        </p:grpSpPr>
        <p:cxnSp>
          <p:nvCxnSpPr>
            <p:cNvPr id="132" name="Straight Connector 131">
              <a:extLst>
                <a:ext uri="{FF2B5EF4-FFF2-40B4-BE49-F238E27FC236}">
                  <a16:creationId xmlns:a16="http://schemas.microsoft.com/office/drawing/2014/main" xmlns="" id="{218812C6-B494-4DD4-8848-4C7A558F3A58}"/>
                </a:ext>
              </a:extLst>
            </p:cNvPr>
            <p:cNvCxnSpPr/>
            <p:nvPr/>
          </p:nvCxnSpPr>
          <p:spPr>
            <a:xfrm>
              <a:off x="7048289" y="2397362"/>
              <a:ext cx="10043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xmlns="" id="{7967F8F7-C245-4FC8-A140-C229928E26DC}"/>
                </a:ext>
              </a:extLst>
            </p:cNvPr>
            <p:cNvCxnSpPr/>
            <p:nvPr/>
          </p:nvCxnSpPr>
          <p:spPr>
            <a:xfrm>
              <a:off x="7048289" y="2706853"/>
              <a:ext cx="10043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xmlns="" id="{03CED667-3DC4-46B5-8A71-71797BB7025C}"/>
                </a:ext>
              </a:extLst>
            </p:cNvPr>
            <p:cNvCxnSpPr/>
            <p:nvPr/>
          </p:nvCxnSpPr>
          <p:spPr>
            <a:xfrm>
              <a:off x="7048289" y="3016343"/>
              <a:ext cx="10043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xmlns="" id="{1A5C603D-3ACA-44E0-A002-EB56E3C9C96D}"/>
                </a:ext>
              </a:extLst>
            </p:cNvPr>
            <p:cNvCxnSpPr/>
            <p:nvPr/>
          </p:nvCxnSpPr>
          <p:spPr>
            <a:xfrm>
              <a:off x="7048289" y="3325833"/>
              <a:ext cx="10043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xmlns="" id="{BCA4273C-9F5D-4381-90A9-5375EBFB41A8}"/>
                </a:ext>
              </a:extLst>
            </p:cNvPr>
            <p:cNvCxnSpPr/>
            <p:nvPr/>
          </p:nvCxnSpPr>
          <p:spPr>
            <a:xfrm>
              <a:off x="7048289" y="3635324"/>
              <a:ext cx="10043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xmlns="" id="{983E706F-30D1-4E46-9B89-7067217052EF}"/>
                </a:ext>
              </a:extLst>
            </p:cNvPr>
            <p:cNvCxnSpPr/>
            <p:nvPr/>
          </p:nvCxnSpPr>
          <p:spPr>
            <a:xfrm>
              <a:off x="7048289" y="3944814"/>
              <a:ext cx="10043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xmlns="" id="{293BAA26-D57C-441F-B3DE-59ADC52E781F}"/>
                </a:ext>
              </a:extLst>
            </p:cNvPr>
            <p:cNvCxnSpPr/>
            <p:nvPr/>
          </p:nvCxnSpPr>
          <p:spPr>
            <a:xfrm>
              <a:off x="7048289" y="4254305"/>
              <a:ext cx="10043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xmlns="" id="{29FCB676-5495-49AC-B6D5-276162167378}"/>
                </a:ext>
              </a:extLst>
            </p:cNvPr>
            <p:cNvCxnSpPr/>
            <p:nvPr/>
          </p:nvCxnSpPr>
          <p:spPr>
            <a:xfrm>
              <a:off x="7048289" y="4563795"/>
              <a:ext cx="10043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xmlns="" id="{51028568-F176-40B7-A10A-16EA461AB3D9}"/>
              </a:ext>
            </a:extLst>
          </p:cNvPr>
          <p:cNvGrpSpPr/>
          <p:nvPr/>
        </p:nvGrpSpPr>
        <p:grpSpPr>
          <a:xfrm>
            <a:off x="6584568" y="2300758"/>
            <a:ext cx="311977" cy="2741318"/>
            <a:chOff x="6702265" y="2473680"/>
            <a:chExt cx="311977" cy="2490277"/>
          </a:xfrm>
        </p:grpSpPr>
        <p:sp>
          <p:nvSpPr>
            <p:cNvPr id="141" name="TextBox 140">
              <a:extLst>
                <a:ext uri="{FF2B5EF4-FFF2-40B4-BE49-F238E27FC236}">
                  <a16:creationId xmlns:a16="http://schemas.microsoft.com/office/drawing/2014/main" xmlns="" id="{369DFE4A-3F3C-46F9-A622-EDC3B427FCF8}"/>
                </a:ext>
              </a:extLst>
            </p:cNvPr>
            <p:cNvSpPr txBox="1"/>
            <p:nvPr/>
          </p:nvSpPr>
          <p:spPr>
            <a:xfrm>
              <a:off x="6702265" y="2473680"/>
              <a:ext cx="311977" cy="195618"/>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200" b="0" i="0" u="none" strike="noStrike" cap="none" normalizeH="0" baseline="0" noProof="0">
                  <a:ln>
                    <a:noFill/>
                  </a:ln>
                  <a:solidFill>
                    <a:srgbClr val="000000"/>
                  </a:solidFill>
                  <a:effectLst/>
                  <a:uLnTx/>
                  <a:uFillTx/>
                  <a:latin typeface="Arial" panose="020B0604020202020204"/>
                  <a:ea typeface="+mn-ea"/>
                  <a:cs typeface="+mn-cs"/>
                </a:rPr>
                <a:t>70</a:t>
              </a:r>
            </a:p>
          </p:txBody>
        </p:sp>
        <p:sp>
          <p:nvSpPr>
            <p:cNvPr id="142" name="TextBox 141">
              <a:extLst>
                <a:ext uri="{FF2B5EF4-FFF2-40B4-BE49-F238E27FC236}">
                  <a16:creationId xmlns:a16="http://schemas.microsoft.com/office/drawing/2014/main" xmlns="" id="{72710679-12B0-44F8-91AD-7C1935DCC672}"/>
                </a:ext>
              </a:extLst>
            </p:cNvPr>
            <p:cNvSpPr txBox="1"/>
            <p:nvPr/>
          </p:nvSpPr>
          <p:spPr>
            <a:xfrm>
              <a:off x="6702265" y="2783173"/>
              <a:ext cx="311977" cy="195618"/>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200" b="0" i="0" u="none" strike="noStrike" cap="none" normalizeH="0" baseline="0" noProof="0">
                  <a:ln>
                    <a:noFill/>
                  </a:ln>
                  <a:solidFill>
                    <a:srgbClr val="000000"/>
                  </a:solidFill>
                  <a:effectLst/>
                  <a:uLnTx/>
                  <a:uFillTx/>
                  <a:latin typeface="Arial" panose="020B0604020202020204"/>
                  <a:ea typeface="+mn-ea"/>
                  <a:cs typeface="+mn-cs"/>
                </a:rPr>
                <a:t>60</a:t>
              </a:r>
            </a:p>
          </p:txBody>
        </p:sp>
        <p:sp>
          <p:nvSpPr>
            <p:cNvPr id="143" name="TextBox 142">
              <a:extLst>
                <a:ext uri="{FF2B5EF4-FFF2-40B4-BE49-F238E27FC236}">
                  <a16:creationId xmlns:a16="http://schemas.microsoft.com/office/drawing/2014/main" xmlns="" id="{66EA2982-B557-45D7-95A5-E3364537E5ED}"/>
                </a:ext>
              </a:extLst>
            </p:cNvPr>
            <p:cNvSpPr txBox="1"/>
            <p:nvPr/>
          </p:nvSpPr>
          <p:spPr>
            <a:xfrm>
              <a:off x="6702265" y="3108686"/>
              <a:ext cx="311977" cy="195618"/>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200" b="0" i="0" u="none" strike="noStrike" cap="none" normalizeH="0" baseline="0" noProof="0">
                  <a:ln>
                    <a:noFill/>
                  </a:ln>
                  <a:solidFill>
                    <a:srgbClr val="000000"/>
                  </a:solidFill>
                  <a:effectLst/>
                  <a:uLnTx/>
                  <a:uFillTx/>
                  <a:latin typeface="Arial" panose="020B0604020202020204"/>
                  <a:ea typeface="+mn-ea"/>
                  <a:cs typeface="+mn-cs"/>
                </a:rPr>
                <a:t>50</a:t>
              </a:r>
            </a:p>
          </p:txBody>
        </p:sp>
        <p:sp>
          <p:nvSpPr>
            <p:cNvPr id="144" name="TextBox 143">
              <a:extLst>
                <a:ext uri="{FF2B5EF4-FFF2-40B4-BE49-F238E27FC236}">
                  <a16:creationId xmlns:a16="http://schemas.microsoft.com/office/drawing/2014/main" xmlns="" id="{CF6DDB2C-E585-4FD4-B88E-4D69A9E4C85A}"/>
                </a:ext>
              </a:extLst>
            </p:cNvPr>
            <p:cNvSpPr txBox="1"/>
            <p:nvPr/>
          </p:nvSpPr>
          <p:spPr>
            <a:xfrm>
              <a:off x="6702265" y="3450234"/>
              <a:ext cx="311977" cy="195618"/>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200" b="0" i="0" u="none" strike="noStrike" cap="none" normalizeH="0" baseline="0" noProof="0">
                  <a:ln>
                    <a:noFill/>
                  </a:ln>
                  <a:solidFill>
                    <a:srgbClr val="000000"/>
                  </a:solidFill>
                  <a:effectLst/>
                  <a:uLnTx/>
                  <a:uFillTx/>
                  <a:latin typeface="Arial" panose="020B0604020202020204"/>
                  <a:ea typeface="+mn-ea"/>
                  <a:cs typeface="+mn-cs"/>
                </a:rPr>
                <a:t>40</a:t>
              </a:r>
            </a:p>
          </p:txBody>
        </p:sp>
        <p:sp>
          <p:nvSpPr>
            <p:cNvPr id="145" name="TextBox 144">
              <a:extLst>
                <a:ext uri="{FF2B5EF4-FFF2-40B4-BE49-F238E27FC236}">
                  <a16:creationId xmlns:a16="http://schemas.microsoft.com/office/drawing/2014/main" xmlns="" id="{70508646-A03C-4D13-9E5B-E7B769BA909D}"/>
                </a:ext>
              </a:extLst>
            </p:cNvPr>
            <p:cNvSpPr txBox="1"/>
            <p:nvPr/>
          </p:nvSpPr>
          <p:spPr>
            <a:xfrm>
              <a:off x="6702265" y="3775752"/>
              <a:ext cx="311977" cy="195618"/>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200" b="0" i="0" u="none" strike="noStrike" cap="none" normalizeH="0" baseline="0" noProof="0">
                  <a:ln>
                    <a:noFill/>
                  </a:ln>
                  <a:solidFill>
                    <a:srgbClr val="000000"/>
                  </a:solidFill>
                  <a:effectLst/>
                  <a:uLnTx/>
                  <a:uFillTx/>
                  <a:latin typeface="Arial" panose="020B0604020202020204"/>
                  <a:ea typeface="+mn-ea"/>
                  <a:cs typeface="+mn-cs"/>
                </a:rPr>
                <a:t>30</a:t>
              </a:r>
            </a:p>
          </p:txBody>
        </p:sp>
        <p:sp>
          <p:nvSpPr>
            <p:cNvPr id="146" name="TextBox 145">
              <a:extLst>
                <a:ext uri="{FF2B5EF4-FFF2-40B4-BE49-F238E27FC236}">
                  <a16:creationId xmlns:a16="http://schemas.microsoft.com/office/drawing/2014/main" xmlns="" id="{998ABFD9-3ADD-4131-B389-8F5BB1759B88}"/>
                </a:ext>
              </a:extLst>
            </p:cNvPr>
            <p:cNvSpPr txBox="1"/>
            <p:nvPr/>
          </p:nvSpPr>
          <p:spPr>
            <a:xfrm>
              <a:off x="6702265" y="4093257"/>
              <a:ext cx="311977" cy="195618"/>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200" b="0" i="0" u="none" strike="noStrike" cap="none" normalizeH="0" baseline="0" noProof="0">
                  <a:ln>
                    <a:noFill/>
                  </a:ln>
                  <a:solidFill>
                    <a:srgbClr val="000000"/>
                  </a:solidFill>
                  <a:effectLst/>
                  <a:uLnTx/>
                  <a:uFillTx/>
                  <a:latin typeface="Arial" panose="020B0604020202020204"/>
                  <a:ea typeface="+mn-ea"/>
                  <a:cs typeface="+mn-cs"/>
                </a:rPr>
                <a:t>20</a:t>
              </a:r>
            </a:p>
          </p:txBody>
        </p:sp>
        <p:sp>
          <p:nvSpPr>
            <p:cNvPr id="147" name="TextBox 146">
              <a:extLst>
                <a:ext uri="{FF2B5EF4-FFF2-40B4-BE49-F238E27FC236}">
                  <a16:creationId xmlns:a16="http://schemas.microsoft.com/office/drawing/2014/main" xmlns="" id="{3C25C2F4-0E76-41AB-A25B-97BD81F88A3F}"/>
                </a:ext>
              </a:extLst>
            </p:cNvPr>
            <p:cNvSpPr txBox="1"/>
            <p:nvPr/>
          </p:nvSpPr>
          <p:spPr>
            <a:xfrm>
              <a:off x="6702265" y="4418777"/>
              <a:ext cx="311977" cy="195618"/>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200" b="0" i="0" u="none" strike="noStrike" cap="none" normalizeH="0" baseline="0" noProof="0">
                  <a:ln>
                    <a:noFill/>
                  </a:ln>
                  <a:solidFill>
                    <a:srgbClr val="000000"/>
                  </a:solidFill>
                  <a:effectLst/>
                  <a:uLnTx/>
                  <a:uFillTx/>
                  <a:latin typeface="Arial" panose="020B0604020202020204"/>
                  <a:ea typeface="+mn-ea"/>
                  <a:cs typeface="+mn-cs"/>
                </a:rPr>
                <a:t>10</a:t>
              </a:r>
            </a:p>
          </p:txBody>
        </p:sp>
        <p:sp>
          <p:nvSpPr>
            <p:cNvPr id="148" name="TextBox 147">
              <a:extLst>
                <a:ext uri="{FF2B5EF4-FFF2-40B4-BE49-F238E27FC236}">
                  <a16:creationId xmlns:a16="http://schemas.microsoft.com/office/drawing/2014/main" xmlns="" id="{D088B16A-90CC-4375-A7F4-77514A7D047D}"/>
                </a:ext>
              </a:extLst>
            </p:cNvPr>
            <p:cNvSpPr txBox="1"/>
            <p:nvPr/>
          </p:nvSpPr>
          <p:spPr>
            <a:xfrm>
              <a:off x="6702265" y="4768339"/>
              <a:ext cx="311977" cy="195618"/>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200" b="0" i="0" u="none" strike="noStrike" cap="none" normalizeH="0" baseline="0" noProof="0">
                  <a:ln>
                    <a:noFill/>
                  </a:ln>
                  <a:solidFill>
                    <a:srgbClr val="000000"/>
                  </a:solidFill>
                  <a:effectLst/>
                  <a:uLnTx/>
                  <a:uFillTx/>
                  <a:latin typeface="Arial" panose="020B0604020202020204"/>
                  <a:ea typeface="+mn-ea"/>
                  <a:cs typeface="+mn-cs"/>
                </a:rPr>
                <a:t>0</a:t>
              </a:r>
            </a:p>
          </p:txBody>
        </p:sp>
      </p:grpSp>
      <p:sp>
        <p:nvSpPr>
          <p:cNvPr id="152" name="TextBox 151">
            <a:extLst>
              <a:ext uri="{FF2B5EF4-FFF2-40B4-BE49-F238E27FC236}">
                <a16:creationId xmlns:a16="http://schemas.microsoft.com/office/drawing/2014/main" xmlns="" id="{C0755205-2BE6-458B-9B51-0CABE8A77042}"/>
              </a:ext>
            </a:extLst>
          </p:cNvPr>
          <p:cNvSpPr txBox="1"/>
          <p:nvPr/>
        </p:nvSpPr>
        <p:spPr>
          <a:xfrm>
            <a:off x="7501765" y="2732579"/>
            <a:ext cx="1106058" cy="396318"/>
          </a:xfrm>
          <a:prstGeom prst="rect">
            <a:avLst/>
          </a:prstGeom>
          <a:noFill/>
        </p:spPr>
        <p:txBody>
          <a:bodyPr wrap="square" lIns="91440" tIns="91440" rIns="91440" bIns="9144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1" i="0" u="none" strike="noStrike" cap="none" normalizeH="0" baseline="0" noProof="0">
                <a:ln>
                  <a:noFill/>
                </a:ln>
                <a:solidFill>
                  <a:srgbClr val="7F134C"/>
                </a:solidFill>
                <a:effectLst/>
                <a:uLnTx/>
                <a:uFillTx/>
                <a:latin typeface="Arial" panose="020B0604020202020204"/>
                <a:ea typeface="+mn-ea"/>
                <a:cs typeface="+mn-cs"/>
              </a:rPr>
              <a:t>52</a:t>
            </a:r>
          </a:p>
        </p:txBody>
      </p:sp>
      <p:sp>
        <p:nvSpPr>
          <p:cNvPr id="153" name="TextBox 152">
            <a:extLst>
              <a:ext uri="{FF2B5EF4-FFF2-40B4-BE49-F238E27FC236}">
                <a16:creationId xmlns:a16="http://schemas.microsoft.com/office/drawing/2014/main" xmlns="" id="{E3019739-5800-486D-A891-71C6A69A5BF8}"/>
              </a:ext>
            </a:extLst>
          </p:cNvPr>
          <p:cNvSpPr txBox="1"/>
          <p:nvPr/>
        </p:nvSpPr>
        <p:spPr>
          <a:xfrm>
            <a:off x="9472854" y="3508922"/>
            <a:ext cx="1142768" cy="396318"/>
          </a:xfrm>
          <a:prstGeom prst="rect">
            <a:avLst/>
          </a:prstGeom>
          <a:noFill/>
        </p:spPr>
        <p:txBody>
          <a:bodyPr wrap="square" lIns="91440" tIns="91440" rIns="91440" bIns="9144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1" i="0" u="none" strike="noStrike" cap="none" normalizeH="0" baseline="0" noProof="0">
                <a:ln>
                  <a:noFill/>
                </a:ln>
                <a:solidFill>
                  <a:srgbClr val="FFFFFF">
                    <a:lumMod val="50000"/>
                  </a:srgbClr>
                </a:solidFill>
                <a:effectLst/>
                <a:uLnTx/>
                <a:uFillTx/>
                <a:latin typeface="Arial" panose="020B0604020202020204"/>
                <a:ea typeface="+mn-ea"/>
                <a:cs typeface="+mn-cs"/>
              </a:rPr>
              <a:t>30</a:t>
            </a:r>
          </a:p>
        </p:txBody>
      </p:sp>
      <p:sp>
        <p:nvSpPr>
          <p:cNvPr id="154" name="Rectangle 153">
            <a:extLst>
              <a:ext uri="{FF2B5EF4-FFF2-40B4-BE49-F238E27FC236}">
                <a16:creationId xmlns:a16="http://schemas.microsoft.com/office/drawing/2014/main" xmlns="" id="{E8A1F3E0-3157-4535-B6C6-94105EB0A1BD}"/>
              </a:ext>
            </a:extLst>
          </p:cNvPr>
          <p:cNvSpPr/>
          <p:nvPr/>
        </p:nvSpPr>
        <p:spPr>
          <a:xfrm>
            <a:off x="7467478" y="3046934"/>
            <a:ext cx="1174634" cy="1851222"/>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5" name="Rectangle 154">
            <a:extLst>
              <a:ext uri="{FF2B5EF4-FFF2-40B4-BE49-F238E27FC236}">
                <a16:creationId xmlns:a16="http://schemas.microsoft.com/office/drawing/2014/main" xmlns="" id="{BBD4C569-15B2-4982-AC48-CF7D4BF07D5A}"/>
              </a:ext>
            </a:extLst>
          </p:cNvPr>
          <p:cNvSpPr/>
          <p:nvPr/>
        </p:nvSpPr>
        <p:spPr>
          <a:xfrm>
            <a:off x="9453686" y="3825412"/>
            <a:ext cx="1174634" cy="1081455"/>
          </a:xfrm>
          <a:prstGeom prst="rect">
            <a:avLst/>
          </a:prstGeom>
          <a:solidFill>
            <a:schemeClr val="bg1">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56" name="Straight Connector 155">
            <a:extLst>
              <a:ext uri="{FF2B5EF4-FFF2-40B4-BE49-F238E27FC236}">
                <a16:creationId xmlns:a16="http://schemas.microsoft.com/office/drawing/2014/main" xmlns="" id="{CA65BCA6-FFD3-4EF3-89B2-0951EEDCEAF8}"/>
              </a:ext>
            </a:extLst>
          </p:cNvPr>
          <p:cNvCxnSpPr>
            <a:cxnSpLocks/>
          </p:cNvCxnSpPr>
          <p:nvPr/>
        </p:nvCxnSpPr>
        <p:spPr>
          <a:xfrm>
            <a:off x="6937342" y="4898155"/>
            <a:ext cx="3962433" cy="87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xmlns="" id="{155C52F3-90DC-4D72-9828-4DA559C72879}"/>
              </a:ext>
            </a:extLst>
          </p:cNvPr>
          <p:cNvSpPr/>
          <p:nvPr/>
        </p:nvSpPr>
        <p:spPr>
          <a:xfrm>
            <a:off x="7851413" y="2092666"/>
            <a:ext cx="2242272" cy="638772"/>
          </a:xfrm>
          <a:prstGeom prst="rect">
            <a:avLst/>
          </a:prstGeom>
          <a:solidFill>
            <a:schemeClr val="accent6">
              <a:lumMod val="20000"/>
              <a:lumOff val="80000"/>
            </a:schemeClr>
          </a:solidFill>
          <a:ln>
            <a:solidFill>
              <a:schemeClr val="accent6"/>
            </a:solidFill>
          </a:ln>
          <a:effectLst/>
        </p:spPr>
        <p:txBody>
          <a:bodyPr wrap="square" anchor="ctr">
            <a:noAutofit/>
          </a:bodyPr>
          <a:lstStyle/>
          <a:p>
            <a:pPr lvl="0" algn="ctr">
              <a:lnSpc>
                <a:spcPct val="110000"/>
              </a:lnSpc>
              <a:defRPr/>
            </a:pPr>
            <a:r>
              <a:rPr lang="ru-RU" sz="1200" b="1" dirty="0"/>
              <a:t>Разность: 21,2%</a:t>
            </a:r>
            <a:r>
              <a:rPr lang="ru-RU" sz="1200" dirty="0"/>
              <a:t/>
            </a:r>
            <a:br>
              <a:rPr lang="ru-RU" sz="1200" dirty="0"/>
            </a:br>
            <a:r>
              <a:rPr lang="ru-RU" sz="1200" dirty="0"/>
              <a:t>95% ДИ: 6,8–35,7</a:t>
            </a:r>
            <a:br>
              <a:rPr lang="ru-RU" sz="1200" dirty="0"/>
            </a:br>
            <a:r>
              <a:rPr lang="ru-RU" sz="1200" i="1" dirty="0"/>
              <a:t>P</a:t>
            </a:r>
            <a:r>
              <a:rPr lang="ru-RU" sz="1200" dirty="0"/>
              <a:t> = 0,01</a:t>
            </a:r>
          </a:p>
        </p:txBody>
      </p:sp>
      <p:cxnSp>
        <p:nvCxnSpPr>
          <p:cNvPr id="52" name="Straight Connector 51">
            <a:extLst>
              <a:ext uri="{FF2B5EF4-FFF2-40B4-BE49-F238E27FC236}">
                <a16:creationId xmlns:a16="http://schemas.microsoft.com/office/drawing/2014/main" xmlns="" id="{AC211526-823A-4C41-8E44-09929E4F1B48}"/>
              </a:ext>
            </a:extLst>
          </p:cNvPr>
          <p:cNvCxnSpPr>
            <a:cxnSpLocks/>
          </p:cNvCxnSpPr>
          <p:nvPr/>
        </p:nvCxnSpPr>
        <p:spPr>
          <a:xfrm flipV="1">
            <a:off x="10893492" y="4906867"/>
            <a:ext cx="0" cy="506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xmlns="" id="{C27CF1AE-98CA-4D1C-9B65-316A6080A672}"/>
              </a:ext>
            </a:extLst>
          </p:cNvPr>
          <p:cNvCxnSpPr>
            <a:cxnSpLocks/>
          </p:cNvCxnSpPr>
          <p:nvPr/>
        </p:nvCxnSpPr>
        <p:spPr>
          <a:xfrm flipV="1">
            <a:off x="9038404" y="4906867"/>
            <a:ext cx="0" cy="506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xmlns="" id="{6B3E4451-0C6F-4447-A8F3-27779045AEA0}"/>
              </a:ext>
            </a:extLst>
          </p:cNvPr>
          <p:cNvCxnSpPr>
            <a:cxnSpLocks/>
          </p:cNvCxnSpPr>
          <p:nvPr/>
        </p:nvCxnSpPr>
        <p:spPr>
          <a:xfrm flipV="1">
            <a:off x="7037781" y="4889515"/>
            <a:ext cx="0" cy="506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xmlns="" id="{C7B9806F-506D-4C08-AEB3-007B6669563D}"/>
              </a:ext>
            </a:extLst>
          </p:cNvPr>
          <p:cNvSpPr>
            <a:spLocks noGrp="1"/>
          </p:cNvSpPr>
          <p:nvPr>
            <p:ph sz="quarter" idx="15"/>
          </p:nvPr>
        </p:nvSpPr>
        <p:spPr>
          <a:xfrm>
            <a:off x="451944" y="5401977"/>
            <a:ext cx="11282856" cy="442204"/>
          </a:xfrm>
          <a:ln>
            <a:solidFill>
              <a:schemeClr val="bg1">
                <a:lumMod val="95000"/>
              </a:schemeClr>
            </a:solidFill>
          </a:ln>
        </p:spPr>
        <p:txBody>
          <a:bodyPr/>
          <a:lstStyle/>
          <a:p>
            <a:r>
              <a:rPr lang="ru-RU" sz="1400" dirty="0"/>
              <a:t>По сравнению с плацебо, в группе </a:t>
            </a:r>
            <a:r>
              <a:rPr lang="ru-RU" sz="1400" dirty="0" err="1"/>
              <a:t>анифролумаба</a:t>
            </a:r>
            <a:r>
              <a:rPr lang="ru-RU" sz="1400" dirty="0"/>
              <a:t> была выше доля пациентов с устойчивым снижением дозы </a:t>
            </a:r>
            <a:r>
              <a:rPr lang="ru-RU" sz="1400" dirty="0" err="1"/>
              <a:t>глюкокортикостероидов</a:t>
            </a:r>
            <a:endParaRPr lang="ru-RU" sz="1400" dirty="0"/>
          </a:p>
        </p:txBody>
      </p:sp>
      <p:sp>
        <p:nvSpPr>
          <p:cNvPr id="2" name="TextBox 1">
            <a:extLst>
              <a:ext uri="{FF2B5EF4-FFF2-40B4-BE49-F238E27FC236}">
                <a16:creationId xmlns:a16="http://schemas.microsoft.com/office/drawing/2014/main" xmlns="" id="{979994D0-60A6-4A70-BDCC-FA0CDB1FA6FA}"/>
              </a:ext>
            </a:extLst>
          </p:cNvPr>
          <p:cNvSpPr txBox="1"/>
          <p:nvPr/>
        </p:nvSpPr>
        <p:spPr>
          <a:xfrm>
            <a:off x="464786" y="5847704"/>
            <a:ext cx="3110147" cy="215444"/>
          </a:xfrm>
          <a:prstGeom prst="rect">
            <a:avLst/>
          </a:prstGeom>
          <a:noFill/>
        </p:spPr>
        <p:txBody>
          <a:bodyPr wrap="none" rtlCol="0">
            <a:spAutoFit/>
          </a:bodyPr>
          <a:lstStyle/>
          <a:p>
            <a:pPr>
              <a:buClr>
                <a:schemeClr val="accent1"/>
              </a:buClr>
            </a:pPr>
            <a:r>
              <a:rPr lang="ru-RU" sz="800" dirty="0"/>
              <a:t>ДИ – доверительный интервал, ГКС - </a:t>
            </a:r>
            <a:r>
              <a:rPr lang="ru-RU" sz="800" dirty="0" err="1"/>
              <a:t>глюкокортикостероиды</a:t>
            </a:r>
            <a:endParaRPr lang="en-US" sz="800" dirty="0"/>
          </a:p>
        </p:txBody>
      </p:sp>
    </p:spTree>
    <p:extLst>
      <p:ext uri="{BB962C8B-B14F-4D97-AF65-F5344CB8AC3E}">
        <p14:creationId xmlns:p14="http://schemas.microsoft.com/office/powerpoint/2010/main" val="3768169162"/>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977707-4F7C-4FD8-8B1A-BC323AFE9A8C}"/>
              </a:ext>
            </a:extLst>
          </p:cNvPr>
          <p:cNvSpPr>
            <a:spLocks noGrp="1"/>
          </p:cNvSpPr>
          <p:nvPr>
            <p:ph type="title"/>
          </p:nvPr>
        </p:nvSpPr>
        <p:spPr>
          <a:xfrm>
            <a:off x="457200" y="277588"/>
            <a:ext cx="11277600" cy="800100"/>
          </a:xfrm>
        </p:spPr>
        <p:txBody>
          <a:bodyPr>
            <a:normAutofit fontScale="90000"/>
          </a:bodyPr>
          <a:lstStyle/>
          <a:p>
            <a:r>
              <a:rPr lang="ru-RU" dirty="0"/>
              <a:t>Количество обострений при устойчивом снижении дозы </a:t>
            </a:r>
            <a:r>
              <a:rPr lang="ru-RU" dirty="0" err="1"/>
              <a:t>глюкокортикостероидов</a:t>
            </a:r>
            <a:r>
              <a:rPr lang="ru-RU" dirty="0"/>
              <a:t/>
            </a:r>
            <a:br>
              <a:rPr lang="ru-RU" dirty="0"/>
            </a:br>
            <a:r>
              <a:rPr lang="ru-RU" sz="2200" b="0" dirty="0">
                <a:solidFill>
                  <a:schemeClr val="bg1">
                    <a:lumMod val="50000"/>
                  </a:schemeClr>
                </a:solidFill>
              </a:rPr>
              <a:t>Объединенные данные TULIP-1 и TULIP-2</a:t>
            </a:r>
          </a:p>
        </p:txBody>
      </p:sp>
      <p:sp>
        <p:nvSpPr>
          <p:cNvPr id="5" name="Text Placeholder 4">
            <a:extLst>
              <a:ext uri="{FF2B5EF4-FFF2-40B4-BE49-F238E27FC236}">
                <a16:creationId xmlns:a16="http://schemas.microsoft.com/office/drawing/2014/main" xmlns="" id="{9522094E-B2D9-4B0B-9C30-99F02F38230B}"/>
              </a:ext>
            </a:extLst>
          </p:cNvPr>
          <p:cNvSpPr>
            <a:spLocks noGrp="1"/>
          </p:cNvSpPr>
          <p:nvPr>
            <p:ph type="body" sz="quarter" idx="13"/>
          </p:nvPr>
        </p:nvSpPr>
        <p:spPr>
          <a:xfrm>
            <a:off x="457200" y="5852160"/>
            <a:ext cx="11145520" cy="1005840"/>
          </a:xfrm>
        </p:spPr>
        <p:txBody>
          <a:bodyPr>
            <a:normAutofit/>
          </a:bodyPr>
          <a:lstStyle/>
          <a:p>
            <a:r>
              <a:rPr lang="ru-RU" dirty="0"/>
              <a:t>ГКС - </a:t>
            </a:r>
            <a:r>
              <a:rPr lang="ru-RU" dirty="0" err="1"/>
              <a:t>глюкокортикостероиды</a:t>
            </a:r>
            <a:endParaRPr lang="ru-RU" dirty="0"/>
          </a:p>
          <a:p>
            <a:r>
              <a:rPr lang="ru-RU" dirty="0"/>
              <a:t>Данные носят описательный характер, поскольку получены в апостериорном анализе объединенных результатов исследований TULIP-1 и TULIP-2. </a:t>
            </a:r>
            <a:r>
              <a:rPr lang="ru-RU" baseline="30000" dirty="0"/>
              <a:t>a</a:t>
            </a:r>
            <a:r>
              <a:rPr lang="ru-RU" dirty="0"/>
              <a:t> Обострения определялись как наличие ≥ 1 новой оценки A для доменов органов BILAG-2004 или ≥ 2 новых оценок B для доменов органов BILAG-2004 по сравнению с предыдущим визитом. </a:t>
            </a:r>
            <a:r>
              <a:rPr lang="ru-RU" baseline="30000" dirty="0"/>
              <a:t>b</a:t>
            </a:r>
            <a:r>
              <a:rPr lang="ru-RU" dirty="0"/>
              <a:t> Определялось как доза глюкокортикоидов ≤ 7,5 мг/сутки </a:t>
            </a:r>
            <a:r>
              <a:rPr lang="ru-RU" dirty="0" err="1"/>
              <a:t>преднизона</a:t>
            </a:r>
            <a:r>
              <a:rPr lang="ru-RU" dirty="0"/>
              <a:t> или эквивалент, поддерживаемая с недели 40–52 у пациентов, исходно получавших дозу ≥ 10 мг/сутки. </a:t>
            </a:r>
            <a:r>
              <a:rPr lang="ru-RU" sz="900" dirty="0"/>
              <a:t>Из личного архива автора Носовой Е.Г., Курганская областная клиническая </a:t>
            </a:r>
            <a:r>
              <a:rPr lang="ru-RU" sz="900" dirty="0" err="1"/>
              <a:t>больница,г</a:t>
            </a:r>
            <a:r>
              <a:rPr lang="ru-RU" sz="900" dirty="0"/>
              <a:t>. Курган, 2023г </a:t>
            </a:r>
            <a:r>
              <a:rPr lang="ru-RU" dirty="0"/>
              <a:t/>
            </a:r>
            <a:br>
              <a:rPr lang="ru-RU" dirty="0"/>
            </a:br>
            <a:r>
              <a:rPr lang="ru-RU" dirty="0"/>
              <a:t>Furie R, </a:t>
            </a:r>
            <a:r>
              <a:rPr lang="ru-RU" dirty="0" err="1"/>
              <a:t>et</a:t>
            </a:r>
            <a:r>
              <a:rPr lang="ru-RU" dirty="0"/>
              <a:t> </a:t>
            </a:r>
            <a:r>
              <a:rPr lang="ru-RU" dirty="0" err="1"/>
              <a:t>al</a:t>
            </a:r>
            <a:r>
              <a:rPr lang="ru-RU" dirty="0"/>
              <a:t>. </a:t>
            </a:r>
            <a:r>
              <a:rPr lang="ru-RU" i="1" dirty="0" err="1"/>
              <a:t>Lupus</a:t>
            </a:r>
            <a:r>
              <a:rPr lang="ru-RU" dirty="0"/>
              <a:t>. 2021;30:1254</a:t>
            </a:r>
            <a:r>
              <a:rPr lang="ru-RU" dirty="0">
                <a:latin typeface="Calibri" panose="020F0502020204030204" pitchFamily="34" charset="0"/>
                <a:cs typeface="Calibri" panose="020F0502020204030204" pitchFamily="34" charset="0"/>
              </a:rPr>
              <a:t>−</a:t>
            </a:r>
            <a:r>
              <a:rPr lang="ru-RU" dirty="0"/>
              <a:t>1263. </a:t>
            </a:r>
          </a:p>
        </p:txBody>
      </p:sp>
      <p:sp>
        <p:nvSpPr>
          <p:cNvPr id="8" name="Rectangle 7">
            <a:extLst>
              <a:ext uri="{FF2B5EF4-FFF2-40B4-BE49-F238E27FC236}">
                <a16:creationId xmlns:a16="http://schemas.microsoft.com/office/drawing/2014/main" xmlns="" id="{F02D42DF-7C64-4198-8D35-66EFC4DAAAF8}"/>
              </a:ext>
            </a:extLst>
          </p:cNvPr>
          <p:cNvSpPr/>
          <p:nvPr/>
        </p:nvSpPr>
        <p:spPr>
          <a:xfrm>
            <a:off x="457199" y="1581539"/>
            <a:ext cx="11277600" cy="3821980"/>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xmlns="" id="{B06DE9AB-6E38-4A5C-89F1-758003294FCD}"/>
              </a:ext>
            </a:extLst>
          </p:cNvPr>
          <p:cNvSpPr txBox="1"/>
          <p:nvPr/>
        </p:nvSpPr>
        <p:spPr>
          <a:xfrm>
            <a:off x="457197" y="1257300"/>
            <a:ext cx="11277601" cy="360850"/>
          </a:xfrm>
          <a:prstGeom prst="rect">
            <a:avLst/>
          </a:prstGeom>
          <a:solidFill>
            <a:schemeClr val="bg1">
              <a:lumMod val="95000"/>
            </a:schemeClr>
          </a:solidFill>
          <a:ln>
            <a:solidFill>
              <a:schemeClr val="bg1">
                <a:lumMod val="95000"/>
              </a:schemeClr>
            </a:solidFill>
          </a:ln>
        </p:spPr>
        <p:txBody>
          <a:bodyPr wrap="square" tIns="72000" bIns="72000" rtlCol="0">
            <a:spAutoFit/>
          </a:bodyPr>
          <a:lstStyle/>
          <a:p>
            <a:pPr algn="ctr">
              <a:buClr>
                <a:schemeClr val="accent1"/>
              </a:buClr>
            </a:pPr>
            <a:r>
              <a:rPr lang="ru-RU" sz="1400" b="1" dirty="0"/>
              <a:t>Пациенты, исходно получавшие ГКС в дозе </a:t>
            </a:r>
            <a:r>
              <a:rPr lang="ru-RU" sz="1400" b="1" dirty="0">
                <a:latin typeface="Arial" panose="020B0604020202020204" pitchFamily="34" charset="0"/>
                <a:cs typeface="Arial" panose="020B0604020202020204" pitchFamily="34" charset="0"/>
              </a:rPr>
              <a:t>≥ 10 мг/</a:t>
            </a:r>
            <a:r>
              <a:rPr lang="ru-RU" sz="1400" b="1" dirty="0" err="1">
                <a:latin typeface="Arial" panose="020B0604020202020204" pitchFamily="34" charset="0"/>
                <a:cs typeface="Arial" panose="020B0604020202020204" pitchFamily="34" charset="0"/>
              </a:rPr>
              <a:t>сут</a:t>
            </a:r>
            <a:r>
              <a:rPr lang="ru-RU" sz="1400" b="1" dirty="0">
                <a:latin typeface="Arial" panose="020B0604020202020204" pitchFamily="34" charset="0"/>
                <a:cs typeface="Arial" panose="020B0604020202020204" pitchFamily="34" charset="0"/>
              </a:rPr>
              <a:t>, </a:t>
            </a:r>
            <a:r>
              <a:rPr lang="ru-RU" sz="1400" b="1" dirty="0"/>
              <a:t>у которых отсутствовали обострения при снижении дозы (%)</a:t>
            </a:r>
            <a:r>
              <a:rPr lang="ru-RU" sz="1400" b="1" baseline="30000" dirty="0" err="1"/>
              <a:t>a,b</a:t>
            </a:r>
            <a:endParaRPr lang="ru-RU" sz="1400" b="1" baseline="30000" dirty="0"/>
          </a:p>
        </p:txBody>
      </p:sp>
      <p:grpSp>
        <p:nvGrpSpPr>
          <p:cNvPr id="20" name="Group 19">
            <a:extLst>
              <a:ext uri="{FF2B5EF4-FFF2-40B4-BE49-F238E27FC236}">
                <a16:creationId xmlns:a16="http://schemas.microsoft.com/office/drawing/2014/main" xmlns="" id="{503148E0-04F4-458C-AA45-D1F2CFAB644F}"/>
              </a:ext>
            </a:extLst>
          </p:cNvPr>
          <p:cNvGrpSpPr/>
          <p:nvPr/>
        </p:nvGrpSpPr>
        <p:grpSpPr>
          <a:xfrm>
            <a:off x="2900515" y="1618150"/>
            <a:ext cx="5850195" cy="3785369"/>
            <a:chOff x="827048" y="2015929"/>
            <a:chExt cx="4127909" cy="2865682"/>
          </a:xfrm>
        </p:grpSpPr>
        <p:graphicFrame>
          <p:nvGraphicFramePr>
            <p:cNvPr id="21" name="Chart 20">
              <a:extLst>
                <a:ext uri="{FF2B5EF4-FFF2-40B4-BE49-F238E27FC236}">
                  <a16:creationId xmlns:a16="http://schemas.microsoft.com/office/drawing/2014/main" xmlns="" id="{EDABA374-F592-4EDD-98AB-8EFCE3287C75}"/>
                </a:ext>
              </a:extLst>
            </p:cNvPr>
            <p:cNvGraphicFramePr/>
            <p:nvPr/>
          </p:nvGraphicFramePr>
          <p:xfrm>
            <a:off x="827048" y="2015929"/>
            <a:ext cx="4127909" cy="2865682"/>
          </p:xfrm>
          <a:graphic>
            <a:graphicData uri="http://schemas.openxmlformats.org/drawingml/2006/chart">
              <c:chart xmlns:c="http://schemas.openxmlformats.org/drawingml/2006/chart" xmlns:r="http://schemas.openxmlformats.org/officeDocument/2006/relationships" r:id="rId3"/>
            </a:graphicData>
          </a:graphic>
        </p:graphicFrame>
        <p:sp>
          <p:nvSpPr>
            <p:cNvPr id="22" name="Rectangle 21">
              <a:extLst>
                <a:ext uri="{FF2B5EF4-FFF2-40B4-BE49-F238E27FC236}">
                  <a16:creationId xmlns:a16="http://schemas.microsoft.com/office/drawing/2014/main" xmlns="" id="{935F4B7B-1E1C-4D71-8262-7AC0B89E7CB0}"/>
                </a:ext>
              </a:extLst>
            </p:cNvPr>
            <p:cNvSpPr/>
            <p:nvPr/>
          </p:nvSpPr>
          <p:spPr>
            <a:xfrm>
              <a:off x="3127009" y="4183848"/>
              <a:ext cx="1560723" cy="357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a:solidFill>
                    <a:schemeClr val="bg1">
                      <a:lumMod val="50000"/>
                    </a:schemeClr>
                  </a:solidFill>
                </a:rPr>
                <a:t>Плацебо</a:t>
              </a:r>
              <a:br>
                <a:rPr lang="ru-RU" sz="1200" b="1">
                  <a:solidFill>
                    <a:schemeClr val="bg1">
                      <a:lumMod val="50000"/>
                    </a:schemeClr>
                  </a:solidFill>
                </a:rPr>
              </a:br>
              <a:r>
                <a:rPr lang="ru-RU" sz="1200">
                  <a:solidFill>
                    <a:schemeClr val="bg1">
                      <a:lumMod val="50000"/>
                    </a:schemeClr>
                  </a:solidFill>
                </a:rPr>
                <a:t>(n = 185)</a:t>
              </a:r>
              <a:r>
                <a:rPr lang="ru-RU" sz="1200" b="1">
                  <a:solidFill>
                    <a:schemeClr val="bg1">
                      <a:lumMod val="50000"/>
                    </a:schemeClr>
                  </a:solidFill>
                </a:rPr>
                <a:t> </a:t>
              </a:r>
            </a:p>
          </p:txBody>
        </p:sp>
        <p:sp>
          <p:nvSpPr>
            <p:cNvPr id="23" name="Rectangle 22">
              <a:extLst>
                <a:ext uri="{FF2B5EF4-FFF2-40B4-BE49-F238E27FC236}">
                  <a16:creationId xmlns:a16="http://schemas.microsoft.com/office/drawing/2014/main" xmlns="" id="{814CACA7-A742-49A0-A4EF-DF5A13459CA7}"/>
                </a:ext>
              </a:extLst>
            </p:cNvPr>
            <p:cNvSpPr/>
            <p:nvPr/>
          </p:nvSpPr>
          <p:spPr>
            <a:xfrm>
              <a:off x="2197796" y="4175127"/>
              <a:ext cx="1223938" cy="357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a:solidFill>
                    <a:schemeClr val="accent1"/>
                  </a:solidFill>
                </a:rPr>
                <a:t>Анифролумаб 300 мг</a:t>
              </a:r>
              <a:br>
                <a:rPr lang="ru-RU" sz="1200" b="1" dirty="0">
                  <a:solidFill>
                    <a:schemeClr val="accent1"/>
                  </a:solidFill>
                </a:rPr>
              </a:br>
              <a:r>
                <a:rPr lang="ru-RU" sz="1200" dirty="0">
                  <a:solidFill>
                    <a:schemeClr val="accent1"/>
                  </a:solidFill>
                </a:rPr>
                <a:t>(n=190)</a:t>
              </a:r>
            </a:p>
          </p:txBody>
        </p:sp>
      </p:grpSp>
      <p:sp>
        <p:nvSpPr>
          <p:cNvPr id="6" name="Content Placeholder 5">
            <a:extLst>
              <a:ext uri="{FF2B5EF4-FFF2-40B4-BE49-F238E27FC236}">
                <a16:creationId xmlns:a16="http://schemas.microsoft.com/office/drawing/2014/main" xmlns="" id="{8933D188-D07C-4F89-A34B-F7BE7EDB7895}"/>
              </a:ext>
            </a:extLst>
          </p:cNvPr>
          <p:cNvSpPr>
            <a:spLocks noGrp="1"/>
          </p:cNvSpPr>
          <p:nvPr>
            <p:ph sz="quarter" idx="15"/>
          </p:nvPr>
        </p:nvSpPr>
        <p:spPr>
          <a:xfrm>
            <a:off x="457200" y="5125928"/>
            <a:ext cx="11277600" cy="703372"/>
          </a:xfrm>
          <a:ln>
            <a:solidFill>
              <a:schemeClr val="bg1">
                <a:lumMod val="95000"/>
              </a:schemeClr>
            </a:solidFill>
          </a:ln>
        </p:spPr>
        <p:txBody>
          <a:bodyPr/>
          <a:lstStyle/>
          <a:p>
            <a:pPr algn="ctr"/>
            <a:r>
              <a:rPr lang="ru-RU" sz="1400" dirty="0"/>
              <a:t>Доля пациентов, с удачной попыткой снизить дозу ГКС до ≤ 7,5 мг/сутки без развития обострения, была выше в группе </a:t>
            </a:r>
            <a:r>
              <a:rPr lang="ru-RU" sz="1400" dirty="0" err="1"/>
              <a:t>анифролумаба</a:t>
            </a:r>
            <a:r>
              <a:rPr lang="ru-RU" sz="1400" dirty="0"/>
              <a:t> по сравнению с группой плацебо </a:t>
            </a:r>
          </a:p>
        </p:txBody>
      </p:sp>
      <p:sp>
        <p:nvSpPr>
          <p:cNvPr id="12" name="Slide Number Placeholder 2">
            <a:extLst>
              <a:ext uri="{FF2B5EF4-FFF2-40B4-BE49-F238E27FC236}">
                <a16:creationId xmlns:a16="http://schemas.microsoft.com/office/drawing/2014/main" xmlns="" id="{8C5A41EF-D229-43E5-9298-812C1751D3F2}"/>
              </a:ext>
            </a:extLst>
          </p:cNvPr>
          <p:cNvSpPr>
            <a:spLocks noGrp="1"/>
          </p:cNvSpPr>
          <p:nvPr>
            <p:ph type="sldNum" sz="quarter" idx="12"/>
          </p:nvPr>
        </p:nvSpPr>
        <p:spPr>
          <a:xfrm>
            <a:off x="0" y="6492875"/>
            <a:ext cx="457200" cy="365125"/>
          </a:xfrm>
        </p:spPr>
        <p:txBody>
          <a:bodyPr/>
          <a:lstStyle/>
          <a:p>
            <a:fld id="{CC7432E5-F8E0-41AE-9A6B-AD730338B005}" type="slidenum">
              <a:rPr lang="en-US" smtClean="0"/>
              <a:pPr/>
              <a:t>47</a:t>
            </a:fld>
            <a:endParaRPr lang="en-US" dirty="0"/>
          </a:p>
        </p:txBody>
      </p:sp>
    </p:spTree>
    <p:extLst>
      <p:ext uri="{BB962C8B-B14F-4D97-AF65-F5344CB8AC3E}">
        <p14:creationId xmlns:p14="http://schemas.microsoft.com/office/powerpoint/2010/main" val="1823757300"/>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xmlns="" id="{77AD77BA-9E0E-404A-BD17-C026F94E4898}"/>
              </a:ext>
            </a:extLst>
          </p:cNvPr>
          <p:cNvCxnSpPr>
            <a:cxnSpLocks/>
          </p:cNvCxnSpPr>
          <p:nvPr/>
        </p:nvCxnSpPr>
        <p:spPr>
          <a:xfrm>
            <a:off x="3077257" y="2314059"/>
            <a:ext cx="1023256" cy="1"/>
          </a:xfrm>
          <a:prstGeom prst="line">
            <a:avLst/>
          </a:prstGeom>
          <a:ln w="19050"/>
        </p:spPr>
        <p:style>
          <a:lnRef idx="1">
            <a:schemeClr val="accent6"/>
          </a:lnRef>
          <a:fillRef idx="0">
            <a:schemeClr val="accent6"/>
          </a:fillRef>
          <a:effectRef idx="0">
            <a:schemeClr val="accent6"/>
          </a:effectRef>
          <a:fontRef idx="minor">
            <a:schemeClr val="tx1"/>
          </a:fontRef>
        </p:style>
      </p:cxnSp>
      <p:sp>
        <p:nvSpPr>
          <p:cNvPr id="9" name="Title 1">
            <a:extLst>
              <a:ext uri="{FF2B5EF4-FFF2-40B4-BE49-F238E27FC236}">
                <a16:creationId xmlns:a16="http://schemas.microsoft.com/office/drawing/2014/main" xmlns="" id="{95385A84-0743-4EE4-9CA6-E2F681A691FA}"/>
              </a:ext>
            </a:extLst>
          </p:cNvPr>
          <p:cNvSpPr>
            <a:spLocks noGrp="1"/>
          </p:cNvSpPr>
          <p:nvPr>
            <p:ph type="title"/>
          </p:nvPr>
        </p:nvSpPr>
        <p:spPr>
          <a:xfrm>
            <a:off x="565005" y="206546"/>
            <a:ext cx="11326813" cy="571253"/>
          </a:xfrm>
        </p:spPr>
        <p:txBody>
          <a:bodyPr>
            <a:normAutofit fontScale="90000"/>
          </a:bodyPr>
          <a:lstStyle/>
          <a:p>
            <a:r>
              <a:rPr lang="ru-RU" dirty="0"/>
              <a:t>Инфекции</a:t>
            </a:r>
            <a:br>
              <a:rPr lang="ru-RU" dirty="0"/>
            </a:br>
            <a:r>
              <a:rPr lang="ru-RU" dirty="0">
                <a:solidFill>
                  <a:schemeClr val="bg1">
                    <a:lumMod val="50000"/>
                  </a:schemeClr>
                </a:solidFill>
              </a:rPr>
              <a:t>Объединенные данные MUSE, TULIP-1 и TULIP-2</a:t>
            </a:r>
            <a:r>
              <a:rPr lang="ru-RU" dirty="0"/>
              <a:t/>
            </a:r>
            <a:br>
              <a:rPr lang="ru-RU" dirty="0"/>
            </a:br>
            <a:endParaRPr lang="ru-RU" sz="2400" b="0" dirty="0">
              <a:solidFill>
                <a:schemeClr val="bg1">
                  <a:lumMod val="50000"/>
                </a:schemeClr>
              </a:solidFill>
            </a:endParaRPr>
          </a:p>
        </p:txBody>
      </p:sp>
      <p:sp>
        <p:nvSpPr>
          <p:cNvPr id="3" name="Slide Number Placeholder 2">
            <a:extLst>
              <a:ext uri="{FF2B5EF4-FFF2-40B4-BE49-F238E27FC236}">
                <a16:creationId xmlns:a16="http://schemas.microsoft.com/office/drawing/2014/main" xmlns="" id="{A7106AB4-3D65-4B6B-B5E3-41C9E9EB3A49}"/>
              </a:ext>
            </a:extLst>
          </p:cNvPr>
          <p:cNvSpPr>
            <a:spLocks noGrp="1"/>
          </p:cNvSpPr>
          <p:nvPr>
            <p:ph type="sldNum" sz="quarter" idx="12"/>
          </p:nvPr>
        </p:nvSpPr>
        <p:spPr/>
        <p:txBody>
          <a:bodyPr/>
          <a:lstStyle/>
          <a:p>
            <a:pPr lvl="0"/>
            <a:fld id="{CC7432E5-F8E0-41AE-9A6B-AD730338B005}" type="slidenum">
              <a:rPr lang="en-US" noProof="0" smtClean="0"/>
              <a:pPr lvl="0"/>
              <a:t>48</a:t>
            </a:fld>
            <a:endParaRPr lang="en-US" noProof="0" dirty="0"/>
          </a:p>
        </p:txBody>
      </p:sp>
      <p:sp>
        <p:nvSpPr>
          <p:cNvPr id="178" name="Text Placeholder 177">
            <a:extLst>
              <a:ext uri="{FF2B5EF4-FFF2-40B4-BE49-F238E27FC236}">
                <a16:creationId xmlns:a16="http://schemas.microsoft.com/office/drawing/2014/main" xmlns="" id="{40D715BA-6652-4822-BC6F-779572579E0D}"/>
              </a:ext>
            </a:extLst>
          </p:cNvPr>
          <p:cNvSpPr>
            <a:spLocks noGrp="1"/>
          </p:cNvSpPr>
          <p:nvPr>
            <p:ph type="body" sz="quarter" idx="13"/>
          </p:nvPr>
        </p:nvSpPr>
        <p:spPr>
          <a:xfrm>
            <a:off x="457198" y="5813024"/>
            <a:ext cx="11003281" cy="1005840"/>
          </a:xfrm>
        </p:spPr>
        <p:txBody>
          <a:bodyPr/>
          <a:lstStyle/>
          <a:p>
            <a:r>
              <a:rPr lang="ru-RU" baseline="30000" dirty="0"/>
              <a:t>a</a:t>
            </a:r>
            <a:r>
              <a:rPr lang="ru-RU" dirty="0"/>
              <a:t> НЯ кодировались с использованием </a:t>
            </a:r>
            <a:r>
              <a:rPr lang="ru-RU" dirty="0" err="1"/>
              <a:t>MedDRA</a:t>
            </a:r>
            <a:r>
              <a:rPr lang="ru-RU" dirty="0"/>
              <a:t> версии 22.1. НЯ в периоде лечения определялось как НЯ с датой начала в день или после дня введения первой дозы </a:t>
            </a:r>
            <a:r>
              <a:rPr lang="ru-RU" dirty="0" err="1"/>
              <a:t>анифролумаба</a:t>
            </a:r>
            <a:r>
              <a:rPr lang="ru-RU" dirty="0"/>
              <a:t> или плацебо и в день или до дня введения последней дозы </a:t>
            </a:r>
            <a:r>
              <a:rPr lang="ru-RU" dirty="0" err="1"/>
              <a:t>анифролумаба</a:t>
            </a:r>
            <a:r>
              <a:rPr lang="ru-RU" dirty="0"/>
              <a:t> или плацебо плюс 28 дней. </a:t>
            </a:r>
            <a:r>
              <a:rPr lang="ru-RU" baseline="30000" dirty="0"/>
              <a:t>b</a:t>
            </a:r>
            <a:r>
              <a:rPr lang="ru-RU" dirty="0"/>
              <a:t> НЯ, чаще возникающие на фоне применения </a:t>
            </a:r>
            <a:r>
              <a:rPr lang="ru-RU" dirty="0" err="1"/>
              <a:t>анифролумаба</a:t>
            </a:r>
            <a:r>
              <a:rPr lang="ru-RU" dirty="0"/>
              <a:t> по сравнению с плацебо (разность ≥ 5%, или с частотой в группе </a:t>
            </a:r>
            <a:r>
              <a:rPr lang="ru-RU" dirty="0" err="1"/>
              <a:t>анифролумаба</a:t>
            </a:r>
            <a:r>
              <a:rPr lang="ru-RU" dirty="0"/>
              <a:t> ≥ 5% и как минимум в два раза выше, чем в группе плацебо). НЯ – нежелательное явление </a:t>
            </a:r>
            <a:r>
              <a:rPr lang="ru-RU" sz="900" dirty="0"/>
              <a:t>Из личного архива автора Носовой Е.Г., Курганская областная клиническая </a:t>
            </a:r>
            <a:r>
              <a:rPr lang="ru-RU" sz="900" dirty="0" err="1"/>
              <a:t>больница,г</a:t>
            </a:r>
            <a:r>
              <a:rPr lang="ru-RU" sz="900" dirty="0"/>
              <a:t>. Курган, 2023г </a:t>
            </a:r>
            <a:r>
              <a:rPr lang="ru-RU" dirty="0"/>
              <a:t/>
            </a:r>
            <a:br>
              <a:rPr lang="ru-RU" dirty="0"/>
            </a:br>
            <a:r>
              <a:rPr lang="ru-RU" dirty="0" err="1"/>
              <a:t>Tummala</a:t>
            </a:r>
            <a:r>
              <a:rPr lang="ru-RU" dirty="0"/>
              <a:t> R, </a:t>
            </a:r>
            <a:r>
              <a:rPr lang="ru-RU" dirty="0" err="1"/>
              <a:t>et</a:t>
            </a:r>
            <a:r>
              <a:rPr lang="ru-RU" dirty="0"/>
              <a:t> </a:t>
            </a:r>
            <a:r>
              <a:rPr lang="ru-RU" dirty="0" err="1"/>
              <a:t>al</a:t>
            </a:r>
            <a:r>
              <a:rPr lang="ru-RU" dirty="0"/>
              <a:t>. </a:t>
            </a:r>
            <a:r>
              <a:rPr lang="ru-RU" i="1" dirty="0" err="1"/>
              <a:t>Lupus</a:t>
            </a:r>
            <a:r>
              <a:rPr lang="ru-RU" i="1" dirty="0"/>
              <a:t> </a:t>
            </a:r>
            <a:r>
              <a:rPr lang="ru-RU" i="1" dirty="0" err="1"/>
              <a:t>Sci</a:t>
            </a:r>
            <a:r>
              <a:rPr lang="ru-RU" i="1" dirty="0"/>
              <a:t> </a:t>
            </a:r>
            <a:r>
              <a:rPr lang="ru-RU" i="1" dirty="0" err="1"/>
              <a:t>Med</a:t>
            </a:r>
            <a:r>
              <a:rPr lang="ru-RU" i="1" dirty="0"/>
              <a:t>. </a:t>
            </a:r>
            <a:r>
              <a:rPr lang="ru-RU" dirty="0"/>
              <a:t>2021;8:e000464.</a:t>
            </a:r>
          </a:p>
        </p:txBody>
      </p:sp>
      <p:sp>
        <p:nvSpPr>
          <p:cNvPr id="8" name="Content Placeholder 7">
            <a:extLst>
              <a:ext uri="{FF2B5EF4-FFF2-40B4-BE49-F238E27FC236}">
                <a16:creationId xmlns:a16="http://schemas.microsoft.com/office/drawing/2014/main" xmlns="" id="{1D7C2CC6-66BA-466B-853A-98080DF60915}"/>
              </a:ext>
            </a:extLst>
          </p:cNvPr>
          <p:cNvSpPr>
            <a:spLocks noGrp="1"/>
          </p:cNvSpPr>
          <p:nvPr>
            <p:ph sz="quarter" idx="15"/>
          </p:nvPr>
        </p:nvSpPr>
        <p:spPr>
          <a:xfrm>
            <a:off x="457201" y="5708269"/>
            <a:ext cx="11277600" cy="403167"/>
          </a:xfrm>
        </p:spPr>
        <p:txBody>
          <a:bodyPr/>
          <a:lstStyle/>
          <a:p>
            <a:r>
              <a:rPr lang="ru-RU" sz="1400" dirty="0"/>
              <a:t>Большинство инфекций имели легкую или среднюю степень тяжести, не классифицировались как серьезные и не приводили к отмене терапии</a:t>
            </a:r>
          </a:p>
        </p:txBody>
      </p:sp>
      <p:graphicFrame>
        <p:nvGraphicFramePr>
          <p:cNvPr id="13" name="Table 12">
            <a:extLst>
              <a:ext uri="{FF2B5EF4-FFF2-40B4-BE49-F238E27FC236}">
                <a16:creationId xmlns:a16="http://schemas.microsoft.com/office/drawing/2014/main" xmlns="" id="{4C07B7A1-F728-4BD1-95FA-15A9A6DFAF0A}"/>
              </a:ext>
            </a:extLst>
          </p:cNvPr>
          <p:cNvGraphicFramePr>
            <a:graphicFrameLocks noGrp="1"/>
          </p:cNvGraphicFramePr>
          <p:nvPr/>
        </p:nvGraphicFramePr>
        <p:xfrm>
          <a:off x="3733801" y="1693333"/>
          <a:ext cx="8000998" cy="3886569"/>
        </p:xfrm>
        <a:graphic>
          <a:graphicData uri="http://schemas.openxmlformats.org/drawingml/2006/table">
            <a:tbl>
              <a:tblPr firstRow="1" firstCol="1" bandRow="1"/>
              <a:tblGrid>
                <a:gridCol w="4463800">
                  <a:extLst>
                    <a:ext uri="{9D8B030D-6E8A-4147-A177-3AD203B41FA5}">
                      <a16:colId xmlns:a16="http://schemas.microsoft.com/office/drawing/2014/main" xmlns="" val="427342535"/>
                    </a:ext>
                  </a:extLst>
                </a:gridCol>
                <a:gridCol w="1768599">
                  <a:extLst>
                    <a:ext uri="{9D8B030D-6E8A-4147-A177-3AD203B41FA5}">
                      <a16:colId xmlns:a16="http://schemas.microsoft.com/office/drawing/2014/main" xmlns="" val="653053658"/>
                    </a:ext>
                  </a:extLst>
                </a:gridCol>
                <a:gridCol w="1768599">
                  <a:extLst>
                    <a:ext uri="{9D8B030D-6E8A-4147-A177-3AD203B41FA5}">
                      <a16:colId xmlns:a16="http://schemas.microsoft.com/office/drawing/2014/main" xmlns="" val="4243918131"/>
                    </a:ext>
                  </a:extLst>
                </a:gridCol>
              </a:tblGrid>
              <a:tr h="44524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85725" indent="3175" algn="l"/>
                      <a:r>
                        <a:rPr lang="ru-RU" sz="1200" b="1" baseline="0" noProof="0" dirty="0">
                          <a:solidFill>
                            <a:schemeClr val="tx1"/>
                          </a:solidFill>
                          <a:latin typeface="+mn-lt"/>
                          <a:ea typeface="+mn-ea"/>
                          <a:cs typeface="Arial" panose="020B0604020202020204" pitchFamily="34" charset="0"/>
                        </a:rPr>
                        <a:t>Инфекции, которые возникли у &gt; 2% пациентов, получавших </a:t>
                      </a:r>
                      <a:r>
                        <a:rPr lang="ru-RU" sz="1200" b="1" baseline="0" noProof="0" dirty="0" err="1">
                          <a:solidFill>
                            <a:schemeClr val="tx1"/>
                          </a:solidFill>
                          <a:latin typeface="+mn-lt"/>
                          <a:ea typeface="+mn-ea"/>
                          <a:cs typeface="Arial" panose="020B0604020202020204" pitchFamily="34" charset="0"/>
                        </a:rPr>
                        <a:t>анифролумаб</a:t>
                      </a:r>
                      <a:r>
                        <a:rPr lang="ru-RU" sz="1200" b="1" baseline="0" noProof="0" dirty="0">
                          <a:solidFill>
                            <a:schemeClr val="tx1"/>
                          </a:solidFill>
                          <a:latin typeface="+mn-lt"/>
                          <a:ea typeface="+mn-ea"/>
                          <a:cs typeface="Arial" panose="020B0604020202020204" pitchFamily="34" charset="0"/>
                        </a:rPr>
                        <a:t>, n (%)</a:t>
                      </a:r>
                      <a:r>
                        <a:rPr lang="ru-RU" sz="1200" b="1" baseline="30000" noProof="0" dirty="0">
                          <a:solidFill>
                            <a:schemeClr val="tx1"/>
                          </a:solidFill>
                          <a:latin typeface="+mn-lt"/>
                          <a:ea typeface="+mn-ea"/>
                          <a:cs typeface="Arial" panose="020B0604020202020204" pitchFamily="34" charset="0"/>
                        </a:rPr>
                        <a:t>a</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ru-RU" sz="1200" b="1" noProof="0" dirty="0">
                          <a:solidFill>
                            <a:schemeClr val="bg1"/>
                          </a:solidFill>
                          <a:effectLst/>
                          <a:latin typeface="+mn-lt"/>
                          <a:cs typeface="Arial" panose="020B0604020202020204" pitchFamily="34" charset="0"/>
                        </a:rPr>
                        <a:t>Анифролумаб 300 мг (n = 459)</a:t>
                      </a:r>
                    </a:p>
                  </a:txBody>
                  <a:tcPr marL="27432" marR="27432"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ru-RU" sz="1200" b="1" noProof="0">
                          <a:solidFill>
                            <a:schemeClr val="bg1"/>
                          </a:solidFill>
                          <a:effectLst/>
                          <a:latin typeface="+mn-lt"/>
                          <a:cs typeface="Arial" panose="020B0604020202020204" pitchFamily="34" charset="0"/>
                        </a:rPr>
                        <a:t>Плацебо</a:t>
                      </a:r>
                    </a:p>
                    <a:p>
                      <a:pPr algn="ctr"/>
                      <a:r>
                        <a:rPr lang="ru-RU" sz="1200" b="1" noProof="0">
                          <a:solidFill>
                            <a:schemeClr val="bg1"/>
                          </a:solidFill>
                          <a:effectLst/>
                          <a:latin typeface="+mn-lt"/>
                          <a:cs typeface="Arial" panose="020B0604020202020204" pitchFamily="34" charset="0"/>
                        </a:rPr>
                        <a:t>(n = 466)</a:t>
                      </a:r>
                    </a:p>
                  </a:txBody>
                  <a:tcPr marL="27432" marR="27432"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xmlns="" val="689364295"/>
                  </a:ext>
                </a:extLst>
              </a:tr>
              <a:tr h="3230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88900" marR="0" indent="0" algn="l">
                        <a:spcBef>
                          <a:spcPts val="0"/>
                        </a:spcBef>
                        <a:spcAft>
                          <a:spcPts val="0"/>
                        </a:spcAft>
                        <a:tabLst>
                          <a:tab pos="535940" algn="l"/>
                        </a:tabLst>
                      </a:pPr>
                      <a:r>
                        <a:rPr lang="ru-RU" sz="1200" b="1" noProof="0">
                          <a:solidFill>
                            <a:schemeClr val="tx1"/>
                          </a:solidFill>
                          <a:effectLst/>
                          <a:latin typeface="+mn-lt"/>
                          <a:cs typeface="Arial" panose="020B0604020202020204" pitchFamily="34" charset="0"/>
                        </a:rPr>
                        <a:t>Все инфекции</a:t>
                      </a:r>
                    </a:p>
                  </a:txBody>
                  <a:tcPr marL="27432" marR="27432" marT="0" marB="0" anchor="ctr">
                    <a:lnL w="19050" cap="flat" cmpd="sng" algn="ctr">
                      <a:solidFill>
                        <a:schemeClr val="accent6"/>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ru-RU" sz="1200" b="1" i="0" u="none" strike="noStrike" baseline="0">
                          <a:solidFill>
                            <a:schemeClr val="tx1"/>
                          </a:solidFill>
                          <a:latin typeface="+mn-lt"/>
                          <a:ea typeface="+mn-ea"/>
                          <a:cs typeface="+mn-cs"/>
                        </a:rPr>
                        <a:t>320 (69,7)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ru-RU" sz="1200" b="1" i="0" u="none" strike="noStrike" baseline="0">
                          <a:solidFill>
                            <a:schemeClr val="tx1"/>
                          </a:solidFill>
                          <a:latin typeface="+mn-lt"/>
                          <a:ea typeface="+mn-ea"/>
                          <a:cs typeface="+mn-cs"/>
                        </a:rPr>
                        <a:t>258 (55,4)</a:t>
                      </a:r>
                    </a:p>
                  </a:txBody>
                  <a:tcPr marL="0" marR="0" marT="0" marB="0" anchor="ctr">
                    <a:lnL w="12700" cap="flat" cmpd="sng" algn="ctr">
                      <a:solidFill>
                        <a:schemeClr val="tx1"/>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xmlns="" val="3540491746"/>
                  </a:ext>
                </a:extLst>
              </a:tr>
              <a:tr h="258498">
                <a:tc>
                  <a:txBody>
                    <a:bodyPr/>
                    <a:lstStyle/>
                    <a:p>
                      <a:pPr marL="171450" marR="0" indent="0" algn="l">
                        <a:spcBef>
                          <a:spcPts val="0"/>
                        </a:spcBef>
                        <a:spcAft>
                          <a:spcPts val="0"/>
                        </a:spcAft>
                        <a:tabLst>
                          <a:tab pos="535940" algn="l"/>
                        </a:tabLst>
                      </a:pPr>
                      <a:r>
                        <a:rPr lang="ru-RU" sz="1200" b="0" noProof="0">
                          <a:solidFill>
                            <a:schemeClr val="tx1"/>
                          </a:solidFill>
                          <a:effectLst/>
                          <a:latin typeface="+mn-lt"/>
                          <a:cs typeface="Arial" panose="020B0604020202020204" pitchFamily="34" charset="0"/>
                        </a:rPr>
                        <a:t>Назофарингит</a:t>
                      </a:r>
                      <a:r>
                        <a:rPr lang="ru-RU" sz="1200" b="0" baseline="30000" noProof="0">
                          <a:solidFill>
                            <a:schemeClr val="tx1"/>
                          </a:solidFill>
                          <a:effectLst/>
                          <a:latin typeface="+mn-lt"/>
                          <a:cs typeface="Arial" panose="020B0604020202020204" pitchFamily="34" charset="0"/>
                        </a:rPr>
                        <a:t>b</a:t>
                      </a:r>
                    </a:p>
                  </a:txBody>
                  <a:tcPr marL="27432" marR="274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200" b="0" i="0" u="none" strike="noStrike" baseline="0">
                          <a:latin typeface="HelveticaNeueLTStd-Roman"/>
                        </a:rPr>
                        <a:t>75 (16,3)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200" b="0" i="0" u="none" strike="noStrike" baseline="0">
                          <a:latin typeface="HelveticaNeueLTStd-Roman"/>
                        </a:rPr>
                        <a:t>44 (9,4)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204349512"/>
                  </a:ext>
                </a:extLst>
              </a:tr>
              <a:tr h="231688">
                <a:tc>
                  <a:txBody>
                    <a:bodyPr/>
                    <a:lstStyle/>
                    <a:p>
                      <a:pPr marL="171450" marR="0" indent="0" algn="l">
                        <a:spcBef>
                          <a:spcPts val="0"/>
                        </a:spcBef>
                        <a:spcAft>
                          <a:spcPts val="0"/>
                        </a:spcAft>
                        <a:tabLst>
                          <a:tab pos="535940" algn="l"/>
                        </a:tabLst>
                      </a:pPr>
                      <a:r>
                        <a:rPr lang="ru-RU" sz="1200" b="0" strike="noStrike" baseline="0" noProof="0">
                          <a:solidFill>
                            <a:schemeClr val="tx1"/>
                          </a:solidFill>
                          <a:effectLst/>
                          <a:latin typeface="+mn-lt"/>
                          <a:cs typeface="Arial" panose="020B0604020202020204" pitchFamily="34" charset="0"/>
                        </a:rPr>
                        <a:t>Инфекция верхних дыхательных путей</a:t>
                      </a:r>
                      <a:r>
                        <a:rPr lang="ru-RU" sz="1200" b="0" strike="noStrike" baseline="30000" noProof="0">
                          <a:solidFill>
                            <a:schemeClr val="tx1"/>
                          </a:solidFill>
                          <a:effectLst/>
                          <a:latin typeface="+mn-lt"/>
                          <a:cs typeface="Arial" panose="020B0604020202020204" pitchFamily="34" charset="0"/>
                        </a:rPr>
                        <a:t>b</a:t>
                      </a:r>
                    </a:p>
                  </a:txBody>
                  <a:tcPr marL="27432" marR="274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ru-RU" sz="1200" b="0" noProof="0">
                          <a:solidFill>
                            <a:schemeClr val="tx1"/>
                          </a:solidFill>
                          <a:latin typeface="+mn-lt"/>
                          <a:cs typeface="Arial" panose="020B0604020202020204" pitchFamily="34" charset="0"/>
                        </a:rPr>
                        <a:t>71 (15,5)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ru-RU" sz="1200" b="0" noProof="0">
                          <a:solidFill>
                            <a:schemeClr val="tx1"/>
                          </a:solidFill>
                          <a:latin typeface="+mn-lt"/>
                          <a:cs typeface="Arial" panose="020B0604020202020204" pitchFamily="34" charset="0"/>
                        </a:rPr>
                        <a:t>45 (9,7)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xmlns="" val="624506131"/>
                  </a:ext>
                </a:extLst>
              </a:tr>
              <a:tr h="231688">
                <a:tc>
                  <a:txBody>
                    <a:bodyPr/>
                    <a:lstStyle/>
                    <a:p>
                      <a:pPr marL="171450" marR="0" indent="0" algn="l">
                        <a:spcBef>
                          <a:spcPts val="0"/>
                        </a:spcBef>
                        <a:spcAft>
                          <a:spcPts val="0"/>
                        </a:spcAft>
                        <a:tabLst>
                          <a:tab pos="535940" algn="l"/>
                        </a:tabLst>
                      </a:pPr>
                      <a:r>
                        <a:rPr lang="ru-RU" sz="1200" b="0" strike="noStrike" baseline="0" noProof="0">
                          <a:solidFill>
                            <a:schemeClr val="tx1"/>
                          </a:solidFill>
                          <a:effectLst/>
                          <a:latin typeface="+mn-lt"/>
                          <a:cs typeface="Arial" panose="020B0604020202020204" pitchFamily="34" charset="0"/>
                        </a:rPr>
                        <a:t>Инфекция мочевыводящих путей</a:t>
                      </a:r>
                    </a:p>
                  </a:txBody>
                  <a:tcPr marL="27432" marR="274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ru-RU" sz="1200" b="0" noProof="0">
                          <a:solidFill>
                            <a:schemeClr val="tx1"/>
                          </a:solidFill>
                          <a:latin typeface="+mn-lt"/>
                          <a:cs typeface="Arial" panose="020B0604020202020204" pitchFamily="34" charset="0"/>
                        </a:rPr>
                        <a:t>55 (12,0)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ru-RU" sz="1200" b="0" noProof="0">
                          <a:solidFill>
                            <a:schemeClr val="tx1"/>
                          </a:solidFill>
                          <a:latin typeface="+mn-lt"/>
                          <a:cs typeface="Arial" panose="020B0604020202020204" pitchFamily="34" charset="0"/>
                        </a:rPr>
                        <a:t>63 (13,5)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214744449"/>
                  </a:ext>
                </a:extLst>
              </a:tr>
              <a:tr h="231688">
                <a:tc>
                  <a:txBody>
                    <a:bodyPr/>
                    <a:lstStyle/>
                    <a:p>
                      <a:pPr marL="171450" marR="0" indent="0" algn="l">
                        <a:spcBef>
                          <a:spcPts val="0"/>
                        </a:spcBef>
                        <a:spcAft>
                          <a:spcPts val="0"/>
                        </a:spcAft>
                        <a:tabLst>
                          <a:tab pos="535940" algn="l"/>
                        </a:tabLst>
                      </a:pPr>
                      <a:r>
                        <a:rPr kumimoji="0" lang="ru-RU" sz="1200" b="0" i="0" u="none" strike="noStrike" cap="none" normalizeH="0" baseline="0" noProof="0">
                          <a:ln>
                            <a:noFill/>
                          </a:ln>
                          <a:solidFill>
                            <a:schemeClr val="tx1"/>
                          </a:solidFill>
                          <a:effectLst/>
                          <a:uLnTx/>
                          <a:uFillTx/>
                          <a:latin typeface="+mn-lt"/>
                          <a:cs typeface="Arial" panose="020B0604020202020204" pitchFamily="34" charset="0"/>
                        </a:rPr>
                        <a:t>Бронхит</a:t>
                      </a:r>
                      <a:r>
                        <a:rPr lang="ru-RU" sz="1200" b="0" strike="noStrike" baseline="30000" noProof="0">
                          <a:solidFill>
                            <a:schemeClr val="tx1"/>
                          </a:solidFill>
                          <a:effectLst/>
                          <a:latin typeface="+mn-lt"/>
                          <a:cs typeface="Arial" panose="020B0604020202020204" pitchFamily="34" charset="0"/>
                        </a:rPr>
                        <a:t>b</a:t>
                      </a:r>
                    </a:p>
                  </a:txBody>
                  <a:tcPr marL="27432" marR="274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ru-RU" sz="1200" b="0" noProof="0">
                          <a:solidFill>
                            <a:schemeClr val="tx1"/>
                          </a:solidFill>
                          <a:latin typeface="+mn-lt"/>
                          <a:cs typeface="Arial" panose="020B0604020202020204" pitchFamily="34" charset="0"/>
                        </a:rPr>
                        <a:t>45 (9,8)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ru-RU" sz="1200" b="0" noProof="0">
                          <a:solidFill>
                            <a:schemeClr val="tx1"/>
                          </a:solidFill>
                          <a:effectLst/>
                          <a:latin typeface="+mn-lt"/>
                          <a:cs typeface="Arial" panose="020B0604020202020204" pitchFamily="34" charset="0"/>
                        </a:rPr>
                        <a:t>20 (4,3)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xmlns="" val="2296878792"/>
                  </a:ext>
                </a:extLst>
              </a:tr>
              <a:tr h="231688">
                <a:tc>
                  <a:txBody>
                    <a:bodyPr/>
                    <a:lstStyle/>
                    <a:p>
                      <a:pPr marL="171450" marR="0" indent="0" algn="l">
                        <a:spcBef>
                          <a:spcPts val="0"/>
                        </a:spcBef>
                        <a:spcAft>
                          <a:spcPts val="0"/>
                        </a:spcAft>
                        <a:tabLst>
                          <a:tab pos="535940" algn="l"/>
                        </a:tabLst>
                      </a:pPr>
                      <a:r>
                        <a:rPr lang="ru-RU" sz="1200" b="0" strike="noStrike" baseline="0" noProof="0" dirty="0">
                          <a:solidFill>
                            <a:schemeClr val="tx1"/>
                          </a:solidFill>
                          <a:effectLst/>
                          <a:latin typeface="+mn-lt"/>
                          <a:cs typeface="Arial" panose="020B0604020202020204" pitchFamily="34" charset="0"/>
                        </a:rPr>
                        <a:t>Опоясывающий </a:t>
                      </a:r>
                      <a:r>
                        <a:rPr lang="ru-RU" sz="1200" b="0" strike="noStrike" baseline="0" noProof="0" dirty="0" err="1">
                          <a:solidFill>
                            <a:schemeClr val="tx1"/>
                          </a:solidFill>
                          <a:effectLst/>
                          <a:latin typeface="+mn-lt"/>
                          <a:cs typeface="Arial" panose="020B0604020202020204" pitchFamily="34" charset="0"/>
                        </a:rPr>
                        <a:t>лишай</a:t>
                      </a:r>
                      <a:r>
                        <a:rPr lang="ru-RU" sz="1200" b="0" strike="noStrike" baseline="30000" noProof="0" dirty="0" err="1">
                          <a:solidFill>
                            <a:schemeClr val="tx1"/>
                          </a:solidFill>
                          <a:effectLst/>
                          <a:latin typeface="+mn-lt"/>
                          <a:cs typeface="Arial" panose="020B0604020202020204" pitchFamily="34" charset="0"/>
                        </a:rPr>
                        <a:t>b</a:t>
                      </a:r>
                      <a:endParaRPr lang="ru-RU" sz="1200" b="0" strike="noStrike" baseline="30000" noProof="0" dirty="0">
                        <a:solidFill>
                          <a:schemeClr val="tx1"/>
                        </a:solidFill>
                        <a:effectLst/>
                        <a:latin typeface="+mn-lt"/>
                        <a:cs typeface="Arial" panose="020B0604020202020204" pitchFamily="34" charset="0"/>
                      </a:endParaRPr>
                    </a:p>
                  </a:txBody>
                  <a:tcPr marL="27432" marR="274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200" b="0" noProof="0">
                          <a:solidFill>
                            <a:schemeClr val="tx1"/>
                          </a:solidFill>
                          <a:latin typeface="+mn-lt"/>
                          <a:cs typeface="Arial" panose="020B0604020202020204" pitchFamily="34" charset="0"/>
                        </a:rPr>
                        <a:t>28 (6,1)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200" b="0" noProof="0">
                          <a:solidFill>
                            <a:schemeClr val="tx1"/>
                          </a:solidFill>
                          <a:effectLst/>
                          <a:latin typeface="+mn-lt"/>
                          <a:cs typeface="Arial" panose="020B0604020202020204" pitchFamily="34" charset="0"/>
                        </a:rPr>
                        <a:t>6 (1,3)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4226325092"/>
                  </a:ext>
                </a:extLst>
              </a:tr>
              <a:tr h="231688">
                <a:tc>
                  <a:txBody>
                    <a:bodyPr/>
                    <a:lstStyle/>
                    <a:p>
                      <a:pPr marL="171450" marR="0" indent="0" algn="l">
                        <a:spcBef>
                          <a:spcPts val="0"/>
                        </a:spcBef>
                        <a:spcAft>
                          <a:spcPts val="0"/>
                        </a:spcAft>
                        <a:tabLst>
                          <a:tab pos="535940" algn="l"/>
                        </a:tabLst>
                      </a:pPr>
                      <a:r>
                        <a:rPr kumimoji="0" lang="ru-RU" sz="1200" b="0" i="0" u="none" strike="noStrike" cap="none" normalizeH="0" baseline="0" noProof="0">
                          <a:ln>
                            <a:noFill/>
                          </a:ln>
                          <a:solidFill>
                            <a:schemeClr val="tx1"/>
                          </a:solidFill>
                          <a:effectLst/>
                          <a:uLnTx/>
                          <a:uFillTx/>
                          <a:latin typeface="+mn-lt"/>
                          <a:cs typeface="Arial" panose="020B0604020202020204" pitchFamily="34" charset="0"/>
                        </a:rPr>
                        <a:t>Синусит</a:t>
                      </a:r>
                    </a:p>
                  </a:txBody>
                  <a:tcPr marL="27432" marR="274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ru-RU" sz="1200" b="0" i="0" u="none" strike="noStrike" cap="none" normalizeH="0" baseline="0" noProof="0">
                          <a:ln>
                            <a:noFill/>
                          </a:ln>
                          <a:solidFill>
                            <a:schemeClr val="tx1"/>
                          </a:solidFill>
                          <a:effectLst/>
                          <a:uLnTx/>
                          <a:uFillTx/>
                          <a:latin typeface="+mn-lt"/>
                          <a:ea typeface="+mn-ea"/>
                          <a:cs typeface="Arial" panose="020B0604020202020204" pitchFamily="34" charset="0"/>
                        </a:rPr>
                        <a:t>24 (5,2)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ru-RU" sz="1200" b="0" i="0" u="none" strike="noStrike" cap="none" normalizeH="0" baseline="0" noProof="0">
                          <a:ln>
                            <a:noFill/>
                          </a:ln>
                          <a:solidFill>
                            <a:schemeClr val="tx1"/>
                          </a:solidFill>
                          <a:effectLst/>
                          <a:uLnTx/>
                          <a:uFillTx/>
                          <a:latin typeface="+mn-lt"/>
                          <a:ea typeface="+mn-ea"/>
                          <a:cs typeface="Arial" panose="020B0604020202020204" pitchFamily="34" charset="0"/>
                        </a:rPr>
                        <a:t>24 (5,2)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xmlns="" val="4089096832"/>
                  </a:ext>
                </a:extLst>
              </a:tr>
              <a:tr h="231688">
                <a:tc>
                  <a:txBody>
                    <a:bodyPr/>
                    <a:lstStyle/>
                    <a:p>
                      <a:pPr marL="171450" marR="0" indent="0" algn="l">
                        <a:spcBef>
                          <a:spcPts val="0"/>
                        </a:spcBef>
                        <a:spcAft>
                          <a:spcPts val="0"/>
                        </a:spcAft>
                        <a:tabLst>
                          <a:tab pos="535940" algn="l"/>
                        </a:tabLst>
                      </a:pPr>
                      <a:r>
                        <a:rPr lang="ru-RU" sz="1200" b="0" strike="noStrike" baseline="0" noProof="0">
                          <a:solidFill>
                            <a:schemeClr val="tx1"/>
                          </a:solidFill>
                          <a:effectLst/>
                          <a:latin typeface="+mn-lt"/>
                          <a:cs typeface="Arial" panose="020B0604020202020204" pitchFamily="34" charset="0"/>
                        </a:rPr>
                        <a:t>Фарингит</a:t>
                      </a:r>
                    </a:p>
                  </a:txBody>
                  <a:tcPr marL="27432" marR="274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200" b="0" noProof="0">
                          <a:solidFill>
                            <a:schemeClr val="tx1"/>
                          </a:solidFill>
                          <a:latin typeface="+mn-lt"/>
                          <a:cs typeface="Arial" panose="020B0604020202020204" pitchFamily="34" charset="0"/>
                        </a:rPr>
                        <a:t>21 (4,6)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200" b="0" noProof="0">
                          <a:solidFill>
                            <a:schemeClr val="tx1"/>
                          </a:solidFill>
                          <a:effectLst/>
                          <a:latin typeface="+mn-lt"/>
                          <a:cs typeface="Arial" panose="020B0604020202020204" pitchFamily="34" charset="0"/>
                        </a:rPr>
                        <a:t>17 (3,6)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582852591"/>
                  </a:ext>
                </a:extLst>
              </a:tr>
              <a:tr h="299263">
                <a:tc>
                  <a:txBody>
                    <a:bodyPr/>
                    <a:lstStyle/>
                    <a:p>
                      <a:pPr marL="171450" marR="0" indent="0" algn="l">
                        <a:spcBef>
                          <a:spcPts val="0"/>
                        </a:spcBef>
                        <a:spcAft>
                          <a:spcPts val="0"/>
                        </a:spcAft>
                        <a:tabLst>
                          <a:tab pos="535940" algn="l"/>
                        </a:tabLst>
                      </a:pPr>
                      <a:r>
                        <a:rPr lang="ru-RU" sz="1200" b="0" strike="noStrike" baseline="0" noProof="0">
                          <a:solidFill>
                            <a:schemeClr val="tx1"/>
                          </a:solidFill>
                          <a:effectLst/>
                          <a:latin typeface="+mn-lt"/>
                          <a:cs typeface="Arial" panose="020B0604020202020204" pitchFamily="34" charset="0"/>
                        </a:rPr>
                        <a:t>Герпес полости рта</a:t>
                      </a:r>
                    </a:p>
                  </a:txBody>
                  <a:tcPr marL="27432" marR="274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ru-RU" sz="1200" b="0" noProof="0">
                          <a:solidFill>
                            <a:schemeClr val="tx1"/>
                          </a:solidFill>
                          <a:latin typeface="+mn-lt"/>
                          <a:cs typeface="Arial" panose="020B0604020202020204" pitchFamily="34" charset="0"/>
                        </a:rPr>
                        <a:t>17 (3,7)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ru-RU" sz="1200" b="0" noProof="0">
                          <a:solidFill>
                            <a:schemeClr val="tx1"/>
                          </a:solidFill>
                          <a:effectLst/>
                          <a:latin typeface="+mn-lt"/>
                          <a:cs typeface="Arial" panose="020B0604020202020204" pitchFamily="34" charset="0"/>
                        </a:rPr>
                        <a:t>12 (2,6)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xmlns="" val="227496086"/>
                  </a:ext>
                </a:extLst>
              </a:tr>
              <a:tr h="231688">
                <a:tc>
                  <a:txBody>
                    <a:bodyPr/>
                    <a:lstStyle/>
                    <a:p>
                      <a:pPr marL="171450" marR="0" indent="0" algn="l">
                        <a:spcBef>
                          <a:spcPts val="0"/>
                        </a:spcBef>
                        <a:spcAft>
                          <a:spcPts val="0"/>
                        </a:spcAft>
                        <a:tabLst>
                          <a:tab pos="535940" algn="l"/>
                        </a:tabLst>
                      </a:pPr>
                      <a:r>
                        <a:rPr lang="ru-RU" sz="1200" b="0" strike="noStrike" baseline="0" noProof="0">
                          <a:solidFill>
                            <a:schemeClr val="tx1"/>
                          </a:solidFill>
                          <a:effectLst/>
                          <a:latin typeface="+mn-lt"/>
                          <a:cs typeface="Arial" panose="020B0604020202020204" pitchFamily="34" charset="0"/>
                        </a:rPr>
                        <a:t>Пневмония</a:t>
                      </a:r>
                    </a:p>
                  </a:txBody>
                  <a:tcPr marL="27432" marR="27432" marT="0" marB="0" anchor="ctr">
                    <a:lnL w="19050" cap="flat" cmpd="sng" algn="ctr">
                      <a:solidFill>
                        <a:schemeClr val="accent6"/>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ru-RU" sz="1200" b="0" noProof="0">
                          <a:solidFill>
                            <a:schemeClr val="tx1"/>
                          </a:solidFill>
                          <a:latin typeface="+mn-lt"/>
                          <a:cs typeface="Arial" panose="020B0604020202020204" pitchFamily="34" charset="0"/>
                        </a:rPr>
                        <a:t>15 (3,3)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ru-RU" sz="1200" b="0" noProof="0">
                          <a:solidFill>
                            <a:schemeClr val="tx1"/>
                          </a:solidFill>
                          <a:effectLst/>
                          <a:latin typeface="+mn-lt"/>
                          <a:cs typeface="Arial" panose="020B0604020202020204" pitchFamily="34" charset="0"/>
                        </a:rPr>
                        <a:t>13 (2,8)</a:t>
                      </a:r>
                    </a:p>
                  </a:txBody>
                  <a:tcPr marL="0" marR="0" marT="0" marB="0" anchor="ctr">
                    <a:lnL w="12700" cap="flat" cmpd="sng" algn="ctr">
                      <a:solidFill>
                        <a:schemeClr val="tx1"/>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xmlns="" val="1445929003"/>
                  </a:ext>
                </a:extLst>
              </a:tr>
              <a:tr h="231688">
                <a:tc>
                  <a:txBody>
                    <a:bodyPr/>
                    <a:lstStyle/>
                    <a:p>
                      <a:pPr marL="171450" marR="0" indent="0" algn="l">
                        <a:spcBef>
                          <a:spcPts val="0"/>
                        </a:spcBef>
                        <a:spcAft>
                          <a:spcPts val="0"/>
                        </a:spcAft>
                        <a:tabLst>
                          <a:tab pos="535940" algn="l"/>
                        </a:tabLst>
                      </a:pPr>
                      <a:r>
                        <a:rPr lang="ru-RU" sz="1200" b="0" strike="noStrike" baseline="0" noProof="0">
                          <a:solidFill>
                            <a:schemeClr val="tx1"/>
                          </a:solidFill>
                          <a:effectLst/>
                          <a:latin typeface="+mn-lt"/>
                          <a:cs typeface="Arial" panose="020B0604020202020204" pitchFamily="34" charset="0"/>
                        </a:rPr>
                        <a:t>Инфекция дыхательных путей</a:t>
                      </a:r>
                    </a:p>
                  </a:txBody>
                  <a:tcPr marL="27432" marR="274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ru-RU" sz="1200" b="0" noProof="0">
                          <a:solidFill>
                            <a:schemeClr val="tx1"/>
                          </a:solidFill>
                          <a:latin typeface="+mn-lt"/>
                          <a:cs typeface="Arial" panose="020B0604020202020204" pitchFamily="34" charset="0"/>
                        </a:rPr>
                        <a:t>14 (3,1)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ru-RU" sz="1200" b="0" noProof="0">
                          <a:solidFill>
                            <a:schemeClr val="tx1"/>
                          </a:solidFill>
                          <a:latin typeface="+mn-lt"/>
                          <a:cs typeface="Arial" panose="020B0604020202020204" pitchFamily="34" charset="0"/>
                        </a:rPr>
                        <a:t>2 (0,4)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xmlns="" val="3059843347"/>
                  </a:ext>
                </a:extLst>
              </a:tr>
              <a:tr h="231688">
                <a:tc>
                  <a:txBody>
                    <a:bodyPr/>
                    <a:lstStyle/>
                    <a:p>
                      <a:pPr marL="171450" marR="0" indent="0" algn="l">
                        <a:spcBef>
                          <a:spcPts val="0"/>
                        </a:spcBef>
                        <a:spcAft>
                          <a:spcPts val="0"/>
                        </a:spcAft>
                        <a:tabLst>
                          <a:tab pos="535940" algn="l"/>
                        </a:tabLst>
                      </a:pPr>
                      <a:r>
                        <a:rPr lang="ru-RU" sz="1200" b="0" strike="noStrike" baseline="0" noProof="0">
                          <a:solidFill>
                            <a:schemeClr val="tx1"/>
                          </a:solidFill>
                          <a:effectLst/>
                          <a:latin typeface="+mn-lt"/>
                          <a:cs typeface="Arial" panose="020B0604020202020204" pitchFamily="34" charset="0"/>
                        </a:rPr>
                        <a:t>Гастроэнтерит</a:t>
                      </a:r>
                    </a:p>
                  </a:txBody>
                  <a:tcPr marL="27432" marR="274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ru-RU" sz="1200" b="0" noProof="0">
                          <a:solidFill>
                            <a:schemeClr val="tx1"/>
                          </a:solidFill>
                          <a:latin typeface="+mn-lt"/>
                          <a:cs typeface="Arial" panose="020B0604020202020204" pitchFamily="34" charset="0"/>
                        </a:rPr>
                        <a:t>13 (2,8)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ru-RU" sz="1200" b="0" noProof="0">
                          <a:solidFill>
                            <a:schemeClr val="tx1"/>
                          </a:solidFill>
                          <a:effectLst/>
                          <a:latin typeface="+mn-lt"/>
                          <a:cs typeface="Arial" panose="020B0604020202020204" pitchFamily="34" charset="0"/>
                        </a:rPr>
                        <a:t>14 (3,0)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177175926"/>
                  </a:ext>
                </a:extLst>
              </a:tr>
              <a:tr h="231688">
                <a:tc>
                  <a:txBody>
                    <a:bodyPr/>
                    <a:lstStyle/>
                    <a:p>
                      <a:pPr marL="171450" marR="0" lvl="0" indent="0" algn="l" defTabSz="914400" rtl="0" eaLnBrk="1" fontAlgn="auto" latinLnBrk="0" hangingPunct="1">
                        <a:lnSpc>
                          <a:spcPct val="100000"/>
                        </a:lnSpc>
                        <a:spcBef>
                          <a:spcPts val="0"/>
                        </a:spcBef>
                        <a:spcAft>
                          <a:spcPts val="0"/>
                        </a:spcAft>
                        <a:buClrTx/>
                        <a:buSzTx/>
                        <a:buFontTx/>
                        <a:buNone/>
                        <a:tabLst>
                          <a:tab pos="535940" algn="l"/>
                        </a:tabLst>
                        <a:defRPr/>
                      </a:pPr>
                      <a:r>
                        <a:rPr lang="ru-RU" sz="1200" b="0" strike="noStrike" baseline="0" noProof="0">
                          <a:solidFill>
                            <a:schemeClr val="tx1"/>
                          </a:solidFill>
                          <a:effectLst/>
                          <a:latin typeface="+mn-lt"/>
                          <a:cs typeface="Arial" panose="020B0604020202020204" pitchFamily="34" charset="0"/>
                        </a:rPr>
                        <a:t>Грипп</a:t>
                      </a:r>
                    </a:p>
                  </a:txBody>
                  <a:tcPr marL="27432" marR="274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ru-RU" sz="1200" b="0" noProof="0">
                          <a:solidFill>
                            <a:schemeClr val="tx1"/>
                          </a:solidFill>
                          <a:latin typeface="+mn-lt"/>
                          <a:cs typeface="Arial" panose="020B0604020202020204" pitchFamily="34" charset="0"/>
                        </a:rPr>
                        <a:t>12 (2,6)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ru-RU" sz="1200" b="0" noProof="0">
                          <a:solidFill>
                            <a:schemeClr val="tx1"/>
                          </a:solidFill>
                          <a:effectLst/>
                          <a:latin typeface="+mn-lt"/>
                          <a:cs typeface="Arial" panose="020B0604020202020204" pitchFamily="34" charset="0"/>
                        </a:rPr>
                        <a:t>9 (1,9)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xmlns="" val="4174026528"/>
                  </a:ext>
                </a:extLst>
              </a:tr>
              <a:tr h="231688">
                <a:tc>
                  <a:txBody>
                    <a:bodyPr/>
                    <a:lstStyle/>
                    <a:p>
                      <a:pPr marL="171450" marR="0" indent="0" algn="l">
                        <a:spcBef>
                          <a:spcPts val="0"/>
                        </a:spcBef>
                        <a:spcAft>
                          <a:spcPts val="0"/>
                        </a:spcAft>
                        <a:tabLst>
                          <a:tab pos="535940" algn="l"/>
                        </a:tabLst>
                      </a:pPr>
                      <a:r>
                        <a:rPr lang="ru-RU" sz="1200" b="0" strike="noStrike" baseline="0" noProof="0">
                          <a:solidFill>
                            <a:schemeClr val="tx1"/>
                          </a:solidFill>
                          <a:effectLst/>
                          <a:latin typeface="+mn-lt"/>
                          <a:cs typeface="Arial" panose="020B0604020202020204" pitchFamily="34" charset="0"/>
                        </a:rPr>
                        <a:t>Гастроэнтерит (вирусный)</a:t>
                      </a:r>
                    </a:p>
                  </a:txBody>
                  <a:tcPr marL="27432" marR="274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ru-RU" sz="1200" b="0" noProof="0">
                          <a:solidFill>
                            <a:schemeClr val="tx1"/>
                          </a:solidFill>
                          <a:latin typeface="+mn-lt"/>
                          <a:cs typeface="Arial" panose="020B0604020202020204" pitchFamily="34" charset="0"/>
                        </a:rPr>
                        <a:t>11 (2,4)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ru-RU" sz="1200" b="0" noProof="0" dirty="0">
                          <a:solidFill>
                            <a:schemeClr val="tx1"/>
                          </a:solidFill>
                          <a:effectLst/>
                          <a:latin typeface="+mn-lt"/>
                          <a:cs typeface="Arial" panose="020B0604020202020204" pitchFamily="34" charset="0"/>
                        </a:rPr>
                        <a:t>7 (1,5)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753388572"/>
                  </a:ext>
                </a:extLst>
              </a:tr>
            </a:tbl>
          </a:graphicData>
        </a:graphic>
      </p:graphicFrame>
      <p:sp>
        <p:nvSpPr>
          <p:cNvPr id="14" name="TextBox 13">
            <a:extLst>
              <a:ext uri="{FF2B5EF4-FFF2-40B4-BE49-F238E27FC236}">
                <a16:creationId xmlns:a16="http://schemas.microsoft.com/office/drawing/2014/main" xmlns="" id="{C643936E-25D6-4974-BE2D-D08F3F63E52C}"/>
              </a:ext>
            </a:extLst>
          </p:cNvPr>
          <p:cNvSpPr txBox="1"/>
          <p:nvPr/>
        </p:nvSpPr>
        <p:spPr>
          <a:xfrm>
            <a:off x="457201" y="1911726"/>
            <a:ext cx="2724150" cy="1908215"/>
          </a:xfrm>
          <a:prstGeom prst="rect">
            <a:avLst/>
          </a:prstGeom>
          <a:solidFill>
            <a:schemeClr val="accent6">
              <a:lumMod val="20000"/>
              <a:lumOff val="80000"/>
            </a:schemeClr>
          </a:solidFill>
          <a:ln w="19050">
            <a:solidFill>
              <a:schemeClr val="accent6"/>
            </a:solidFill>
          </a:ln>
        </p:spPr>
        <p:txBody>
          <a:bodyPr wrap="square">
            <a:spAutoFit/>
          </a:bodyPr>
          <a:lstStyle/>
          <a:p>
            <a:pPr marL="0" marR="0" lvl="1" defTabSz="914400" rtl="0" eaLnBrk="1" fontAlgn="auto" latinLnBrk="0" hangingPunct="1">
              <a:lnSpc>
                <a:spcPct val="100000"/>
              </a:lnSpc>
              <a:spcBef>
                <a:spcPts val="0"/>
              </a:spcBef>
              <a:spcAft>
                <a:spcPts val="600"/>
              </a:spcAft>
              <a:buClrTx/>
              <a:buSzTx/>
              <a:tabLst/>
              <a:defRPr/>
            </a:pPr>
            <a:r>
              <a:rPr kumimoji="0" lang="ru-RU" sz="1200" b="1" i="0" u="none" strike="noStrike" cap="none" normalizeH="0" baseline="0" noProof="0" dirty="0">
                <a:ln>
                  <a:noFill/>
                </a:ln>
                <a:effectLst/>
                <a:uLnTx/>
                <a:uFillTx/>
                <a:latin typeface="Arial" panose="020B0604020202020204"/>
                <a:ea typeface="+mn-ea"/>
                <a:cs typeface="+mn-cs"/>
              </a:rPr>
              <a:t>Причинами общего различия частоты инфекций между группами </a:t>
            </a:r>
            <a:r>
              <a:rPr kumimoji="0" lang="ru-RU" sz="1200" b="1" i="0" u="none" strike="noStrike" cap="none" normalizeH="0" baseline="0" noProof="0" dirty="0">
                <a:ln>
                  <a:noFill/>
                </a:ln>
                <a:solidFill>
                  <a:srgbClr val="000000"/>
                </a:solidFill>
                <a:effectLst/>
                <a:uLnTx/>
                <a:uFillTx/>
                <a:latin typeface="Arial" panose="020B0604020202020204"/>
                <a:ea typeface="+mn-ea"/>
                <a:cs typeface="+mn-cs"/>
              </a:rPr>
              <a:t>были:</a:t>
            </a:r>
          </a:p>
          <a:p>
            <a:pPr marL="171450" marR="0" lvl="1" indent="-171450"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ru-RU" sz="1200" dirty="0">
                <a:solidFill>
                  <a:srgbClr val="000000"/>
                </a:solidFill>
                <a:latin typeface="Arial" panose="020B0604020202020204"/>
              </a:rPr>
              <a:t>Инфекции дыхательных путей (легкой и средней степени), исключая пневмонию</a:t>
            </a:r>
          </a:p>
          <a:p>
            <a:pPr marL="171450" marR="0" lvl="1" indent="-171450"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ru-RU" sz="1200" dirty="0">
                <a:solidFill>
                  <a:srgbClr val="000000"/>
                </a:solidFill>
                <a:latin typeface="Arial" panose="020B0604020202020204"/>
              </a:rPr>
              <a:t>Опоясывающий лишай (в основном легкой и средней степени, кожная форма)</a:t>
            </a:r>
          </a:p>
        </p:txBody>
      </p:sp>
      <p:cxnSp>
        <p:nvCxnSpPr>
          <p:cNvPr id="18" name="Straight Connector 17">
            <a:extLst>
              <a:ext uri="{FF2B5EF4-FFF2-40B4-BE49-F238E27FC236}">
                <a16:creationId xmlns:a16="http://schemas.microsoft.com/office/drawing/2014/main" xmlns="" id="{8EE647D4-06C6-42C3-8D55-19687FB85E63}"/>
              </a:ext>
            </a:extLst>
          </p:cNvPr>
          <p:cNvCxnSpPr>
            <a:cxnSpLocks/>
          </p:cNvCxnSpPr>
          <p:nvPr/>
        </p:nvCxnSpPr>
        <p:spPr>
          <a:xfrm>
            <a:off x="2843894" y="4537209"/>
            <a:ext cx="889906" cy="0"/>
          </a:xfrm>
          <a:prstGeom prst="line">
            <a:avLst/>
          </a:prstGeom>
          <a:ln w="19050"/>
        </p:spPr>
        <p:style>
          <a:lnRef idx="1">
            <a:schemeClr val="accent6"/>
          </a:lnRef>
          <a:fillRef idx="0">
            <a:schemeClr val="accent6"/>
          </a:fillRef>
          <a:effectRef idx="0">
            <a:schemeClr val="accent6"/>
          </a:effectRef>
          <a:fontRef idx="minor">
            <a:schemeClr val="tx1"/>
          </a:fontRef>
        </p:style>
      </p:cxnSp>
      <p:sp>
        <p:nvSpPr>
          <p:cNvPr id="17" name="TextBox 16">
            <a:extLst>
              <a:ext uri="{FF2B5EF4-FFF2-40B4-BE49-F238E27FC236}">
                <a16:creationId xmlns:a16="http://schemas.microsoft.com/office/drawing/2014/main" xmlns="" id="{7E6E8316-1304-481E-B562-382A63F921A9}"/>
              </a:ext>
            </a:extLst>
          </p:cNvPr>
          <p:cNvSpPr txBox="1"/>
          <p:nvPr/>
        </p:nvSpPr>
        <p:spPr>
          <a:xfrm>
            <a:off x="457200" y="4228881"/>
            <a:ext cx="2724150" cy="1200329"/>
          </a:xfrm>
          <a:prstGeom prst="rect">
            <a:avLst/>
          </a:prstGeom>
          <a:solidFill>
            <a:schemeClr val="accent6">
              <a:lumMod val="20000"/>
              <a:lumOff val="80000"/>
            </a:schemeClr>
          </a:solidFill>
          <a:ln w="19050">
            <a:solidFill>
              <a:schemeClr val="accent6"/>
            </a:solidFill>
          </a:ln>
        </p:spPr>
        <p:txBody>
          <a:bodyPr wrap="square">
            <a:spAutoFit/>
          </a:bodyPr>
          <a:lstStyle/>
          <a:p>
            <a:pPr marL="0" marR="0" lvl="1" defTabSz="914400" rtl="0" eaLnBrk="1" fontAlgn="auto" latinLnBrk="0" hangingPunct="1">
              <a:lnSpc>
                <a:spcPct val="100000"/>
              </a:lnSpc>
              <a:spcBef>
                <a:spcPts val="0"/>
              </a:spcBef>
              <a:buClrTx/>
              <a:buSzTx/>
              <a:tabLst/>
              <a:defRPr/>
            </a:pPr>
            <a:r>
              <a:rPr kumimoji="0" lang="ru-RU" sz="1200" b="1" i="0" u="none" strike="noStrike" cap="none" normalizeH="0" baseline="0" noProof="0" dirty="0">
                <a:ln>
                  <a:noFill/>
                </a:ln>
                <a:solidFill>
                  <a:srgbClr val="000000"/>
                </a:solidFill>
                <a:effectLst/>
                <a:uLnTx/>
                <a:uFillTx/>
                <a:latin typeface="Arial" panose="020B0604020202020204"/>
                <a:ea typeface="+mn-ea"/>
                <a:cs typeface="+mn-cs"/>
              </a:rPr>
              <a:t>Пневмония стала причиной двух</a:t>
            </a:r>
            <a:r>
              <a:rPr kumimoji="0" lang="ru-RU" sz="1200" b="0" i="0" u="none" strike="noStrike" cap="none" normalizeH="0" baseline="0" noProof="0" dirty="0">
                <a:ln>
                  <a:noFill/>
                </a:ln>
                <a:solidFill>
                  <a:srgbClr val="000000"/>
                </a:solidFill>
                <a:effectLst/>
                <a:uLnTx/>
                <a:uFillTx/>
                <a:latin typeface="Arial" panose="020B0604020202020204"/>
                <a:ea typeface="+mn-ea"/>
                <a:cs typeface="+mn-cs"/>
              </a:rPr>
              <a:t> </a:t>
            </a:r>
            <a:r>
              <a:rPr kumimoji="0" lang="ru-RU" sz="1200" b="1" i="0" u="none" strike="noStrike" cap="none" normalizeH="0" baseline="0" noProof="0" dirty="0">
                <a:ln>
                  <a:noFill/>
                </a:ln>
                <a:solidFill>
                  <a:srgbClr val="000000"/>
                </a:solidFill>
                <a:effectLst/>
                <a:uLnTx/>
                <a:uFillTx/>
                <a:latin typeface="Arial" panose="020B0604020202020204"/>
                <a:ea typeface="+mn-ea"/>
                <a:cs typeface="+mn-cs"/>
              </a:rPr>
              <a:t>случаев смерти в группе </a:t>
            </a:r>
            <a:r>
              <a:rPr kumimoji="0" lang="ru-RU" sz="1200" b="1" i="0" u="none" strike="noStrike" cap="none" normalizeH="0" baseline="0" noProof="0" dirty="0" err="1">
                <a:ln>
                  <a:noFill/>
                </a:ln>
                <a:solidFill>
                  <a:srgbClr val="000000"/>
                </a:solidFill>
                <a:effectLst/>
                <a:uLnTx/>
                <a:uFillTx/>
                <a:latin typeface="Arial" panose="020B0604020202020204"/>
                <a:ea typeface="+mn-ea"/>
                <a:cs typeface="+mn-cs"/>
              </a:rPr>
              <a:t>анифролумаба</a:t>
            </a:r>
            <a:r>
              <a:rPr kumimoji="0" lang="ru-RU" sz="1200" b="1" i="0" u="none" strike="noStrike" cap="none" normalizeH="0" baseline="0" noProof="0" dirty="0">
                <a:ln>
                  <a:noFill/>
                </a:ln>
                <a:solidFill>
                  <a:srgbClr val="000000"/>
                </a:solidFill>
                <a:effectLst/>
                <a:uLnTx/>
                <a:uFillTx/>
                <a:latin typeface="Arial" panose="020B0604020202020204"/>
                <a:ea typeface="+mn-ea"/>
                <a:cs typeface="+mn-cs"/>
              </a:rPr>
              <a:t/>
            </a:r>
            <a:br>
              <a:rPr kumimoji="0" lang="ru-RU" sz="1200" b="1" i="0" u="none" strike="noStrike" cap="none" normalizeH="0" baseline="0" noProof="0" dirty="0">
                <a:ln>
                  <a:noFill/>
                </a:ln>
                <a:solidFill>
                  <a:srgbClr val="000000"/>
                </a:solidFill>
                <a:effectLst/>
                <a:uLnTx/>
                <a:uFillTx/>
                <a:latin typeface="Arial" panose="020B0604020202020204"/>
                <a:ea typeface="+mn-ea"/>
                <a:cs typeface="+mn-cs"/>
              </a:rPr>
            </a:br>
            <a:r>
              <a:rPr kumimoji="0" lang="ru-RU" sz="1200" i="0" u="none" strike="noStrike" cap="none" normalizeH="0" baseline="0" noProof="0" dirty="0">
                <a:ln>
                  <a:noFill/>
                </a:ln>
                <a:solidFill>
                  <a:srgbClr val="000000"/>
                </a:solidFill>
                <a:effectLst/>
                <a:uLnTx/>
                <a:uFillTx/>
                <a:latin typeface="Arial" panose="020B0604020202020204"/>
                <a:ea typeface="+mn-ea"/>
                <a:cs typeface="+mn-cs"/>
              </a:rPr>
              <a:t>(один из которых был </a:t>
            </a:r>
            <a:r>
              <a:rPr kumimoji="0" lang="ru-RU" sz="1200" b="0" i="0" u="none" strike="noStrike" cap="none" normalizeH="0" baseline="0" noProof="0" dirty="0">
                <a:ln>
                  <a:noFill/>
                </a:ln>
                <a:solidFill>
                  <a:srgbClr val="000000"/>
                </a:solidFill>
                <a:effectLst/>
                <a:uLnTx/>
                <a:uFillTx/>
                <a:latin typeface="Arial" panose="020B0604020202020204"/>
                <a:ea typeface="+mn-ea"/>
                <a:cs typeface="+mn-cs"/>
              </a:rPr>
              <a:t>признан связанным с терапией </a:t>
            </a:r>
            <a:r>
              <a:rPr kumimoji="0" lang="ru-RU" sz="1200" b="0" i="0" u="none" strike="noStrike" cap="none" normalizeH="0" baseline="0" noProof="0" dirty="0" err="1">
                <a:ln>
                  <a:noFill/>
                </a:ln>
                <a:solidFill>
                  <a:srgbClr val="000000"/>
                </a:solidFill>
                <a:effectLst/>
                <a:uLnTx/>
                <a:uFillTx/>
                <a:latin typeface="Arial" panose="020B0604020202020204"/>
                <a:ea typeface="+mn-ea"/>
                <a:cs typeface="+mn-cs"/>
              </a:rPr>
              <a:t>анифролумабом</a:t>
            </a:r>
            <a:r>
              <a:rPr kumimoji="0" lang="ru-RU" sz="1200" b="0" i="0" u="none" strike="noStrike" cap="none" normalizeH="0" baseline="0" noProof="0" dirty="0">
                <a:ln>
                  <a:noFill/>
                </a:ln>
                <a:solidFill>
                  <a:srgbClr val="000000"/>
                </a:solidFill>
                <a:effectLst/>
                <a:uLnTx/>
                <a:uFillTx/>
                <a:latin typeface="Arial" panose="020B0604020202020204"/>
                <a:ea typeface="+mn-ea"/>
                <a:cs typeface="+mn-cs"/>
              </a:rPr>
              <a:t>)</a:t>
            </a:r>
          </a:p>
        </p:txBody>
      </p:sp>
      <p:sp>
        <p:nvSpPr>
          <p:cNvPr id="16" name="TextBox 15">
            <a:extLst>
              <a:ext uri="{FF2B5EF4-FFF2-40B4-BE49-F238E27FC236}">
                <a16:creationId xmlns:a16="http://schemas.microsoft.com/office/drawing/2014/main" xmlns="" id="{F4527B42-42B0-4A5D-898C-CAE39816E296}"/>
              </a:ext>
            </a:extLst>
          </p:cNvPr>
          <p:cNvSpPr txBox="1"/>
          <p:nvPr/>
        </p:nvSpPr>
        <p:spPr>
          <a:xfrm>
            <a:off x="565005" y="1177091"/>
            <a:ext cx="11277600" cy="461665"/>
          </a:xfrm>
          <a:prstGeom prst="rect">
            <a:avLst/>
          </a:prstGeom>
          <a:solidFill>
            <a:schemeClr val="bg1">
              <a:lumMod val="95000"/>
            </a:schemeClr>
          </a:solidFill>
          <a:ln w="19050">
            <a:noFill/>
          </a:ln>
        </p:spPr>
        <p:txBody>
          <a:bodyPr wrap="square" anchor="ctr" anchorCtr="0">
            <a:spAutoFit/>
          </a:bodyPr>
          <a:lstStyle/>
          <a:p>
            <a:pPr marL="0" marR="0" lvl="1" algn="ctr" defTabSz="914400" rtl="0" eaLnBrk="1" fontAlgn="auto" latinLnBrk="0" hangingPunct="1">
              <a:lnSpc>
                <a:spcPct val="100000"/>
              </a:lnSpc>
              <a:spcBef>
                <a:spcPts val="0"/>
              </a:spcBef>
              <a:spcAft>
                <a:spcPts val="1200"/>
              </a:spcAft>
              <a:buClrTx/>
              <a:buSzTx/>
              <a:tabLst/>
              <a:defRPr/>
            </a:pPr>
            <a:r>
              <a:rPr kumimoji="0" lang="ru-RU" sz="1200" b="1" u="none" strike="noStrike" cap="none" normalizeH="0" baseline="0" noProof="0" dirty="0">
                <a:ln>
                  <a:noFill/>
                </a:ln>
                <a:solidFill>
                  <a:srgbClr val="000000"/>
                </a:solidFill>
                <a:effectLst/>
                <a:uLnTx/>
                <a:uFillTx/>
                <a:latin typeface="Arial" panose="020B0604020202020204"/>
                <a:ea typeface="+mn-ea"/>
                <a:cs typeface="+mn-cs"/>
              </a:rPr>
              <a:t>Частота </a:t>
            </a:r>
            <a:r>
              <a:rPr kumimoji="0" lang="ru-RU" sz="1200" b="1" u="none" strike="noStrike" cap="none" normalizeH="0" baseline="0" noProof="0" dirty="0" err="1">
                <a:ln>
                  <a:noFill/>
                </a:ln>
                <a:solidFill>
                  <a:srgbClr val="000000"/>
                </a:solidFill>
                <a:effectLst/>
                <a:uLnTx/>
                <a:uFillTx/>
                <a:latin typeface="Arial" panose="020B0604020202020204"/>
                <a:ea typeface="+mn-ea"/>
                <a:cs typeface="+mn-cs"/>
              </a:rPr>
              <a:t>серьезных</a:t>
            </a:r>
            <a:r>
              <a:rPr kumimoji="0" lang="ru-RU" sz="1200" b="1" u="none" strike="noStrike" cap="none" normalizeH="0" baseline="0" noProof="0" dirty="0">
                <a:ln>
                  <a:noFill/>
                </a:ln>
                <a:solidFill>
                  <a:srgbClr val="000000"/>
                </a:solidFill>
                <a:effectLst/>
                <a:uLnTx/>
                <a:uFillTx/>
                <a:latin typeface="Arial" panose="020B0604020202020204"/>
                <a:ea typeface="+mn-ea"/>
                <a:cs typeface="+mn-cs"/>
              </a:rPr>
              <a:t> </a:t>
            </a:r>
            <a:r>
              <a:rPr kumimoji="0" lang="ru-RU" sz="1200" b="1" u="none" strike="noStrike" cap="none" normalizeH="0" baseline="0" noProof="0" dirty="0" err="1">
                <a:ln>
                  <a:noFill/>
                </a:ln>
                <a:solidFill>
                  <a:srgbClr val="000000"/>
                </a:solidFill>
                <a:effectLst/>
                <a:uLnTx/>
                <a:uFillTx/>
                <a:latin typeface="Arial" panose="020B0604020202020204"/>
                <a:ea typeface="+mn-ea"/>
                <a:cs typeface="+mn-cs"/>
              </a:rPr>
              <a:t>неоппортунистических</a:t>
            </a:r>
            <a:r>
              <a:rPr kumimoji="0" lang="ru-RU" sz="1200" b="1" u="none" strike="noStrike" cap="none" normalizeH="0" baseline="0" noProof="0" dirty="0">
                <a:ln>
                  <a:noFill/>
                </a:ln>
                <a:solidFill>
                  <a:srgbClr val="000000"/>
                </a:solidFill>
                <a:effectLst/>
                <a:uLnTx/>
                <a:uFillTx/>
                <a:latin typeface="Arial" panose="020B0604020202020204"/>
                <a:ea typeface="+mn-ea"/>
                <a:cs typeface="+mn-cs"/>
              </a:rPr>
              <a:t> инфекций</a:t>
            </a:r>
            <a:r>
              <a:rPr kumimoji="0" lang="ru-RU" sz="1200" b="0" u="none" strike="noStrike" cap="none" normalizeH="0" baseline="0" noProof="0" dirty="0">
                <a:ln>
                  <a:noFill/>
                </a:ln>
                <a:solidFill>
                  <a:srgbClr val="000000"/>
                </a:solidFill>
                <a:effectLst/>
                <a:uLnTx/>
                <a:uFillTx/>
                <a:latin typeface="Arial" panose="020B0604020202020204"/>
                <a:ea typeface="+mn-ea"/>
                <a:cs typeface="+mn-cs"/>
              </a:rPr>
              <a:t> </a:t>
            </a:r>
            <a:r>
              <a:rPr kumimoji="0" lang="ru-RU" sz="1200" b="1" u="none" strike="noStrike" cap="none" normalizeH="0" baseline="0" noProof="0" dirty="0">
                <a:ln>
                  <a:noFill/>
                </a:ln>
                <a:solidFill>
                  <a:srgbClr val="000000"/>
                </a:solidFill>
                <a:effectLst/>
                <a:uLnTx/>
                <a:uFillTx/>
                <a:latin typeface="Arial" panose="020B0604020202020204"/>
                <a:ea typeface="+mn-ea"/>
                <a:cs typeface="+mn-cs"/>
              </a:rPr>
              <a:t>была сходной </a:t>
            </a:r>
            <a:r>
              <a:rPr kumimoji="0" lang="ru-RU" sz="1200" b="1" u="none" strike="noStrike" cap="none" normalizeH="0" baseline="0" noProof="0" dirty="0">
                <a:ln>
                  <a:noFill/>
                </a:ln>
                <a:effectLst/>
                <a:uLnTx/>
                <a:uFillTx/>
                <a:latin typeface="Arial" panose="020B0604020202020204"/>
                <a:ea typeface="+mn-ea"/>
                <a:cs typeface="+mn-cs"/>
              </a:rPr>
              <a:t>между группами лечения</a:t>
            </a:r>
            <a:r>
              <a:rPr kumimoji="0" lang="ru-RU" sz="1200" u="none" strike="noStrike" cap="none" normalizeH="0" baseline="0" noProof="0" dirty="0">
                <a:ln>
                  <a:noFill/>
                </a:ln>
                <a:effectLst/>
                <a:uLnTx/>
                <a:uFillTx/>
                <a:latin typeface="Arial" panose="020B0604020202020204"/>
                <a:ea typeface="+mn-ea"/>
                <a:cs typeface="+mn-cs"/>
              </a:rPr>
              <a:t> </a:t>
            </a:r>
            <a:br>
              <a:rPr kumimoji="0" lang="ru-RU" sz="1200" u="none" strike="noStrike" cap="none" normalizeH="0" baseline="0" noProof="0" dirty="0">
                <a:ln>
                  <a:noFill/>
                </a:ln>
                <a:effectLst/>
                <a:uLnTx/>
                <a:uFillTx/>
                <a:latin typeface="Arial" panose="020B0604020202020204"/>
                <a:ea typeface="+mn-ea"/>
                <a:cs typeface="+mn-cs"/>
              </a:rPr>
            </a:br>
            <a:r>
              <a:rPr kumimoji="0" lang="ru-RU" sz="1200" u="none" strike="noStrike" cap="none" normalizeH="0" baseline="0" noProof="0" dirty="0">
                <a:ln>
                  <a:noFill/>
                </a:ln>
                <a:effectLst/>
                <a:uLnTx/>
                <a:uFillTx/>
                <a:latin typeface="Arial" panose="020B0604020202020204"/>
                <a:ea typeface="+mn-ea"/>
                <a:cs typeface="+mn-cs"/>
              </a:rPr>
              <a:t>(</a:t>
            </a:r>
            <a:r>
              <a:rPr kumimoji="0" lang="ru-RU" sz="1200" b="0" u="none" strike="noStrike" cap="none" normalizeH="0" baseline="0" noProof="0" dirty="0">
                <a:ln>
                  <a:noFill/>
                </a:ln>
                <a:solidFill>
                  <a:srgbClr val="000000"/>
                </a:solidFill>
                <a:effectLst/>
                <a:uLnTx/>
                <a:uFillTx/>
                <a:latin typeface="Arial" panose="020B0604020202020204"/>
                <a:ea typeface="+mn-ea"/>
                <a:cs typeface="+mn-cs"/>
              </a:rPr>
              <a:t>4,8% в группе </a:t>
            </a:r>
            <a:r>
              <a:rPr kumimoji="0" lang="ru-RU" sz="1200" b="0" u="none" strike="noStrike" cap="none" normalizeH="0" baseline="0" noProof="0" dirty="0" err="1">
                <a:ln>
                  <a:noFill/>
                </a:ln>
                <a:solidFill>
                  <a:srgbClr val="000000"/>
                </a:solidFill>
                <a:effectLst/>
                <a:uLnTx/>
                <a:uFillTx/>
                <a:latin typeface="Arial" panose="020B0604020202020204"/>
                <a:ea typeface="+mn-ea"/>
                <a:cs typeface="+mn-cs"/>
              </a:rPr>
              <a:t>анифролумаба</a:t>
            </a:r>
            <a:r>
              <a:rPr kumimoji="0" lang="ru-RU" sz="1200" b="0" u="none" strike="noStrike" cap="none" normalizeH="0" baseline="0" noProof="0" dirty="0">
                <a:ln>
                  <a:noFill/>
                </a:ln>
                <a:solidFill>
                  <a:srgbClr val="000000"/>
                </a:solidFill>
                <a:effectLst/>
                <a:uLnTx/>
                <a:uFillTx/>
                <a:latin typeface="Arial" panose="020B0604020202020204"/>
                <a:ea typeface="+mn-ea"/>
                <a:cs typeface="+mn-cs"/>
              </a:rPr>
              <a:t> и 5,6% в группе плацебо) </a:t>
            </a:r>
          </a:p>
        </p:txBody>
      </p:sp>
    </p:spTree>
    <p:extLst>
      <p:ext uri="{BB962C8B-B14F-4D97-AF65-F5344CB8AC3E}">
        <p14:creationId xmlns:p14="http://schemas.microsoft.com/office/powerpoint/2010/main" val="606697815"/>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3BA3E31-6C4B-4445-9A03-2372E93C3DAB}"/>
              </a:ext>
            </a:extLst>
          </p:cNvPr>
          <p:cNvSpPr>
            <a:spLocks noGrp="1"/>
          </p:cNvSpPr>
          <p:nvPr>
            <p:ph type="dt" sz="half" idx="10"/>
          </p:nvPr>
        </p:nvSpPr>
        <p:spPr/>
        <p:txBody>
          <a:bodyPr/>
          <a:lstStyle/>
          <a:p>
            <a:endParaRPr lang="en-GB"/>
          </a:p>
        </p:txBody>
      </p:sp>
      <p:sp>
        <p:nvSpPr>
          <p:cNvPr id="3" name="Slide Number Placeholder 2">
            <a:extLst>
              <a:ext uri="{FF2B5EF4-FFF2-40B4-BE49-F238E27FC236}">
                <a16:creationId xmlns:a16="http://schemas.microsoft.com/office/drawing/2014/main" xmlns="" id="{3879AB49-7323-4054-BD73-DA9586FE9610}"/>
              </a:ext>
            </a:extLst>
          </p:cNvPr>
          <p:cNvSpPr>
            <a:spLocks noGrp="1"/>
          </p:cNvSpPr>
          <p:nvPr>
            <p:ph type="sldNum" sz="quarter" idx="12"/>
          </p:nvPr>
        </p:nvSpPr>
        <p:spPr/>
        <p:txBody>
          <a:bodyPr/>
          <a:lstStyle/>
          <a:p>
            <a:fld id="{F8E47D07-9D1E-4FE9-B31A-2F5863681021}" type="slidenum">
              <a:rPr lang="en-GB" smtClean="0"/>
              <a:pPr/>
              <a:t>49</a:t>
            </a:fld>
            <a:endParaRPr lang="en-GB"/>
          </a:p>
        </p:txBody>
      </p:sp>
      <p:sp>
        <p:nvSpPr>
          <p:cNvPr id="4" name="Text Placeholder 3">
            <a:extLst>
              <a:ext uri="{FF2B5EF4-FFF2-40B4-BE49-F238E27FC236}">
                <a16:creationId xmlns:a16="http://schemas.microsoft.com/office/drawing/2014/main" xmlns="" id="{AF486F37-A0EE-4AA9-BCF2-B5DD6DD2DF36}"/>
              </a:ext>
            </a:extLst>
          </p:cNvPr>
          <p:cNvSpPr>
            <a:spLocks noGrp="1"/>
          </p:cNvSpPr>
          <p:nvPr>
            <p:ph type="body" sz="quarter" idx="111"/>
          </p:nvPr>
        </p:nvSpPr>
        <p:spPr>
          <a:xfrm>
            <a:off x="500802" y="5979671"/>
            <a:ext cx="9729787" cy="657225"/>
          </a:xfrm>
        </p:spPr>
        <p:txBody>
          <a:bodyPr/>
          <a:lstStyle/>
          <a:p>
            <a:r>
              <a:rPr lang="ru-RU" dirty="0"/>
              <a:t>ГКС - </a:t>
            </a:r>
            <a:r>
              <a:rPr lang="ru-RU" dirty="0" err="1"/>
              <a:t>глюкокортикостероиды</a:t>
            </a:r>
            <a:endParaRPr lang="x-none" dirty="0"/>
          </a:p>
        </p:txBody>
      </p:sp>
      <p:sp>
        <p:nvSpPr>
          <p:cNvPr id="5" name="Title 1">
            <a:extLst>
              <a:ext uri="{FF2B5EF4-FFF2-40B4-BE49-F238E27FC236}">
                <a16:creationId xmlns:a16="http://schemas.microsoft.com/office/drawing/2014/main" xmlns="" id="{6FA43A7E-70D2-431A-950C-64B142F4CB8D}"/>
              </a:ext>
            </a:extLst>
          </p:cNvPr>
          <p:cNvSpPr txBox="1">
            <a:spLocks/>
          </p:cNvSpPr>
          <p:nvPr/>
        </p:nvSpPr>
        <p:spPr>
          <a:xfrm>
            <a:off x="457200" y="228601"/>
            <a:ext cx="11277600" cy="800100"/>
          </a:xfrm>
          <a:prstGeom prst="rect">
            <a:avLst/>
          </a:prstGeom>
        </p:spPr>
        <p:txBody>
          <a:bodyPr vert="horz" lIns="91440" tIns="45720" rIns="91440" bIns="45720" rtlCol="0" anchor="b">
            <a:normAutofit fontScale="97500"/>
          </a:bodyPr>
          <a:lstStyle>
            <a:lvl1pPr>
              <a:lnSpc>
                <a:spcPct val="90000"/>
              </a:lnSpc>
              <a:spcBef>
                <a:spcPct val="0"/>
              </a:spcBef>
              <a:buNone/>
              <a:defRPr sz="2800" b="1">
                <a:solidFill>
                  <a:schemeClr val="accent1"/>
                </a:solidFill>
                <a:latin typeface="+mj-lt"/>
                <a:ea typeface="+mj-ea"/>
                <a:cs typeface="+mj-cs"/>
              </a:defRPr>
            </a:lvl1pPr>
          </a:lstStyle>
          <a:p>
            <a:r>
              <a:rPr lang="en-US" sz="2500" dirty="0"/>
              <a:t>TULIP LTE </a:t>
            </a:r>
            <a:r>
              <a:rPr lang="ru-RU" sz="2500" dirty="0"/>
              <a:t>– это первое продленное </a:t>
            </a:r>
            <a:r>
              <a:rPr lang="ru-RU" sz="2500" dirty="0" err="1"/>
              <a:t>плацебоконтролируемое</a:t>
            </a:r>
            <a:r>
              <a:rPr lang="ru-RU" sz="2500" dirty="0"/>
              <a:t> исследование </a:t>
            </a:r>
            <a:r>
              <a:rPr lang="ru-RU" sz="2500" dirty="0" err="1"/>
              <a:t>анифролумаба</a:t>
            </a:r>
            <a:r>
              <a:rPr lang="ru-RU" sz="2500" dirty="0"/>
              <a:t> в СКВ</a:t>
            </a:r>
            <a:endParaRPr lang="en-US" sz="2500" dirty="0"/>
          </a:p>
        </p:txBody>
      </p:sp>
      <p:sp>
        <p:nvSpPr>
          <p:cNvPr id="6" name="Text Placeholder 5">
            <a:extLst>
              <a:ext uri="{FF2B5EF4-FFF2-40B4-BE49-F238E27FC236}">
                <a16:creationId xmlns:a16="http://schemas.microsoft.com/office/drawing/2014/main" xmlns="" id="{918BB6A8-D46E-474C-9F47-1EEA37166CBD}"/>
              </a:ext>
            </a:extLst>
          </p:cNvPr>
          <p:cNvSpPr txBox="1">
            <a:spLocks/>
          </p:cNvSpPr>
          <p:nvPr/>
        </p:nvSpPr>
        <p:spPr>
          <a:xfrm>
            <a:off x="457200" y="5852160"/>
            <a:ext cx="10058400" cy="1005840"/>
          </a:xfrm>
          <a:prstGeom prst="rect">
            <a:avLst/>
          </a:prstGeom>
        </p:spPr>
        <p:txBody>
          <a:bodyPr vert="horz" lIns="91440" tIns="45720" rIns="91440" bIns="45720" rtlCol="0" anchor="b">
            <a:normAutofit/>
          </a:bodyPr>
          <a:lstStyle>
            <a:lvl1pPr indent="0">
              <a:lnSpc>
                <a:spcPct val="90000"/>
              </a:lnSpc>
              <a:spcBef>
                <a:spcPts val="300"/>
              </a:spcBef>
              <a:buClr>
                <a:schemeClr val="accent1"/>
              </a:buClr>
              <a:buFont typeface="Arial" panose="020B0604020202020204" pitchFamily="34" charset="0"/>
              <a:buNone/>
              <a:defRPr sz="900"/>
            </a:lvl1pPr>
            <a:lvl2pPr marL="228600" indent="0">
              <a:lnSpc>
                <a:spcPct val="90000"/>
              </a:lnSpc>
              <a:spcBef>
                <a:spcPts val="800"/>
              </a:spcBef>
              <a:buClr>
                <a:schemeClr val="tx1"/>
              </a:buClr>
              <a:buFont typeface="Arial" panose="020B0604020202020204" pitchFamily="34" charset="0"/>
              <a:buNone/>
            </a:lvl2pPr>
            <a:lvl3pPr marL="457200" indent="0">
              <a:lnSpc>
                <a:spcPct val="90000"/>
              </a:lnSpc>
              <a:spcBef>
                <a:spcPts val="800"/>
              </a:spcBef>
              <a:buClr>
                <a:schemeClr val="accent1"/>
              </a:buClr>
              <a:buFont typeface="Arial" panose="020B0604020202020204" pitchFamily="34" charset="0"/>
              <a:buNone/>
              <a:defRPr sz="1600"/>
            </a:lvl3pPr>
            <a:lvl4pPr marL="685800" indent="0">
              <a:lnSpc>
                <a:spcPct val="90000"/>
              </a:lnSpc>
              <a:spcBef>
                <a:spcPts val="800"/>
              </a:spcBef>
              <a:buClr>
                <a:schemeClr val="tx1"/>
              </a:buClr>
              <a:buFont typeface="Arial" panose="020B0604020202020204" pitchFamily="34" charset="0"/>
              <a:buNone/>
              <a:defRPr sz="1600"/>
            </a:lvl4pPr>
            <a:lvl5pPr marL="914400" indent="0">
              <a:lnSpc>
                <a:spcPct val="90000"/>
              </a:lnSpc>
              <a:spcBef>
                <a:spcPts val="800"/>
              </a:spcBef>
              <a:buClr>
                <a:schemeClr val="accent1"/>
              </a:buClr>
              <a:buFont typeface="Arial" panose="020B0604020202020204" pitchFamily="34" charset="0"/>
              <a:buNone/>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a:t>Kalunian KC, et al. </a:t>
            </a:r>
            <a:r>
              <a:rPr lang="en-GB" i="1"/>
              <a:t>Arthritis Rheumatol. </a:t>
            </a:r>
            <a:r>
              <a:rPr lang="en-GB"/>
              <a:t>2022.</a:t>
            </a:r>
            <a:endParaRPr lang="en-GB" dirty="0"/>
          </a:p>
        </p:txBody>
      </p:sp>
      <p:sp>
        <p:nvSpPr>
          <p:cNvPr id="7" name="TextBox 6">
            <a:extLst>
              <a:ext uri="{FF2B5EF4-FFF2-40B4-BE49-F238E27FC236}">
                <a16:creationId xmlns:a16="http://schemas.microsoft.com/office/drawing/2014/main" xmlns="" id="{E8058F67-7C87-40D3-A05A-E57C6E29A1FA}"/>
              </a:ext>
            </a:extLst>
          </p:cNvPr>
          <p:cNvSpPr txBox="1"/>
          <p:nvPr/>
        </p:nvSpPr>
        <p:spPr>
          <a:xfrm>
            <a:off x="334513" y="1453918"/>
            <a:ext cx="7877734" cy="400110"/>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
                <a:srgbClr val="7F134C"/>
              </a:buClr>
              <a:buSzTx/>
              <a:buFontTx/>
              <a:buNone/>
              <a:tabLst/>
              <a:defRPr kumimoji="0" sz="2000" b="1" i="0" u="none" strike="noStrike" cap="none" spc="0" normalizeH="0" baseline="0">
                <a:ln>
                  <a:noFill/>
                </a:ln>
                <a:solidFill>
                  <a:srgbClr val="7F134C"/>
                </a:solidFill>
                <a:effectLst/>
                <a:uLnTx/>
                <a:uFillTx/>
                <a:latin typeface="Arial" panose="020B0604020202020204"/>
              </a:defRPr>
            </a:lvl1pPr>
          </a:lstStyle>
          <a:p>
            <a:r>
              <a:rPr lang="ru-RU" dirty="0">
                <a:solidFill>
                  <a:schemeClr val="accent1"/>
                </a:solidFill>
              </a:rPr>
              <a:t>В сравнении с плацебо </a:t>
            </a:r>
            <a:r>
              <a:rPr lang="ru-RU" dirty="0" err="1">
                <a:solidFill>
                  <a:schemeClr val="accent1"/>
                </a:solidFill>
              </a:rPr>
              <a:t>анифролумаб</a:t>
            </a:r>
            <a:r>
              <a:rPr lang="ru-RU" dirty="0">
                <a:solidFill>
                  <a:schemeClr val="accent1"/>
                </a:solidFill>
              </a:rPr>
              <a:t> продемонстрировал</a:t>
            </a:r>
            <a:r>
              <a:rPr lang="en-US" dirty="0">
                <a:solidFill>
                  <a:schemeClr val="accent1"/>
                </a:solidFill>
              </a:rPr>
              <a:t>: </a:t>
            </a:r>
          </a:p>
        </p:txBody>
      </p:sp>
      <p:grpSp>
        <p:nvGrpSpPr>
          <p:cNvPr id="8" name="Group 7">
            <a:extLst>
              <a:ext uri="{FF2B5EF4-FFF2-40B4-BE49-F238E27FC236}">
                <a16:creationId xmlns:a16="http://schemas.microsoft.com/office/drawing/2014/main" xmlns="" id="{1B2339B8-6519-4454-87D4-19BC2188C017}"/>
              </a:ext>
            </a:extLst>
          </p:cNvPr>
          <p:cNvGrpSpPr/>
          <p:nvPr/>
        </p:nvGrpSpPr>
        <p:grpSpPr>
          <a:xfrm>
            <a:off x="775587" y="2186960"/>
            <a:ext cx="9689214" cy="485570"/>
            <a:chOff x="800987" y="2186960"/>
            <a:chExt cx="8963572" cy="485570"/>
          </a:xfrm>
        </p:grpSpPr>
        <p:sp>
          <p:nvSpPr>
            <p:cNvPr id="9" name="Oval 8">
              <a:extLst>
                <a:ext uri="{FF2B5EF4-FFF2-40B4-BE49-F238E27FC236}">
                  <a16:creationId xmlns:a16="http://schemas.microsoft.com/office/drawing/2014/main" xmlns="" id="{6DAE15F3-0635-4F3D-BEC7-573E0C5D2479}"/>
                </a:ext>
              </a:extLst>
            </p:cNvPr>
            <p:cNvSpPr/>
            <p:nvPr/>
          </p:nvSpPr>
          <p:spPr>
            <a:xfrm>
              <a:off x="800987" y="2210865"/>
              <a:ext cx="456534" cy="461665"/>
            </a:xfrm>
            <a:prstGeom prst="ellipse">
              <a:avLst/>
            </a:prstGeom>
            <a:solidFill>
              <a:schemeClr val="tx1"/>
            </a:solidFill>
            <a:ln w="57150">
              <a:solidFill>
                <a:srgbClr val="CD99B9"/>
              </a:solidFill>
            </a:ln>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2500" b="1" dirty="0">
                <a:solidFill>
                  <a:srgbClr val="FFFFFF"/>
                </a:solidFill>
                <a:latin typeface="Arial" charset="0"/>
              </a:endParaRPr>
            </a:p>
          </p:txBody>
        </p:sp>
        <p:pic>
          <p:nvPicPr>
            <p:cNvPr id="10" name="Graphic 9" descr="Signal outline">
              <a:extLst>
                <a:ext uri="{FF2B5EF4-FFF2-40B4-BE49-F238E27FC236}">
                  <a16:creationId xmlns:a16="http://schemas.microsoft.com/office/drawing/2014/main" xmlns="" id="{C3FF1EE6-419D-4FA5-8059-CDFD9C47EA9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39490" y="2262715"/>
              <a:ext cx="357963" cy="357963"/>
            </a:xfrm>
            <a:prstGeom prst="rect">
              <a:avLst/>
            </a:prstGeom>
          </p:spPr>
        </p:pic>
        <p:sp>
          <p:nvSpPr>
            <p:cNvPr id="11" name="TextBox 10">
              <a:extLst>
                <a:ext uri="{FF2B5EF4-FFF2-40B4-BE49-F238E27FC236}">
                  <a16:creationId xmlns:a16="http://schemas.microsoft.com/office/drawing/2014/main" xmlns="" id="{9834468D-6CF1-4D53-90E9-37116FA51798}"/>
                </a:ext>
              </a:extLst>
            </p:cNvPr>
            <p:cNvSpPr txBox="1"/>
            <p:nvPr/>
          </p:nvSpPr>
          <p:spPr>
            <a:xfrm>
              <a:off x="1390633" y="2186960"/>
              <a:ext cx="8373926" cy="369332"/>
            </a:xfrm>
            <a:prstGeom prst="rect">
              <a:avLst/>
            </a:prstGeom>
            <a:noFill/>
          </p:spPr>
          <p:txBody>
            <a:bodyPr wrap="square" rtlCol="0">
              <a:spAutoFit/>
            </a:bodyPr>
            <a:lstStyle>
              <a:defPPr>
                <a:defRPr lang="en-US"/>
              </a:defPPr>
              <a:lvl1pPr marR="0" lvl="0" indent="0" fontAlgn="auto">
                <a:lnSpc>
                  <a:spcPct val="100000"/>
                </a:lnSpc>
                <a:spcBef>
                  <a:spcPts val="600"/>
                </a:spcBef>
                <a:spcAft>
                  <a:spcPts val="0"/>
                </a:spcAft>
                <a:buClrTx/>
                <a:buSzTx/>
                <a:buFontTx/>
                <a:buNone/>
                <a:tabLst/>
                <a:defRPr>
                  <a:solidFill>
                    <a:srgbClr val="000000"/>
                  </a:solidFill>
                  <a:latin typeface="Arial" panose="020B0604020202020204"/>
                </a:defRPr>
              </a:lvl1pPr>
            </a:lstStyle>
            <a:p>
              <a:r>
                <a:rPr lang="ru-RU">
                  <a:solidFill>
                    <a:schemeClr val="tx1"/>
                  </a:solidFill>
                </a:rPr>
                <a:t>Неизменный </a:t>
              </a:r>
              <a:r>
                <a:rPr lang="ru-RU" dirty="0">
                  <a:solidFill>
                    <a:schemeClr val="tx1"/>
                  </a:solidFill>
                </a:rPr>
                <a:t>на протяжении 4-х лет наблюдения профиль безопасности </a:t>
              </a:r>
              <a:r>
                <a:rPr lang="en-US" dirty="0">
                  <a:solidFill>
                    <a:schemeClr val="tx1"/>
                  </a:solidFill>
                </a:rPr>
                <a:t> </a:t>
              </a:r>
            </a:p>
          </p:txBody>
        </p:sp>
      </p:grpSp>
      <p:grpSp>
        <p:nvGrpSpPr>
          <p:cNvPr id="12" name="Group 11">
            <a:extLst>
              <a:ext uri="{FF2B5EF4-FFF2-40B4-BE49-F238E27FC236}">
                <a16:creationId xmlns:a16="http://schemas.microsoft.com/office/drawing/2014/main" xmlns="" id="{D7F5FD2E-B89F-4C5E-A5EB-BF6D2FBE166F}"/>
              </a:ext>
            </a:extLst>
          </p:cNvPr>
          <p:cNvGrpSpPr/>
          <p:nvPr/>
        </p:nvGrpSpPr>
        <p:grpSpPr>
          <a:xfrm>
            <a:off x="800987" y="4206468"/>
            <a:ext cx="10518675" cy="726193"/>
            <a:chOff x="800987" y="3825468"/>
            <a:chExt cx="10518675" cy="726193"/>
          </a:xfrm>
        </p:grpSpPr>
        <p:grpSp>
          <p:nvGrpSpPr>
            <p:cNvPr id="13" name="Group 12">
              <a:extLst>
                <a:ext uri="{FF2B5EF4-FFF2-40B4-BE49-F238E27FC236}">
                  <a16:creationId xmlns:a16="http://schemas.microsoft.com/office/drawing/2014/main" xmlns="" id="{49C35769-6FFE-4E4B-A3DB-3FB058C47CF1}"/>
                </a:ext>
              </a:extLst>
            </p:cNvPr>
            <p:cNvGrpSpPr/>
            <p:nvPr/>
          </p:nvGrpSpPr>
          <p:grpSpPr>
            <a:xfrm>
              <a:off x="800987" y="3825468"/>
              <a:ext cx="456534" cy="461665"/>
              <a:chOff x="800987" y="3825468"/>
              <a:chExt cx="456534" cy="461665"/>
            </a:xfrm>
          </p:grpSpPr>
          <p:sp>
            <p:nvSpPr>
              <p:cNvPr id="15" name="Oval 14">
                <a:extLst>
                  <a:ext uri="{FF2B5EF4-FFF2-40B4-BE49-F238E27FC236}">
                    <a16:creationId xmlns:a16="http://schemas.microsoft.com/office/drawing/2014/main" xmlns="" id="{EEBD1C82-6BB9-4794-9E7E-95C5FFD58C63}"/>
                  </a:ext>
                </a:extLst>
              </p:cNvPr>
              <p:cNvSpPr/>
              <p:nvPr/>
            </p:nvSpPr>
            <p:spPr>
              <a:xfrm>
                <a:off x="800987" y="3825468"/>
                <a:ext cx="456534" cy="461665"/>
              </a:xfrm>
              <a:prstGeom prst="ellipse">
                <a:avLst/>
              </a:prstGeom>
              <a:solidFill>
                <a:schemeClr val="tx1"/>
              </a:solidFill>
              <a:ln w="57150">
                <a:solidFill>
                  <a:srgbClr val="CD99B9"/>
                </a:solidFill>
              </a:ln>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2500" b="1" dirty="0">
                  <a:solidFill>
                    <a:srgbClr val="FFFFFF"/>
                  </a:solidFill>
                  <a:latin typeface="Arial" charset="0"/>
                </a:endParaRPr>
              </a:p>
            </p:txBody>
          </p:sp>
          <p:pic>
            <p:nvPicPr>
              <p:cNvPr id="16" name="Graphic 15" descr="Monthly calendar with solid fill">
                <a:extLst>
                  <a:ext uri="{FF2B5EF4-FFF2-40B4-BE49-F238E27FC236}">
                    <a16:creationId xmlns:a16="http://schemas.microsoft.com/office/drawing/2014/main" xmlns="" id="{C2C1857C-4885-43DF-9F36-D12F4F8D3EB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77501" y="3907608"/>
                <a:ext cx="319464" cy="319464"/>
              </a:xfrm>
              <a:prstGeom prst="rect">
                <a:avLst/>
              </a:prstGeom>
            </p:spPr>
          </p:pic>
        </p:grpSp>
        <p:sp>
          <p:nvSpPr>
            <p:cNvPr id="14" name="TextBox 13">
              <a:extLst>
                <a:ext uri="{FF2B5EF4-FFF2-40B4-BE49-F238E27FC236}">
                  <a16:creationId xmlns:a16="http://schemas.microsoft.com/office/drawing/2014/main" xmlns="" id="{2B8EBB5F-91AC-4492-9262-0FAF51A6AF9F}"/>
                </a:ext>
              </a:extLst>
            </p:cNvPr>
            <p:cNvSpPr txBox="1"/>
            <p:nvPr/>
          </p:nvSpPr>
          <p:spPr>
            <a:xfrm>
              <a:off x="1414130" y="3828386"/>
              <a:ext cx="9905532" cy="723275"/>
            </a:xfrm>
            <a:prstGeom prst="rect">
              <a:avLst/>
            </a:prstGeom>
            <a:noFill/>
          </p:spPr>
          <p:txBody>
            <a:bodyPr wrap="none" rtlCol="0">
              <a:spAutoFit/>
            </a:bodyPr>
            <a:lstStyle>
              <a:defPPr>
                <a:defRPr lang="en-US"/>
              </a:defPPr>
              <a:lvl1pPr marR="0" lvl="0" indent="0" fontAlgn="auto">
                <a:lnSpc>
                  <a:spcPct val="100000"/>
                </a:lnSpc>
                <a:spcBef>
                  <a:spcPts val="600"/>
                </a:spcBef>
                <a:spcAft>
                  <a:spcPts val="0"/>
                </a:spcAft>
                <a:buClrTx/>
                <a:buSzTx/>
                <a:buFontTx/>
                <a:buNone/>
                <a:tabLst/>
                <a:defRPr>
                  <a:solidFill>
                    <a:srgbClr val="000000"/>
                  </a:solidFill>
                  <a:latin typeface="Arial" panose="020B0604020202020204"/>
                </a:defRPr>
              </a:lvl1pPr>
            </a:lstStyle>
            <a:p>
              <a:r>
                <a:rPr lang="ru-RU" dirty="0">
                  <a:solidFill>
                    <a:schemeClr val="tx1"/>
                  </a:solidFill>
                </a:rPr>
                <a:t>У </a:t>
              </a:r>
              <a:r>
                <a:rPr lang="en-US" dirty="0">
                  <a:solidFill>
                    <a:schemeClr val="tx1"/>
                  </a:solidFill>
                </a:rPr>
                <a:t>74.4% </a:t>
              </a:r>
              <a:r>
                <a:rPr lang="ru-RU" dirty="0">
                  <a:solidFill>
                    <a:schemeClr val="tx1"/>
                  </a:solidFill>
                </a:rPr>
                <a:t>пациентов получавших </a:t>
              </a:r>
              <a:r>
                <a:rPr lang="ru-RU" dirty="0" err="1">
                  <a:solidFill>
                    <a:schemeClr val="tx1"/>
                  </a:solidFill>
                </a:rPr>
                <a:t>анифролумаб</a:t>
              </a:r>
              <a:r>
                <a:rPr lang="ru-RU" dirty="0">
                  <a:solidFill>
                    <a:schemeClr val="tx1"/>
                  </a:solidFill>
                </a:rPr>
                <a:t> удалось снизить и удержать на протяжении</a:t>
              </a:r>
            </a:p>
            <a:p>
              <a:r>
                <a:rPr lang="ru-RU" dirty="0">
                  <a:solidFill>
                    <a:schemeClr val="tx1"/>
                  </a:solidFill>
                </a:rPr>
                <a:t> 4 лет дозу ГКС  </a:t>
              </a:r>
              <a:r>
                <a:rPr lang="en-US" dirty="0">
                  <a:solidFill>
                    <a:schemeClr val="tx1"/>
                  </a:solidFill>
                </a:rPr>
                <a:t>0≤5 </a:t>
              </a:r>
              <a:r>
                <a:rPr lang="ru-RU" dirty="0">
                  <a:solidFill>
                    <a:schemeClr val="tx1"/>
                  </a:solidFill>
                </a:rPr>
                <a:t>мг/</a:t>
              </a:r>
              <a:r>
                <a:rPr lang="ru-RU" dirty="0" err="1">
                  <a:solidFill>
                    <a:schemeClr val="tx1"/>
                  </a:solidFill>
                </a:rPr>
                <a:t>сут</a:t>
              </a:r>
              <a:r>
                <a:rPr lang="ru-RU" dirty="0">
                  <a:solidFill>
                    <a:schemeClr val="tx1"/>
                  </a:solidFill>
                </a:rPr>
                <a:t> </a:t>
              </a:r>
              <a:endParaRPr lang="en-US" dirty="0">
                <a:solidFill>
                  <a:schemeClr val="tx1"/>
                </a:solidFill>
              </a:endParaRPr>
            </a:p>
          </p:txBody>
        </p:sp>
      </p:grpSp>
      <p:grpSp>
        <p:nvGrpSpPr>
          <p:cNvPr id="17" name="Group 16">
            <a:extLst>
              <a:ext uri="{FF2B5EF4-FFF2-40B4-BE49-F238E27FC236}">
                <a16:creationId xmlns:a16="http://schemas.microsoft.com/office/drawing/2014/main" xmlns="" id="{EFD56715-6D1E-4503-A286-B8F64032D971}"/>
              </a:ext>
            </a:extLst>
          </p:cNvPr>
          <p:cNvGrpSpPr/>
          <p:nvPr/>
        </p:nvGrpSpPr>
        <p:grpSpPr>
          <a:xfrm>
            <a:off x="500802" y="2916494"/>
            <a:ext cx="9621098" cy="1050059"/>
            <a:chOff x="500802" y="2789494"/>
            <a:chExt cx="9621098" cy="1050059"/>
          </a:xfrm>
        </p:grpSpPr>
        <p:sp>
          <p:nvSpPr>
            <p:cNvPr id="18" name="TextBox 17">
              <a:extLst>
                <a:ext uri="{FF2B5EF4-FFF2-40B4-BE49-F238E27FC236}">
                  <a16:creationId xmlns:a16="http://schemas.microsoft.com/office/drawing/2014/main" xmlns="" id="{AE7E028B-0540-4AEB-9404-65BEBD565638}"/>
                </a:ext>
              </a:extLst>
            </p:cNvPr>
            <p:cNvSpPr txBox="1"/>
            <p:nvPr/>
          </p:nvSpPr>
          <p:spPr>
            <a:xfrm>
              <a:off x="1439530" y="2945174"/>
              <a:ext cx="8682370" cy="646331"/>
            </a:xfrm>
            <a:prstGeom prst="rect">
              <a:avLst/>
            </a:prstGeom>
            <a:noFill/>
          </p:spPr>
          <p:txBody>
            <a:bodyPr wrap="square" rtlCol="0">
              <a:spAutoFit/>
            </a:bodyPr>
            <a:lstStyle>
              <a:defPPr>
                <a:defRPr lang="en-US"/>
              </a:defPPr>
              <a:lvl1pPr marR="0" lvl="0" indent="0" fontAlgn="auto">
                <a:lnSpc>
                  <a:spcPct val="100000"/>
                </a:lnSpc>
                <a:spcBef>
                  <a:spcPts val="600"/>
                </a:spcBef>
                <a:spcAft>
                  <a:spcPts val="0"/>
                </a:spcAft>
                <a:buClrTx/>
                <a:buSzTx/>
                <a:buFontTx/>
                <a:buNone/>
                <a:tabLst/>
                <a:defRPr kumimoji="0" b="0" i="0" u="none" strike="noStrike" cap="none" spc="0" normalizeH="0" baseline="0">
                  <a:ln>
                    <a:noFill/>
                  </a:ln>
                  <a:solidFill>
                    <a:srgbClr val="000000"/>
                  </a:solidFill>
                  <a:effectLst/>
                  <a:uLnTx/>
                  <a:uFillTx/>
                  <a:latin typeface="Arial" panose="020B0604020202020204"/>
                </a:defRPr>
              </a:lvl1pPr>
            </a:lstStyle>
            <a:p>
              <a:r>
                <a:rPr lang="ru-RU" dirty="0">
                  <a:solidFill>
                    <a:schemeClr val="tx1"/>
                  </a:solidFill>
                </a:rPr>
                <a:t>Постоянное устойчивое на протяжении 4-х лет снижение активности по </a:t>
              </a:r>
              <a:r>
                <a:rPr lang="en-US" dirty="0">
                  <a:solidFill>
                    <a:schemeClr val="tx1"/>
                  </a:solidFill>
                </a:rPr>
                <a:t>SLEDAI-2K </a:t>
              </a:r>
              <a:r>
                <a:rPr lang="ru-RU" dirty="0">
                  <a:solidFill>
                    <a:schemeClr val="tx1"/>
                  </a:solidFill>
                </a:rPr>
                <a:t>и средней дозы ГКС у пациентов группы </a:t>
              </a:r>
              <a:r>
                <a:rPr lang="ru-RU" dirty="0" err="1">
                  <a:solidFill>
                    <a:schemeClr val="tx1"/>
                  </a:solidFill>
                </a:rPr>
                <a:t>анифролумаба</a:t>
              </a:r>
              <a:r>
                <a:rPr lang="ru-RU" dirty="0">
                  <a:solidFill>
                    <a:schemeClr val="tx1"/>
                  </a:solidFill>
                </a:rPr>
                <a:t> </a:t>
              </a:r>
              <a:endParaRPr lang="en-US" dirty="0">
                <a:solidFill>
                  <a:schemeClr val="tx1"/>
                </a:solidFill>
              </a:endParaRPr>
            </a:p>
          </p:txBody>
        </p:sp>
        <p:pic>
          <p:nvPicPr>
            <p:cNvPr id="19" name="Graphic 18">
              <a:extLst>
                <a:ext uri="{FF2B5EF4-FFF2-40B4-BE49-F238E27FC236}">
                  <a16:creationId xmlns:a16="http://schemas.microsoft.com/office/drawing/2014/main" xmlns="" id="{7BB56248-8E61-4DFB-8701-7FCAC47515C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500802" y="2789494"/>
              <a:ext cx="1050059" cy="1050059"/>
            </a:xfrm>
            <a:prstGeom prst="rect">
              <a:avLst/>
            </a:prstGeom>
          </p:spPr>
        </p:pic>
      </p:grpSp>
    </p:spTree>
    <p:extLst>
      <p:ext uri="{BB962C8B-B14F-4D97-AF65-F5344CB8AC3E}">
        <p14:creationId xmlns:p14="http://schemas.microsoft.com/office/powerpoint/2010/main" val="3843392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16632"/>
            <a:ext cx="10972800" cy="504056"/>
          </a:xfrm>
        </p:spPr>
        <p:txBody>
          <a:bodyPr>
            <a:normAutofit fontScale="90000"/>
          </a:bodyPr>
          <a:lstStyle/>
          <a:p>
            <a:r>
              <a:rPr lang="ru-RU" b="1" dirty="0"/>
              <a:t>Коллагенозы</a:t>
            </a:r>
            <a:r>
              <a:rPr lang="ru-RU" dirty="0"/>
              <a:t> </a:t>
            </a:r>
          </a:p>
        </p:txBody>
      </p:sp>
      <p:sp>
        <p:nvSpPr>
          <p:cNvPr id="3" name="Объект 2"/>
          <p:cNvSpPr>
            <a:spLocks noGrp="1"/>
          </p:cNvSpPr>
          <p:nvPr>
            <p:ph idx="1"/>
          </p:nvPr>
        </p:nvSpPr>
        <p:spPr>
          <a:xfrm>
            <a:off x="239349" y="836712"/>
            <a:ext cx="11809312" cy="5289451"/>
          </a:xfrm>
        </p:spPr>
        <p:txBody>
          <a:bodyPr>
            <a:normAutofit fontScale="55000" lnSpcReduction="20000"/>
          </a:bodyPr>
          <a:lstStyle/>
          <a:p>
            <a:r>
              <a:rPr lang="ru-RU" dirty="0" smtClean="0"/>
              <a:t>– </a:t>
            </a:r>
            <a:r>
              <a:rPr lang="ru-RU" dirty="0"/>
              <a:t>группа заболеваний, </a:t>
            </a:r>
            <a:r>
              <a:rPr lang="ru-RU" dirty="0" smtClean="0"/>
              <a:t>объединенных:</a:t>
            </a:r>
          </a:p>
          <a:p>
            <a:r>
              <a:rPr lang="ru-RU" dirty="0" smtClean="0"/>
              <a:t> </a:t>
            </a:r>
            <a:r>
              <a:rPr lang="ru-RU" dirty="0"/>
              <a:t>однотипными функционально-морфологическими изменениями со стороны соединительной ткани (главным образом, коллагенсодержащих волокон). </a:t>
            </a:r>
            <a:endParaRPr lang="ru-RU" dirty="0" smtClean="0"/>
          </a:p>
          <a:p>
            <a:r>
              <a:rPr lang="ru-RU" b="1" dirty="0" smtClean="0"/>
              <a:t>Характерным</a:t>
            </a:r>
            <a:r>
              <a:rPr lang="ru-RU" dirty="0" smtClean="0"/>
              <a:t> </a:t>
            </a:r>
            <a:r>
              <a:rPr lang="ru-RU" dirty="0"/>
              <a:t>проявлением коллагенозов </a:t>
            </a:r>
            <a:r>
              <a:rPr lang="ru-RU" dirty="0" smtClean="0"/>
              <a:t>является: </a:t>
            </a:r>
          </a:p>
          <a:p>
            <a:pPr algn="ctr"/>
            <a:r>
              <a:rPr lang="ru-RU" dirty="0" smtClean="0"/>
              <a:t>прогрессирующее </a:t>
            </a:r>
            <a:r>
              <a:rPr lang="ru-RU" dirty="0"/>
              <a:t>течение, </a:t>
            </a:r>
            <a:endParaRPr lang="ru-RU" dirty="0" smtClean="0"/>
          </a:p>
          <a:p>
            <a:pPr algn="ctr"/>
            <a:r>
              <a:rPr lang="ru-RU" dirty="0" smtClean="0"/>
              <a:t>вовлечение </a:t>
            </a:r>
            <a:r>
              <a:rPr lang="ru-RU" dirty="0"/>
              <a:t>в патологический процесс различных внутренних органов, сосудов, кожи, опорно-двигательной систем. </a:t>
            </a:r>
            <a:endParaRPr lang="ru-RU" dirty="0" smtClean="0"/>
          </a:p>
          <a:p>
            <a:endParaRPr lang="ru-RU" dirty="0"/>
          </a:p>
          <a:p>
            <a:r>
              <a:rPr lang="ru-RU" b="1" dirty="0" smtClean="0"/>
              <a:t>Диагностика </a:t>
            </a:r>
            <a:r>
              <a:rPr lang="ru-RU" b="1" dirty="0"/>
              <a:t>коллагенозов </a:t>
            </a:r>
            <a:r>
              <a:rPr lang="ru-RU" b="1" dirty="0" smtClean="0"/>
              <a:t>основана:</a:t>
            </a:r>
          </a:p>
          <a:p>
            <a:r>
              <a:rPr lang="ru-RU" dirty="0" smtClean="0"/>
              <a:t> </a:t>
            </a:r>
            <a:r>
              <a:rPr lang="ru-RU" dirty="0"/>
              <a:t>на </a:t>
            </a:r>
            <a:r>
              <a:rPr lang="ru-RU" dirty="0" err="1"/>
              <a:t>полиорганности</a:t>
            </a:r>
            <a:r>
              <a:rPr lang="ru-RU" dirty="0"/>
              <a:t> поражения, </a:t>
            </a:r>
            <a:endParaRPr lang="ru-RU" dirty="0" smtClean="0"/>
          </a:p>
          <a:p>
            <a:r>
              <a:rPr lang="ru-RU" dirty="0" smtClean="0"/>
              <a:t>выявлении </a:t>
            </a:r>
            <a:r>
              <a:rPr lang="ru-RU" dirty="0"/>
              <a:t>положительных лабораторных маркеров, </a:t>
            </a:r>
            <a:endParaRPr lang="ru-RU" dirty="0" smtClean="0"/>
          </a:p>
          <a:p>
            <a:r>
              <a:rPr lang="ru-RU" dirty="0" smtClean="0"/>
              <a:t>данных </a:t>
            </a:r>
            <a:r>
              <a:rPr lang="ru-RU" dirty="0"/>
              <a:t>биопсии соединительной ткани (кожи или синовиальных оболочек суставов</a:t>
            </a:r>
            <a:r>
              <a:rPr lang="ru-RU" dirty="0" smtClean="0"/>
              <a:t>).</a:t>
            </a:r>
          </a:p>
          <a:p>
            <a:r>
              <a:rPr lang="ru-RU" dirty="0" smtClean="0"/>
              <a:t> </a:t>
            </a:r>
            <a:r>
              <a:rPr lang="ru-RU" b="1" dirty="0" smtClean="0"/>
              <a:t>Лечение коллагенозов:</a:t>
            </a:r>
          </a:p>
          <a:p>
            <a:r>
              <a:rPr lang="ru-RU" dirty="0" smtClean="0"/>
              <a:t> </a:t>
            </a:r>
            <a:r>
              <a:rPr lang="ru-RU" dirty="0"/>
              <a:t>применяются кортикостероиды, </a:t>
            </a:r>
            <a:endParaRPr lang="ru-RU" dirty="0" smtClean="0"/>
          </a:p>
          <a:p>
            <a:r>
              <a:rPr lang="ru-RU" dirty="0" smtClean="0"/>
              <a:t>иммунодепрессанты</a:t>
            </a:r>
            <a:r>
              <a:rPr lang="ru-RU" dirty="0"/>
              <a:t>, </a:t>
            </a:r>
            <a:endParaRPr lang="ru-RU" dirty="0" smtClean="0"/>
          </a:p>
          <a:p>
            <a:r>
              <a:rPr lang="ru-RU" dirty="0" smtClean="0"/>
              <a:t>НПВС</a:t>
            </a:r>
            <a:r>
              <a:rPr lang="ru-RU" dirty="0"/>
              <a:t>, </a:t>
            </a:r>
            <a:endParaRPr lang="ru-RU" dirty="0" smtClean="0"/>
          </a:p>
          <a:p>
            <a:r>
              <a:rPr lang="ru-RU" dirty="0" err="1" smtClean="0"/>
              <a:t>аминохинолиновые</a:t>
            </a:r>
            <a:r>
              <a:rPr lang="ru-RU" dirty="0" smtClean="0"/>
              <a:t> </a:t>
            </a:r>
            <a:r>
              <a:rPr lang="ru-RU" dirty="0"/>
              <a:t>производные и др.</a:t>
            </a:r>
          </a:p>
          <a:p>
            <a:r>
              <a:rPr lang="ru-RU" b="1" dirty="0" smtClean="0"/>
              <a:t>Профилактика </a:t>
            </a:r>
            <a:endParaRPr lang="ru-RU" b="1" dirty="0"/>
          </a:p>
        </p:txBody>
      </p:sp>
      <p:pic>
        <p:nvPicPr>
          <p:cNvPr id="4" name="Объект 3" descr="https://present5.com/presentacii/20170503/57-differencialynaya_diagnostika_ra,_reaktivnogo_artrita_i_osteoartroza.ppt_images/57-differencialynaya_diagnostika_ra,_reaktivnogo_artrita_i_osteoartroza.ppt_1.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1999" cy="6825640"/>
          </a:xfrm>
          <a:prstGeom prst="rect">
            <a:avLst/>
          </a:prstGeom>
          <a:noFill/>
          <a:ln>
            <a:noFill/>
          </a:ln>
        </p:spPr>
      </p:pic>
    </p:spTree>
    <p:extLst>
      <p:ext uri="{BB962C8B-B14F-4D97-AF65-F5344CB8AC3E}">
        <p14:creationId xmlns:p14="http://schemas.microsoft.com/office/powerpoint/2010/main" val="4664541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 name="Прямая соединительная линия 69"/>
          <p:cNvCxnSpPr/>
          <p:nvPr/>
        </p:nvCxnSpPr>
        <p:spPr>
          <a:xfrm>
            <a:off x="9303026" y="3763428"/>
            <a:ext cx="0" cy="2504661"/>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Прямая соединительная линия 68"/>
          <p:cNvCxnSpPr/>
          <p:nvPr/>
        </p:nvCxnSpPr>
        <p:spPr>
          <a:xfrm>
            <a:off x="9303026" y="1262371"/>
            <a:ext cx="0" cy="2504661"/>
          </a:xfrm>
          <a:prstGeom prst="line">
            <a:avLst/>
          </a:prstGeom>
        </p:spPr>
        <p:style>
          <a:lnRef idx="1">
            <a:schemeClr val="accent1"/>
          </a:lnRef>
          <a:fillRef idx="0">
            <a:schemeClr val="accent1"/>
          </a:fillRef>
          <a:effectRef idx="0">
            <a:schemeClr val="accent1"/>
          </a:effectRef>
          <a:fontRef idx="minor">
            <a:schemeClr val="tx1"/>
          </a:fontRef>
        </p:style>
      </p:cxnSp>
      <p:sp>
        <p:nvSpPr>
          <p:cNvPr id="2" name="Заголовок 1">
            <a:extLst>
              <a:ext uri="{FF2B5EF4-FFF2-40B4-BE49-F238E27FC236}">
                <a16:creationId xmlns:a16="http://schemas.microsoft.com/office/drawing/2014/main" xmlns="" id="{DCDD849D-0F04-1C43-BB27-C696CB760F6E}"/>
              </a:ext>
            </a:extLst>
          </p:cNvPr>
          <p:cNvSpPr>
            <a:spLocks noGrp="1"/>
          </p:cNvSpPr>
          <p:nvPr>
            <p:ph type="title"/>
          </p:nvPr>
        </p:nvSpPr>
        <p:spPr>
          <a:xfrm>
            <a:off x="71442" y="86679"/>
            <a:ext cx="11277600" cy="800100"/>
          </a:xfrm>
        </p:spPr>
        <p:txBody>
          <a:bodyPr>
            <a:normAutofit fontScale="90000"/>
          </a:bodyPr>
          <a:lstStyle/>
          <a:p>
            <a:r>
              <a:rPr lang="ru-RU" sz="2200" dirty="0"/>
              <a:t>Мониторинг согласно стратегии «лечение до достижения цели» в терапии СКВ</a:t>
            </a:r>
            <a:r>
              <a:rPr lang="en-US" dirty="0"/>
              <a:t/>
            </a:r>
            <a:br>
              <a:rPr lang="en-US" dirty="0"/>
            </a:br>
            <a:endParaRPr lang="ru-RU" dirty="0"/>
          </a:p>
        </p:txBody>
      </p:sp>
      <p:sp>
        <p:nvSpPr>
          <p:cNvPr id="3" name="Номер слайда 2">
            <a:extLst>
              <a:ext uri="{FF2B5EF4-FFF2-40B4-BE49-F238E27FC236}">
                <a16:creationId xmlns:a16="http://schemas.microsoft.com/office/drawing/2014/main" xmlns="" id="{9224B962-14D0-EE43-967B-5D72568A949D}"/>
              </a:ext>
            </a:extLst>
          </p:cNvPr>
          <p:cNvSpPr>
            <a:spLocks noGrp="1"/>
          </p:cNvSpPr>
          <p:nvPr>
            <p:ph type="sldNum" sz="quarter" idx="12"/>
          </p:nvPr>
        </p:nvSpPr>
        <p:spPr>
          <a:xfrm>
            <a:off x="0" y="6492875"/>
            <a:ext cx="457200" cy="365125"/>
          </a:xfrm>
          <a:prstGeom prst="rect">
            <a:avLst/>
          </a:prstGeom>
        </p:spPr>
        <p:txBody>
          <a:bodyPr vert="horz" lIns="91440" tIns="45720" rIns="91440" bIns="0" rtlCol="0" anchor="ctr"/>
          <a:lstStyle>
            <a:defPPr rtl="0">
              <a:defRPr lang="ru-RU"/>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C7432E5-F8E0-41AE-9A6B-AD730338B005}"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Текст 3">
            <a:extLst>
              <a:ext uri="{FF2B5EF4-FFF2-40B4-BE49-F238E27FC236}">
                <a16:creationId xmlns:a16="http://schemas.microsoft.com/office/drawing/2014/main" xmlns="" id="{82E76653-B61B-FE4D-9FE5-DB841AE73FF1}"/>
              </a:ext>
            </a:extLst>
          </p:cNvPr>
          <p:cNvSpPr>
            <a:spLocks noGrp="1"/>
          </p:cNvSpPr>
          <p:nvPr>
            <p:ph type="body" sz="quarter" idx="13"/>
          </p:nvPr>
        </p:nvSpPr>
        <p:spPr>
          <a:xfrm>
            <a:off x="457200" y="5869388"/>
            <a:ext cx="11277599" cy="1005840"/>
          </a:xfrm>
        </p:spPr>
        <p:txBody>
          <a:bodyPr/>
          <a:lstStyle/>
          <a:p>
            <a:r>
              <a:rPr lang="en-US" dirty="0"/>
              <a:t>*</a:t>
            </a:r>
            <a:r>
              <a:rPr lang="ru-RU" dirty="0"/>
              <a:t>Оценка должна проводиться ГКС – </a:t>
            </a:r>
            <a:r>
              <a:rPr lang="ru-RU" dirty="0" err="1"/>
              <a:t>глюкокортикостероиды</a:t>
            </a:r>
            <a:r>
              <a:rPr lang="ru-RU" dirty="0"/>
              <a:t>, СКВ – системная красная волчанка, </a:t>
            </a:r>
            <a:r>
              <a:rPr lang="en-US" dirty="0"/>
              <a:t>SLEDAI</a:t>
            </a:r>
            <a:r>
              <a:rPr lang="ru-RU" dirty="0"/>
              <a:t> – индекс  оценки активности СКВ </a:t>
            </a:r>
            <a:r>
              <a:rPr lang="ru-RU" sz="1100" dirty="0"/>
              <a:t>Из личного архива автора Носовой Е.Г., Курганская областная клиническая </a:t>
            </a:r>
            <a:r>
              <a:rPr lang="ru-RU" sz="1100" dirty="0" err="1"/>
              <a:t>больница,г</a:t>
            </a:r>
            <a:r>
              <a:rPr lang="ru-RU" sz="1100" dirty="0"/>
              <a:t>. Курган, 2023г  </a:t>
            </a:r>
            <a:r>
              <a:rPr lang="ru-RU" dirty="0"/>
              <a:t>Адаптировано из статьи  </a:t>
            </a:r>
            <a:r>
              <a:rPr lang="en-US" dirty="0" err="1"/>
              <a:t>Gatto</a:t>
            </a:r>
            <a:r>
              <a:rPr lang="en-US" dirty="0"/>
              <a:t>, M., Zen, M., </a:t>
            </a:r>
            <a:r>
              <a:rPr lang="en-US" dirty="0" err="1"/>
              <a:t>Iaccarino</a:t>
            </a:r>
            <a:r>
              <a:rPr lang="en-US" dirty="0"/>
              <a:t>, L. </a:t>
            </a:r>
            <a:r>
              <a:rPr lang="en-US" i="1" dirty="0"/>
              <a:t>et al.</a:t>
            </a:r>
            <a:r>
              <a:rPr lang="en-US" dirty="0"/>
              <a:t> New therapeutic strategies in systemic lupus erythematosus management. </a:t>
            </a:r>
            <a:r>
              <a:rPr lang="en-US" i="1" dirty="0"/>
              <a:t>Nat Rev </a:t>
            </a:r>
            <a:r>
              <a:rPr lang="en-US" i="1" dirty="0" err="1"/>
              <a:t>Rheumatol</a:t>
            </a:r>
            <a:r>
              <a:rPr lang="en-US" dirty="0"/>
              <a:t> </a:t>
            </a:r>
            <a:r>
              <a:rPr lang="en-US" b="1" dirty="0"/>
              <a:t>15, </a:t>
            </a:r>
            <a:r>
              <a:rPr lang="en-US" dirty="0"/>
              <a:t>30–48 (2019). </a:t>
            </a:r>
            <a:endParaRPr lang="ru-RU" dirty="0"/>
          </a:p>
        </p:txBody>
      </p:sp>
      <p:sp>
        <p:nvSpPr>
          <p:cNvPr id="6" name="Прямоугольник 5"/>
          <p:cNvSpPr/>
          <p:nvPr/>
        </p:nvSpPr>
        <p:spPr>
          <a:xfrm>
            <a:off x="74439" y="2507911"/>
            <a:ext cx="1404730" cy="111675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dirty="0">
                <a:solidFill>
                  <a:srgbClr val="000000"/>
                </a:solidFill>
                <a:latin typeface="Times New Roman" pitchFamily="18" charset="0"/>
                <a:cs typeface="Times New Roman" pitchFamily="18" charset="0"/>
              </a:rPr>
              <a:t>Стратегия терапии </a:t>
            </a:r>
            <a:r>
              <a:rPr lang="ru-RU" b="1" dirty="0">
                <a:solidFill>
                  <a:srgbClr val="000000"/>
                </a:solidFill>
                <a:latin typeface="Times New Roman" pitchFamily="18" charset="0"/>
                <a:cs typeface="Times New Roman" pitchFamily="18" charset="0"/>
              </a:rPr>
              <a:t>а</a:t>
            </a:r>
            <a:r>
              <a:rPr kumimoji="0" lang="ru-RU" sz="1800" b="1"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ктивной</a:t>
            </a:r>
            <a:r>
              <a:rPr kumimoji="0" lang="ru-RU" sz="18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СКВ</a:t>
            </a:r>
          </a:p>
        </p:txBody>
      </p:sp>
      <p:sp>
        <p:nvSpPr>
          <p:cNvPr id="7" name="Прямоугольник 6"/>
          <p:cNvSpPr/>
          <p:nvPr/>
        </p:nvSpPr>
        <p:spPr>
          <a:xfrm>
            <a:off x="1591686" y="2355866"/>
            <a:ext cx="2004631" cy="510369"/>
          </a:xfrm>
          <a:prstGeom prst="rect">
            <a:avLst/>
          </a:prstGeom>
          <a:no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7F134C"/>
                </a:solidFill>
                <a:effectLst/>
                <a:uLnTx/>
                <a:uFillTx/>
                <a:latin typeface="Arial"/>
                <a:ea typeface="+mn-ea"/>
                <a:cs typeface="+mn-cs"/>
              </a:rPr>
              <a:t>Основная цель </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b="1" dirty="0">
                <a:solidFill>
                  <a:srgbClr val="7F134C"/>
                </a:solidFill>
                <a:latin typeface="Arial"/>
              </a:rPr>
              <a:t>терапии</a:t>
            </a:r>
            <a:endParaRPr kumimoji="0" lang="ru-RU" sz="1800" b="1" i="0" u="none" strike="noStrike" kern="1200" cap="none" spc="0" normalizeH="0" baseline="0" noProof="0" dirty="0">
              <a:ln>
                <a:noFill/>
              </a:ln>
              <a:solidFill>
                <a:srgbClr val="7F134C"/>
              </a:solidFill>
              <a:effectLst/>
              <a:uLnTx/>
              <a:uFillTx/>
              <a:latin typeface="Arial"/>
              <a:ea typeface="+mn-ea"/>
              <a:cs typeface="+mn-cs"/>
            </a:endParaRPr>
          </a:p>
        </p:txBody>
      </p:sp>
      <p:sp>
        <p:nvSpPr>
          <p:cNvPr id="9" name="Прямоугольник 8"/>
          <p:cNvSpPr/>
          <p:nvPr/>
        </p:nvSpPr>
        <p:spPr>
          <a:xfrm>
            <a:off x="1549656" y="3378814"/>
            <a:ext cx="2077921" cy="795492"/>
          </a:xfrm>
          <a:prstGeom prst="rect">
            <a:avLst/>
          </a:prstGeom>
          <a:no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7F134C"/>
                </a:solidFill>
                <a:effectLst/>
                <a:uLnTx/>
                <a:uFillTx/>
                <a:latin typeface="Arial"/>
                <a:ea typeface="+mn-ea"/>
                <a:cs typeface="+mn-cs"/>
              </a:rPr>
              <a:t>Альтернативная цель</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b="1" dirty="0">
                <a:solidFill>
                  <a:srgbClr val="7F134C"/>
                </a:solidFill>
                <a:latin typeface="Arial"/>
              </a:rPr>
              <a:t>терапии</a:t>
            </a:r>
            <a:endParaRPr kumimoji="0" lang="ru-RU" sz="1800" b="1" i="0" u="none" strike="noStrike" kern="1200" cap="none" spc="0" normalizeH="0" baseline="0" noProof="0" dirty="0">
              <a:ln>
                <a:noFill/>
              </a:ln>
              <a:solidFill>
                <a:srgbClr val="7F134C"/>
              </a:solidFill>
              <a:effectLst/>
              <a:uLnTx/>
              <a:uFillTx/>
              <a:latin typeface="Arial"/>
              <a:ea typeface="+mn-ea"/>
              <a:cs typeface="+mn-cs"/>
            </a:endParaRPr>
          </a:p>
        </p:txBody>
      </p:sp>
      <p:sp>
        <p:nvSpPr>
          <p:cNvPr id="10" name="Прямоугольник 9"/>
          <p:cNvSpPr/>
          <p:nvPr/>
        </p:nvSpPr>
        <p:spPr>
          <a:xfrm>
            <a:off x="4350328" y="4953620"/>
            <a:ext cx="2346970" cy="1060173"/>
          </a:xfrm>
          <a:prstGeom prst="rect">
            <a:avLst/>
          </a:prstGeom>
          <a:solidFill>
            <a:schemeClr val="accent6">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0000"/>
                </a:solidFill>
                <a:effectLst/>
                <a:uLnTx/>
                <a:uFillTx/>
                <a:latin typeface="Arial"/>
                <a:ea typeface="+mn-ea"/>
                <a:cs typeface="+mn-cs"/>
              </a:rPr>
              <a:t>Оценка</a:t>
            </a:r>
            <a:r>
              <a:rPr kumimoji="0" lang="en-US" sz="1800" b="0" i="0" u="none" strike="noStrike" kern="1200" cap="none" spc="0" normalizeH="0" baseline="0" noProof="0" dirty="0">
                <a:ln>
                  <a:noFill/>
                </a:ln>
                <a:solidFill>
                  <a:srgbClr val="000000"/>
                </a:solidFill>
                <a:effectLst/>
                <a:uLnTx/>
                <a:uFillTx/>
                <a:latin typeface="Arial"/>
                <a:ea typeface="+mn-ea"/>
                <a:cs typeface="+mn-cs"/>
              </a:rPr>
              <a:t>*</a:t>
            </a:r>
            <a:r>
              <a:rPr kumimoji="0" lang="ru-RU" sz="1800" b="0" i="0" u="none" strike="noStrike" kern="1200" cap="none" spc="0" normalizeH="0" baseline="0" noProof="0" dirty="0">
                <a:ln>
                  <a:noFill/>
                </a:ln>
                <a:solidFill>
                  <a:srgbClr val="000000"/>
                </a:solidFill>
                <a:effectLst/>
                <a:uLnTx/>
                <a:uFillTx/>
                <a:latin typeface="Arial"/>
                <a:ea typeface="+mn-ea"/>
                <a:cs typeface="+mn-cs"/>
              </a:rPr>
              <a:t> активности 1 раз в </a:t>
            </a:r>
            <a:r>
              <a:rPr kumimoji="0" lang="ru-RU" sz="1800" b="1" i="0" u="none" strike="noStrike" kern="1200" cap="none" spc="0" normalizeH="0" baseline="0" noProof="0" dirty="0">
                <a:ln>
                  <a:noFill/>
                </a:ln>
                <a:solidFill>
                  <a:srgbClr val="000000"/>
                </a:solidFill>
                <a:effectLst/>
                <a:uLnTx/>
                <a:uFillTx/>
                <a:latin typeface="Arial"/>
                <a:ea typeface="+mn-ea"/>
                <a:cs typeface="+mn-cs"/>
              </a:rPr>
              <a:t>1</a:t>
            </a:r>
            <a:r>
              <a:rPr kumimoji="0" lang="en-US" sz="1800" b="1" i="0" u="none" strike="noStrike" kern="1200" cap="none" spc="0" normalizeH="0" baseline="0" noProof="0" dirty="0">
                <a:ln>
                  <a:noFill/>
                </a:ln>
                <a:solidFill>
                  <a:srgbClr val="000000"/>
                </a:solidFill>
                <a:effectLst/>
                <a:uLnTx/>
                <a:uFillTx/>
                <a:latin typeface="Arial"/>
                <a:ea typeface="+mn-ea"/>
                <a:cs typeface="+mn-cs"/>
              </a:rPr>
              <a:t>-3</a:t>
            </a:r>
            <a:r>
              <a:rPr lang="en-US" b="1" dirty="0">
                <a:solidFill>
                  <a:srgbClr val="000000"/>
                </a:solidFill>
                <a:latin typeface="Arial"/>
              </a:rPr>
              <a:t> </a:t>
            </a:r>
            <a:r>
              <a:rPr kumimoji="0" lang="ru-RU" sz="1800" b="1" i="0" u="none" strike="noStrike" kern="1200" cap="none" spc="0" normalizeH="0" baseline="0" noProof="0" dirty="0">
                <a:ln>
                  <a:noFill/>
                </a:ln>
                <a:solidFill>
                  <a:srgbClr val="000000"/>
                </a:solidFill>
                <a:effectLst/>
                <a:uLnTx/>
                <a:uFillTx/>
                <a:latin typeface="Arial"/>
                <a:ea typeface="+mn-ea"/>
                <a:cs typeface="+mn-cs"/>
              </a:rPr>
              <a:t>месяц</a:t>
            </a:r>
            <a:r>
              <a:rPr lang="ru-RU" b="1" dirty="0">
                <a:solidFill>
                  <a:srgbClr val="000000"/>
                </a:solidFill>
                <a:latin typeface="Arial"/>
              </a:rPr>
              <a:t>а</a:t>
            </a:r>
            <a:endParaRPr kumimoji="0" lang="ru-RU" sz="1800" b="1" i="0" u="none" strike="noStrike" kern="1200" cap="none" spc="0" normalizeH="0" baseline="0" noProof="0" dirty="0">
              <a:ln>
                <a:noFill/>
              </a:ln>
              <a:solidFill>
                <a:srgbClr val="000000"/>
              </a:solidFill>
              <a:effectLst/>
              <a:uLnTx/>
              <a:uFillTx/>
              <a:latin typeface="Arial"/>
              <a:ea typeface="+mn-ea"/>
              <a:cs typeface="+mn-cs"/>
            </a:endParaRPr>
          </a:p>
        </p:txBody>
      </p:sp>
      <p:sp>
        <p:nvSpPr>
          <p:cNvPr id="43" name="Прямоугольник 42"/>
          <p:cNvSpPr/>
          <p:nvPr/>
        </p:nvSpPr>
        <p:spPr>
          <a:xfrm>
            <a:off x="4607079" y="2111229"/>
            <a:ext cx="1558508" cy="91116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FFFFFF"/>
                </a:solidFill>
                <a:effectLst/>
                <a:uLnTx/>
                <a:uFillTx/>
                <a:latin typeface="Arial"/>
                <a:ea typeface="+mn-ea"/>
                <a:cs typeface="+mn-cs"/>
              </a:rPr>
              <a:t>Достижение </a:t>
            </a:r>
            <a:r>
              <a:rPr kumimoji="0" lang="ru-RU" sz="1200" b="1" i="0" u="none" strike="noStrike" kern="1200" cap="none" spc="0" normalizeH="0" baseline="0" noProof="0" dirty="0">
                <a:ln>
                  <a:noFill/>
                </a:ln>
                <a:solidFill>
                  <a:srgbClr val="FFFFFF"/>
                </a:solidFill>
                <a:effectLst/>
                <a:uLnTx/>
                <a:uFillTx/>
                <a:latin typeface="Arial"/>
                <a:ea typeface="+mn-ea"/>
                <a:cs typeface="+mn-cs"/>
              </a:rPr>
              <a:t>клинической</a:t>
            </a:r>
            <a:r>
              <a:rPr kumimoji="0" lang="ru-RU" sz="1800" b="1" i="0" u="none" strike="noStrike" kern="1200" cap="none" spc="0" normalizeH="0" baseline="0" noProof="0" dirty="0">
                <a:ln>
                  <a:noFill/>
                </a:ln>
                <a:solidFill>
                  <a:srgbClr val="FFFFFF"/>
                </a:solidFill>
                <a:effectLst/>
                <a:uLnTx/>
                <a:uFillTx/>
                <a:latin typeface="Arial"/>
                <a:ea typeface="+mn-ea"/>
                <a:cs typeface="+mn-cs"/>
              </a:rPr>
              <a:t> </a:t>
            </a:r>
            <a:r>
              <a:rPr kumimoji="0" lang="ru-RU" sz="1200" b="1" i="0" u="none" strike="noStrike" kern="1200" cap="none" spc="0" normalizeH="0" baseline="0" noProof="0" dirty="0">
                <a:ln>
                  <a:noFill/>
                </a:ln>
                <a:solidFill>
                  <a:srgbClr val="FFFFFF"/>
                </a:solidFill>
                <a:effectLst/>
                <a:uLnTx/>
                <a:uFillTx/>
                <a:latin typeface="Arial"/>
                <a:ea typeface="+mn-ea"/>
                <a:cs typeface="+mn-cs"/>
              </a:rPr>
              <a:t>ремиссии</a:t>
            </a:r>
          </a:p>
        </p:txBody>
      </p:sp>
      <p:sp>
        <p:nvSpPr>
          <p:cNvPr id="44" name="Прямоугольник 43"/>
          <p:cNvSpPr/>
          <p:nvPr/>
        </p:nvSpPr>
        <p:spPr>
          <a:xfrm>
            <a:off x="4613501" y="3224361"/>
            <a:ext cx="1570383" cy="122913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FFFFFF"/>
                </a:solidFill>
                <a:effectLst/>
                <a:uLnTx/>
                <a:uFillTx/>
                <a:latin typeface="Arial"/>
                <a:ea typeface="+mn-ea"/>
                <a:cs typeface="+mn-cs"/>
              </a:rPr>
              <a:t>Достижение клинической </a:t>
            </a:r>
            <a:r>
              <a:rPr kumimoji="0" lang="ru-RU" sz="1200" b="1" i="0" u="none" strike="noStrike" kern="1200" cap="none" spc="0" normalizeH="0" baseline="0" noProof="0" dirty="0">
                <a:ln>
                  <a:noFill/>
                </a:ln>
                <a:solidFill>
                  <a:srgbClr val="FFFFFF"/>
                </a:solidFill>
                <a:effectLst/>
                <a:uLnTx/>
                <a:uFillTx/>
                <a:latin typeface="Arial"/>
                <a:ea typeface="+mn-ea"/>
                <a:cs typeface="+mn-cs"/>
              </a:rPr>
              <a:t>низкой степени активности</a:t>
            </a:r>
          </a:p>
        </p:txBody>
      </p:sp>
      <p:sp>
        <p:nvSpPr>
          <p:cNvPr id="46" name="Прямоугольник 45"/>
          <p:cNvSpPr/>
          <p:nvPr/>
        </p:nvSpPr>
        <p:spPr>
          <a:xfrm>
            <a:off x="9487941" y="4958283"/>
            <a:ext cx="2488787" cy="1060173"/>
          </a:xfrm>
          <a:prstGeom prst="rect">
            <a:avLst/>
          </a:prstGeom>
          <a:solidFill>
            <a:schemeClr val="accent6">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0000"/>
                </a:solidFill>
                <a:effectLst/>
                <a:uLnTx/>
                <a:uFillTx/>
                <a:latin typeface="Arial"/>
                <a:ea typeface="+mn-ea"/>
                <a:cs typeface="+mn-cs"/>
              </a:rPr>
              <a:t>Оценка</a:t>
            </a:r>
            <a:r>
              <a:rPr kumimoji="0" lang="en-US" sz="1800" b="0" i="0" u="none" strike="noStrike" kern="1200" cap="none" spc="0" normalizeH="0" baseline="0" noProof="0" dirty="0">
                <a:ln>
                  <a:noFill/>
                </a:ln>
                <a:solidFill>
                  <a:srgbClr val="000000"/>
                </a:solidFill>
                <a:effectLst/>
                <a:uLnTx/>
                <a:uFillTx/>
                <a:latin typeface="Arial"/>
                <a:ea typeface="+mn-ea"/>
                <a:cs typeface="+mn-cs"/>
              </a:rPr>
              <a:t>*</a:t>
            </a:r>
            <a:r>
              <a:rPr kumimoji="0" lang="ru-RU" sz="1800" b="0" i="0" u="none" strike="noStrike" kern="1200" cap="none" spc="0" normalizeH="0" baseline="0" noProof="0" dirty="0">
                <a:ln>
                  <a:noFill/>
                </a:ln>
                <a:solidFill>
                  <a:srgbClr val="000000"/>
                </a:solidFill>
                <a:effectLst/>
                <a:uLnTx/>
                <a:uFillTx/>
                <a:latin typeface="Arial"/>
                <a:ea typeface="+mn-ea"/>
                <a:cs typeface="+mn-cs"/>
              </a:rPr>
              <a:t> активности </a:t>
            </a:r>
            <a:r>
              <a:rPr lang="ru-RU" dirty="0">
                <a:solidFill>
                  <a:srgbClr val="000000"/>
                </a:solidFill>
                <a:latin typeface="Arial"/>
              </a:rPr>
              <a:t>1 раз в</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0000"/>
                </a:solidFill>
                <a:effectLst/>
                <a:uLnTx/>
                <a:uFillTx/>
                <a:latin typeface="Arial"/>
                <a:ea typeface="+mn-ea"/>
                <a:cs typeface="+mn-cs"/>
              </a:rPr>
              <a:t> </a:t>
            </a:r>
            <a:r>
              <a:rPr kumimoji="0" lang="ru-RU" sz="1800" b="1" i="0" u="none" strike="noStrike" kern="1200" cap="none" spc="0" normalizeH="0" baseline="0" noProof="0" dirty="0">
                <a:ln>
                  <a:noFill/>
                </a:ln>
                <a:solidFill>
                  <a:srgbClr val="000000"/>
                </a:solidFill>
                <a:effectLst/>
                <a:uLnTx/>
                <a:uFillTx/>
                <a:latin typeface="Arial"/>
                <a:ea typeface="+mn-ea"/>
                <a:cs typeface="+mn-cs"/>
              </a:rPr>
              <a:t>6 месяцев</a:t>
            </a:r>
          </a:p>
        </p:txBody>
      </p:sp>
      <p:sp>
        <p:nvSpPr>
          <p:cNvPr id="48" name="Прямоугольник 47"/>
          <p:cNvSpPr/>
          <p:nvPr/>
        </p:nvSpPr>
        <p:spPr>
          <a:xfrm>
            <a:off x="7112442" y="2122282"/>
            <a:ext cx="1823045" cy="887737"/>
          </a:xfrm>
          <a:prstGeom prst="rect">
            <a:avLst/>
          </a:prstGeom>
          <a:solidFill>
            <a:srgbClr val="7F134C"/>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chemeClr val="bg1"/>
                </a:solidFill>
                <a:effectLst/>
                <a:uLnTx/>
                <a:uFillTx/>
                <a:latin typeface="Arial"/>
                <a:ea typeface="+mn-ea"/>
                <a:cs typeface="+mn-cs"/>
              </a:rPr>
              <a:t>Снижение и отмена ГКС</a:t>
            </a:r>
          </a:p>
        </p:txBody>
      </p:sp>
      <p:sp>
        <p:nvSpPr>
          <p:cNvPr id="49" name="Прямоугольник 48"/>
          <p:cNvSpPr/>
          <p:nvPr/>
        </p:nvSpPr>
        <p:spPr>
          <a:xfrm>
            <a:off x="9487941" y="1972218"/>
            <a:ext cx="2380729" cy="90458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chemeClr val="bg1"/>
                </a:solidFill>
                <a:effectLst/>
                <a:uLnTx/>
                <a:uFillTx/>
                <a:latin typeface="Arial"/>
                <a:ea typeface="+mn-ea"/>
                <a:cs typeface="+mn-cs"/>
              </a:rPr>
              <a:t>Снижение дозы и отмена </a:t>
            </a:r>
            <a:r>
              <a:rPr kumimoji="0" lang="ru-RU" sz="1600" b="1" i="0" u="none" strike="noStrike" kern="1200" cap="none" spc="0" normalizeH="0" baseline="0" noProof="0" dirty="0" err="1">
                <a:ln>
                  <a:noFill/>
                </a:ln>
                <a:solidFill>
                  <a:schemeClr val="bg1"/>
                </a:solidFill>
                <a:effectLst/>
                <a:uLnTx/>
                <a:uFillTx/>
                <a:latin typeface="Arial"/>
                <a:ea typeface="+mn-ea"/>
                <a:cs typeface="+mn-cs"/>
              </a:rPr>
              <a:t>иммуносупрессантов</a:t>
            </a:r>
            <a:endParaRPr kumimoji="0" lang="ru-RU" sz="1600" b="1" i="0" u="none" strike="noStrike" kern="1200" cap="none" spc="0" normalizeH="0" baseline="0" noProof="0" dirty="0">
              <a:ln>
                <a:noFill/>
              </a:ln>
              <a:solidFill>
                <a:schemeClr val="bg1"/>
              </a:solidFill>
              <a:effectLst/>
              <a:uLnTx/>
              <a:uFillTx/>
              <a:latin typeface="Arial"/>
              <a:ea typeface="+mn-ea"/>
              <a:cs typeface="+mn-cs"/>
            </a:endParaRPr>
          </a:p>
        </p:txBody>
      </p:sp>
      <p:sp>
        <p:nvSpPr>
          <p:cNvPr id="50" name="Прямоугольник 49"/>
          <p:cNvSpPr/>
          <p:nvPr/>
        </p:nvSpPr>
        <p:spPr>
          <a:xfrm>
            <a:off x="6989907" y="3383345"/>
            <a:ext cx="1982071" cy="911167"/>
          </a:xfrm>
          <a:prstGeom prst="rect">
            <a:avLst/>
          </a:prstGeom>
          <a:solidFill>
            <a:srgbClr val="7F134C"/>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chemeClr val="bg1"/>
                </a:solidFill>
                <a:effectLst/>
                <a:uLnTx/>
                <a:uFillTx/>
                <a:latin typeface="Arial"/>
                <a:ea typeface="+mn-ea"/>
                <a:cs typeface="+mn-cs"/>
              </a:rPr>
              <a:t>Снижение ГКС</a:t>
            </a:r>
          </a:p>
        </p:txBody>
      </p:sp>
      <p:sp>
        <p:nvSpPr>
          <p:cNvPr id="51" name="Прямоугольник 50"/>
          <p:cNvSpPr/>
          <p:nvPr/>
        </p:nvSpPr>
        <p:spPr>
          <a:xfrm>
            <a:off x="9487941" y="3424117"/>
            <a:ext cx="2380729" cy="87039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chemeClr val="bg1"/>
                </a:solidFill>
                <a:effectLst/>
                <a:uLnTx/>
                <a:uFillTx/>
                <a:latin typeface="Arial"/>
                <a:ea typeface="+mn-ea"/>
                <a:cs typeface="+mn-cs"/>
              </a:rPr>
              <a:t>Снижение дозы </a:t>
            </a:r>
            <a:r>
              <a:rPr kumimoji="0" lang="ru-RU" sz="1600" b="1" i="0" u="none" strike="noStrike" kern="1200" cap="none" spc="0" normalizeH="0" baseline="0" noProof="0" dirty="0" err="1">
                <a:ln>
                  <a:noFill/>
                </a:ln>
                <a:solidFill>
                  <a:schemeClr val="bg1"/>
                </a:solidFill>
                <a:effectLst/>
                <a:uLnTx/>
                <a:uFillTx/>
                <a:latin typeface="Arial"/>
                <a:ea typeface="+mn-ea"/>
                <a:cs typeface="+mn-cs"/>
              </a:rPr>
              <a:t>иммуносупрессантов</a:t>
            </a:r>
            <a:endParaRPr kumimoji="0" lang="ru-RU" sz="1600" b="1" i="0" u="none" strike="noStrike" kern="1200" cap="none" spc="0" normalizeH="0" baseline="0" noProof="0" dirty="0">
              <a:ln>
                <a:noFill/>
              </a:ln>
              <a:solidFill>
                <a:schemeClr val="bg1"/>
              </a:solidFill>
              <a:effectLst/>
              <a:uLnTx/>
              <a:uFillTx/>
              <a:latin typeface="Arial"/>
              <a:ea typeface="+mn-ea"/>
              <a:cs typeface="+mn-cs"/>
            </a:endParaRPr>
          </a:p>
        </p:txBody>
      </p:sp>
      <p:sp>
        <p:nvSpPr>
          <p:cNvPr id="54" name="Стрелка вправо 53"/>
          <p:cNvSpPr/>
          <p:nvPr/>
        </p:nvSpPr>
        <p:spPr>
          <a:xfrm>
            <a:off x="3812808" y="2461655"/>
            <a:ext cx="396000" cy="2771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Arial"/>
              <a:ea typeface="+mn-ea"/>
              <a:cs typeface="+mn-cs"/>
            </a:endParaRPr>
          </a:p>
        </p:txBody>
      </p:sp>
      <p:sp>
        <p:nvSpPr>
          <p:cNvPr id="56" name="Стрелка вправо 55"/>
          <p:cNvSpPr/>
          <p:nvPr/>
        </p:nvSpPr>
        <p:spPr>
          <a:xfrm>
            <a:off x="3812491" y="3602220"/>
            <a:ext cx="396000" cy="2771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Arial"/>
              <a:ea typeface="+mn-ea"/>
              <a:cs typeface="+mn-cs"/>
            </a:endParaRPr>
          </a:p>
        </p:txBody>
      </p:sp>
      <p:sp>
        <p:nvSpPr>
          <p:cNvPr id="58" name="Прямоугольник 57"/>
          <p:cNvSpPr/>
          <p:nvPr/>
        </p:nvSpPr>
        <p:spPr>
          <a:xfrm>
            <a:off x="7433855" y="1230973"/>
            <a:ext cx="4108173" cy="530086"/>
          </a:xfrm>
          <a:prstGeom prst="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7F134C"/>
                </a:solidFill>
                <a:effectLst/>
                <a:uLnTx/>
                <a:uFillTx/>
                <a:latin typeface="Arial"/>
                <a:ea typeface="+mn-ea"/>
                <a:cs typeface="+mn-cs"/>
              </a:rPr>
              <a:t>Сохраняющаяся клиническая ремиссия или низкая активность</a:t>
            </a:r>
          </a:p>
        </p:txBody>
      </p:sp>
      <p:cxnSp>
        <p:nvCxnSpPr>
          <p:cNvPr id="65" name="Прямая соединительная линия 64"/>
          <p:cNvCxnSpPr>
            <a:cxnSpLocks/>
          </p:cNvCxnSpPr>
          <p:nvPr/>
        </p:nvCxnSpPr>
        <p:spPr>
          <a:xfrm>
            <a:off x="4242515" y="1245515"/>
            <a:ext cx="18290" cy="2517913"/>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Прямая соединительная линия 65"/>
          <p:cNvCxnSpPr/>
          <p:nvPr/>
        </p:nvCxnSpPr>
        <p:spPr>
          <a:xfrm>
            <a:off x="4260574" y="3763616"/>
            <a:ext cx="0" cy="2504661"/>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Прямая соединительная линия 66"/>
          <p:cNvCxnSpPr/>
          <p:nvPr/>
        </p:nvCxnSpPr>
        <p:spPr>
          <a:xfrm>
            <a:off x="6758199" y="1261143"/>
            <a:ext cx="0" cy="2504661"/>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Прямая соединительная линия 67"/>
          <p:cNvCxnSpPr/>
          <p:nvPr/>
        </p:nvCxnSpPr>
        <p:spPr>
          <a:xfrm>
            <a:off x="6758609" y="3763429"/>
            <a:ext cx="0" cy="2504661"/>
          </a:xfrm>
          <a:prstGeom prst="line">
            <a:avLst/>
          </a:prstGeom>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4686789" y="704629"/>
            <a:ext cx="16740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7F134C"/>
              </a:buClr>
              <a:buSzTx/>
              <a:buFontTx/>
              <a:buNone/>
              <a:tabLst/>
              <a:defRPr/>
            </a:pPr>
            <a:r>
              <a:rPr kumimoji="0" lang="ru-RU" sz="1800" b="1" i="0" u="none" strike="noStrike" kern="1200" cap="none" spc="0" normalizeH="0" baseline="0" noProof="0" dirty="0">
                <a:ln>
                  <a:noFill/>
                </a:ln>
                <a:solidFill>
                  <a:srgbClr val="7F134C"/>
                </a:solidFill>
                <a:effectLst/>
                <a:uLnTx/>
                <a:uFillTx/>
                <a:latin typeface="Arial"/>
                <a:ea typeface="+mn-ea"/>
                <a:cs typeface="+mn-cs"/>
              </a:rPr>
              <a:t>Первый этап</a:t>
            </a:r>
          </a:p>
        </p:txBody>
      </p:sp>
      <p:sp>
        <p:nvSpPr>
          <p:cNvPr id="72" name="TextBox 71"/>
          <p:cNvSpPr txBox="1"/>
          <p:nvPr/>
        </p:nvSpPr>
        <p:spPr>
          <a:xfrm>
            <a:off x="7226021" y="689333"/>
            <a:ext cx="15958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7F134C"/>
              </a:buClr>
              <a:buSzTx/>
              <a:buFontTx/>
              <a:buNone/>
              <a:tabLst/>
              <a:defRPr/>
            </a:pPr>
            <a:r>
              <a:rPr kumimoji="0" lang="ru-RU" sz="1800" b="1" i="0" u="none" strike="noStrike" kern="1200" cap="none" spc="0" normalizeH="0" baseline="0" noProof="0" dirty="0">
                <a:ln>
                  <a:noFill/>
                </a:ln>
                <a:solidFill>
                  <a:srgbClr val="7F134C"/>
                </a:solidFill>
                <a:effectLst/>
                <a:uLnTx/>
                <a:uFillTx/>
                <a:latin typeface="Arial"/>
                <a:ea typeface="+mn-ea"/>
                <a:cs typeface="+mn-cs"/>
              </a:rPr>
              <a:t>Второй этап</a:t>
            </a:r>
          </a:p>
        </p:txBody>
      </p:sp>
      <p:sp>
        <p:nvSpPr>
          <p:cNvPr id="73" name="TextBox 72"/>
          <p:cNvSpPr txBox="1"/>
          <p:nvPr/>
        </p:nvSpPr>
        <p:spPr>
          <a:xfrm>
            <a:off x="9795796" y="685084"/>
            <a:ext cx="15532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7F134C"/>
              </a:buClr>
              <a:buSzTx/>
              <a:buFontTx/>
              <a:buNone/>
              <a:tabLst/>
              <a:defRPr/>
            </a:pPr>
            <a:r>
              <a:rPr kumimoji="0" lang="ru-RU" sz="1800" b="1" i="0" u="none" strike="noStrike" kern="1200" cap="none" spc="0" normalizeH="0" baseline="0" noProof="0" dirty="0">
                <a:ln>
                  <a:noFill/>
                </a:ln>
                <a:solidFill>
                  <a:srgbClr val="7F134C"/>
                </a:solidFill>
                <a:effectLst/>
                <a:uLnTx/>
                <a:uFillTx/>
                <a:latin typeface="Arial"/>
                <a:ea typeface="+mn-ea"/>
                <a:cs typeface="+mn-cs"/>
              </a:rPr>
              <a:t>Третий этап</a:t>
            </a:r>
          </a:p>
        </p:txBody>
      </p:sp>
      <p:sp>
        <p:nvSpPr>
          <p:cNvPr id="28" name="Прямоугольник 27">
            <a:extLst>
              <a:ext uri="{FF2B5EF4-FFF2-40B4-BE49-F238E27FC236}">
                <a16:creationId xmlns:a16="http://schemas.microsoft.com/office/drawing/2014/main" xmlns="" id="{80AC3FA7-75A0-42BD-8B67-4727D65031C5}"/>
              </a:ext>
            </a:extLst>
          </p:cNvPr>
          <p:cNvSpPr/>
          <p:nvPr/>
        </p:nvSpPr>
        <p:spPr>
          <a:xfrm>
            <a:off x="6805136" y="4951585"/>
            <a:ext cx="2451508" cy="1060173"/>
          </a:xfrm>
          <a:prstGeom prst="rect">
            <a:avLst/>
          </a:prstGeom>
          <a:solidFill>
            <a:schemeClr val="accent6">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0000"/>
                </a:solidFill>
                <a:effectLst/>
                <a:uLnTx/>
                <a:uFillTx/>
                <a:latin typeface="Arial"/>
                <a:ea typeface="+mn-ea"/>
                <a:cs typeface="+mn-cs"/>
              </a:rPr>
              <a:t>Оценка</a:t>
            </a:r>
            <a:r>
              <a:rPr kumimoji="0" lang="en-US" sz="1800" b="0" i="0" u="none" strike="noStrike" kern="1200" cap="none" spc="0" normalizeH="0" baseline="0" noProof="0" dirty="0">
                <a:ln>
                  <a:noFill/>
                </a:ln>
                <a:solidFill>
                  <a:srgbClr val="000000"/>
                </a:solidFill>
                <a:effectLst/>
                <a:uLnTx/>
                <a:uFillTx/>
                <a:latin typeface="Arial"/>
                <a:ea typeface="+mn-ea"/>
                <a:cs typeface="+mn-cs"/>
              </a:rPr>
              <a:t>*</a:t>
            </a:r>
            <a:r>
              <a:rPr kumimoji="0" lang="ru-RU" sz="1800" b="0" i="0" u="none" strike="noStrike" kern="1200" cap="none" spc="0" normalizeH="0" baseline="0" noProof="0" dirty="0">
                <a:ln>
                  <a:noFill/>
                </a:ln>
                <a:solidFill>
                  <a:srgbClr val="000000"/>
                </a:solidFill>
                <a:effectLst/>
                <a:uLnTx/>
                <a:uFillTx/>
                <a:latin typeface="Arial"/>
                <a:ea typeface="+mn-ea"/>
                <a:cs typeface="+mn-cs"/>
              </a:rPr>
              <a:t> активности </a:t>
            </a:r>
            <a:r>
              <a:rPr lang="ru-RU" dirty="0">
                <a:solidFill>
                  <a:srgbClr val="000000"/>
                </a:solidFill>
                <a:latin typeface="Arial"/>
              </a:rPr>
              <a:t>1 раз в</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0000"/>
                </a:solidFill>
                <a:effectLst/>
                <a:uLnTx/>
                <a:uFillTx/>
                <a:latin typeface="Arial"/>
                <a:ea typeface="+mn-ea"/>
                <a:cs typeface="+mn-cs"/>
              </a:rPr>
              <a:t> </a:t>
            </a:r>
            <a:r>
              <a:rPr lang="ru-RU" b="1" dirty="0">
                <a:solidFill>
                  <a:srgbClr val="000000"/>
                </a:solidFill>
                <a:latin typeface="Arial"/>
              </a:rPr>
              <a:t>3</a:t>
            </a:r>
            <a:r>
              <a:rPr kumimoji="0" lang="ru-RU" sz="1800" b="1" i="0" u="none" strike="noStrike" kern="1200" cap="none" spc="0" normalizeH="0" baseline="0" noProof="0" dirty="0">
                <a:ln>
                  <a:noFill/>
                </a:ln>
                <a:solidFill>
                  <a:srgbClr val="000000"/>
                </a:solidFill>
                <a:effectLst/>
                <a:uLnTx/>
                <a:uFillTx/>
                <a:latin typeface="Arial"/>
                <a:ea typeface="+mn-ea"/>
                <a:cs typeface="+mn-cs"/>
              </a:rPr>
              <a:t> месяца</a:t>
            </a:r>
          </a:p>
        </p:txBody>
      </p:sp>
    </p:spTree>
    <p:extLst>
      <p:ext uri="{BB962C8B-B14F-4D97-AF65-F5344CB8AC3E}">
        <p14:creationId xmlns:p14="http://schemas.microsoft.com/office/powerpoint/2010/main" val="1540972775"/>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BADE0FED-0A1B-F491-063D-DA5E6CE6FEFD}"/>
              </a:ext>
            </a:extLst>
          </p:cNvPr>
          <p:cNvGrpSpPr/>
          <p:nvPr/>
        </p:nvGrpSpPr>
        <p:grpSpPr>
          <a:xfrm>
            <a:off x="0" y="1185762"/>
            <a:ext cx="12202725" cy="4587942"/>
            <a:chOff x="-1298" y="1164869"/>
            <a:chExt cx="12202725" cy="4587942"/>
          </a:xfrm>
        </p:grpSpPr>
        <p:pic>
          <p:nvPicPr>
            <p:cNvPr id="30" name="Picture 29">
              <a:extLst>
                <a:ext uri="{FF2B5EF4-FFF2-40B4-BE49-F238E27FC236}">
                  <a16:creationId xmlns:a16="http://schemas.microsoft.com/office/drawing/2014/main" xmlns="" id="{1183B237-3E3C-D4BB-C754-A3D0D897AF95}"/>
                </a:ext>
              </a:extLst>
            </p:cNvPr>
            <p:cNvPicPr>
              <a:picLocks noChangeAspect="1"/>
            </p:cNvPicPr>
            <p:nvPr userDrawn="1"/>
          </p:nvPicPr>
          <p:blipFill rotWithShape="1">
            <a:blip r:embed="rId3"/>
            <a:srcRect l="1" t="16985" r="621" b="16115"/>
            <a:stretch/>
          </p:blipFill>
          <p:spPr>
            <a:xfrm>
              <a:off x="-1" y="1164869"/>
              <a:ext cx="12201428" cy="4587942"/>
            </a:xfrm>
            <a:prstGeom prst="rect">
              <a:avLst/>
            </a:prstGeom>
          </p:spPr>
        </p:pic>
        <p:sp>
          <p:nvSpPr>
            <p:cNvPr id="31" name="Rectangle 30">
              <a:extLst>
                <a:ext uri="{FF2B5EF4-FFF2-40B4-BE49-F238E27FC236}">
                  <a16:creationId xmlns:a16="http://schemas.microsoft.com/office/drawing/2014/main" xmlns="" id="{47B43E17-61B8-5689-A9ED-C0EA390A9AC4}"/>
                </a:ext>
              </a:extLst>
            </p:cNvPr>
            <p:cNvSpPr/>
            <p:nvPr/>
          </p:nvSpPr>
          <p:spPr>
            <a:xfrm>
              <a:off x="-1298" y="1165940"/>
              <a:ext cx="12201428" cy="4586871"/>
            </a:xfrm>
            <a:prstGeom prst="rect">
              <a:avLst/>
            </a:prstGeom>
            <a:gradFill flip="none" rotWithShape="1">
              <a:gsLst>
                <a:gs pos="0">
                  <a:schemeClr val="accent1">
                    <a:lumMod val="5000"/>
                    <a:lumOff val="95000"/>
                    <a:alpha val="90000"/>
                  </a:schemeClr>
                </a:gs>
                <a:gs pos="30000">
                  <a:schemeClr val="bg1">
                    <a:alpha val="60000"/>
                  </a:schemeClr>
                </a:gs>
                <a:gs pos="53000">
                  <a:schemeClr val="bg1">
                    <a:alpha val="25000"/>
                  </a:schemeClr>
                </a:gs>
                <a:gs pos="80000">
                  <a:schemeClr val="bg1">
                    <a:alpha val="0"/>
                  </a:schemeClr>
                </a:gs>
              </a:gsLst>
              <a:lin ang="15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grpSp>
      <p:sp>
        <p:nvSpPr>
          <p:cNvPr id="9" name="Rectangle 8">
            <a:extLst>
              <a:ext uri="{FF2B5EF4-FFF2-40B4-BE49-F238E27FC236}">
                <a16:creationId xmlns:a16="http://schemas.microsoft.com/office/drawing/2014/main" xmlns="" id="{F76A8D1C-63A1-4345-C771-70447D976A68}"/>
              </a:ext>
            </a:extLst>
          </p:cNvPr>
          <p:cNvSpPr/>
          <p:nvPr/>
        </p:nvSpPr>
        <p:spPr>
          <a:xfrm>
            <a:off x="1950354" y="2728664"/>
            <a:ext cx="2088960" cy="1456139"/>
          </a:xfrm>
          <a:prstGeom prst="rect">
            <a:avLst/>
          </a:prstGeom>
          <a:solidFill>
            <a:schemeClr val="accent2">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3200" b="0" i="0" u="none" strike="noStrike" kern="1200" cap="none" spc="0" normalizeH="0" baseline="0" dirty="0">
              <a:ln>
                <a:noFill/>
              </a:ln>
              <a:solidFill>
                <a:srgbClr val="7FD1E4">
                  <a:lumMod val="75000"/>
                </a:srgbClr>
              </a:solidFill>
              <a:effectLst/>
              <a:uLnTx/>
              <a:uFillTx/>
              <a:latin typeface="Arial" panose="020B0604020202020204" pitchFamily="34" charset="0"/>
              <a:ea typeface="+mn-ea"/>
              <a:cs typeface="Arial" panose="020B0604020202020204" pitchFamily="34" charset="0"/>
            </a:endParaRPr>
          </a:p>
        </p:txBody>
      </p:sp>
      <p:sp>
        <p:nvSpPr>
          <p:cNvPr id="37" name="Rectangle 36">
            <a:extLst>
              <a:ext uri="{FF2B5EF4-FFF2-40B4-BE49-F238E27FC236}">
                <a16:creationId xmlns:a16="http://schemas.microsoft.com/office/drawing/2014/main" xmlns="" id="{7FECD7F9-AB86-C7A2-C218-5B11B8ED037E}"/>
              </a:ext>
            </a:extLst>
          </p:cNvPr>
          <p:cNvSpPr/>
          <p:nvPr/>
        </p:nvSpPr>
        <p:spPr>
          <a:xfrm>
            <a:off x="5218669" y="2762548"/>
            <a:ext cx="2361421" cy="1465500"/>
          </a:xfrm>
          <a:prstGeom prst="rect">
            <a:avLst/>
          </a:prstGeom>
          <a:solidFill>
            <a:schemeClr val="accent2">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3200" b="0" i="0" u="none" strike="noStrike" kern="1200" cap="none" spc="0" normalizeH="0" baseline="0" dirty="0">
              <a:ln>
                <a:noFill/>
              </a:ln>
              <a:solidFill>
                <a:srgbClr val="7FD1E4">
                  <a:lumMod val="75000"/>
                </a:srgbClr>
              </a:solidFill>
              <a:effectLst/>
              <a:uLnTx/>
              <a:uFillTx/>
              <a:latin typeface="Arial" panose="020B0604020202020204" pitchFamily="34" charset="0"/>
              <a:ea typeface="+mn-ea"/>
              <a:cs typeface="Arial" panose="020B0604020202020204" pitchFamily="34" charset="0"/>
            </a:endParaRPr>
          </a:p>
        </p:txBody>
      </p:sp>
      <p:sp>
        <p:nvSpPr>
          <p:cNvPr id="38" name="TextBox 37">
            <a:extLst>
              <a:ext uri="{FF2B5EF4-FFF2-40B4-BE49-F238E27FC236}">
                <a16:creationId xmlns:a16="http://schemas.microsoft.com/office/drawing/2014/main" xmlns="" id="{C06972C6-5CD7-9D64-CCFC-9551987F8549}"/>
              </a:ext>
            </a:extLst>
          </p:cNvPr>
          <p:cNvSpPr txBox="1"/>
          <p:nvPr/>
        </p:nvSpPr>
        <p:spPr>
          <a:xfrm>
            <a:off x="2304209" y="3094732"/>
            <a:ext cx="171827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b="1" i="0" u="none" strike="noStrike" kern="1200" cap="none" spc="0" normalizeH="0" dirty="0">
                <a:ln>
                  <a:noFill/>
                </a:ln>
                <a:solidFill>
                  <a:srgbClr val="00879E"/>
                </a:solidFill>
                <a:effectLst/>
                <a:uLnTx/>
                <a:uFillTx/>
                <a:latin typeface="Arial" panose="020B0604020202020204"/>
                <a:ea typeface="+mn-ea"/>
                <a:cs typeface="+mn-cs"/>
              </a:rPr>
              <a:t>Доза ГКС </a:t>
            </a:r>
            <a:r>
              <a:rPr kumimoji="0" lang="ru-RU" sz="1600" b="1" i="0" u="none" strike="noStrike" kern="1200" cap="none" spc="0" normalizeH="0" baseline="0" dirty="0">
                <a:ln>
                  <a:noFill/>
                </a:ln>
                <a:solidFill>
                  <a:srgbClr val="00879E"/>
                </a:solidFill>
                <a:effectLst/>
                <a:uLnTx/>
                <a:uFillTx/>
                <a:latin typeface="Arial" panose="020B0604020202020204"/>
                <a:ea typeface="+mn-ea"/>
                <a:cs typeface="+mn-cs"/>
              </a:rPr>
              <a:t/>
            </a:r>
            <a:br>
              <a:rPr kumimoji="0" lang="ru-RU" sz="1600" b="1" i="0" u="none" strike="noStrike" kern="1200" cap="none" spc="0" normalizeH="0" baseline="0" dirty="0">
                <a:ln>
                  <a:noFill/>
                </a:ln>
                <a:solidFill>
                  <a:srgbClr val="00879E"/>
                </a:solidFill>
                <a:effectLst/>
                <a:uLnTx/>
                <a:uFillTx/>
                <a:latin typeface="Arial" panose="020B0604020202020204"/>
                <a:ea typeface="+mn-ea"/>
                <a:cs typeface="+mn-cs"/>
              </a:rPr>
            </a:br>
            <a:r>
              <a:rPr lang="ru-RU" sz="1600" b="1" i="0" u="none" strike="noStrike" kern="1200" cap="none" spc="0" normalizeH="0" dirty="0">
                <a:ln>
                  <a:noFill/>
                </a:ln>
                <a:solidFill>
                  <a:srgbClr val="00879E"/>
                </a:solidFill>
                <a:effectLst/>
                <a:uLnTx/>
                <a:uFillTx/>
                <a:latin typeface="Arial" panose="020B0604020202020204"/>
                <a:ea typeface="+mn-ea"/>
                <a:cs typeface="+mn-cs"/>
              </a:rPr>
              <a:t>≥ 7,5 мг/сут</a:t>
            </a:r>
          </a:p>
        </p:txBody>
      </p:sp>
      <p:sp>
        <p:nvSpPr>
          <p:cNvPr id="12" name="Rectangle 11">
            <a:extLst>
              <a:ext uri="{FF2B5EF4-FFF2-40B4-BE49-F238E27FC236}">
                <a16:creationId xmlns:a16="http://schemas.microsoft.com/office/drawing/2014/main" xmlns="" id="{D4D021CA-F2EE-66E2-921F-7A66D7BD41A8}"/>
              </a:ext>
            </a:extLst>
          </p:cNvPr>
          <p:cNvSpPr/>
          <p:nvPr/>
        </p:nvSpPr>
        <p:spPr>
          <a:xfrm>
            <a:off x="9349650" y="2728664"/>
            <a:ext cx="1904069" cy="1465500"/>
          </a:xfrm>
          <a:prstGeom prst="rect">
            <a:avLst/>
          </a:prstGeom>
          <a:solidFill>
            <a:schemeClr val="accent2">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3200" b="0" i="0" u="none" strike="noStrike" kern="1200" cap="none" spc="0" normalizeH="0" baseline="0" dirty="0">
              <a:ln>
                <a:noFill/>
              </a:ln>
              <a:solidFill>
                <a:srgbClr val="7FD1E4">
                  <a:lumMod val="75000"/>
                </a:srgbClr>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xmlns="" id="{33568B42-67E4-8266-1912-94755AD6FEBC}"/>
              </a:ext>
            </a:extLst>
          </p:cNvPr>
          <p:cNvSpPr txBox="1"/>
          <p:nvPr/>
        </p:nvSpPr>
        <p:spPr>
          <a:xfrm>
            <a:off x="5949566" y="3094732"/>
            <a:ext cx="1702334" cy="1200329"/>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ru-RU" sz="1600" b="1" i="0" u="none" strike="noStrike" kern="1200" cap="none" spc="0" normalizeH="0" dirty="0">
                <a:ln>
                  <a:noFill/>
                </a:ln>
                <a:solidFill>
                  <a:srgbClr val="00879E"/>
                </a:solidFill>
                <a:effectLst/>
                <a:uLnTx/>
                <a:uFillTx/>
                <a:latin typeface="Arial" panose="020B0604020202020204"/>
                <a:ea typeface="+mn-ea"/>
                <a:cs typeface="+mn-cs"/>
              </a:rPr>
              <a:t>Рефрактерное</a:t>
            </a:r>
          </a:p>
          <a:p>
            <a:pPr marL="0" marR="0" lvl="0" indent="0" algn="l" defTabSz="914400" rtl="0" eaLnBrk="1" fontAlgn="auto" latinLnBrk="0" hangingPunct="1">
              <a:lnSpc>
                <a:spcPct val="90000"/>
              </a:lnSpc>
              <a:spcBef>
                <a:spcPts val="0"/>
              </a:spcBef>
              <a:spcAft>
                <a:spcPts val="0"/>
              </a:spcAft>
              <a:buClrTx/>
              <a:buSzTx/>
              <a:buFontTx/>
              <a:buNone/>
              <a:tabLst/>
              <a:defRPr/>
            </a:pPr>
            <a:r>
              <a:rPr lang="ru-RU" sz="1600" b="1" dirty="0">
                <a:solidFill>
                  <a:srgbClr val="00879E"/>
                </a:solidFill>
                <a:latin typeface="Arial" panose="020B0604020202020204"/>
              </a:rPr>
              <a:t>т</a:t>
            </a:r>
            <a:r>
              <a:rPr lang="ru-RU" sz="1600" b="1" i="0" u="none" strike="noStrike" kern="1200" cap="none" spc="0" normalizeH="0" dirty="0">
                <a:ln>
                  <a:noFill/>
                </a:ln>
                <a:solidFill>
                  <a:srgbClr val="00879E"/>
                </a:solidFill>
                <a:effectLst/>
                <a:uLnTx/>
                <a:uFillTx/>
                <a:latin typeface="Arial" panose="020B0604020202020204"/>
                <a:ea typeface="+mn-ea"/>
                <a:cs typeface="+mn-cs"/>
              </a:rPr>
              <a:t>ечение СКВ </a:t>
            </a:r>
          </a:p>
          <a:p>
            <a:pPr marL="0" marR="0" lvl="0" indent="0" algn="l" defTabSz="914400" rtl="0" eaLnBrk="1" fontAlgn="auto" latinLnBrk="0" hangingPunct="1">
              <a:lnSpc>
                <a:spcPct val="90000"/>
              </a:lnSpc>
              <a:spcBef>
                <a:spcPts val="0"/>
              </a:spcBef>
              <a:spcAft>
                <a:spcPts val="0"/>
              </a:spcAft>
              <a:buClrTx/>
              <a:buSzTx/>
              <a:buFontTx/>
              <a:buNone/>
              <a:tabLst/>
              <a:defRPr/>
            </a:pPr>
            <a:r>
              <a:rPr lang="ru-RU" sz="1600" b="1" i="0" u="none" strike="noStrike" kern="1200" cap="none" spc="0" normalizeH="0" dirty="0">
                <a:ln>
                  <a:noFill/>
                </a:ln>
                <a:solidFill>
                  <a:srgbClr val="00879E"/>
                </a:solidFill>
                <a:effectLst/>
                <a:uLnTx/>
                <a:uFillTx/>
                <a:latin typeface="Arial" panose="020B0604020202020204"/>
                <a:ea typeface="+mn-ea"/>
                <a:cs typeface="+mn-cs"/>
              </a:rPr>
              <a:t>на фоне стандартной терапии</a:t>
            </a:r>
            <a:endParaRPr kumimoji="0" lang="ru-RU" sz="1600" b="0" i="0" u="none" strike="noStrike" kern="1200" cap="none" spc="0" normalizeH="0" baseline="30000" dirty="0">
              <a:ln>
                <a:noFill/>
              </a:ln>
              <a:solidFill>
                <a:srgbClr val="00879E"/>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xmlns="" id="{785CFB82-6365-12CA-5F39-94BA61BFB4F7}"/>
              </a:ext>
            </a:extLst>
          </p:cNvPr>
          <p:cNvSpPr>
            <a:spLocks noGrp="1"/>
          </p:cNvSpPr>
          <p:nvPr>
            <p:ph type="title"/>
          </p:nvPr>
        </p:nvSpPr>
        <p:spPr/>
        <p:txBody>
          <a:bodyPr/>
          <a:lstStyle/>
          <a:p>
            <a:r>
              <a:rPr lang="ru-RU" dirty="0"/>
              <a:t>        Клинические случаи из реальной практики*</a:t>
            </a:r>
          </a:p>
        </p:txBody>
      </p:sp>
      <p:sp>
        <p:nvSpPr>
          <p:cNvPr id="2" name="Slide Number Placeholder 4">
            <a:extLst>
              <a:ext uri="{FF2B5EF4-FFF2-40B4-BE49-F238E27FC236}">
                <a16:creationId xmlns:a16="http://schemas.microsoft.com/office/drawing/2014/main" xmlns="" id="{7A18423C-3DAE-3890-6129-907D812C6523}"/>
              </a:ext>
            </a:extLst>
          </p:cNvPr>
          <p:cNvSpPr>
            <a:spLocks noGrp="1"/>
          </p:cNvSpPr>
          <p:nvPr>
            <p:ph type="sldNum" sz="quarter" idx="10"/>
          </p:nvPr>
        </p:nvSpPr>
        <p:spPr/>
        <p:txBody>
          <a:bodyPr/>
          <a:lstStyle/>
          <a:p>
            <a:pPr lvl="0"/>
            <a:fld id="{B37E50B0-43E5-44A0-B305-242C3244AF3F}" type="slidenum">
              <a:rPr lang="ru-RU" smtClean="0"/>
              <a:pPr lvl="0"/>
              <a:t>51</a:t>
            </a:fld>
            <a:endParaRPr lang="ru-RU" dirty="0"/>
          </a:p>
        </p:txBody>
      </p:sp>
      <p:sp>
        <p:nvSpPr>
          <p:cNvPr id="11" name="Text Placeholder 11">
            <a:extLst>
              <a:ext uri="{FF2B5EF4-FFF2-40B4-BE49-F238E27FC236}">
                <a16:creationId xmlns:a16="http://schemas.microsoft.com/office/drawing/2014/main" xmlns="" id="{D8F14F7C-DB25-D979-E356-C011635965FD}"/>
              </a:ext>
            </a:extLst>
          </p:cNvPr>
          <p:cNvSpPr>
            <a:spLocks noGrp="1"/>
          </p:cNvSpPr>
          <p:nvPr>
            <p:ph type="body" sz="quarter" idx="12"/>
          </p:nvPr>
        </p:nvSpPr>
        <p:spPr/>
        <p:txBody>
          <a:bodyPr/>
          <a:lstStyle/>
          <a:p>
            <a:endParaRPr lang="ru-RU" dirty="0"/>
          </a:p>
          <a:p>
            <a:r>
              <a:rPr lang="ru-RU" dirty="0"/>
              <a:t>*Гипотетический пациент </a:t>
            </a:r>
          </a:p>
          <a:p>
            <a:r>
              <a:rPr lang="ru-RU" dirty="0"/>
              <a:t>ГКС — глюкокортикостероиды; СКВ — системная красная волчанка</a:t>
            </a:r>
          </a:p>
        </p:txBody>
      </p:sp>
      <p:sp>
        <p:nvSpPr>
          <p:cNvPr id="34" name="Rectangle 33">
            <a:extLst>
              <a:ext uri="{FF2B5EF4-FFF2-40B4-BE49-F238E27FC236}">
                <a16:creationId xmlns:a16="http://schemas.microsoft.com/office/drawing/2014/main" xmlns="" id="{164BEBE1-B1DD-1005-2DD1-251ECAB2E3C8}"/>
              </a:ext>
            </a:extLst>
          </p:cNvPr>
          <p:cNvSpPr/>
          <p:nvPr/>
        </p:nvSpPr>
        <p:spPr>
          <a:xfrm flipH="1">
            <a:off x="4239371" y="2015042"/>
            <a:ext cx="27432" cy="3922338"/>
          </a:xfrm>
          <a:prstGeom prst="rect">
            <a:avLst/>
          </a:prstGeom>
          <a:gradFill flip="none" rotWithShape="1">
            <a:gsLst>
              <a:gs pos="95000">
                <a:schemeClr val="accent2">
                  <a:alpha val="0"/>
                </a:schemeClr>
              </a:gs>
              <a:gs pos="4000">
                <a:schemeClr val="accent2">
                  <a:alpha val="0"/>
                </a:schemeClr>
              </a:gs>
              <a:gs pos="37000">
                <a:schemeClr val="accent2"/>
              </a:gs>
              <a:gs pos="59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35" name="Rectangle 34">
            <a:extLst>
              <a:ext uri="{FF2B5EF4-FFF2-40B4-BE49-F238E27FC236}">
                <a16:creationId xmlns:a16="http://schemas.microsoft.com/office/drawing/2014/main" xmlns="" id="{C3DB3B79-AD7A-3E8B-7140-72C50DCA0A5E}"/>
              </a:ext>
            </a:extLst>
          </p:cNvPr>
          <p:cNvSpPr/>
          <p:nvPr/>
        </p:nvSpPr>
        <p:spPr>
          <a:xfrm flipH="1">
            <a:off x="7798272" y="2102590"/>
            <a:ext cx="27432" cy="3922338"/>
          </a:xfrm>
          <a:prstGeom prst="rect">
            <a:avLst/>
          </a:prstGeom>
          <a:gradFill flip="none" rotWithShape="1">
            <a:gsLst>
              <a:gs pos="95000">
                <a:schemeClr val="accent2">
                  <a:alpha val="0"/>
                </a:schemeClr>
              </a:gs>
              <a:gs pos="4000">
                <a:schemeClr val="accent2">
                  <a:alpha val="0"/>
                </a:schemeClr>
              </a:gs>
              <a:gs pos="37000">
                <a:schemeClr val="accent2"/>
              </a:gs>
              <a:gs pos="59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6" name="Rounded Rectangle 44">
            <a:extLst>
              <a:ext uri="{FF2B5EF4-FFF2-40B4-BE49-F238E27FC236}">
                <a16:creationId xmlns:a16="http://schemas.microsoft.com/office/drawing/2014/main" xmlns="" id="{416888DE-C5A7-3AEB-C9B0-0DFB7CDE6CCF}"/>
              </a:ext>
            </a:extLst>
          </p:cNvPr>
          <p:cNvSpPr/>
          <p:nvPr/>
        </p:nvSpPr>
        <p:spPr>
          <a:xfrm>
            <a:off x="1371600" y="4623517"/>
            <a:ext cx="1452923" cy="467292"/>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800" b="1" i="0" u="none" strike="noStrike" kern="1200" cap="none" spc="100" normalizeH="0" dirty="0">
                <a:ln>
                  <a:noFill/>
                </a:ln>
                <a:solidFill>
                  <a:srgbClr val="FFFFFF"/>
                </a:solidFill>
                <a:effectLst/>
                <a:uLnTx/>
                <a:uFillTx/>
                <a:latin typeface="Arial" panose="020B0604020202020204"/>
                <a:ea typeface="+mn-ea"/>
                <a:cs typeface="+mn-cs"/>
                <a:hlinkClick r:id="rId4" action="ppaction://hlinksldjump"/>
              </a:rPr>
              <a:t>Разбор клинического случая</a:t>
            </a:r>
            <a:endParaRPr kumimoji="0" lang="ru-RU" sz="800" b="1" i="0" u="none" strike="noStrike" kern="1200" cap="none" spc="100" normalizeH="0" baseline="0" dirty="0">
              <a:ln>
                <a:noFill/>
              </a:ln>
              <a:solidFill>
                <a:srgbClr val="FFFFFF"/>
              </a:solidFill>
              <a:effectLst/>
              <a:uLnTx/>
              <a:uFillTx/>
              <a:latin typeface="Arial" panose="020B0604020202020204"/>
              <a:ea typeface="+mn-ea"/>
              <a:cs typeface="+mn-cs"/>
            </a:endParaRPr>
          </a:p>
        </p:txBody>
      </p:sp>
      <p:sp>
        <p:nvSpPr>
          <p:cNvPr id="36" name="TextBox 35">
            <a:extLst>
              <a:ext uri="{FF2B5EF4-FFF2-40B4-BE49-F238E27FC236}">
                <a16:creationId xmlns:a16="http://schemas.microsoft.com/office/drawing/2014/main" xmlns="" id="{55FDF590-0D55-80CD-D6B6-C34B4764BB3E}"/>
              </a:ext>
            </a:extLst>
          </p:cNvPr>
          <p:cNvSpPr txBox="1"/>
          <p:nvPr/>
        </p:nvSpPr>
        <p:spPr>
          <a:xfrm>
            <a:off x="4461426" y="4241967"/>
            <a:ext cx="312669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414041"/>
                </a:solidFill>
                <a:effectLst/>
                <a:uLnTx/>
                <a:uFillTx/>
                <a:latin typeface="Arial" panose="020B0604020202020204"/>
                <a:ea typeface="+mn-ea"/>
                <a:cs typeface="+mn-cs"/>
              </a:rPr>
              <a:t>Имя и изображение на фотографии не соответствуют реальному пациенту</a:t>
            </a:r>
          </a:p>
        </p:txBody>
      </p:sp>
      <p:sp>
        <p:nvSpPr>
          <p:cNvPr id="40" name="Rectangle 39">
            <a:extLst>
              <a:ext uri="{FF2B5EF4-FFF2-40B4-BE49-F238E27FC236}">
                <a16:creationId xmlns:a16="http://schemas.microsoft.com/office/drawing/2014/main" xmlns="" id="{1CA43855-FF2E-6C10-05E4-E39A6E04A0F2}"/>
              </a:ext>
            </a:extLst>
          </p:cNvPr>
          <p:cNvSpPr/>
          <p:nvPr/>
        </p:nvSpPr>
        <p:spPr>
          <a:xfrm>
            <a:off x="2131362" y="2744536"/>
            <a:ext cx="1981138" cy="338554"/>
          </a:xfrm>
          <a:prstGeom prst="rect">
            <a:avLst/>
          </a:prstGeom>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Tx/>
              <a:buNone/>
              <a:tabLst/>
              <a:defRPr/>
            </a:pPr>
            <a:r>
              <a:rPr lang="ru-RU" sz="1600" b="1" dirty="0">
                <a:solidFill>
                  <a:srgbClr val="414041"/>
                </a:solidFill>
                <a:latin typeface="Arial" panose="020B0604020202020204"/>
              </a:rPr>
              <a:t>Наталья</a:t>
            </a:r>
            <a:r>
              <a:rPr lang="ru-RU" sz="1600" b="1" i="0" u="none" strike="noStrike" kern="1200" cap="none" spc="0" normalizeH="0" dirty="0">
                <a:ln>
                  <a:noFill/>
                </a:ln>
                <a:solidFill>
                  <a:srgbClr val="414041"/>
                </a:solidFill>
                <a:effectLst/>
                <a:uLnTx/>
                <a:uFillTx/>
                <a:latin typeface="Arial" panose="020B0604020202020204"/>
                <a:ea typeface="+mn-ea"/>
                <a:cs typeface="+mn-cs"/>
              </a:rPr>
              <a:t>, 32 года*</a:t>
            </a:r>
            <a:endParaRPr kumimoji="0" lang="ru-RU" sz="1600" b="1" i="0" u="none" strike="noStrike" kern="1200" cap="none" spc="0" normalizeH="0" baseline="30000" dirty="0">
              <a:ln>
                <a:noFill/>
              </a:ln>
              <a:solidFill>
                <a:srgbClr val="414041"/>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xmlns="" id="{EA77D943-632C-8CED-097F-540173245C67}"/>
              </a:ext>
            </a:extLst>
          </p:cNvPr>
          <p:cNvSpPr txBox="1"/>
          <p:nvPr/>
        </p:nvSpPr>
        <p:spPr>
          <a:xfrm>
            <a:off x="9540214" y="3094732"/>
            <a:ext cx="1816959" cy="978729"/>
          </a:xfrm>
          <a:prstGeom prst="rect">
            <a:avLst/>
          </a:prstGeom>
          <a:noFill/>
        </p:spPr>
        <p:txBody>
          <a:bodyPr wrap="square" rtlCol="0">
            <a:spAutoFit/>
          </a:bodyPr>
          <a:lstStyle/>
          <a:p>
            <a:pPr>
              <a:lnSpc>
                <a:spcPct val="90000"/>
              </a:lnSpc>
              <a:defRPr/>
            </a:pPr>
            <a:r>
              <a:rPr lang="ru-RU" sz="1600" b="1" dirty="0">
                <a:solidFill>
                  <a:srgbClr val="00879E"/>
                </a:solidFill>
                <a:latin typeface="Arial" panose="020B0604020202020204"/>
              </a:rPr>
              <a:t>Среднетяжелая СКВ с ухудшением качества жизни</a:t>
            </a:r>
          </a:p>
        </p:txBody>
      </p:sp>
      <p:sp>
        <p:nvSpPr>
          <p:cNvPr id="14" name="Rectangle 13">
            <a:extLst>
              <a:ext uri="{FF2B5EF4-FFF2-40B4-BE49-F238E27FC236}">
                <a16:creationId xmlns:a16="http://schemas.microsoft.com/office/drawing/2014/main" xmlns="" id="{1F6CBB73-DE92-7A2C-8B85-2ADBEF184D11}"/>
              </a:ext>
            </a:extLst>
          </p:cNvPr>
          <p:cNvSpPr/>
          <p:nvPr/>
        </p:nvSpPr>
        <p:spPr>
          <a:xfrm>
            <a:off x="9540214" y="2741275"/>
            <a:ext cx="1791343" cy="338554"/>
          </a:xfrm>
          <a:prstGeom prst="rect">
            <a:avLst/>
          </a:prstGeom>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Tx/>
              <a:buNone/>
              <a:tabLst/>
              <a:defRPr/>
            </a:pPr>
            <a:r>
              <a:rPr lang="ru-RU" sz="1600" b="1" i="0" u="none" strike="noStrike" kern="1200" cap="none" spc="0" normalizeH="0" dirty="0">
                <a:ln>
                  <a:noFill/>
                </a:ln>
                <a:solidFill>
                  <a:srgbClr val="414041"/>
                </a:solidFill>
                <a:effectLst/>
                <a:uLnTx/>
                <a:uFillTx/>
                <a:latin typeface="Arial" panose="020B0604020202020204"/>
                <a:ea typeface="+mn-ea"/>
                <a:cs typeface="+mn-cs"/>
              </a:rPr>
              <a:t>Мария, </a:t>
            </a:r>
            <a:r>
              <a:rPr lang="ru-RU" sz="1600" b="1" dirty="0">
                <a:solidFill>
                  <a:srgbClr val="414041"/>
                </a:solidFill>
                <a:latin typeface="Arial" panose="020B0604020202020204"/>
              </a:rPr>
              <a:t>4</a:t>
            </a:r>
            <a:r>
              <a:rPr lang="ru-RU" sz="1600" b="1" i="0" u="none" strike="noStrike" kern="1200" cap="none" spc="0" normalizeH="0" dirty="0">
                <a:ln>
                  <a:noFill/>
                </a:ln>
                <a:solidFill>
                  <a:srgbClr val="414041"/>
                </a:solidFill>
                <a:effectLst/>
                <a:uLnTx/>
                <a:uFillTx/>
                <a:latin typeface="Arial" panose="020B0604020202020204"/>
                <a:ea typeface="+mn-ea"/>
                <a:cs typeface="+mn-cs"/>
              </a:rPr>
              <a:t>1 год*</a:t>
            </a:r>
            <a:endParaRPr kumimoji="0" lang="ru-RU" sz="1600" b="1" i="0" u="none" strike="noStrike" kern="1200" cap="none" spc="0" normalizeH="0" baseline="30000" dirty="0">
              <a:ln>
                <a:noFill/>
              </a:ln>
              <a:solidFill>
                <a:srgbClr val="414041"/>
              </a:solidFill>
              <a:effectLst/>
              <a:uLnTx/>
              <a:uFillTx/>
              <a:latin typeface="Arial" panose="020B0604020202020204"/>
              <a:ea typeface="+mn-ea"/>
              <a:cs typeface="+mn-cs"/>
            </a:endParaRPr>
          </a:p>
        </p:txBody>
      </p:sp>
      <p:sp>
        <p:nvSpPr>
          <p:cNvPr id="28" name="TextBox 27">
            <a:extLst>
              <a:ext uri="{FF2B5EF4-FFF2-40B4-BE49-F238E27FC236}">
                <a16:creationId xmlns:a16="http://schemas.microsoft.com/office/drawing/2014/main" xmlns="" id="{83B20AE3-E992-299F-87B7-017FC51C5F2F}"/>
              </a:ext>
            </a:extLst>
          </p:cNvPr>
          <p:cNvSpPr txBox="1"/>
          <p:nvPr/>
        </p:nvSpPr>
        <p:spPr>
          <a:xfrm>
            <a:off x="7972076" y="4189087"/>
            <a:ext cx="312669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414041"/>
                </a:solidFill>
                <a:effectLst/>
                <a:uLnTx/>
                <a:uFillTx/>
                <a:latin typeface="Arial" panose="020B0604020202020204"/>
                <a:ea typeface="+mn-ea"/>
                <a:cs typeface="+mn-cs"/>
              </a:rPr>
              <a:t>Имя и изображение на фотографии не соответствуют реальному пациенту.</a:t>
            </a:r>
          </a:p>
        </p:txBody>
      </p:sp>
      <p:sp>
        <p:nvSpPr>
          <p:cNvPr id="47" name="Rounded Rectangle 44">
            <a:extLst>
              <a:ext uri="{FF2B5EF4-FFF2-40B4-BE49-F238E27FC236}">
                <a16:creationId xmlns:a16="http://schemas.microsoft.com/office/drawing/2014/main" xmlns="" id="{0EBE6848-BAD8-A897-D6C2-1FF07665981B}"/>
              </a:ext>
            </a:extLst>
          </p:cNvPr>
          <p:cNvSpPr/>
          <p:nvPr/>
        </p:nvSpPr>
        <p:spPr>
          <a:xfrm>
            <a:off x="8888666" y="4564084"/>
            <a:ext cx="1413018" cy="506222"/>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800" b="1" i="0" u="none" strike="noStrike" kern="1200" cap="none" spc="100" normalizeH="0" dirty="0">
                <a:ln>
                  <a:noFill/>
                </a:ln>
                <a:solidFill>
                  <a:srgbClr val="FFFFFF"/>
                </a:solidFill>
                <a:effectLst/>
                <a:uLnTx/>
                <a:uFillTx/>
                <a:latin typeface="Arial" panose="020B0604020202020204"/>
                <a:ea typeface="+mn-ea"/>
                <a:cs typeface="+mn-cs"/>
                <a:hlinkClick r:id="rId5" action="ppaction://hlinksldjump"/>
              </a:rPr>
              <a:t>Разбор клинического случая</a:t>
            </a:r>
            <a:endParaRPr kumimoji="0" lang="ru-RU" sz="800" b="1" i="0" u="none" strike="noStrike" kern="1200" cap="none" spc="100" normalizeH="0" baseline="0" dirty="0">
              <a:ln>
                <a:noFill/>
              </a:ln>
              <a:solidFill>
                <a:srgbClr val="FFFFFF"/>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xmlns="" id="{1CF767D1-B1F5-D355-ECA6-A87566C65732}"/>
              </a:ext>
            </a:extLst>
          </p:cNvPr>
          <p:cNvSpPr/>
          <p:nvPr/>
        </p:nvSpPr>
        <p:spPr>
          <a:xfrm>
            <a:off x="5942121" y="2724507"/>
            <a:ext cx="1791343" cy="338554"/>
          </a:xfrm>
          <a:prstGeom prst="rect">
            <a:avLst/>
          </a:prstGeom>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Tx/>
              <a:buNone/>
              <a:tabLst/>
              <a:defRPr/>
            </a:pPr>
            <a:r>
              <a:rPr lang="ru-RU" sz="1600" b="1" dirty="0">
                <a:solidFill>
                  <a:srgbClr val="414041"/>
                </a:solidFill>
                <a:latin typeface="Arial" panose="020B0604020202020204"/>
              </a:rPr>
              <a:t>Ольга</a:t>
            </a:r>
            <a:r>
              <a:rPr lang="ru-RU" sz="1600" b="1" i="0" u="none" strike="noStrike" kern="1200" cap="none" spc="0" normalizeH="0" dirty="0">
                <a:ln>
                  <a:noFill/>
                </a:ln>
                <a:solidFill>
                  <a:srgbClr val="414041"/>
                </a:solidFill>
                <a:effectLst/>
                <a:uLnTx/>
                <a:uFillTx/>
                <a:latin typeface="Arial" panose="020B0604020202020204"/>
                <a:ea typeface="+mn-ea"/>
                <a:cs typeface="+mn-cs"/>
              </a:rPr>
              <a:t>, 54 года*</a:t>
            </a:r>
            <a:endParaRPr kumimoji="0" lang="ru-RU" sz="1600" b="1" i="0" u="none" strike="noStrike" kern="1200" cap="none" spc="0" normalizeH="0" baseline="30000" dirty="0">
              <a:ln>
                <a:noFill/>
              </a:ln>
              <a:solidFill>
                <a:srgbClr val="414041"/>
              </a:solidFill>
              <a:effectLst/>
              <a:uLnTx/>
              <a:uFillTx/>
              <a:latin typeface="Arial" panose="020B0604020202020204"/>
              <a:ea typeface="+mn-ea"/>
              <a:cs typeface="+mn-cs"/>
            </a:endParaRPr>
          </a:p>
        </p:txBody>
      </p:sp>
      <p:pic>
        <p:nvPicPr>
          <p:cNvPr id="26" name="Picture 25">
            <a:extLst>
              <a:ext uri="{FF2B5EF4-FFF2-40B4-BE49-F238E27FC236}">
                <a16:creationId xmlns:a16="http://schemas.microsoft.com/office/drawing/2014/main" xmlns="" id="{62B3FBD2-ABAE-C4B4-A931-35CD3CDE33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516108" y="2821360"/>
            <a:ext cx="1436681" cy="1382812"/>
          </a:xfrm>
          <a:prstGeom prst="roundRect">
            <a:avLst>
              <a:gd name="adj" fmla="val 0"/>
            </a:avLst>
          </a:prstGeom>
          <a:ln w="28575">
            <a:solidFill>
              <a:schemeClr val="accent1"/>
            </a:solidFill>
          </a:ln>
        </p:spPr>
      </p:pic>
      <p:sp>
        <p:nvSpPr>
          <p:cNvPr id="29" name="TextBox 28">
            <a:extLst>
              <a:ext uri="{FF2B5EF4-FFF2-40B4-BE49-F238E27FC236}">
                <a16:creationId xmlns:a16="http://schemas.microsoft.com/office/drawing/2014/main" xmlns="" id="{DF3582F5-F6FE-7806-BE1B-0AFA503A00FA}"/>
              </a:ext>
            </a:extLst>
          </p:cNvPr>
          <p:cNvSpPr txBox="1"/>
          <p:nvPr/>
        </p:nvSpPr>
        <p:spPr>
          <a:xfrm>
            <a:off x="740860" y="4235963"/>
            <a:ext cx="312669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414041"/>
                </a:solidFill>
                <a:effectLst/>
                <a:uLnTx/>
                <a:uFillTx/>
                <a:latin typeface="Arial" panose="020B0604020202020204"/>
                <a:ea typeface="+mn-ea"/>
                <a:cs typeface="+mn-cs"/>
              </a:rPr>
              <a:t>Имя и изображение на фотографии не соответствуют реальному пациенту</a:t>
            </a:r>
          </a:p>
        </p:txBody>
      </p:sp>
      <p:sp>
        <p:nvSpPr>
          <p:cNvPr id="48" name="Rounded Rectangle 44">
            <a:extLst>
              <a:ext uri="{FF2B5EF4-FFF2-40B4-BE49-F238E27FC236}">
                <a16:creationId xmlns:a16="http://schemas.microsoft.com/office/drawing/2014/main" xmlns="" id="{9D135C56-99EF-5A19-2939-096C74E364C9}"/>
              </a:ext>
            </a:extLst>
          </p:cNvPr>
          <p:cNvSpPr/>
          <p:nvPr/>
        </p:nvSpPr>
        <p:spPr>
          <a:xfrm>
            <a:off x="5234448" y="4594440"/>
            <a:ext cx="1505583" cy="519881"/>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800" b="1" i="0" u="none" strike="noStrike" kern="1200" cap="none" spc="100" normalizeH="0" dirty="0">
                <a:ln>
                  <a:noFill/>
                </a:ln>
                <a:solidFill>
                  <a:srgbClr val="FFFFFF"/>
                </a:solidFill>
                <a:effectLst/>
                <a:uLnTx/>
                <a:uFillTx/>
                <a:latin typeface="Arial" panose="020B0604020202020204"/>
                <a:ea typeface="+mn-ea"/>
                <a:cs typeface="+mn-cs"/>
                <a:hlinkClick r:id="rId7" action="ppaction://hlinksldjump"/>
              </a:rPr>
              <a:t>Разбор клинического случая</a:t>
            </a:r>
            <a:endParaRPr kumimoji="0" lang="ru-RU" sz="800" b="1" i="0" u="none" strike="noStrike" kern="1200" cap="none" spc="100" normalizeH="0" baseline="0" dirty="0">
              <a:ln>
                <a:noFill/>
              </a:ln>
              <a:solidFill>
                <a:srgbClr val="FFFFFF"/>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xmlns="" id="{B285D15E-719C-3F2F-9B7D-8AE75C23B73B}"/>
              </a:ext>
            </a:extLst>
          </p:cNvPr>
          <p:cNvPicPr>
            <a:picLocks noChangeAspect="1"/>
          </p:cNvPicPr>
          <p:nvPr/>
        </p:nvPicPr>
        <p:blipFill>
          <a:blip r:embed="rId8"/>
          <a:stretch>
            <a:fillRect/>
          </a:stretch>
        </p:blipFill>
        <p:spPr>
          <a:xfrm>
            <a:off x="607221" y="2793719"/>
            <a:ext cx="1505598" cy="1394333"/>
          </a:xfrm>
          <a:prstGeom prst="rect">
            <a:avLst/>
          </a:prstGeom>
          <a:ln w="28575">
            <a:solidFill>
              <a:schemeClr val="accent1"/>
            </a:solidFill>
          </a:ln>
        </p:spPr>
      </p:pic>
      <p:pic>
        <p:nvPicPr>
          <p:cNvPr id="5" name="Picture 4" descr="A person with white hair&#10;&#10;Description automatically generated with low confidence">
            <a:extLst>
              <a:ext uri="{FF2B5EF4-FFF2-40B4-BE49-F238E27FC236}">
                <a16:creationId xmlns:a16="http://schemas.microsoft.com/office/drawing/2014/main" xmlns="" id="{4115F5E7-CEB8-93D8-2008-84E0C4890A6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347" t="569" r="18994"/>
          <a:stretch/>
        </p:blipFill>
        <p:spPr>
          <a:xfrm flipH="1">
            <a:off x="8016268" y="2731479"/>
            <a:ext cx="1461078" cy="1352225"/>
          </a:xfrm>
          <a:prstGeom prst="rect">
            <a:avLst/>
          </a:prstGeom>
          <a:ln w="28575">
            <a:solidFill>
              <a:schemeClr val="accent1"/>
            </a:solidFill>
          </a:ln>
        </p:spPr>
      </p:pic>
    </p:spTree>
    <p:extLst>
      <p:ext uri="{BB962C8B-B14F-4D97-AF65-F5344CB8AC3E}">
        <p14:creationId xmlns:p14="http://schemas.microsoft.com/office/powerpoint/2010/main" val="29575973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itle 98">
            <a:extLst>
              <a:ext uri="{FF2B5EF4-FFF2-40B4-BE49-F238E27FC236}">
                <a16:creationId xmlns:a16="http://schemas.microsoft.com/office/drawing/2014/main" xmlns="" id="{E32FFCB2-6DBB-421A-AD69-CA6988B54DF8}"/>
              </a:ext>
            </a:extLst>
          </p:cNvPr>
          <p:cNvSpPr>
            <a:spLocks noGrp="1"/>
          </p:cNvSpPr>
          <p:nvPr>
            <p:ph type="title"/>
          </p:nvPr>
        </p:nvSpPr>
        <p:spPr/>
        <p:txBody>
          <a:bodyPr/>
          <a:lstStyle/>
          <a:p>
            <a:r>
              <a:rPr lang="ru-RU" dirty="0"/>
              <a:t>Пациентка из клинической практики*</a:t>
            </a:r>
          </a:p>
        </p:txBody>
      </p:sp>
      <p:sp>
        <p:nvSpPr>
          <p:cNvPr id="2" name="Slide Number Placeholder 4">
            <a:extLst>
              <a:ext uri="{FF2B5EF4-FFF2-40B4-BE49-F238E27FC236}">
                <a16:creationId xmlns:a16="http://schemas.microsoft.com/office/drawing/2014/main" xmlns="" id="{870DB909-CE08-A7BF-2F78-465BF599C356}"/>
              </a:ext>
            </a:extLst>
          </p:cNvPr>
          <p:cNvSpPr>
            <a:spLocks noGrp="1"/>
          </p:cNvSpPr>
          <p:nvPr>
            <p:ph type="sldNum" sz="quarter" idx="12"/>
          </p:nvPr>
        </p:nvSpPr>
        <p:spPr/>
        <p:txBody>
          <a:bodyPr/>
          <a:lstStyle/>
          <a:p>
            <a:pPr lvl="0"/>
            <a:fld id="{B37E50B0-43E5-44A0-B305-242C3244AF3F}" type="slidenum">
              <a:rPr lang="ru-RU" smtClean="0"/>
              <a:pPr lvl="0"/>
              <a:t>52</a:t>
            </a:fld>
            <a:endParaRPr lang="ru-RU" dirty="0"/>
          </a:p>
        </p:txBody>
      </p:sp>
      <p:sp>
        <p:nvSpPr>
          <p:cNvPr id="9" name="TextBox 8">
            <a:extLst>
              <a:ext uri="{FF2B5EF4-FFF2-40B4-BE49-F238E27FC236}">
                <a16:creationId xmlns:a16="http://schemas.microsoft.com/office/drawing/2014/main" xmlns="" id="{85373688-7E47-4231-8180-4FD76736B9C7}"/>
              </a:ext>
            </a:extLst>
          </p:cNvPr>
          <p:cNvSpPr txBox="1"/>
          <p:nvPr/>
        </p:nvSpPr>
        <p:spPr>
          <a:xfrm>
            <a:off x="646787" y="6350924"/>
            <a:ext cx="99353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414041"/>
                </a:solidFill>
                <a:effectLst/>
                <a:uLnTx/>
                <a:uFillTx/>
                <a:latin typeface="Arial" panose="020B0604020202020204" pitchFamily="34" charset="0"/>
                <a:cs typeface="Arial" panose="020B0604020202020204" pitchFamily="34" charset="0"/>
              </a:rPr>
              <a:t>*Гипотетический пациент</a:t>
            </a:r>
            <a:r>
              <a:rPr lang="en-US" sz="800" b="0" i="0" u="none" strike="noStrike" kern="1200" cap="none" spc="0" normalizeH="0" dirty="0">
                <a:ln>
                  <a:noFill/>
                </a:ln>
                <a:solidFill>
                  <a:srgbClr val="414041"/>
                </a:solidFill>
                <a:effectLst/>
                <a:uLnTx/>
                <a:uFillTx/>
                <a:latin typeface="Arial" panose="020B0604020202020204" pitchFamily="34" charset="0"/>
                <a:cs typeface="Arial" panose="020B0604020202020204" pitchFamily="34" charset="0"/>
              </a:rPr>
              <a:t>;</a:t>
            </a:r>
            <a:r>
              <a:rPr lang="ru-RU" sz="800" b="0" i="0" u="none" strike="noStrike" kern="1200" cap="none" spc="0" normalizeH="0" dirty="0">
                <a:ln>
                  <a:noFill/>
                </a:ln>
                <a:solidFill>
                  <a:srgbClr val="414041"/>
                </a:solidFill>
                <a:effectLst/>
                <a:uLnTx/>
                <a:uFillTx/>
                <a:latin typeface="Arial" panose="020B0604020202020204" pitchFamily="34" charset="0"/>
                <a:cs typeface="Arial" panose="020B0604020202020204" pitchFamily="34" charset="0"/>
              </a:rPr>
              <a:t> АНФ — антинуклеарные антитела; C — система комплемента</a:t>
            </a:r>
            <a:r>
              <a:rPr lang="en-US" sz="800" b="0" i="0" u="none" strike="noStrike" kern="1200" cap="none" spc="0" normalizeH="0" dirty="0">
                <a:ln>
                  <a:noFill/>
                </a:ln>
                <a:solidFill>
                  <a:srgbClr val="414041"/>
                </a:solidFill>
                <a:effectLst/>
                <a:uLnTx/>
                <a:uFillTx/>
                <a:latin typeface="Arial" panose="020B0604020202020204" pitchFamily="34" charset="0"/>
                <a:cs typeface="Arial" panose="020B0604020202020204" pitchFamily="34" charset="0"/>
              </a:rPr>
              <a:t>;</a:t>
            </a:r>
            <a:r>
              <a:rPr lang="en-US" sz="800" dirty="0">
                <a:latin typeface="Arial" panose="020B0604020202020204" pitchFamily="34" charset="0"/>
                <a:ea typeface="Verdana" panose="020B0604030504040204" pitchFamily="34" charset="0"/>
                <a:cs typeface="Arial" panose="020B0604020202020204" pitchFamily="34" charset="0"/>
              </a:rPr>
              <a:t> </a:t>
            </a:r>
            <a:r>
              <a:rPr lang="ru-RU" sz="800" dirty="0">
                <a:latin typeface="Arial" panose="020B0604020202020204" pitchFamily="34" charset="0"/>
                <a:ea typeface="Verdana" panose="020B0604030504040204" pitchFamily="34" charset="0"/>
                <a:cs typeface="Arial" panose="020B0604020202020204" pitchFamily="34" charset="0"/>
              </a:rPr>
              <a:t>Анти-дсДНК – антитела к двухспиральной ДНК</a:t>
            </a:r>
            <a:r>
              <a:rPr lang="ru-RU" sz="800" b="0" i="0" u="none" strike="noStrike" kern="1200" cap="none" spc="0" normalizeH="0" dirty="0">
                <a:ln>
                  <a:noFill/>
                </a:ln>
                <a:solidFill>
                  <a:srgbClr val="414041"/>
                </a:solidFill>
                <a:effectLst/>
                <a:uLnTx/>
                <a:uFillTx/>
                <a:latin typeface="Arial" panose="020B0604020202020204" pitchFamily="34" charset="0"/>
                <a:cs typeface="Arial" panose="020B0604020202020204" pitchFamily="34" charset="0"/>
              </a:rPr>
              <a:t>; ГКС — глюкокортикостероиды; (м)г/дл – (мили)грамм на децилитр</a:t>
            </a:r>
            <a:r>
              <a:rPr lang="en-US" sz="800" b="0" i="0" u="none" strike="noStrike" kern="1200" cap="none" spc="0" normalizeH="0" dirty="0">
                <a:ln>
                  <a:noFill/>
                </a:ln>
                <a:solidFill>
                  <a:srgbClr val="414041"/>
                </a:solidFill>
                <a:effectLst/>
                <a:uLnTx/>
                <a:uFillTx/>
                <a:latin typeface="Arial" panose="020B0604020202020204" pitchFamily="34" charset="0"/>
                <a:cs typeface="Arial" panose="020B0604020202020204" pitchFamily="34" charset="0"/>
              </a:rPr>
              <a:t>; </a:t>
            </a:r>
            <a:r>
              <a:rPr lang="ru-RU" sz="800" b="0" i="0" u="none" strike="noStrike" kern="1200" cap="none" spc="0" normalizeH="0" dirty="0">
                <a:ln>
                  <a:noFill/>
                </a:ln>
                <a:solidFill>
                  <a:srgbClr val="414041"/>
                </a:solidFill>
                <a:effectLst/>
                <a:uLnTx/>
                <a:uFillTx/>
                <a:latin typeface="Arial" panose="020B0604020202020204" pitchFamily="34" charset="0"/>
                <a:cs typeface="Arial" panose="020B0604020202020204" pitchFamily="34" charset="0"/>
              </a:rPr>
              <a:t>МЕ – международные единицы</a:t>
            </a:r>
            <a:r>
              <a:rPr lang="en-US" sz="800" b="0" i="0" u="none" strike="noStrike" kern="1200" cap="none" spc="0" normalizeH="0" dirty="0">
                <a:ln>
                  <a:noFill/>
                </a:ln>
                <a:solidFill>
                  <a:srgbClr val="414041"/>
                </a:solidFill>
                <a:effectLst/>
                <a:uLnTx/>
                <a:uFillTx/>
                <a:latin typeface="Arial" panose="020B0604020202020204" pitchFamily="34" charset="0"/>
                <a:cs typeface="Arial" panose="020B0604020202020204" pitchFamily="34" charset="0"/>
              </a:rPr>
              <a:t>;  </a:t>
            </a:r>
            <a:r>
              <a:rPr lang="ru-RU" sz="800" b="0" i="0" u="none" strike="noStrike" kern="1200" cap="none" spc="0" normalizeH="0" dirty="0">
                <a:ln>
                  <a:noFill/>
                </a:ln>
                <a:solidFill>
                  <a:srgbClr val="414041"/>
                </a:solidFill>
                <a:effectLst/>
                <a:uLnTx/>
                <a:uFillTx/>
                <a:latin typeface="Arial" panose="020B0604020202020204" pitchFamily="34" charset="0"/>
                <a:cs typeface="Arial" panose="020B0604020202020204" pitchFamily="34" charset="0"/>
              </a:rPr>
              <a:t>СКВ — системная красная волчанка.</a:t>
            </a:r>
          </a:p>
        </p:txBody>
      </p:sp>
      <p:sp>
        <p:nvSpPr>
          <p:cNvPr id="90" name="Rectangle 89">
            <a:extLst>
              <a:ext uri="{FF2B5EF4-FFF2-40B4-BE49-F238E27FC236}">
                <a16:creationId xmlns:a16="http://schemas.microsoft.com/office/drawing/2014/main" xmlns="" id="{923015FC-5DB8-44F7-B2D1-18DAD03445E2}"/>
              </a:ext>
            </a:extLst>
          </p:cNvPr>
          <p:cNvSpPr/>
          <p:nvPr/>
        </p:nvSpPr>
        <p:spPr>
          <a:xfrm>
            <a:off x="6251863" y="2779133"/>
            <a:ext cx="3807427" cy="336163"/>
          </a:xfrm>
          <a:prstGeom prst="rect">
            <a:avLst/>
          </a:prstGeom>
          <a:gradFill>
            <a:gsLst>
              <a:gs pos="100000">
                <a:schemeClr val="bg1"/>
              </a:gs>
              <a:gs pos="87000">
                <a:schemeClr val="accent6">
                  <a:lumMod val="20000"/>
                  <a:lumOff val="80000"/>
                </a:schemeClr>
              </a:gs>
              <a:gs pos="21000">
                <a:schemeClr val="accent2">
                  <a:lumMod val="20000"/>
                  <a:lumOff val="80000"/>
                </a:schemeClr>
              </a:gs>
              <a:gs pos="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91" name="Rectangle 90">
            <a:extLst>
              <a:ext uri="{FF2B5EF4-FFF2-40B4-BE49-F238E27FC236}">
                <a16:creationId xmlns:a16="http://schemas.microsoft.com/office/drawing/2014/main" xmlns="" id="{26B19A51-4D8B-46AB-9A0C-906C9D4779B2}"/>
              </a:ext>
            </a:extLst>
          </p:cNvPr>
          <p:cNvSpPr/>
          <p:nvPr/>
        </p:nvSpPr>
        <p:spPr>
          <a:xfrm>
            <a:off x="615950" y="2813550"/>
            <a:ext cx="4683159" cy="301752"/>
          </a:xfrm>
          <a:prstGeom prst="rect">
            <a:avLst/>
          </a:prstGeom>
          <a:gradFill>
            <a:gsLst>
              <a:gs pos="100000">
                <a:schemeClr val="bg1"/>
              </a:gs>
              <a:gs pos="87000">
                <a:schemeClr val="accent6">
                  <a:lumMod val="20000"/>
                  <a:lumOff val="80000"/>
                </a:schemeClr>
              </a:gs>
              <a:gs pos="21000">
                <a:schemeClr val="accent2">
                  <a:lumMod val="20000"/>
                  <a:lumOff val="80000"/>
                </a:schemeClr>
              </a:gs>
              <a:gs pos="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pic>
        <p:nvPicPr>
          <p:cNvPr id="98" name="Graphic 97">
            <a:extLst>
              <a:ext uri="{FF2B5EF4-FFF2-40B4-BE49-F238E27FC236}">
                <a16:creationId xmlns:a16="http://schemas.microsoft.com/office/drawing/2014/main" xmlns="" id="{39E0DFB8-18B9-4749-A221-4F86D04C646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037612" y="5153474"/>
            <a:ext cx="180975" cy="95250"/>
          </a:xfrm>
          <a:prstGeom prst="rect">
            <a:avLst/>
          </a:prstGeom>
        </p:spPr>
      </p:pic>
      <p:sp>
        <p:nvSpPr>
          <p:cNvPr id="100" name="TextBox 99">
            <a:extLst>
              <a:ext uri="{FF2B5EF4-FFF2-40B4-BE49-F238E27FC236}">
                <a16:creationId xmlns:a16="http://schemas.microsoft.com/office/drawing/2014/main" xmlns="" id="{D413F362-27B9-4428-91E8-BD0CB82B74F4}"/>
              </a:ext>
            </a:extLst>
          </p:cNvPr>
          <p:cNvSpPr txBox="1"/>
          <p:nvPr/>
        </p:nvSpPr>
        <p:spPr>
          <a:xfrm>
            <a:off x="544358" y="3180864"/>
            <a:ext cx="2380174" cy="1384995"/>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0" i="0" u="none" strike="noStrike" kern="1200" cap="none" spc="0" normalizeH="0" dirty="0">
                <a:ln>
                  <a:noFill/>
                </a:ln>
                <a:solidFill>
                  <a:srgbClr val="000000"/>
                </a:solidFill>
                <a:effectLst/>
                <a:uLnTx/>
                <a:uFillTx/>
                <a:latin typeface="Arial" panose="020B0604020202020204"/>
                <a:ea typeface="+mn-ea"/>
                <a:cs typeface="+mn-cs"/>
              </a:rPr>
              <a:t>Макулопапулезная сыпь </a:t>
            </a:r>
            <a:r>
              <a:rPr kumimoji="0" lang="ru-RU" sz="1200" b="0" i="0" u="none" strike="noStrike" kern="1200" cap="none" spc="0" normalizeH="0" baseline="0" dirty="0">
                <a:ln>
                  <a:noFill/>
                </a:ln>
                <a:solidFill>
                  <a:srgbClr val="000000"/>
                </a:solidFill>
                <a:effectLst/>
                <a:uLnTx/>
                <a:uFillTx/>
                <a:latin typeface="Arial" panose="020B0604020202020204"/>
                <a:ea typeface="+mn-ea"/>
                <a:cs typeface="+mn-cs"/>
              </a:rPr>
              <a:t/>
            </a:r>
            <a:br>
              <a:rPr kumimoji="0" lang="ru-RU" sz="1200" b="0" i="0" u="none" strike="noStrike" kern="1200" cap="none" spc="0" normalizeH="0" baseline="0" dirty="0">
                <a:ln>
                  <a:noFill/>
                </a:ln>
                <a:solidFill>
                  <a:srgbClr val="000000"/>
                </a:solidFill>
                <a:effectLst/>
                <a:uLnTx/>
                <a:uFillTx/>
                <a:latin typeface="Arial" panose="020B0604020202020204"/>
                <a:ea typeface="+mn-ea"/>
                <a:cs typeface="+mn-cs"/>
              </a:rPr>
            </a:br>
            <a:r>
              <a:rPr lang="ru-RU" sz="1200" b="0" i="0" u="none" strike="noStrike" kern="1200" cap="none" spc="0" normalizeH="0" dirty="0">
                <a:ln>
                  <a:noFill/>
                </a:ln>
                <a:solidFill>
                  <a:srgbClr val="000000"/>
                </a:solidFill>
                <a:effectLst/>
                <a:uLnTx/>
                <a:uFillTx/>
                <a:latin typeface="Arial" panose="020B0604020202020204"/>
                <a:ea typeface="+mn-ea"/>
                <a:cs typeface="+mn-cs"/>
              </a:rPr>
              <a:t>на лице и груди</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0" i="0" u="none" strike="noStrike" kern="1200" cap="none" spc="0" normalizeH="0" dirty="0">
                <a:ln>
                  <a:noFill/>
                </a:ln>
                <a:solidFill>
                  <a:srgbClr val="000000"/>
                </a:solidFill>
                <a:effectLst/>
                <a:uLnTx/>
                <a:uFillTx/>
                <a:latin typeface="Arial" panose="020B0604020202020204"/>
                <a:ea typeface="+mn-ea"/>
                <a:cs typeface="+mn-cs"/>
              </a:rPr>
              <a:t>Буллезная сыпь на груди</a:t>
            </a:r>
            <a:r>
              <a:rPr kumimoji="0" lang="ru-RU" sz="1200" b="0" i="0" u="none" strike="noStrike" kern="1200" cap="none" spc="0" normalizeH="0" baseline="0" dirty="0">
                <a:ln>
                  <a:noFill/>
                </a:ln>
                <a:solidFill>
                  <a:srgbClr val="000000"/>
                </a:solidFill>
                <a:effectLst/>
                <a:uLnTx/>
                <a:uFillTx/>
                <a:latin typeface="Arial" panose="020B0604020202020204"/>
                <a:ea typeface="+mn-ea"/>
                <a:cs typeface="+mn-cs"/>
              </a:rPr>
              <a:t/>
            </a:r>
            <a:br>
              <a:rPr kumimoji="0" lang="ru-RU" sz="1200" b="0" i="0" u="none" strike="noStrike" kern="1200" cap="none" spc="0" normalizeH="0" baseline="0" dirty="0">
                <a:ln>
                  <a:noFill/>
                </a:ln>
                <a:solidFill>
                  <a:srgbClr val="000000"/>
                </a:solidFill>
                <a:effectLst/>
                <a:uLnTx/>
                <a:uFillTx/>
                <a:latin typeface="Arial" panose="020B0604020202020204"/>
                <a:ea typeface="+mn-ea"/>
                <a:cs typeface="+mn-cs"/>
              </a:rPr>
            </a:br>
            <a:r>
              <a:rPr lang="ru-RU" sz="1200" b="0" i="0" u="none" strike="noStrike" kern="1200" cap="none" spc="0" normalizeH="0" dirty="0">
                <a:ln>
                  <a:noFill/>
                </a:ln>
                <a:solidFill>
                  <a:srgbClr val="000000"/>
                </a:solidFill>
                <a:effectLst/>
                <a:uLnTx/>
                <a:uFillTx/>
                <a:latin typeface="Arial" panose="020B0604020202020204"/>
                <a:ea typeface="+mn-ea"/>
                <a:cs typeface="+mn-cs"/>
              </a:rPr>
              <a:t>и конечностях</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0" i="0" u="none" strike="noStrike" kern="1200" cap="none" spc="0" normalizeH="0" dirty="0">
                <a:ln>
                  <a:noFill/>
                </a:ln>
                <a:solidFill>
                  <a:srgbClr val="000000"/>
                </a:solidFill>
                <a:effectLst/>
                <a:uLnTx/>
                <a:uFillTx/>
                <a:latin typeface="Arial" panose="020B0604020202020204"/>
                <a:ea typeface="+mn-ea"/>
                <a:cs typeface="+mn-cs"/>
              </a:rPr>
              <a:t>Алопеция</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0" i="0" u="none" strike="noStrike" kern="1200" cap="none" spc="0" normalizeH="0" dirty="0">
                <a:ln>
                  <a:noFill/>
                </a:ln>
                <a:solidFill>
                  <a:srgbClr val="000000"/>
                </a:solidFill>
                <a:effectLst/>
                <a:uLnTx/>
                <a:uFillTx/>
                <a:latin typeface="Arial" panose="020B0604020202020204"/>
                <a:ea typeface="+mn-ea"/>
                <a:cs typeface="+mn-cs"/>
              </a:rPr>
              <a:t>Язвенный стоматит</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1200" b="0" i="0" u="none" strike="noStrike" kern="1200" cap="none" spc="0" normalizeH="0" baseline="0" dirty="0">
              <a:ln>
                <a:noFill/>
              </a:ln>
              <a:solidFill>
                <a:srgbClr val="000000"/>
              </a:solidFill>
              <a:effectLst/>
              <a:uLnTx/>
              <a:uFillTx/>
              <a:latin typeface="Arial" panose="020B0604020202020204"/>
              <a:ea typeface="+mn-ea"/>
              <a:cs typeface="+mn-cs"/>
            </a:endParaRPr>
          </a:p>
        </p:txBody>
      </p:sp>
      <p:sp>
        <p:nvSpPr>
          <p:cNvPr id="101" name="TextBox 100">
            <a:extLst>
              <a:ext uri="{FF2B5EF4-FFF2-40B4-BE49-F238E27FC236}">
                <a16:creationId xmlns:a16="http://schemas.microsoft.com/office/drawing/2014/main" xmlns="" id="{1D3EEBAD-AEB5-4EFE-A51C-6E8FBBB488F9}"/>
              </a:ext>
            </a:extLst>
          </p:cNvPr>
          <p:cNvSpPr txBox="1"/>
          <p:nvPr/>
        </p:nvSpPr>
        <p:spPr>
          <a:xfrm>
            <a:off x="1042757" y="2798253"/>
            <a:ext cx="368618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b="1" i="0" u="none" strike="noStrike" kern="1200" cap="all" spc="0" normalizeH="0" dirty="0">
                <a:ln>
                  <a:noFill/>
                </a:ln>
                <a:solidFill>
                  <a:srgbClr val="00879E"/>
                </a:solidFill>
                <a:effectLst/>
                <a:uLnTx/>
                <a:uFillTx/>
                <a:latin typeface="Arial" panose="020B0604020202020204"/>
                <a:ea typeface="+mn-ea"/>
                <a:cs typeface="+mn-cs"/>
              </a:rPr>
              <a:t>Клиническая картина</a:t>
            </a:r>
            <a:endParaRPr kumimoji="0" lang="ru-RU" sz="1600" b="1" i="0" u="none" strike="noStrike" kern="1200" cap="all" spc="0" normalizeH="0" baseline="0" dirty="0">
              <a:ln>
                <a:noFill/>
              </a:ln>
              <a:solidFill>
                <a:srgbClr val="00879E"/>
              </a:solidFill>
              <a:effectLst/>
              <a:uLnTx/>
              <a:uFillTx/>
              <a:latin typeface="Arial" panose="020B0604020202020204"/>
              <a:ea typeface="+mn-ea"/>
              <a:cs typeface="+mn-cs"/>
            </a:endParaRPr>
          </a:p>
        </p:txBody>
      </p:sp>
      <p:sp>
        <p:nvSpPr>
          <p:cNvPr id="103" name="TextBox 102">
            <a:extLst>
              <a:ext uri="{FF2B5EF4-FFF2-40B4-BE49-F238E27FC236}">
                <a16:creationId xmlns:a16="http://schemas.microsoft.com/office/drawing/2014/main" xmlns="" id="{EF9F6755-6DD5-4F2E-B5A2-2C80C3A86A1C}"/>
              </a:ext>
            </a:extLst>
          </p:cNvPr>
          <p:cNvSpPr txBox="1"/>
          <p:nvPr/>
        </p:nvSpPr>
        <p:spPr>
          <a:xfrm>
            <a:off x="5898931" y="2764039"/>
            <a:ext cx="468315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b="1" i="0" u="none" strike="noStrike" kern="1200" cap="all" spc="0" normalizeH="0" dirty="0">
                <a:ln>
                  <a:noFill/>
                </a:ln>
                <a:solidFill>
                  <a:srgbClr val="00879E"/>
                </a:solidFill>
                <a:effectLst/>
                <a:uLnTx/>
                <a:uFillTx/>
                <a:latin typeface="Arial" panose="020B0604020202020204"/>
                <a:ea typeface="+mn-ea"/>
                <a:cs typeface="+mn-cs"/>
              </a:rPr>
              <a:t>Сопутствующие заболевания</a:t>
            </a:r>
            <a:endParaRPr kumimoji="0" lang="ru-RU" sz="1600" b="1" i="0" u="none" strike="noStrike" kern="1200" cap="all" spc="0" normalizeH="0" baseline="0" dirty="0">
              <a:ln>
                <a:noFill/>
              </a:ln>
              <a:solidFill>
                <a:srgbClr val="00879E"/>
              </a:solidFill>
              <a:effectLst/>
              <a:uLnTx/>
              <a:uFillTx/>
              <a:latin typeface="Arial" panose="020B0604020202020204"/>
              <a:ea typeface="+mn-ea"/>
              <a:cs typeface="+mn-cs"/>
            </a:endParaRPr>
          </a:p>
        </p:txBody>
      </p:sp>
      <p:sp>
        <p:nvSpPr>
          <p:cNvPr id="108" name="TextBox 107">
            <a:extLst>
              <a:ext uri="{FF2B5EF4-FFF2-40B4-BE49-F238E27FC236}">
                <a16:creationId xmlns:a16="http://schemas.microsoft.com/office/drawing/2014/main" xmlns="" id="{03B01886-6FFB-493B-AA2A-CC564C11AAD1}"/>
              </a:ext>
            </a:extLst>
          </p:cNvPr>
          <p:cNvSpPr txBox="1"/>
          <p:nvPr/>
        </p:nvSpPr>
        <p:spPr>
          <a:xfrm>
            <a:off x="5898931" y="3212952"/>
            <a:ext cx="2367007" cy="1015663"/>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0" i="0" u="none" strike="noStrike" kern="1200" cap="none" spc="0" normalizeH="0" dirty="0">
                <a:ln>
                  <a:noFill/>
                </a:ln>
                <a:solidFill>
                  <a:srgbClr val="000000"/>
                </a:solidFill>
                <a:effectLst/>
                <a:uLnTx/>
                <a:uFillTx/>
                <a:latin typeface="Arial" panose="020B0604020202020204"/>
                <a:ea typeface="+mn-ea"/>
                <a:cs typeface="+mn-cs"/>
              </a:rPr>
              <a:t>Фибромиалгия</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0" i="0" u="none" strike="noStrike" kern="1200" cap="none" spc="0" normalizeH="0" dirty="0">
                <a:ln>
                  <a:noFill/>
                </a:ln>
                <a:solidFill>
                  <a:srgbClr val="000000"/>
                </a:solidFill>
                <a:effectLst/>
                <a:uLnTx/>
                <a:uFillTx/>
                <a:latin typeface="Arial" panose="020B0604020202020204"/>
                <a:ea typeface="+mn-ea"/>
                <a:cs typeface="+mn-cs"/>
              </a:rPr>
              <a:t>Артериальная гипертензия</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0" i="0" u="none" strike="noStrike" kern="1200" cap="none" spc="0" normalizeH="0" dirty="0">
                <a:ln>
                  <a:noFill/>
                </a:ln>
                <a:solidFill>
                  <a:srgbClr val="000000"/>
                </a:solidFill>
                <a:effectLst/>
                <a:uLnTx/>
                <a:uFillTx/>
                <a:latin typeface="Arial" panose="020B0604020202020204"/>
                <a:ea typeface="+mn-ea"/>
                <a:cs typeface="+mn-cs"/>
              </a:rPr>
              <a:t>Сахарный диабет 2-го типа</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0" i="0" u="none" strike="noStrike" kern="1200" cap="none" spc="0" normalizeH="0" dirty="0">
                <a:ln>
                  <a:noFill/>
                </a:ln>
                <a:solidFill>
                  <a:srgbClr val="000000"/>
                </a:solidFill>
                <a:effectLst/>
                <a:uLnTx/>
                <a:uFillTx/>
                <a:latin typeface="Arial" panose="020B0604020202020204"/>
                <a:ea typeface="+mn-ea"/>
                <a:cs typeface="+mn-cs"/>
              </a:rPr>
              <a:t>Депрессия</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1200" b="0" i="0" u="none" strike="noStrike" kern="1200" cap="none" spc="0" normalizeH="0" baseline="0" dirty="0">
              <a:ln>
                <a:noFill/>
              </a:ln>
              <a:solidFill>
                <a:srgbClr val="000000"/>
              </a:solidFill>
              <a:effectLst/>
              <a:uLnTx/>
              <a:uFillTx/>
              <a:latin typeface="Arial" panose="020B0604020202020204"/>
              <a:ea typeface="+mn-ea"/>
              <a:cs typeface="+mn-cs"/>
            </a:endParaRPr>
          </a:p>
        </p:txBody>
      </p:sp>
      <p:sp>
        <p:nvSpPr>
          <p:cNvPr id="121" name="TextBox 120">
            <a:extLst>
              <a:ext uri="{FF2B5EF4-FFF2-40B4-BE49-F238E27FC236}">
                <a16:creationId xmlns:a16="http://schemas.microsoft.com/office/drawing/2014/main" xmlns="" id="{50BC6FB8-D14F-484F-9E11-E7686AD80976}"/>
              </a:ext>
            </a:extLst>
          </p:cNvPr>
          <p:cNvSpPr txBox="1"/>
          <p:nvPr/>
        </p:nvSpPr>
        <p:spPr>
          <a:xfrm>
            <a:off x="3400066" y="1346698"/>
            <a:ext cx="6108150" cy="369332"/>
          </a:xfrm>
          <a:prstGeom prst="rect">
            <a:avLst/>
          </a:prstGeom>
          <a:gradFill>
            <a:gsLst>
              <a:gs pos="100000">
                <a:schemeClr val="bg1"/>
              </a:gs>
              <a:gs pos="87000">
                <a:schemeClr val="bg2"/>
              </a:gs>
              <a:gs pos="21000">
                <a:schemeClr val="accent5"/>
              </a:gs>
              <a:gs pos="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rtl="0">
              <a:defRPr lang="ru-RU"/>
            </a:defPPr>
            <a:lvl1pPr marR="0" lvl="0" indent="0" algn="ctr" fontAlgn="auto">
              <a:lnSpc>
                <a:spcPct val="100000"/>
              </a:lnSpc>
              <a:spcBef>
                <a:spcPts val="0"/>
              </a:spcBef>
              <a:spcAft>
                <a:spcPts val="0"/>
              </a:spcAft>
              <a:buClrTx/>
              <a:buSzTx/>
              <a:buFontTx/>
              <a:buNone/>
              <a:tabLst/>
              <a:defRPr b="1" i="0" u="none" strike="noStrike" cap="none" spc="0" normalizeH="0">
                <a:ln>
                  <a:noFill/>
                </a:ln>
                <a:solidFill>
                  <a:srgbClr val="414041"/>
                </a:solidFill>
                <a:effectLst/>
                <a:uLnTx/>
                <a:uFillTx/>
                <a:latin typeface="Arial" panose="020B060402020202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ru-RU" dirty="0"/>
              <a:t>Диагноз и текущий статус</a:t>
            </a:r>
          </a:p>
        </p:txBody>
      </p:sp>
      <p:sp>
        <p:nvSpPr>
          <p:cNvPr id="31" name="TextBox 30">
            <a:extLst>
              <a:ext uri="{FF2B5EF4-FFF2-40B4-BE49-F238E27FC236}">
                <a16:creationId xmlns:a16="http://schemas.microsoft.com/office/drawing/2014/main" xmlns="" id="{B05AB469-91DB-471C-BAC2-0DFD60735E9B}"/>
              </a:ext>
            </a:extLst>
          </p:cNvPr>
          <p:cNvSpPr txBox="1"/>
          <p:nvPr/>
        </p:nvSpPr>
        <p:spPr>
          <a:xfrm>
            <a:off x="2550501" y="1833818"/>
            <a:ext cx="8932464" cy="70788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2000" b="1" dirty="0">
                <a:solidFill>
                  <a:srgbClr val="414041"/>
                </a:solidFill>
                <a:latin typeface="Arial" panose="020B0604020202020204"/>
              </a:rPr>
              <a:t>Среднетяжелая </a:t>
            </a:r>
            <a:r>
              <a:rPr lang="ru-RU" sz="2000" b="1" i="0" u="none" strike="noStrike" kern="1200" cap="none" spc="0" normalizeH="0" dirty="0">
                <a:ln>
                  <a:noFill/>
                </a:ln>
                <a:solidFill>
                  <a:srgbClr val="414041"/>
                </a:solidFill>
                <a:effectLst/>
                <a:uLnTx/>
                <a:uFillTx/>
                <a:latin typeface="Arial" panose="020B0604020202020204"/>
                <a:ea typeface="+mn-ea"/>
                <a:cs typeface="+mn-cs"/>
              </a:rPr>
              <a:t>СКВ, </a:t>
            </a:r>
            <a:r>
              <a:rPr lang="ru-RU" sz="2000" b="1" dirty="0">
                <a:solidFill>
                  <a:srgbClr val="414041"/>
                </a:solidFill>
                <a:latin typeface="Arial" panose="020B0604020202020204"/>
              </a:rPr>
              <a:t>для контроля активности - </a:t>
            </a:r>
            <a:r>
              <a:rPr lang="ru-RU" sz="2000" b="1" i="0" u="none" strike="noStrike" kern="1200" cap="none" spc="0" normalizeH="0" dirty="0">
                <a:ln>
                  <a:noFill/>
                </a:ln>
                <a:solidFill>
                  <a:srgbClr val="414041"/>
                </a:solidFill>
                <a:effectLst/>
                <a:uLnTx/>
                <a:uFillTx/>
                <a:latin typeface="Arial" panose="020B0604020202020204"/>
                <a:ea typeface="+mn-ea"/>
                <a:cs typeface="+mn-cs"/>
              </a:rPr>
              <a:t>ГКС ≥ 7,5 мг/сут</a:t>
            </a:r>
            <a:r>
              <a:rPr kumimoji="0" lang="ru-RU" sz="2000" b="1" i="0" u="none" strike="noStrike" kern="1200" cap="none" spc="0" normalizeH="0" baseline="0" dirty="0">
                <a:ln>
                  <a:noFill/>
                </a:ln>
                <a:solidFill>
                  <a:srgbClr val="414041"/>
                </a:solidFill>
                <a:effectLst/>
                <a:uLnTx/>
                <a:uFillTx/>
                <a:latin typeface="Arial" panose="020B0604020202020204"/>
                <a:ea typeface="+mn-ea"/>
                <a:cs typeface="+mn-cs"/>
              </a:rPr>
              <a:t/>
            </a:r>
            <a:br>
              <a:rPr kumimoji="0" lang="ru-RU" sz="2000" b="1" i="0" u="none" strike="noStrike" kern="1200" cap="none" spc="0" normalizeH="0" baseline="0" dirty="0">
                <a:ln>
                  <a:noFill/>
                </a:ln>
                <a:solidFill>
                  <a:srgbClr val="414041"/>
                </a:solidFill>
                <a:effectLst/>
                <a:uLnTx/>
                <a:uFillTx/>
                <a:latin typeface="Arial" panose="020B0604020202020204"/>
                <a:ea typeface="+mn-ea"/>
                <a:cs typeface="+mn-cs"/>
              </a:rPr>
            </a:br>
            <a:endParaRPr kumimoji="0" lang="ru-RU" sz="2000" b="1"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32" name="TextBox 31">
            <a:extLst>
              <a:ext uri="{FF2B5EF4-FFF2-40B4-BE49-F238E27FC236}">
                <a16:creationId xmlns:a16="http://schemas.microsoft.com/office/drawing/2014/main" xmlns="" id="{F005D7D6-2086-482B-A1F3-4345AD831C57}"/>
              </a:ext>
            </a:extLst>
          </p:cNvPr>
          <p:cNvSpPr txBox="1"/>
          <p:nvPr/>
        </p:nvSpPr>
        <p:spPr>
          <a:xfrm>
            <a:off x="6096000" y="2223115"/>
            <a:ext cx="4921539" cy="215444"/>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242424"/>
                </a:solidFill>
                <a:effectLst/>
                <a:uLnTx/>
                <a:uFillTx/>
                <a:latin typeface="Arial" panose="020B0604020202020204"/>
                <a:ea typeface="+mn-ea"/>
                <a:cs typeface="+mn-cs"/>
              </a:rPr>
              <a:t>Опыт применения у конкретного пациента, может отличаться от применения у других пациентов</a:t>
            </a:r>
          </a:p>
        </p:txBody>
      </p:sp>
      <p:sp>
        <p:nvSpPr>
          <p:cNvPr id="33" name="TextBox 32">
            <a:extLst>
              <a:ext uri="{FF2B5EF4-FFF2-40B4-BE49-F238E27FC236}">
                <a16:creationId xmlns:a16="http://schemas.microsoft.com/office/drawing/2014/main" xmlns="" id="{F2F863BA-8365-408C-A47B-50F155525125}"/>
              </a:ext>
            </a:extLst>
          </p:cNvPr>
          <p:cNvSpPr txBox="1"/>
          <p:nvPr/>
        </p:nvSpPr>
        <p:spPr>
          <a:xfrm>
            <a:off x="666692" y="5300157"/>
            <a:ext cx="5680768"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1800" b="1" i="1" u="none" strike="noStrike" kern="1200" cap="none" spc="0" normalizeH="0" dirty="0">
                <a:ln>
                  <a:noFill/>
                </a:ln>
                <a:solidFill>
                  <a:srgbClr val="414041"/>
                </a:solidFill>
                <a:effectLst/>
                <a:uLnTx/>
                <a:uFillTx/>
                <a:latin typeface="Arial" panose="020B0604020202020204"/>
                <a:ea typeface="+mn-ea"/>
                <a:cs typeface="+mn-cs"/>
              </a:rPr>
              <a:t>У пациентки отмечается боль в суставах, утомляемость, депрессия и нарушение сна</a:t>
            </a:r>
          </a:p>
        </p:txBody>
      </p:sp>
      <p:sp>
        <p:nvSpPr>
          <p:cNvPr id="34" name="TextBox 33">
            <a:extLst>
              <a:ext uri="{FF2B5EF4-FFF2-40B4-BE49-F238E27FC236}">
                <a16:creationId xmlns:a16="http://schemas.microsoft.com/office/drawing/2014/main" xmlns="" id="{28D6436A-610A-4D5A-9431-0E24AB50CAC9}"/>
              </a:ext>
            </a:extLst>
          </p:cNvPr>
          <p:cNvSpPr txBox="1"/>
          <p:nvPr/>
        </p:nvSpPr>
        <p:spPr>
          <a:xfrm>
            <a:off x="689967" y="4863743"/>
            <a:ext cx="5764174" cy="369332"/>
          </a:xfrm>
          <a:prstGeom prst="rect">
            <a:avLst/>
          </a:prstGeom>
          <a:gradFill>
            <a:gsLst>
              <a:gs pos="100000">
                <a:schemeClr val="bg1"/>
              </a:gs>
              <a:gs pos="87000">
                <a:schemeClr val="bg2"/>
              </a:gs>
              <a:gs pos="21000">
                <a:schemeClr val="accent5"/>
              </a:gs>
              <a:gs pos="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rtl="0">
              <a:defRPr lang="ru-RU"/>
            </a:defPPr>
            <a:lvl1pPr marR="0" lvl="0" indent="0" algn="ctr" fontAlgn="auto">
              <a:lnSpc>
                <a:spcPct val="100000"/>
              </a:lnSpc>
              <a:spcBef>
                <a:spcPts val="0"/>
              </a:spcBef>
              <a:spcAft>
                <a:spcPts val="0"/>
              </a:spcAft>
              <a:buClrTx/>
              <a:buSzTx/>
              <a:buFontTx/>
              <a:buNone/>
              <a:tabLst/>
              <a:defRPr b="1" i="0" u="none" strike="noStrike" cap="none" spc="0" normalizeH="0">
                <a:ln>
                  <a:noFill/>
                </a:ln>
                <a:solidFill>
                  <a:srgbClr val="414041"/>
                </a:solidFill>
                <a:effectLst/>
                <a:uLnTx/>
                <a:uFillTx/>
                <a:latin typeface="Arial" panose="020B060402020202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ru-RU" dirty="0"/>
              <a:t>Оценка врача</a:t>
            </a:r>
          </a:p>
        </p:txBody>
      </p:sp>
      <p:sp>
        <p:nvSpPr>
          <p:cNvPr id="36" name="TextBox 35">
            <a:extLst>
              <a:ext uri="{FF2B5EF4-FFF2-40B4-BE49-F238E27FC236}">
                <a16:creationId xmlns:a16="http://schemas.microsoft.com/office/drawing/2014/main" xmlns="" id="{1BFBD411-A090-4523-86C6-385E2F3B24DF}"/>
              </a:ext>
            </a:extLst>
          </p:cNvPr>
          <p:cNvSpPr txBox="1"/>
          <p:nvPr/>
        </p:nvSpPr>
        <p:spPr>
          <a:xfrm>
            <a:off x="1483080" y="2290647"/>
            <a:ext cx="6925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1" i="0" u="none" strike="noStrike" kern="1200" cap="none" spc="0" normalizeH="0" dirty="0">
                <a:ln>
                  <a:noFill/>
                </a:ln>
                <a:solidFill>
                  <a:srgbClr val="FFFFFF"/>
                </a:solidFill>
                <a:effectLst/>
                <a:uLnTx/>
                <a:uFillTx/>
                <a:latin typeface="Arial" panose="020B0604020202020204"/>
                <a:ea typeface="+mn-ea"/>
                <a:cs typeface="+mn-cs"/>
              </a:rPr>
              <a:t>FPO</a:t>
            </a:r>
          </a:p>
        </p:txBody>
      </p:sp>
      <p:sp>
        <p:nvSpPr>
          <p:cNvPr id="40" name="TextBox 39">
            <a:extLst>
              <a:ext uri="{FF2B5EF4-FFF2-40B4-BE49-F238E27FC236}">
                <a16:creationId xmlns:a16="http://schemas.microsoft.com/office/drawing/2014/main" xmlns="" id="{74AA8CA9-2946-4CA7-BB97-DAAC854B3AB1}"/>
              </a:ext>
            </a:extLst>
          </p:cNvPr>
          <p:cNvSpPr txBox="1"/>
          <p:nvPr/>
        </p:nvSpPr>
        <p:spPr>
          <a:xfrm>
            <a:off x="620750" y="2489973"/>
            <a:ext cx="1421410" cy="246221"/>
          </a:xfrm>
          <a:prstGeom prst="rect">
            <a:avLst/>
          </a:prstGeom>
          <a:noFill/>
        </p:spPr>
        <p:txBody>
          <a:bodyPr wrap="square" rtlCol="0">
            <a:spAutoFit/>
          </a:bodyPr>
          <a:lstStyle/>
          <a:p>
            <a:pPr>
              <a:defRPr/>
            </a:pPr>
            <a:r>
              <a:rPr lang="ru-RU" sz="500" dirty="0">
                <a:solidFill>
                  <a:srgbClr val="414041"/>
                </a:solidFill>
                <a:latin typeface="Arial" panose="020B0604020202020204"/>
              </a:rPr>
              <a:t>Имя и изображение на фотографии</a:t>
            </a:r>
          </a:p>
          <a:p>
            <a:pPr>
              <a:defRPr/>
            </a:pPr>
            <a:r>
              <a:rPr lang="ru-RU" sz="500" dirty="0">
                <a:solidFill>
                  <a:srgbClr val="414041"/>
                </a:solidFill>
                <a:latin typeface="Arial" panose="020B0604020202020204"/>
              </a:rPr>
              <a:t>не соответствуют реальному пациенту</a:t>
            </a:r>
          </a:p>
        </p:txBody>
      </p:sp>
      <p:sp>
        <p:nvSpPr>
          <p:cNvPr id="38" name="TextBox 37">
            <a:extLst>
              <a:ext uri="{FF2B5EF4-FFF2-40B4-BE49-F238E27FC236}">
                <a16:creationId xmlns:a16="http://schemas.microsoft.com/office/drawing/2014/main" xmlns="" id="{D87942AD-1C52-48F5-896A-5BA4FB614879}"/>
              </a:ext>
            </a:extLst>
          </p:cNvPr>
          <p:cNvSpPr txBox="1"/>
          <p:nvPr/>
        </p:nvSpPr>
        <p:spPr>
          <a:xfrm>
            <a:off x="2885847" y="3180864"/>
            <a:ext cx="2775305" cy="1200329"/>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0" i="0" u="none" strike="noStrike" kern="1200" cap="none" spc="0" normalizeH="0" dirty="0">
                <a:ln>
                  <a:noFill/>
                </a:ln>
                <a:solidFill>
                  <a:srgbClr val="000000"/>
                </a:solidFill>
                <a:effectLst/>
                <a:uLnTx/>
                <a:uFillTx/>
                <a:latin typeface="Arial" panose="020B0604020202020204"/>
                <a:ea typeface="+mn-ea"/>
                <a:cs typeface="+mn-cs"/>
              </a:rPr>
              <a:t>Неэрозивный полиартрит </a:t>
            </a:r>
            <a:r>
              <a:rPr kumimoji="0" lang="ru-RU" sz="1200" b="0" i="0" u="none" strike="noStrike" kern="1200" cap="none" spc="0" normalizeH="0" baseline="0" dirty="0">
                <a:ln>
                  <a:noFill/>
                </a:ln>
                <a:solidFill>
                  <a:srgbClr val="000000"/>
                </a:solidFill>
                <a:effectLst/>
                <a:uLnTx/>
                <a:uFillTx/>
                <a:latin typeface="Arial" panose="020B0604020202020204"/>
                <a:ea typeface="+mn-ea"/>
                <a:cs typeface="+mn-cs"/>
              </a:rPr>
              <a:t/>
            </a:r>
            <a:br>
              <a:rPr kumimoji="0" lang="ru-RU" sz="1200" b="0" i="0" u="none" strike="noStrike" kern="1200" cap="none" spc="0" normalizeH="0" baseline="0" dirty="0">
                <a:ln>
                  <a:noFill/>
                </a:ln>
                <a:solidFill>
                  <a:srgbClr val="000000"/>
                </a:solidFill>
                <a:effectLst/>
                <a:uLnTx/>
                <a:uFillTx/>
                <a:latin typeface="Arial" panose="020B0604020202020204"/>
                <a:ea typeface="+mn-ea"/>
                <a:cs typeface="+mn-cs"/>
              </a:rPr>
            </a:br>
            <a:r>
              <a:rPr lang="ru-RU" sz="1200" b="0" i="0" u="none" strike="noStrike" kern="1200" cap="none" spc="0" normalizeH="0" dirty="0">
                <a:ln>
                  <a:noFill/>
                </a:ln>
                <a:solidFill>
                  <a:srgbClr val="000000"/>
                </a:solidFill>
                <a:effectLst/>
                <a:uLnTx/>
                <a:uFillTx/>
                <a:latin typeface="Arial" panose="020B0604020202020204"/>
                <a:ea typeface="+mn-ea"/>
                <a:cs typeface="+mn-cs"/>
              </a:rPr>
              <a:t>кистей и коленных суставов</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0" i="0" u="none" strike="noStrike" kern="1200" cap="none" spc="0" normalizeH="0" dirty="0">
                <a:ln>
                  <a:noFill/>
                </a:ln>
                <a:solidFill>
                  <a:srgbClr val="000000"/>
                </a:solidFill>
                <a:effectLst/>
                <a:uLnTx/>
                <a:uFillTx/>
                <a:latin typeface="Arial" panose="020B0604020202020204"/>
                <a:ea typeface="+mn-ea"/>
                <a:cs typeface="+mn-cs"/>
              </a:rPr>
              <a:t>Боль и припухлость суставов</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0" i="0" u="none" strike="noStrike" kern="1200" cap="none" spc="0" normalizeH="0" dirty="0">
                <a:ln>
                  <a:noFill/>
                </a:ln>
                <a:solidFill>
                  <a:srgbClr val="000000"/>
                </a:solidFill>
                <a:effectLst/>
                <a:uLnTx/>
                <a:uFillTx/>
                <a:latin typeface="Arial" panose="020B0604020202020204"/>
                <a:ea typeface="+mn-ea"/>
                <a:cs typeface="+mn-cs"/>
              </a:rPr>
              <a:t>Повышенная утомляемость</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0" i="0" u="none" strike="noStrike" kern="1200" cap="none" spc="0" normalizeH="0" dirty="0">
                <a:ln>
                  <a:noFill/>
                </a:ln>
                <a:solidFill>
                  <a:srgbClr val="000000"/>
                </a:solidFill>
                <a:effectLst/>
                <a:uLnTx/>
                <a:uFillTx/>
                <a:latin typeface="Arial" panose="020B0604020202020204"/>
                <a:ea typeface="+mn-ea"/>
                <a:cs typeface="+mn-cs"/>
              </a:rPr>
              <a:t>Субфебрильная температура</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1200" b="0" i="0" u="none" strike="noStrike" kern="1200" cap="none" spc="0" normalizeH="0" baseline="0" dirty="0">
              <a:ln>
                <a:noFill/>
              </a:ln>
              <a:solidFill>
                <a:srgbClr val="000000"/>
              </a:solidFill>
              <a:effectLst/>
              <a:uLnTx/>
              <a:uFillTx/>
              <a:latin typeface="Arial" panose="020B0604020202020204"/>
              <a:ea typeface="+mn-ea"/>
              <a:cs typeface="+mn-cs"/>
            </a:endParaRPr>
          </a:p>
        </p:txBody>
      </p:sp>
      <p:sp>
        <p:nvSpPr>
          <p:cNvPr id="41" name="Rectangle 40">
            <a:extLst>
              <a:ext uri="{FF2B5EF4-FFF2-40B4-BE49-F238E27FC236}">
                <a16:creationId xmlns:a16="http://schemas.microsoft.com/office/drawing/2014/main" xmlns="" id="{B0600EE3-A75D-46FC-8078-AB793677B163}"/>
              </a:ext>
            </a:extLst>
          </p:cNvPr>
          <p:cNvSpPr/>
          <p:nvPr/>
        </p:nvSpPr>
        <p:spPr>
          <a:xfrm>
            <a:off x="8351860" y="3382366"/>
            <a:ext cx="3486281" cy="2519695"/>
          </a:xfrm>
          <a:prstGeom prst="rect">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42" name="TextBox 41">
            <a:extLst>
              <a:ext uri="{FF2B5EF4-FFF2-40B4-BE49-F238E27FC236}">
                <a16:creationId xmlns:a16="http://schemas.microsoft.com/office/drawing/2014/main" xmlns="" id="{B070CA5A-DB74-4BAC-84C6-AB2E8EA87999}"/>
              </a:ext>
            </a:extLst>
          </p:cNvPr>
          <p:cNvSpPr txBox="1"/>
          <p:nvPr/>
        </p:nvSpPr>
        <p:spPr>
          <a:xfrm>
            <a:off x="8485177" y="3962568"/>
            <a:ext cx="3381083" cy="183127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500"/>
              </a:spcBef>
              <a:spcAft>
                <a:spcPts val="0"/>
              </a:spcAft>
              <a:buClrTx/>
              <a:buSzTx/>
              <a:buFont typeface="Wingdings" panose="05000000000000000000" pitchFamily="2" charset="2"/>
              <a:buChar char="ü"/>
              <a:tabLst/>
              <a:defRPr/>
            </a:pPr>
            <a:r>
              <a:rPr lang="ru-RU" sz="1100" b="0" i="0" u="none" strike="noStrike" kern="1200" cap="none" spc="0" normalizeH="0" dirty="0">
                <a:ln>
                  <a:noFill/>
                </a:ln>
                <a:solidFill>
                  <a:srgbClr val="414041"/>
                </a:solidFill>
                <a:effectLst/>
                <a:uLnTx/>
                <a:uFillTx/>
                <a:latin typeface="Arial" panose="020B0604020202020204"/>
                <a:ea typeface="+mn-ea"/>
                <a:cs typeface="+mn-cs"/>
              </a:rPr>
              <a:t>АНФ: 1:2560</a:t>
            </a:r>
          </a:p>
          <a:p>
            <a:pPr marL="285750" marR="0" lvl="0" indent="-285750" algn="l" defTabSz="914400" rtl="0" eaLnBrk="1" fontAlgn="auto" latinLnBrk="0" hangingPunct="1">
              <a:lnSpc>
                <a:spcPct val="100000"/>
              </a:lnSpc>
              <a:spcBef>
                <a:spcPts val="500"/>
              </a:spcBef>
              <a:spcAft>
                <a:spcPts val="0"/>
              </a:spcAft>
              <a:buClrTx/>
              <a:buSzTx/>
              <a:buFont typeface="Wingdings" panose="05000000000000000000" pitchFamily="2" charset="2"/>
              <a:buChar char="ü"/>
              <a:tabLst/>
              <a:defRPr/>
            </a:pPr>
            <a:r>
              <a:rPr lang="ru-RU" sz="1100" b="0" i="0" u="none" strike="noStrike" kern="1200" cap="none" spc="0" normalizeH="0" dirty="0">
                <a:ln>
                  <a:noFill/>
                </a:ln>
                <a:solidFill>
                  <a:schemeClr val="tx1">
                    <a:lumMod val="50000"/>
                  </a:schemeClr>
                </a:solidFill>
                <a:effectLst/>
                <a:uLnTx/>
                <a:uFillTx/>
                <a:latin typeface="Arial" panose="020B0604020202020204"/>
                <a:ea typeface="+mn-ea"/>
                <a:cs typeface="+mn-cs"/>
              </a:rPr>
              <a:t>Гемоглобин (9,2 г/дл)</a:t>
            </a:r>
          </a:p>
          <a:p>
            <a:pPr marL="285750" marR="0" lvl="0" indent="-285750" algn="l" defTabSz="914400" rtl="0" eaLnBrk="1" fontAlgn="auto" latinLnBrk="0" hangingPunct="1">
              <a:lnSpc>
                <a:spcPct val="100000"/>
              </a:lnSpc>
              <a:spcBef>
                <a:spcPts val="500"/>
              </a:spcBef>
              <a:spcAft>
                <a:spcPts val="0"/>
              </a:spcAft>
              <a:buClrTx/>
              <a:buSzTx/>
              <a:buFont typeface="Wingdings" panose="05000000000000000000" pitchFamily="2" charset="2"/>
              <a:buChar char="ü"/>
              <a:tabLst/>
              <a:defRPr/>
            </a:pPr>
            <a:r>
              <a:rPr lang="ru-RU" sz="1100" b="0" i="0" u="none" strike="noStrike" kern="1200" cap="none" spc="0" normalizeH="0" dirty="0">
                <a:ln>
                  <a:noFill/>
                </a:ln>
                <a:solidFill>
                  <a:schemeClr val="tx1">
                    <a:lumMod val="50000"/>
                  </a:schemeClr>
                </a:solidFill>
                <a:effectLst/>
                <a:uLnTx/>
                <a:uFillTx/>
                <a:latin typeface="Arial" panose="020B0604020202020204"/>
                <a:ea typeface="+mn-ea"/>
                <a:cs typeface="+mn-cs"/>
              </a:rPr>
              <a:t>Лейкопения (лейкоциты: 2,8 х 10</a:t>
            </a:r>
            <a:r>
              <a:rPr lang="ru-RU" sz="1100" b="0" i="0" u="none" strike="noStrike" kern="1200" cap="none" spc="0" normalizeH="0" baseline="30000" dirty="0">
                <a:ln>
                  <a:noFill/>
                </a:ln>
                <a:solidFill>
                  <a:schemeClr val="tx1">
                    <a:lumMod val="50000"/>
                  </a:schemeClr>
                </a:solidFill>
                <a:effectLst/>
                <a:uLnTx/>
                <a:uFillTx/>
                <a:latin typeface="Arial" panose="020B0604020202020204"/>
                <a:ea typeface="+mn-ea"/>
                <a:cs typeface="+mn-cs"/>
              </a:rPr>
              <a:t>9</a:t>
            </a:r>
            <a:r>
              <a:rPr lang="ru-RU" sz="1100" b="0" i="0" u="none" strike="noStrike" kern="1200" cap="none" spc="0" normalizeH="0" dirty="0">
                <a:ln>
                  <a:noFill/>
                </a:ln>
                <a:solidFill>
                  <a:schemeClr val="tx1">
                    <a:lumMod val="50000"/>
                  </a:schemeClr>
                </a:solidFill>
                <a:effectLst/>
                <a:uLnTx/>
                <a:uFillTx/>
                <a:latin typeface="Arial" panose="020B0604020202020204"/>
                <a:ea typeface="+mn-ea"/>
                <a:cs typeface="+mn-cs"/>
              </a:rPr>
              <a:t>/л</a:t>
            </a:r>
            <a:r>
              <a:rPr lang="en-US" sz="1100" b="0" i="0" u="none" strike="noStrike" kern="1200" cap="none" spc="0" normalizeH="0" dirty="0">
                <a:ln>
                  <a:noFill/>
                </a:ln>
                <a:solidFill>
                  <a:schemeClr val="tx1">
                    <a:lumMod val="50000"/>
                  </a:schemeClr>
                </a:solidFill>
                <a:effectLst/>
                <a:uLnTx/>
                <a:uFillTx/>
                <a:latin typeface="Arial" panose="020B0604020202020204"/>
                <a:ea typeface="+mn-ea"/>
                <a:cs typeface="+mn-cs"/>
              </a:rPr>
              <a:t>)</a:t>
            </a:r>
            <a:endParaRPr lang="ru-RU" sz="1100" b="0" i="0" u="none" strike="noStrike" kern="1200" cap="none" spc="0" normalizeH="0" dirty="0">
              <a:ln>
                <a:noFill/>
              </a:ln>
              <a:solidFill>
                <a:schemeClr val="tx1">
                  <a:lumMod val="50000"/>
                </a:schemeClr>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500"/>
              </a:spcBef>
              <a:spcAft>
                <a:spcPts val="0"/>
              </a:spcAft>
              <a:buClrTx/>
              <a:buSzTx/>
              <a:buFont typeface="Wingdings" panose="05000000000000000000" pitchFamily="2" charset="2"/>
              <a:buChar char="ü"/>
              <a:tabLst/>
              <a:defRPr/>
            </a:pPr>
            <a:r>
              <a:rPr lang="ru-RU" sz="1100" b="0" i="0" u="none" strike="noStrike" kern="1200" cap="none" spc="0" normalizeH="0" dirty="0">
                <a:ln>
                  <a:noFill/>
                </a:ln>
                <a:solidFill>
                  <a:schemeClr val="tx1">
                    <a:lumMod val="50000"/>
                  </a:schemeClr>
                </a:solidFill>
                <a:effectLst/>
                <a:uLnTx/>
                <a:uFillTx/>
                <a:latin typeface="Arial" panose="020B0604020202020204"/>
                <a:ea typeface="+mn-ea"/>
                <a:cs typeface="+mn-cs"/>
              </a:rPr>
              <a:t>Лимфоциты (0,50 мм/дл)</a:t>
            </a:r>
          </a:p>
          <a:p>
            <a:pPr marL="285750" marR="0" lvl="0" indent="-285750" algn="l" defTabSz="914400" rtl="0" eaLnBrk="1" fontAlgn="auto" latinLnBrk="0" hangingPunct="1">
              <a:lnSpc>
                <a:spcPct val="100000"/>
              </a:lnSpc>
              <a:spcBef>
                <a:spcPts val="500"/>
              </a:spcBef>
              <a:spcAft>
                <a:spcPts val="0"/>
              </a:spcAft>
              <a:buClrTx/>
              <a:buSzTx/>
              <a:buFont typeface="Wingdings" panose="05000000000000000000" pitchFamily="2" charset="2"/>
              <a:buChar char="ü"/>
              <a:tabLst/>
              <a:defRPr/>
            </a:pPr>
            <a:r>
              <a:rPr lang="ru-RU" sz="1100" b="0" i="0" u="none" strike="noStrike" kern="1200" cap="none" spc="0" normalizeH="0" dirty="0">
                <a:ln>
                  <a:noFill/>
                </a:ln>
                <a:solidFill>
                  <a:schemeClr val="tx1">
                    <a:lumMod val="50000"/>
                  </a:schemeClr>
                </a:solidFill>
                <a:effectLst/>
                <a:uLnTx/>
                <a:uFillTx/>
                <a:latin typeface="Arial" panose="020B0604020202020204"/>
                <a:ea typeface="+mn-ea"/>
                <a:cs typeface="+mn-cs"/>
              </a:rPr>
              <a:t>Тромбоцитопения (тромбоциты: 110 х 10</a:t>
            </a:r>
            <a:r>
              <a:rPr lang="ru-RU" sz="1100" b="0" i="0" u="none" strike="noStrike" kern="1200" cap="none" spc="0" normalizeH="0" baseline="30000" dirty="0">
                <a:ln>
                  <a:noFill/>
                </a:ln>
                <a:solidFill>
                  <a:schemeClr val="tx1">
                    <a:lumMod val="50000"/>
                  </a:schemeClr>
                </a:solidFill>
                <a:effectLst/>
                <a:uLnTx/>
                <a:uFillTx/>
                <a:latin typeface="Arial" panose="020B0604020202020204"/>
                <a:ea typeface="+mn-ea"/>
                <a:cs typeface="+mn-cs"/>
              </a:rPr>
              <a:t>9</a:t>
            </a:r>
            <a:r>
              <a:rPr lang="ru-RU" sz="1100" b="0" i="0" u="none" strike="noStrike" kern="1200" cap="none" spc="0" normalizeH="0" dirty="0">
                <a:ln>
                  <a:noFill/>
                </a:ln>
                <a:solidFill>
                  <a:schemeClr val="tx1">
                    <a:lumMod val="50000"/>
                  </a:schemeClr>
                </a:solidFill>
                <a:effectLst/>
                <a:uLnTx/>
                <a:uFillTx/>
                <a:latin typeface="Arial" panose="020B0604020202020204"/>
                <a:ea typeface="+mn-ea"/>
                <a:cs typeface="+mn-cs"/>
              </a:rPr>
              <a:t>/л</a:t>
            </a:r>
            <a:r>
              <a:rPr lang="en-US" sz="1100" b="0" i="0" u="none" strike="noStrike" kern="1200" cap="none" spc="0" normalizeH="0" dirty="0">
                <a:ln>
                  <a:noFill/>
                </a:ln>
                <a:solidFill>
                  <a:schemeClr val="tx1">
                    <a:lumMod val="50000"/>
                  </a:schemeClr>
                </a:solidFill>
                <a:effectLst/>
                <a:uLnTx/>
                <a:uFillTx/>
                <a:latin typeface="Arial" panose="020B0604020202020204"/>
                <a:ea typeface="+mn-ea"/>
                <a:cs typeface="+mn-cs"/>
              </a:rPr>
              <a:t>)</a:t>
            </a:r>
            <a:endParaRPr lang="ru-RU" sz="1100" b="0" i="0" u="none" strike="noStrike" kern="1200" cap="none" spc="0" normalizeH="0" dirty="0">
              <a:ln>
                <a:noFill/>
              </a:ln>
              <a:solidFill>
                <a:schemeClr val="tx1">
                  <a:lumMod val="50000"/>
                </a:schemeClr>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500"/>
              </a:spcBef>
              <a:spcAft>
                <a:spcPts val="0"/>
              </a:spcAft>
              <a:buClrTx/>
              <a:buSzTx/>
              <a:buFont typeface="Wingdings" panose="05000000000000000000" pitchFamily="2" charset="2"/>
              <a:buChar char="ü"/>
              <a:tabLst/>
              <a:defRPr/>
            </a:pPr>
            <a:r>
              <a:rPr lang="ru-RU" sz="1100" dirty="0">
                <a:solidFill>
                  <a:schemeClr val="tx1">
                    <a:lumMod val="50000"/>
                  </a:schemeClr>
                </a:solidFill>
                <a:latin typeface="Arial" panose="020B0604020202020204"/>
              </a:rPr>
              <a:t>Анти-</a:t>
            </a:r>
            <a:r>
              <a:rPr lang="ru-RU" sz="1100" dirty="0" err="1">
                <a:solidFill>
                  <a:schemeClr val="tx1">
                    <a:lumMod val="50000"/>
                  </a:schemeClr>
                </a:solidFill>
                <a:latin typeface="Arial" panose="020B0604020202020204"/>
              </a:rPr>
              <a:t>дс</a:t>
            </a:r>
            <a:r>
              <a:rPr lang="ru-RU" sz="1100" b="0" i="0" u="none" strike="noStrike" kern="1200" cap="none" spc="0" normalizeH="0" dirty="0" err="1">
                <a:ln>
                  <a:noFill/>
                </a:ln>
                <a:solidFill>
                  <a:schemeClr val="tx1">
                    <a:lumMod val="50000"/>
                  </a:schemeClr>
                </a:solidFill>
                <a:effectLst/>
                <a:uLnTx/>
                <a:uFillTx/>
                <a:latin typeface="Arial" panose="020B0604020202020204"/>
                <a:ea typeface="+mn-ea"/>
                <a:cs typeface="+mn-cs"/>
              </a:rPr>
              <a:t>ДНК</a:t>
            </a:r>
            <a:r>
              <a:rPr lang="ru-RU" sz="1100" b="0" i="0" u="none" strike="noStrike" kern="1200" cap="none" spc="0" normalizeH="0" dirty="0">
                <a:ln>
                  <a:noFill/>
                </a:ln>
                <a:solidFill>
                  <a:schemeClr val="tx1">
                    <a:lumMod val="50000"/>
                  </a:schemeClr>
                </a:solidFill>
                <a:effectLst/>
                <a:uLnTx/>
                <a:uFillTx/>
                <a:latin typeface="Arial" panose="020B0604020202020204"/>
                <a:ea typeface="+mn-ea"/>
                <a:cs typeface="+mn-cs"/>
              </a:rPr>
              <a:t> (120 МЕ/мл)</a:t>
            </a:r>
          </a:p>
          <a:p>
            <a:pPr marL="285750" marR="0" lvl="0" indent="-285750" algn="l" defTabSz="914400" rtl="0" eaLnBrk="1" fontAlgn="auto" latinLnBrk="0" hangingPunct="1">
              <a:lnSpc>
                <a:spcPct val="100000"/>
              </a:lnSpc>
              <a:spcBef>
                <a:spcPts val="500"/>
              </a:spcBef>
              <a:spcAft>
                <a:spcPts val="0"/>
              </a:spcAft>
              <a:buClrTx/>
              <a:buSzTx/>
              <a:buFont typeface="Wingdings" panose="05000000000000000000" pitchFamily="2" charset="2"/>
              <a:buChar char="ü"/>
              <a:tabLst/>
              <a:defRPr/>
            </a:pPr>
            <a:r>
              <a:rPr lang="ru-RU" sz="1100" b="0" i="0" u="none" strike="noStrike" kern="1200" cap="none" spc="0" normalizeH="0" dirty="0">
                <a:ln>
                  <a:noFill/>
                </a:ln>
                <a:solidFill>
                  <a:schemeClr val="tx1">
                    <a:lumMod val="50000"/>
                  </a:schemeClr>
                </a:solidFill>
                <a:effectLst/>
                <a:uLnTx/>
                <a:uFillTx/>
                <a:latin typeface="Arial" panose="020B0604020202020204"/>
                <a:ea typeface="+mn-ea"/>
                <a:cs typeface="+mn-cs"/>
              </a:rPr>
              <a:t>Низкое содержание компонентов системы комплемента (C</a:t>
            </a:r>
            <a:r>
              <a:rPr lang="ru-RU" sz="1100" b="0" i="0" u="none" strike="noStrike" kern="1200" cap="none" spc="0" normalizeH="0" baseline="-25000" dirty="0">
                <a:ln>
                  <a:noFill/>
                </a:ln>
                <a:solidFill>
                  <a:schemeClr val="tx1">
                    <a:lumMod val="50000"/>
                  </a:schemeClr>
                </a:solidFill>
                <a:effectLst/>
                <a:uLnTx/>
                <a:uFillTx/>
                <a:latin typeface="Arial" panose="020B0604020202020204"/>
                <a:ea typeface="+mn-ea"/>
                <a:cs typeface="+mn-cs"/>
              </a:rPr>
              <a:t>3</a:t>
            </a:r>
            <a:r>
              <a:rPr lang="ru-RU" sz="1100" b="0" i="0" u="none" strike="noStrike" kern="1200" cap="none" spc="0" normalizeH="0" dirty="0">
                <a:ln>
                  <a:noFill/>
                </a:ln>
                <a:solidFill>
                  <a:schemeClr val="tx1">
                    <a:lumMod val="50000"/>
                  </a:schemeClr>
                </a:solidFill>
                <a:effectLst/>
                <a:uLnTx/>
                <a:uFillTx/>
                <a:latin typeface="Arial" panose="020B0604020202020204"/>
                <a:ea typeface="+mn-ea"/>
                <a:cs typeface="+mn-cs"/>
              </a:rPr>
              <a:t>: 18 мг/дл, C</a:t>
            </a:r>
            <a:r>
              <a:rPr lang="ru-RU" sz="1100" b="0" i="0" u="none" strike="noStrike" kern="1200" cap="none" spc="0" normalizeH="0" baseline="-25000" dirty="0">
                <a:ln>
                  <a:noFill/>
                </a:ln>
                <a:solidFill>
                  <a:schemeClr val="tx1">
                    <a:lumMod val="50000"/>
                  </a:schemeClr>
                </a:solidFill>
                <a:effectLst/>
                <a:uLnTx/>
                <a:uFillTx/>
                <a:latin typeface="Arial" panose="020B0604020202020204"/>
                <a:ea typeface="+mn-ea"/>
                <a:cs typeface="+mn-cs"/>
              </a:rPr>
              <a:t>4</a:t>
            </a:r>
            <a:r>
              <a:rPr lang="ru-RU" sz="1100" b="0" i="0" u="none" strike="noStrike" kern="1200" cap="none" spc="0" normalizeH="0" dirty="0">
                <a:ln>
                  <a:noFill/>
                </a:ln>
                <a:solidFill>
                  <a:schemeClr val="tx1">
                    <a:lumMod val="50000"/>
                  </a:schemeClr>
                </a:solidFill>
                <a:effectLst/>
                <a:uLnTx/>
                <a:uFillTx/>
                <a:latin typeface="Arial" panose="020B0604020202020204"/>
                <a:ea typeface="+mn-ea"/>
                <a:cs typeface="+mn-cs"/>
              </a:rPr>
              <a:t>: 6 мг/дл)</a:t>
            </a:r>
          </a:p>
        </p:txBody>
      </p:sp>
      <p:sp>
        <p:nvSpPr>
          <p:cNvPr id="43" name="TextBox 42">
            <a:extLst>
              <a:ext uri="{FF2B5EF4-FFF2-40B4-BE49-F238E27FC236}">
                <a16:creationId xmlns:a16="http://schemas.microsoft.com/office/drawing/2014/main" xmlns="" id="{79B0A289-76CD-42B5-82F3-633B27ED715A}"/>
              </a:ext>
            </a:extLst>
          </p:cNvPr>
          <p:cNvSpPr txBox="1"/>
          <p:nvPr/>
        </p:nvSpPr>
        <p:spPr>
          <a:xfrm>
            <a:off x="9026332" y="3433569"/>
            <a:ext cx="278538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1" i="0" u="none" strike="noStrike" kern="1200" cap="all" spc="0" normalizeH="0" dirty="0">
                <a:ln>
                  <a:noFill/>
                </a:ln>
                <a:solidFill>
                  <a:srgbClr val="00879E"/>
                </a:solidFill>
                <a:effectLst/>
                <a:uLnTx/>
                <a:uFillTx/>
                <a:latin typeface="Arial" panose="020B0604020202020204"/>
                <a:ea typeface="+mn-ea"/>
                <a:cs typeface="+mn-cs"/>
              </a:rPr>
              <a:t>Результаты лабораторных исследований На момент</a:t>
            </a:r>
            <a:br>
              <a:rPr lang="ru-RU" sz="1000" b="1" i="0" u="none" strike="noStrike" kern="1200" cap="all" spc="0" normalizeH="0" dirty="0">
                <a:ln>
                  <a:noFill/>
                </a:ln>
                <a:solidFill>
                  <a:srgbClr val="00879E"/>
                </a:solidFill>
                <a:effectLst/>
                <a:uLnTx/>
                <a:uFillTx/>
                <a:latin typeface="Arial" panose="020B0604020202020204"/>
                <a:ea typeface="+mn-ea"/>
                <a:cs typeface="+mn-cs"/>
              </a:rPr>
            </a:br>
            <a:r>
              <a:rPr lang="ru-RU" sz="1000" b="1" i="0" u="none" strike="noStrike" kern="1200" cap="all" spc="0" normalizeH="0" dirty="0">
                <a:ln>
                  <a:noFill/>
                </a:ln>
                <a:solidFill>
                  <a:srgbClr val="00879E"/>
                </a:solidFill>
                <a:effectLst/>
                <a:uLnTx/>
                <a:uFillTx/>
                <a:latin typeface="Arial" panose="020B0604020202020204"/>
                <a:ea typeface="+mn-ea"/>
                <a:cs typeface="+mn-cs"/>
              </a:rPr>
              <a:t>постановки диагноза</a:t>
            </a:r>
          </a:p>
        </p:txBody>
      </p:sp>
      <p:grpSp>
        <p:nvGrpSpPr>
          <p:cNvPr id="47" name="Group 46">
            <a:extLst>
              <a:ext uri="{FF2B5EF4-FFF2-40B4-BE49-F238E27FC236}">
                <a16:creationId xmlns:a16="http://schemas.microsoft.com/office/drawing/2014/main" xmlns="" id="{C2283DB8-48D9-404B-A5A4-99D7164747D3}"/>
              </a:ext>
            </a:extLst>
          </p:cNvPr>
          <p:cNvGrpSpPr/>
          <p:nvPr/>
        </p:nvGrpSpPr>
        <p:grpSpPr>
          <a:xfrm>
            <a:off x="8425758" y="3408325"/>
            <a:ext cx="504025" cy="494644"/>
            <a:chOff x="239127" y="3868442"/>
            <a:chExt cx="548640" cy="548640"/>
          </a:xfrm>
        </p:grpSpPr>
        <p:sp>
          <p:nvSpPr>
            <p:cNvPr id="48" name="Oval 47">
              <a:extLst>
                <a:ext uri="{FF2B5EF4-FFF2-40B4-BE49-F238E27FC236}">
                  <a16:creationId xmlns:a16="http://schemas.microsoft.com/office/drawing/2014/main" xmlns="" id="{DBDD322F-D797-415F-842F-536107D580E5}"/>
                </a:ext>
              </a:extLst>
            </p:cNvPr>
            <p:cNvSpPr/>
            <p:nvPr/>
          </p:nvSpPr>
          <p:spPr>
            <a:xfrm>
              <a:off x="239127" y="3868442"/>
              <a:ext cx="548640" cy="54864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6000" b="1"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49" name="Freeform 12">
              <a:extLst>
                <a:ext uri="{FF2B5EF4-FFF2-40B4-BE49-F238E27FC236}">
                  <a16:creationId xmlns:a16="http://schemas.microsoft.com/office/drawing/2014/main" xmlns="" id="{CAE805BA-EF21-402C-BEB2-D5F022E6F104}"/>
                </a:ext>
              </a:extLst>
            </p:cNvPr>
            <p:cNvSpPr>
              <a:spLocks noEditPoints="1"/>
            </p:cNvSpPr>
            <p:nvPr/>
          </p:nvSpPr>
          <p:spPr bwMode="auto">
            <a:xfrm>
              <a:off x="344222" y="3932578"/>
              <a:ext cx="290692" cy="411894"/>
            </a:xfrm>
            <a:custGeom>
              <a:avLst/>
              <a:gdLst>
                <a:gd name="T0" fmla="*/ 213 w 307"/>
                <a:gd name="T1" fmla="*/ 111 h 435"/>
                <a:gd name="T2" fmla="*/ 196 w 307"/>
                <a:gd name="T3" fmla="*/ 141 h 435"/>
                <a:gd name="T4" fmla="*/ 213 w 307"/>
                <a:gd name="T5" fmla="*/ 170 h 435"/>
                <a:gd name="T6" fmla="*/ 247 w 307"/>
                <a:gd name="T7" fmla="*/ 170 h 435"/>
                <a:gd name="T8" fmla="*/ 263 w 307"/>
                <a:gd name="T9" fmla="*/ 141 h 435"/>
                <a:gd name="T10" fmla="*/ 247 w 307"/>
                <a:gd name="T11" fmla="*/ 111 h 435"/>
                <a:gd name="T12" fmla="*/ 238 w 307"/>
                <a:gd name="T13" fmla="*/ 0 h 435"/>
                <a:gd name="T14" fmla="*/ 307 w 307"/>
                <a:gd name="T15" fmla="*/ 67 h 435"/>
                <a:gd name="T16" fmla="*/ 307 w 307"/>
                <a:gd name="T17" fmla="*/ 73 h 435"/>
                <a:gd name="T18" fmla="*/ 303 w 307"/>
                <a:gd name="T19" fmla="*/ 78 h 435"/>
                <a:gd name="T20" fmla="*/ 298 w 307"/>
                <a:gd name="T21" fmla="*/ 80 h 435"/>
                <a:gd name="T22" fmla="*/ 293 w 307"/>
                <a:gd name="T23" fmla="*/ 74 h 435"/>
                <a:gd name="T24" fmla="*/ 278 w 307"/>
                <a:gd name="T25" fmla="*/ 118 h 435"/>
                <a:gd name="T26" fmla="*/ 282 w 307"/>
                <a:gd name="T27" fmla="*/ 157 h 435"/>
                <a:gd name="T28" fmla="*/ 284 w 307"/>
                <a:gd name="T29" fmla="*/ 196 h 435"/>
                <a:gd name="T30" fmla="*/ 282 w 307"/>
                <a:gd name="T31" fmla="*/ 253 h 435"/>
                <a:gd name="T32" fmla="*/ 252 w 307"/>
                <a:gd name="T33" fmla="*/ 304 h 435"/>
                <a:gd name="T34" fmla="*/ 201 w 307"/>
                <a:gd name="T35" fmla="*/ 334 h 435"/>
                <a:gd name="T36" fmla="*/ 201 w 307"/>
                <a:gd name="T37" fmla="*/ 371 h 435"/>
                <a:gd name="T38" fmla="*/ 250 w 307"/>
                <a:gd name="T39" fmla="*/ 387 h 435"/>
                <a:gd name="T40" fmla="*/ 278 w 307"/>
                <a:gd name="T41" fmla="*/ 417 h 435"/>
                <a:gd name="T42" fmla="*/ 65 w 307"/>
                <a:gd name="T43" fmla="*/ 435 h 435"/>
                <a:gd name="T44" fmla="*/ 81 w 307"/>
                <a:gd name="T45" fmla="*/ 401 h 435"/>
                <a:gd name="T46" fmla="*/ 120 w 307"/>
                <a:gd name="T47" fmla="*/ 378 h 435"/>
                <a:gd name="T48" fmla="*/ 146 w 307"/>
                <a:gd name="T49" fmla="*/ 336 h 435"/>
                <a:gd name="T50" fmla="*/ 97 w 307"/>
                <a:gd name="T51" fmla="*/ 311 h 435"/>
                <a:gd name="T52" fmla="*/ 63 w 307"/>
                <a:gd name="T53" fmla="*/ 267 h 435"/>
                <a:gd name="T54" fmla="*/ 7 w 307"/>
                <a:gd name="T55" fmla="*/ 265 h 435"/>
                <a:gd name="T56" fmla="*/ 1 w 307"/>
                <a:gd name="T57" fmla="*/ 260 h 435"/>
                <a:gd name="T58" fmla="*/ 0 w 307"/>
                <a:gd name="T59" fmla="*/ 247 h 435"/>
                <a:gd name="T60" fmla="*/ 3 w 307"/>
                <a:gd name="T61" fmla="*/ 239 h 435"/>
                <a:gd name="T62" fmla="*/ 10 w 307"/>
                <a:gd name="T63" fmla="*/ 235 h 435"/>
                <a:gd name="T64" fmla="*/ 135 w 307"/>
                <a:gd name="T65" fmla="*/ 237 h 435"/>
                <a:gd name="T66" fmla="*/ 143 w 307"/>
                <a:gd name="T67" fmla="*/ 242 h 435"/>
                <a:gd name="T68" fmla="*/ 143 w 307"/>
                <a:gd name="T69" fmla="*/ 254 h 435"/>
                <a:gd name="T70" fmla="*/ 139 w 307"/>
                <a:gd name="T71" fmla="*/ 263 h 435"/>
                <a:gd name="T72" fmla="*/ 132 w 307"/>
                <a:gd name="T73" fmla="*/ 267 h 435"/>
                <a:gd name="T74" fmla="*/ 102 w 307"/>
                <a:gd name="T75" fmla="*/ 286 h 435"/>
                <a:gd name="T76" fmla="*/ 144 w 307"/>
                <a:gd name="T77" fmla="*/ 313 h 435"/>
                <a:gd name="T78" fmla="*/ 171 w 307"/>
                <a:gd name="T79" fmla="*/ 316 h 435"/>
                <a:gd name="T80" fmla="*/ 227 w 307"/>
                <a:gd name="T81" fmla="*/ 299 h 435"/>
                <a:gd name="T82" fmla="*/ 261 w 307"/>
                <a:gd name="T83" fmla="*/ 251 h 435"/>
                <a:gd name="T84" fmla="*/ 264 w 307"/>
                <a:gd name="T85" fmla="*/ 203 h 435"/>
                <a:gd name="T86" fmla="*/ 245 w 307"/>
                <a:gd name="T87" fmla="*/ 193 h 435"/>
                <a:gd name="T88" fmla="*/ 208 w 307"/>
                <a:gd name="T89" fmla="*/ 191 h 435"/>
                <a:gd name="T90" fmla="*/ 160 w 307"/>
                <a:gd name="T91" fmla="*/ 207 h 435"/>
                <a:gd name="T92" fmla="*/ 165 w 307"/>
                <a:gd name="T93" fmla="*/ 212 h 435"/>
                <a:gd name="T94" fmla="*/ 164 w 307"/>
                <a:gd name="T95" fmla="*/ 217 h 435"/>
                <a:gd name="T96" fmla="*/ 158 w 307"/>
                <a:gd name="T97" fmla="*/ 223 h 435"/>
                <a:gd name="T98" fmla="*/ 153 w 307"/>
                <a:gd name="T99" fmla="*/ 221 h 435"/>
                <a:gd name="T100" fmla="*/ 86 w 307"/>
                <a:gd name="T101" fmla="*/ 152 h 435"/>
                <a:gd name="T102" fmla="*/ 88 w 307"/>
                <a:gd name="T103" fmla="*/ 149 h 435"/>
                <a:gd name="T104" fmla="*/ 93 w 307"/>
                <a:gd name="T105" fmla="*/ 143 h 435"/>
                <a:gd name="T106" fmla="*/ 97 w 307"/>
                <a:gd name="T107" fmla="*/ 143 h 435"/>
                <a:gd name="T108" fmla="*/ 234 w 307"/>
                <a:gd name="T109" fmla="*/ 16 h 435"/>
                <a:gd name="T110" fmla="*/ 229 w 307"/>
                <a:gd name="T111" fmla="*/ 9 h 435"/>
                <a:gd name="T112" fmla="*/ 229 w 307"/>
                <a:gd name="T113" fmla="*/ 5 h 435"/>
                <a:gd name="T114" fmla="*/ 236 w 307"/>
                <a:gd name="T115" fmla="*/ 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7" h="435">
                  <a:moveTo>
                    <a:pt x="229" y="108"/>
                  </a:moveTo>
                  <a:lnTo>
                    <a:pt x="213" y="111"/>
                  </a:lnTo>
                  <a:lnTo>
                    <a:pt x="201" y="124"/>
                  </a:lnTo>
                  <a:lnTo>
                    <a:pt x="196" y="141"/>
                  </a:lnTo>
                  <a:lnTo>
                    <a:pt x="201" y="157"/>
                  </a:lnTo>
                  <a:lnTo>
                    <a:pt x="213" y="170"/>
                  </a:lnTo>
                  <a:lnTo>
                    <a:pt x="229" y="175"/>
                  </a:lnTo>
                  <a:lnTo>
                    <a:pt x="247" y="170"/>
                  </a:lnTo>
                  <a:lnTo>
                    <a:pt x="259" y="157"/>
                  </a:lnTo>
                  <a:lnTo>
                    <a:pt x="263" y="141"/>
                  </a:lnTo>
                  <a:lnTo>
                    <a:pt x="259" y="124"/>
                  </a:lnTo>
                  <a:lnTo>
                    <a:pt x="247" y="111"/>
                  </a:lnTo>
                  <a:lnTo>
                    <a:pt x="229" y="108"/>
                  </a:lnTo>
                  <a:close/>
                  <a:moveTo>
                    <a:pt x="238" y="0"/>
                  </a:moveTo>
                  <a:lnTo>
                    <a:pt x="240" y="2"/>
                  </a:lnTo>
                  <a:lnTo>
                    <a:pt x="307" y="67"/>
                  </a:lnTo>
                  <a:lnTo>
                    <a:pt x="307" y="69"/>
                  </a:lnTo>
                  <a:lnTo>
                    <a:pt x="307" y="73"/>
                  </a:lnTo>
                  <a:lnTo>
                    <a:pt x="307" y="74"/>
                  </a:lnTo>
                  <a:lnTo>
                    <a:pt x="303" y="78"/>
                  </a:lnTo>
                  <a:lnTo>
                    <a:pt x="300" y="80"/>
                  </a:lnTo>
                  <a:lnTo>
                    <a:pt x="298" y="80"/>
                  </a:lnTo>
                  <a:lnTo>
                    <a:pt x="296" y="78"/>
                  </a:lnTo>
                  <a:lnTo>
                    <a:pt x="293" y="74"/>
                  </a:lnTo>
                  <a:lnTo>
                    <a:pt x="266" y="101"/>
                  </a:lnTo>
                  <a:lnTo>
                    <a:pt x="278" y="118"/>
                  </a:lnTo>
                  <a:lnTo>
                    <a:pt x="284" y="141"/>
                  </a:lnTo>
                  <a:lnTo>
                    <a:pt x="282" y="157"/>
                  </a:lnTo>
                  <a:lnTo>
                    <a:pt x="275" y="171"/>
                  </a:lnTo>
                  <a:lnTo>
                    <a:pt x="284" y="196"/>
                  </a:lnTo>
                  <a:lnTo>
                    <a:pt x="286" y="221"/>
                  </a:lnTo>
                  <a:lnTo>
                    <a:pt x="282" y="253"/>
                  </a:lnTo>
                  <a:lnTo>
                    <a:pt x="270" y="281"/>
                  </a:lnTo>
                  <a:lnTo>
                    <a:pt x="252" y="304"/>
                  </a:lnTo>
                  <a:lnTo>
                    <a:pt x="227" y="322"/>
                  </a:lnTo>
                  <a:lnTo>
                    <a:pt x="201" y="334"/>
                  </a:lnTo>
                  <a:lnTo>
                    <a:pt x="201" y="334"/>
                  </a:lnTo>
                  <a:lnTo>
                    <a:pt x="201" y="371"/>
                  </a:lnTo>
                  <a:lnTo>
                    <a:pt x="227" y="378"/>
                  </a:lnTo>
                  <a:lnTo>
                    <a:pt x="250" y="387"/>
                  </a:lnTo>
                  <a:lnTo>
                    <a:pt x="266" y="401"/>
                  </a:lnTo>
                  <a:lnTo>
                    <a:pt x="278" y="417"/>
                  </a:lnTo>
                  <a:lnTo>
                    <a:pt x="282" y="435"/>
                  </a:lnTo>
                  <a:lnTo>
                    <a:pt x="65" y="435"/>
                  </a:lnTo>
                  <a:lnTo>
                    <a:pt x="70" y="417"/>
                  </a:lnTo>
                  <a:lnTo>
                    <a:pt x="81" y="401"/>
                  </a:lnTo>
                  <a:lnTo>
                    <a:pt x="98" y="387"/>
                  </a:lnTo>
                  <a:lnTo>
                    <a:pt x="120" y="378"/>
                  </a:lnTo>
                  <a:lnTo>
                    <a:pt x="146" y="371"/>
                  </a:lnTo>
                  <a:lnTo>
                    <a:pt x="146" y="336"/>
                  </a:lnTo>
                  <a:lnTo>
                    <a:pt x="120" y="325"/>
                  </a:lnTo>
                  <a:lnTo>
                    <a:pt x="97" y="311"/>
                  </a:lnTo>
                  <a:lnTo>
                    <a:pt x="77" y="292"/>
                  </a:lnTo>
                  <a:lnTo>
                    <a:pt x="63" y="267"/>
                  </a:lnTo>
                  <a:lnTo>
                    <a:pt x="10" y="267"/>
                  </a:lnTo>
                  <a:lnTo>
                    <a:pt x="7" y="265"/>
                  </a:lnTo>
                  <a:lnTo>
                    <a:pt x="3" y="263"/>
                  </a:lnTo>
                  <a:lnTo>
                    <a:pt x="1" y="260"/>
                  </a:lnTo>
                  <a:lnTo>
                    <a:pt x="0" y="254"/>
                  </a:lnTo>
                  <a:lnTo>
                    <a:pt x="0" y="247"/>
                  </a:lnTo>
                  <a:lnTo>
                    <a:pt x="1" y="242"/>
                  </a:lnTo>
                  <a:lnTo>
                    <a:pt x="3" y="239"/>
                  </a:lnTo>
                  <a:lnTo>
                    <a:pt x="7" y="237"/>
                  </a:lnTo>
                  <a:lnTo>
                    <a:pt x="10" y="235"/>
                  </a:lnTo>
                  <a:lnTo>
                    <a:pt x="132" y="235"/>
                  </a:lnTo>
                  <a:lnTo>
                    <a:pt x="135" y="237"/>
                  </a:lnTo>
                  <a:lnTo>
                    <a:pt x="139" y="239"/>
                  </a:lnTo>
                  <a:lnTo>
                    <a:pt x="143" y="242"/>
                  </a:lnTo>
                  <a:lnTo>
                    <a:pt x="143" y="247"/>
                  </a:lnTo>
                  <a:lnTo>
                    <a:pt x="143" y="254"/>
                  </a:lnTo>
                  <a:lnTo>
                    <a:pt x="143" y="260"/>
                  </a:lnTo>
                  <a:lnTo>
                    <a:pt x="139" y="263"/>
                  </a:lnTo>
                  <a:lnTo>
                    <a:pt x="135" y="265"/>
                  </a:lnTo>
                  <a:lnTo>
                    <a:pt x="132" y="267"/>
                  </a:lnTo>
                  <a:lnTo>
                    <a:pt x="86" y="267"/>
                  </a:lnTo>
                  <a:lnTo>
                    <a:pt x="102" y="286"/>
                  </a:lnTo>
                  <a:lnTo>
                    <a:pt x="121" y="302"/>
                  </a:lnTo>
                  <a:lnTo>
                    <a:pt x="144" y="313"/>
                  </a:lnTo>
                  <a:lnTo>
                    <a:pt x="171" y="316"/>
                  </a:lnTo>
                  <a:lnTo>
                    <a:pt x="171" y="316"/>
                  </a:lnTo>
                  <a:lnTo>
                    <a:pt x="201" y="313"/>
                  </a:lnTo>
                  <a:lnTo>
                    <a:pt x="227" y="299"/>
                  </a:lnTo>
                  <a:lnTo>
                    <a:pt x="247" y="277"/>
                  </a:lnTo>
                  <a:lnTo>
                    <a:pt x="261" y="251"/>
                  </a:lnTo>
                  <a:lnTo>
                    <a:pt x="266" y="221"/>
                  </a:lnTo>
                  <a:lnTo>
                    <a:pt x="264" y="203"/>
                  </a:lnTo>
                  <a:lnTo>
                    <a:pt x="259" y="187"/>
                  </a:lnTo>
                  <a:lnTo>
                    <a:pt x="245" y="193"/>
                  </a:lnTo>
                  <a:lnTo>
                    <a:pt x="229" y="196"/>
                  </a:lnTo>
                  <a:lnTo>
                    <a:pt x="208" y="191"/>
                  </a:lnTo>
                  <a:lnTo>
                    <a:pt x="188" y="177"/>
                  </a:lnTo>
                  <a:lnTo>
                    <a:pt x="160" y="207"/>
                  </a:lnTo>
                  <a:lnTo>
                    <a:pt x="164" y="210"/>
                  </a:lnTo>
                  <a:lnTo>
                    <a:pt x="165" y="212"/>
                  </a:lnTo>
                  <a:lnTo>
                    <a:pt x="165" y="214"/>
                  </a:lnTo>
                  <a:lnTo>
                    <a:pt x="164" y="217"/>
                  </a:lnTo>
                  <a:lnTo>
                    <a:pt x="160" y="221"/>
                  </a:lnTo>
                  <a:lnTo>
                    <a:pt x="158" y="223"/>
                  </a:lnTo>
                  <a:lnTo>
                    <a:pt x="155" y="223"/>
                  </a:lnTo>
                  <a:lnTo>
                    <a:pt x="153" y="221"/>
                  </a:lnTo>
                  <a:lnTo>
                    <a:pt x="88" y="154"/>
                  </a:lnTo>
                  <a:lnTo>
                    <a:pt x="86" y="152"/>
                  </a:lnTo>
                  <a:lnTo>
                    <a:pt x="86" y="150"/>
                  </a:lnTo>
                  <a:lnTo>
                    <a:pt x="88" y="149"/>
                  </a:lnTo>
                  <a:lnTo>
                    <a:pt x="91" y="143"/>
                  </a:lnTo>
                  <a:lnTo>
                    <a:pt x="93" y="143"/>
                  </a:lnTo>
                  <a:lnTo>
                    <a:pt x="95" y="143"/>
                  </a:lnTo>
                  <a:lnTo>
                    <a:pt x="97" y="143"/>
                  </a:lnTo>
                  <a:lnTo>
                    <a:pt x="102" y="149"/>
                  </a:lnTo>
                  <a:lnTo>
                    <a:pt x="234" y="16"/>
                  </a:lnTo>
                  <a:lnTo>
                    <a:pt x="229" y="11"/>
                  </a:lnTo>
                  <a:lnTo>
                    <a:pt x="229" y="9"/>
                  </a:lnTo>
                  <a:lnTo>
                    <a:pt x="229" y="7"/>
                  </a:lnTo>
                  <a:lnTo>
                    <a:pt x="229" y="5"/>
                  </a:lnTo>
                  <a:lnTo>
                    <a:pt x="234" y="2"/>
                  </a:lnTo>
                  <a:lnTo>
                    <a:pt x="236" y="0"/>
                  </a:lnTo>
                  <a:lnTo>
                    <a:pt x="238"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grpSp>
      <p:pic>
        <p:nvPicPr>
          <p:cNvPr id="3" name="Picture 2">
            <a:extLst>
              <a:ext uri="{FF2B5EF4-FFF2-40B4-BE49-F238E27FC236}">
                <a16:creationId xmlns:a16="http://schemas.microsoft.com/office/drawing/2014/main" xmlns="" id="{70F9BA02-CF49-44C9-80A1-52E58B796645}"/>
              </a:ext>
            </a:extLst>
          </p:cNvPr>
          <p:cNvPicPr>
            <a:picLocks noChangeAspect="1"/>
          </p:cNvPicPr>
          <p:nvPr/>
        </p:nvPicPr>
        <p:blipFill>
          <a:blip r:embed="rId5"/>
          <a:stretch>
            <a:fillRect/>
          </a:stretch>
        </p:blipFill>
        <p:spPr>
          <a:xfrm>
            <a:off x="676839" y="1376934"/>
            <a:ext cx="1229645" cy="1138773"/>
          </a:xfrm>
          <a:prstGeom prst="rect">
            <a:avLst/>
          </a:prstGeom>
          <a:ln w="28575">
            <a:solidFill>
              <a:schemeClr val="accent1"/>
            </a:solidFill>
          </a:ln>
        </p:spPr>
      </p:pic>
    </p:spTree>
    <p:extLst>
      <p:ext uri="{BB962C8B-B14F-4D97-AF65-F5344CB8AC3E}">
        <p14:creationId xmlns:p14="http://schemas.microsoft.com/office/powerpoint/2010/main" val="22759919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ctangle 105">
            <a:extLst>
              <a:ext uri="{FF2B5EF4-FFF2-40B4-BE49-F238E27FC236}">
                <a16:creationId xmlns:a16="http://schemas.microsoft.com/office/drawing/2014/main" xmlns="" id="{14559E31-4D9B-4A25-B8CD-E2AFBB31A328}"/>
              </a:ext>
            </a:extLst>
          </p:cNvPr>
          <p:cNvSpPr/>
          <p:nvPr/>
        </p:nvSpPr>
        <p:spPr>
          <a:xfrm>
            <a:off x="2111537" y="2762043"/>
            <a:ext cx="9937302" cy="398162"/>
          </a:xfrm>
          <a:prstGeom prst="rect">
            <a:avLst/>
          </a:prstGeom>
          <a:gradFill>
            <a:gsLst>
              <a:gs pos="97196">
                <a:schemeClr val="accent5"/>
              </a:gs>
              <a:gs pos="53000">
                <a:schemeClr val="bg1"/>
              </a:gs>
              <a:gs pos="13000">
                <a:schemeClr val="accent6">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Calibri" panose="020F0502020204030204"/>
              <a:ea typeface="+mn-ea"/>
              <a:cs typeface="+mn-cs"/>
            </a:endParaRPr>
          </a:p>
        </p:txBody>
      </p:sp>
      <p:sp>
        <p:nvSpPr>
          <p:cNvPr id="99" name="Title 98">
            <a:extLst>
              <a:ext uri="{FF2B5EF4-FFF2-40B4-BE49-F238E27FC236}">
                <a16:creationId xmlns:a16="http://schemas.microsoft.com/office/drawing/2014/main" xmlns="" id="{E32FFCB2-6DBB-421A-AD69-CA6988B54DF8}"/>
              </a:ext>
            </a:extLst>
          </p:cNvPr>
          <p:cNvSpPr>
            <a:spLocks noGrp="1"/>
          </p:cNvSpPr>
          <p:nvPr>
            <p:ph type="title"/>
          </p:nvPr>
        </p:nvSpPr>
        <p:spPr/>
        <p:txBody>
          <a:bodyPr/>
          <a:lstStyle/>
          <a:p>
            <a:r>
              <a:rPr lang="ru-RU" dirty="0"/>
              <a:t>Анамнез*</a:t>
            </a:r>
          </a:p>
        </p:txBody>
      </p:sp>
      <p:sp>
        <p:nvSpPr>
          <p:cNvPr id="9" name="Slide Number Placeholder 4">
            <a:extLst>
              <a:ext uri="{FF2B5EF4-FFF2-40B4-BE49-F238E27FC236}">
                <a16:creationId xmlns:a16="http://schemas.microsoft.com/office/drawing/2014/main" xmlns="" id="{5444B836-6DD5-279F-C657-AA457CA15B01}"/>
              </a:ext>
            </a:extLst>
          </p:cNvPr>
          <p:cNvSpPr>
            <a:spLocks noGrp="1"/>
          </p:cNvSpPr>
          <p:nvPr>
            <p:ph type="sldNum" sz="quarter" idx="12"/>
          </p:nvPr>
        </p:nvSpPr>
        <p:spPr/>
        <p:txBody>
          <a:bodyPr/>
          <a:lstStyle/>
          <a:p>
            <a:pPr lvl="0"/>
            <a:fld id="{B37E50B0-43E5-44A0-B305-242C3244AF3F}" type="slidenum">
              <a:rPr lang="ru-RU" smtClean="0"/>
              <a:pPr lvl="0"/>
              <a:t>53</a:t>
            </a:fld>
            <a:endParaRPr lang="ru-RU" dirty="0"/>
          </a:p>
        </p:txBody>
      </p:sp>
      <p:sp>
        <p:nvSpPr>
          <p:cNvPr id="112" name="TextBox 111">
            <a:extLst>
              <a:ext uri="{FF2B5EF4-FFF2-40B4-BE49-F238E27FC236}">
                <a16:creationId xmlns:a16="http://schemas.microsoft.com/office/drawing/2014/main" xmlns="" id="{EFD8B5A1-D73F-49A9-859F-449099AC67F6}"/>
              </a:ext>
            </a:extLst>
          </p:cNvPr>
          <p:cNvSpPr txBox="1"/>
          <p:nvPr/>
        </p:nvSpPr>
        <p:spPr>
          <a:xfrm>
            <a:off x="507139" y="6101171"/>
            <a:ext cx="11107632" cy="46166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ru-RU" sz="800" b="0" i="0" u="none" strike="noStrike" kern="1200" cap="none" spc="0" normalizeH="0" dirty="0">
                <a:ln>
                  <a:noFill/>
                </a:ln>
                <a:solidFill>
                  <a:srgbClr val="414041"/>
                </a:solidFill>
                <a:effectLst/>
                <a:uLnTx/>
                <a:uFillTx/>
                <a:latin typeface="Arial" panose="020B0604020202020204"/>
                <a:ea typeface="+mn-ea"/>
                <a:cs typeface="Arial" panose="020B0604020202020204" pitchFamily="34" charset="0"/>
              </a:rPr>
              <a:t>*Гипотетический пациент. </a:t>
            </a:r>
            <a:r>
              <a:rPr lang="ru-RU" sz="800" b="0" i="0" u="none" strike="noStrike" kern="1200" cap="none" spc="0" normalizeH="0" baseline="30000" dirty="0">
                <a:ln>
                  <a:noFill/>
                </a:ln>
                <a:solidFill>
                  <a:srgbClr val="414041"/>
                </a:solidFill>
                <a:effectLst/>
                <a:uLnTx/>
                <a:uFillTx/>
                <a:latin typeface="Arial" panose="020B0604020202020204"/>
                <a:ea typeface="+mn-ea"/>
                <a:cs typeface="Arial" panose="020B0604020202020204" pitchFamily="34" charset="0"/>
              </a:rPr>
              <a:t>†</a:t>
            </a:r>
            <a:r>
              <a:rPr lang="ru-RU" sz="800" b="0" i="0" u="none" strike="noStrike" kern="1200" cap="none" spc="0" normalizeH="0" dirty="0">
                <a:ln>
                  <a:noFill/>
                </a:ln>
                <a:solidFill>
                  <a:srgbClr val="414041"/>
                </a:solidFill>
                <a:effectLst/>
                <a:uLnTx/>
                <a:uFillTx/>
                <a:latin typeface="Arial" panose="020B0604020202020204"/>
                <a:ea typeface="+mn-ea"/>
                <a:cs typeface="Arial" panose="020B0604020202020204" pitchFamily="34" charset="0"/>
              </a:rPr>
              <a:t> Предшествующая терапия СКВ состояла, как минимум, из одного или комбинации перечисленных препаратов. </a:t>
            </a:r>
            <a:r>
              <a:rPr kumimoji="0" lang="ru-RU" sz="800" b="0" i="0" u="none" strike="noStrike" kern="1200" cap="none" spc="0" normalizeH="0" baseline="0" dirty="0">
                <a:ln>
                  <a:noFill/>
                </a:ln>
                <a:solidFill>
                  <a:srgbClr val="414041"/>
                </a:solidFill>
                <a:effectLst/>
                <a:uLnTx/>
                <a:uFillTx/>
                <a:latin typeface="Arial" panose="020B0604020202020204"/>
                <a:ea typeface="+mn-ea"/>
                <a:cs typeface="Arial" panose="020B0604020202020204" pitchFamily="34" charset="0"/>
              </a:rPr>
              <a:t/>
            </a:r>
            <a:br>
              <a:rPr kumimoji="0" lang="ru-RU" sz="800" b="0" i="0" u="none" strike="noStrike" kern="1200" cap="none" spc="0" normalizeH="0" baseline="0" dirty="0">
                <a:ln>
                  <a:noFill/>
                </a:ln>
                <a:solidFill>
                  <a:srgbClr val="414041"/>
                </a:solidFill>
                <a:effectLst/>
                <a:uLnTx/>
                <a:uFillTx/>
                <a:latin typeface="Arial" panose="020B0604020202020204"/>
                <a:ea typeface="+mn-ea"/>
                <a:cs typeface="Arial" panose="020B0604020202020204" pitchFamily="34" charset="0"/>
              </a:rPr>
            </a:br>
            <a:r>
              <a:rPr lang="ru-RU" sz="800" b="0" i="0" u="none" strike="noStrike" kern="1200" cap="none" spc="0" normalizeH="0" dirty="0">
                <a:ln>
                  <a:noFill/>
                </a:ln>
                <a:solidFill>
                  <a:srgbClr val="414041"/>
                </a:solidFill>
                <a:effectLst/>
                <a:uLnTx/>
                <a:uFillTx/>
                <a:latin typeface="Arial" panose="020B0604020202020204"/>
                <a:ea typeface="+mn-ea"/>
                <a:cs typeface="Arial" panose="020B0604020202020204" pitchFamily="34" charset="0"/>
              </a:rPr>
              <a:t>ГКС — глюкокортикостероиды; в/в — внутривенно/внутривенный; СКВ — системная красная волчанка</a:t>
            </a:r>
            <a:r>
              <a:rPr lang="en-US" sz="800" dirty="0">
                <a:solidFill>
                  <a:srgbClr val="414041"/>
                </a:solidFill>
                <a:latin typeface="Arial" panose="020B0604020202020204"/>
                <a:cs typeface="Arial" panose="020B0604020202020204" pitchFamily="34" charset="0"/>
              </a:rPr>
              <a:t>; </a:t>
            </a:r>
            <a:r>
              <a:rPr lang="ru-RU" sz="800" dirty="0">
                <a:solidFill>
                  <a:srgbClr val="414041"/>
                </a:solidFill>
                <a:latin typeface="Arial" panose="020B0604020202020204"/>
                <a:cs typeface="Arial" panose="020B0604020202020204" pitchFamily="34" charset="0"/>
              </a:rPr>
              <a:t>СТ – стандартная терапия</a:t>
            </a:r>
            <a:endParaRPr lang="ru-RU" sz="800" b="0" i="0" u="none" strike="noStrike" kern="1200" cap="none" spc="0" normalizeH="0" dirty="0">
              <a:ln>
                <a:noFill/>
              </a:ln>
              <a:solidFill>
                <a:srgbClr val="414041"/>
              </a:solidFill>
              <a:effectLst/>
              <a:uLnTx/>
              <a:uFillTx/>
              <a:latin typeface="Arial" panose="020B0604020202020204"/>
              <a:ea typeface="+mn-ea"/>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ru-RU" sz="800" dirty="0"/>
              <a:t>Инструкция по медицинскому применению лекарственного препарата САФНЕЛО</a:t>
            </a:r>
            <a:r>
              <a:rPr lang="ru-RU" sz="800" baseline="30000" dirty="0"/>
              <a:t>®</a:t>
            </a:r>
            <a:r>
              <a:rPr lang="ru-RU" sz="800" dirty="0"/>
              <a:t>, 300 мг (концентрат для приготовления раствора для инфузий). Регистрационное удостоверение ЛП-№(001857)-(РГ-RU) от 27.02.2023 г.</a:t>
            </a:r>
            <a:endParaRPr lang="ru-RU" sz="800" b="0" i="0" u="none" strike="noStrike" kern="1200" cap="none" spc="0" normalizeH="0" dirty="0">
              <a:ln>
                <a:noFill/>
              </a:ln>
              <a:solidFill>
                <a:srgbClr val="414041"/>
              </a:solidFill>
              <a:effectLst/>
              <a:uLnTx/>
              <a:uFillTx/>
              <a:latin typeface="Arial" panose="020B0604020202020204"/>
              <a:ea typeface="+mn-ea"/>
              <a:cs typeface="Arial" panose="020B0604020202020204" pitchFamily="34" charset="0"/>
            </a:endParaRPr>
          </a:p>
        </p:txBody>
      </p:sp>
      <p:sp>
        <p:nvSpPr>
          <p:cNvPr id="68" name="Rectangle 67">
            <a:extLst>
              <a:ext uri="{FF2B5EF4-FFF2-40B4-BE49-F238E27FC236}">
                <a16:creationId xmlns:a16="http://schemas.microsoft.com/office/drawing/2014/main" xmlns="" id="{F2ED5352-751D-4199-848C-696946B07673}"/>
              </a:ext>
            </a:extLst>
          </p:cNvPr>
          <p:cNvSpPr/>
          <p:nvPr/>
        </p:nvSpPr>
        <p:spPr>
          <a:xfrm>
            <a:off x="166312" y="3167432"/>
            <a:ext cx="11898276" cy="398377"/>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Calibri" panose="020F0502020204030204"/>
              <a:ea typeface="+mn-ea"/>
              <a:cs typeface="+mn-cs"/>
            </a:endParaRPr>
          </a:p>
        </p:txBody>
      </p:sp>
      <p:sp>
        <p:nvSpPr>
          <p:cNvPr id="108" name="Rectangle 107">
            <a:extLst>
              <a:ext uri="{FF2B5EF4-FFF2-40B4-BE49-F238E27FC236}">
                <a16:creationId xmlns:a16="http://schemas.microsoft.com/office/drawing/2014/main" xmlns="" id="{F8669244-EFD9-43A1-84CE-4FA11197A0E2}"/>
              </a:ext>
            </a:extLst>
          </p:cNvPr>
          <p:cNvSpPr/>
          <p:nvPr/>
        </p:nvSpPr>
        <p:spPr>
          <a:xfrm>
            <a:off x="5137750" y="1871994"/>
            <a:ext cx="6114837" cy="6206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b="1" i="0" u="none" strike="noStrike" kern="1200" cap="none" spc="0" normalizeH="0" dirty="0">
                <a:ln>
                  <a:noFill/>
                </a:ln>
                <a:solidFill>
                  <a:srgbClr val="414041"/>
                </a:solidFill>
                <a:effectLst/>
                <a:uLnTx/>
                <a:uFillTx/>
                <a:latin typeface="Arial" panose="020B0604020202020204"/>
                <a:ea typeface="+mn-ea"/>
                <a:cs typeface="+mn-cs"/>
              </a:rPr>
              <a:t>Активная СКВ с недостаточным ответом на СТ; </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b="1" i="0" u="none" strike="noStrike" kern="1200" cap="none" spc="0" normalizeH="0" dirty="0">
                <a:ln>
                  <a:noFill/>
                </a:ln>
                <a:solidFill>
                  <a:srgbClr val="414041"/>
                </a:solidFill>
                <a:effectLst/>
                <a:uLnTx/>
                <a:uFillTx/>
                <a:latin typeface="Arial" panose="020B0604020202020204"/>
                <a:ea typeface="+mn-ea"/>
                <a:cs typeface="+mn-cs"/>
              </a:rPr>
              <a:t>ГКС </a:t>
            </a:r>
            <a:r>
              <a:rPr lang="ru-RU" b="1" dirty="0">
                <a:solidFill>
                  <a:srgbClr val="414041"/>
                </a:solidFill>
                <a:latin typeface="Arial" panose="020B0604020202020204"/>
              </a:rPr>
              <a:t>≥ 7,5</a:t>
            </a:r>
            <a:r>
              <a:rPr lang="ru-RU" sz="1800" b="1" i="0" u="none" strike="noStrike" kern="1200" cap="none" spc="0" normalizeH="0" dirty="0">
                <a:ln>
                  <a:noFill/>
                </a:ln>
                <a:solidFill>
                  <a:srgbClr val="414041"/>
                </a:solidFill>
                <a:effectLst/>
                <a:uLnTx/>
                <a:uFillTx/>
                <a:latin typeface="Arial" panose="020B0604020202020204"/>
                <a:ea typeface="+mn-ea"/>
                <a:cs typeface="+mn-cs"/>
              </a:rPr>
              <a:t> мг/сут</a:t>
            </a:r>
          </a:p>
        </p:txBody>
      </p:sp>
      <p:sp>
        <p:nvSpPr>
          <p:cNvPr id="109" name="TextBox 108">
            <a:extLst>
              <a:ext uri="{FF2B5EF4-FFF2-40B4-BE49-F238E27FC236}">
                <a16:creationId xmlns:a16="http://schemas.microsoft.com/office/drawing/2014/main" xmlns="" id="{97699E2C-459F-4D1B-8C06-ADC047A73AC6}"/>
              </a:ext>
            </a:extLst>
          </p:cNvPr>
          <p:cNvSpPr txBox="1"/>
          <p:nvPr/>
        </p:nvSpPr>
        <p:spPr>
          <a:xfrm>
            <a:off x="2668344" y="3606139"/>
            <a:ext cx="3567619" cy="523220"/>
          </a:xfrm>
          <a:prstGeom prst="rect">
            <a:avLst/>
          </a:prstGeom>
          <a:noFill/>
        </p:spPr>
        <p:txBody>
          <a:bodyPr wrap="square" rtlCol="0">
            <a:spAutoFit/>
          </a:bodyPr>
          <a:lstStyle/>
          <a:p>
            <a:pPr marL="387350" marR="0" lvl="0" indent="-158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b="1" i="0" u="none" strike="noStrike" kern="1200" cap="none" spc="0" normalizeH="0" dirty="0">
                <a:ln>
                  <a:noFill/>
                </a:ln>
                <a:solidFill>
                  <a:srgbClr val="FFFFFF"/>
                </a:solidFill>
                <a:effectLst/>
                <a:uLnTx/>
                <a:uFillTx/>
                <a:latin typeface="Arial" panose="020B0604020202020204"/>
                <a:ea typeface="+mn-ea"/>
                <a:cs typeface="+mn-cs"/>
              </a:rPr>
              <a:t>Преднизон, 5–40 мг</a:t>
            </a:r>
          </a:p>
          <a:p>
            <a:pPr marL="387350" marR="0" lvl="0" indent="-158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b="1" i="0" u="none" strike="noStrike" kern="1200" cap="none" spc="0" normalizeH="0" dirty="0">
                <a:ln>
                  <a:noFill/>
                </a:ln>
                <a:solidFill>
                  <a:srgbClr val="FFFFFF"/>
                </a:solidFill>
                <a:effectLst/>
                <a:uLnTx/>
                <a:uFillTx/>
                <a:latin typeface="Arial" panose="020B0604020202020204"/>
                <a:ea typeface="+mn-ea"/>
                <a:cs typeface="+mn-cs"/>
              </a:rPr>
              <a:t>Гидроксихлорохин, 400 мг</a:t>
            </a:r>
          </a:p>
        </p:txBody>
      </p:sp>
      <p:sp>
        <p:nvSpPr>
          <p:cNvPr id="121" name="TextBox 120">
            <a:extLst>
              <a:ext uri="{FF2B5EF4-FFF2-40B4-BE49-F238E27FC236}">
                <a16:creationId xmlns:a16="http://schemas.microsoft.com/office/drawing/2014/main" xmlns="" id="{C8CEE6A9-EF4D-47EC-A993-48E69D79E27B}"/>
              </a:ext>
            </a:extLst>
          </p:cNvPr>
          <p:cNvSpPr txBox="1"/>
          <p:nvPr/>
        </p:nvSpPr>
        <p:spPr>
          <a:xfrm>
            <a:off x="5502766" y="2412655"/>
            <a:ext cx="5384807"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242424"/>
                </a:solidFill>
                <a:effectLst/>
                <a:uLnTx/>
                <a:uFillTx/>
                <a:latin typeface="Arial" panose="020B0604020202020204"/>
                <a:ea typeface="+mn-ea"/>
                <a:cs typeface="+mn-cs"/>
              </a:rPr>
              <a:t>Опыт применения у конкретного пациента, может отличаться от применения у других отдельных пациентов</a:t>
            </a:r>
          </a:p>
        </p:txBody>
      </p:sp>
      <p:cxnSp>
        <p:nvCxnSpPr>
          <p:cNvPr id="123" name="Straight Connector 122">
            <a:extLst>
              <a:ext uri="{FF2B5EF4-FFF2-40B4-BE49-F238E27FC236}">
                <a16:creationId xmlns:a16="http://schemas.microsoft.com/office/drawing/2014/main" xmlns="" id="{2DD28B26-1B03-424C-BE39-49EA21DC7862}"/>
              </a:ext>
            </a:extLst>
          </p:cNvPr>
          <p:cNvCxnSpPr>
            <a:cxnSpLocks/>
          </p:cNvCxnSpPr>
          <p:nvPr/>
        </p:nvCxnSpPr>
        <p:spPr>
          <a:xfrm flipV="1">
            <a:off x="86147" y="3561858"/>
            <a:ext cx="11987653" cy="5397"/>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xmlns="" id="{07824996-25A8-46FF-8D49-0114474EFA05}"/>
              </a:ext>
            </a:extLst>
          </p:cNvPr>
          <p:cNvSpPr txBox="1"/>
          <p:nvPr/>
        </p:nvSpPr>
        <p:spPr>
          <a:xfrm>
            <a:off x="269027" y="3212532"/>
            <a:ext cx="17128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b="1" i="0" u="none" strike="noStrike" kern="1200" cap="none" spc="0" normalizeH="0" dirty="0">
                <a:ln>
                  <a:noFill/>
                </a:ln>
                <a:solidFill>
                  <a:srgbClr val="5B6771"/>
                </a:solidFill>
                <a:effectLst/>
                <a:uLnTx/>
                <a:uFillTx/>
                <a:latin typeface="Arial" panose="020B0604020202020204"/>
                <a:ea typeface="+mn-ea"/>
                <a:cs typeface="+mn-cs"/>
              </a:rPr>
              <a:t>Август 2020 г.</a:t>
            </a:r>
          </a:p>
        </p:txBody>
      </p:sp>
      <p:sp>
        <p:nvSpPr>
          <p:cNvPr id="58" name="TextBox 57">
            <a:extLst>
              <a:ext uri="{FF2B5EF4-FFF2-40B4-BE49-F238E27FC236}">
                <a16:creationId xmlns:a16="http://schemas.microsoft.com/office/drawing/2014/main" xmlns="" id="{1F55258A-BA9D-4FDF-B605-C0B4C2CBAE50}"/>
              </a:ext>
            </a:extLst>
          </p:cNvPr>
          <p:cNvSpPr txBox="1"/>
          <p:nvPr/>
        </p:nvSpPr>
        <p:spPr>
          <a:xfrm>
            <a:off x="575833" y="2463004"/>
            <a:ext cx="399777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414041"/>
                </a:solidFill>
                <a:effectLst/>
                <a:uLnTx/>
                <a:uFillTx/>
                <a:latin typeface="Arial" panose="020B0604020202020204"/>
                <a:ea typeface="+mn-ea"/>
                <a:cs typeface="+mn-cs"/>
              </a:rPr>
              <a:t>Имя и изображение на фотографии не соответствуют реальному пациенту</a:t>
            </a:r>
          </a:p>
        </p:txBody>
      </p:sp>
      <p:sp>
        <p:nvSpPr>
          <p:cNvPr id="53" name="TextBox 52">
            <a:extLst>
              <a:ext uri="{FF2B5EF4-FFF2-40B4-BE49-F238E27FC236}">
                <a16:creationId xmlns:a16="http://schemas.microsoft.com/office/drawing/2014/main" xmlns="" id="{73EA5C75-D4D4-F289-B872-3CDFCA15C42F}"/>
              </a:ext>
            </a:extLst>
          </p:cNvPr>
          <p:cNvSpPr txBox="1"/>
          <p:nvPr/>
        </p:nvSpPr>
        <p:spPr>
          <a:xfrm>
            <a:off x="3963698" y="3627108"/>
            <a:ext cx="3567618" cy="1815882"/>
          </a:xfrm>
          <a:prstGeom prst="rect">
            <a:avLst/>
          </a:prstGeom>
          <a:noFill/>
        </p:spPr>
        <p:txBody>
          <a:bodyPr wrap="square" rtlCol="0">
            <a:spAutoFit/>
          </a:bodyPr>
          <a:lstStyle/>
          <a:p>
            <a:pPr marL="225425"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b="1" i="0" u="none" strike="noStrike" kern="1200" cap="none" spc="0" normalizeH="0" dirty="0">
                <a:ln>
                  <a:noFill/>
                </a:ln>
                <a:solidFill>
                  <a:srgbClr val="414041"/>
                </a:solidFill>
                <a:effectLst/>
                <a:uLnTx/>
                <a:uFillTx/>
                <a:latin typeface="Arial" panose="020B0604020202020204"/>
                <a:ea typeface="+mn-ea"/>
                <a:cs typeface="+mn-cs"/>
              </a:rPr>
              <a:t>Гидроксихлорохин</a:t>
            </a:r>
          </a:p>
          <a:p>
            <a:pPr marL="225425"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b="1" i="0" u="none" strike="noStrike" kern="1200" cap="none" spc="0" normalizeH="0" dirty="0">
                <a:ln>
                  <a:noFill/>
                </a:ln>
                <a:solidFill>
                  <a:srgbClr val="414041"/>
                </a:solidFill>
                <a:effectLst/>
                <a:uLnTx/>
                <a:uFillTx/>
                <a:latin typeface="Arial" panose="020B0604020202020204"/>
                <a:ea typeface="+mn-ea"/>
                <a:cs typeface="+mn-cs"/>
              </a:rPr>
              <a:t>Микофенолата мофетил </a:t>
            </a:r>
          </a:p>
          <a:p>
            <a:pPr marL="225425"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b="1" i="0" u="none" strike="noStrike" kern="1200" cap="none" spc="0" normalizeH="0" dirty="0">
                <a:ln>
                  <a:noFill/>
                </a:ln>
                <a:solidFill>
                  <a:srgbClr val="414041"/>
                </a:solidFill>
                <a:effectLst/>
                <a:uLnTx/>
                <a:uFillTx/>
                <a:latin typeface="Arial" panose="020B0604020202020204"/>
                <a:ea typeface="+mn-ea"/>
                <a:cs typeface="+mn-cs"/>
              </a:rPr>
              <a:t>Метилпреднизолон</a:t>
            </a:r>
          </a:p>
          <a:p>
            <a:pPr marL="225425"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b="1" i="0" u="none" strike="noStrike" kern="1200" cap="none" spc="0" normalizeH="0" dirty="0">
                <a:ln>
                  <a:noFill/>
                </a:ln>
                <a:solidFill>
                  <a:srgbClr val="414041"/>
                </a:solidFill>
                <a:effectLst/>
                <a:uLnTx/>
                <a:uFillTx/>
                <a:latin typeface="Arial" panose="020B0604020202020204"/>
                <a:ea typeface="+mn-ea"/>
                <a:cs typeface="+mn-cs"/>
              </a:rPr>
              <a:t>Белимумаб</a:t>
            </a:r>
          </a:p>
          <a:p>
            <a:pPr marL="225425"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b="1" i="0" u="none" strike="noStrike" kern="1200" cap="none" spc="0" normalizeH="0" dirty="0">
                <a:ln>
                  <a:noFill/>
                </a:ln>
                <a:solidFill>
                  <a:srgbClr val="414041"/>
                </a:solidFill>
                <a:effectLst/>
                <a:uLnTx/>
                <a:uFillTx/>
                <a:latin typeface="Arial" panose="020B0604020202020204"/>
                <a:ea typeface="+mn-ea"/>
                <a:cs typeface="+mn-cs"/>
              </a:rPr>
              <a:t>Преднизолон</a:t>
            </a:r>
            <a:r>
              <a:rPr lang="ru-RU" sz="1400" b="0" i="0" u="none" strike="noStrike" kern="1200" cap="none" spc="0" normalizeH="0" dirty="0">
                <a:ln>
                  <a:noFill/>
                </a:ln>
                <a:solidFill>
                  <a:srgbClr val="414041"/>
                </a:solidFill>
                <a:effectLst/>
                <a:uLnTx/>
                <a:uFillTx/>
                <a:latin typeface="Arial" panose="020B0604020202020204"/>
                <a:ea typeface="+mn-ea"/>
                <a:cs typeface="+mn-cs"/>
              </a:rPr>
              <a:t> 10-30 мг/сут</a:t>
            </a:r>
          </a:p>
          <a:p>
            <a:pPr marL="103187"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dirty="0">
                <a:ln>
                  <a:noFill/>
                </a:ln>
                <a:solidFill>
                  <a:srgbClr val="414041"/>
                </a:solidFill>
                <a:effectLst/>
                <a:uLnTx/>
                <a:uFillTx/>
                <a:latin typeface="Arial" panose="020B0604020202020204"/>
                <a:ea typeface="+mn-ea"/>
                <a:cs typeface="+mn-cs"/>
              </a:rPr>
              <a:t/>
            </a:r>
            <a:br>
              <a:rPr kumimoji="0" lang="ru-RU" sz="1400" b="0" i="0" u="none" strike="noStrike" kern="1200" cap="none" spc="0" normalizeH="0" baseline="0" dirty="0">
                <a:ln>
                  <a:noFill/>
                </a:ln>
                <a:solidFill>
                  <a:srgbClr val="414041"/>
                </a:solidFill>
                <a:effectLst/>
                <a:uLnTx/>
                <a:uFillTx/>
                <a:latin typeface="Arial" panose="020B0604020202020204"/>
                <a:ea typeface="+mn-ea"/>
                <a:cs typeface="+mn-cs"/>
              </a:rPr>
            </a:br>
            <a:endParaRPr kumimoji="0" lang="ru-RU" sz="1400" b="0" i="0" u="none" strike="noStrike" kern="1200" cap="none" spc="0" normalizeH="0" baseline="0" dirty="0">
              <a:ln>
                <a:noFill/>
              </a:ln>
              <a:solidFill>
                <a:srgbClr val="414041"/>
              </a:solidFill>
              <a:effectLst/>
              <a:uLnTx/>
              <a:uFillTx/>
              <a:latin typeface="Arial" panose="020B0604020202020204"/>
              <a:ea typeface="+mn-ea"/>
              <a:cs typeface="+mn-cs"/>
            </a:endParaRPr>
          </a:p>
          <a:p>
            <a:pPr marL="103187"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83" name="TextBox 82">
            <a:extLst>
              <a:ext uri="{FF2B5EF4-FFF2-40B4-BE49-F238E27FC236}">
                <a16:creationId xmlns:a16="http://schemas.microsoft.com/office/drawing/2014/main" xmlns="" id="{5434FC9E-55C3-B2B0-C5CE-96B110FC1AF0}"/>
              </a:ext>
            </a:extLst>
          </p:cNvPr>
          <p:cNvSpPr txBox="1"/>
          <p:nvPr/>
        </p:nvSpPr>
        <p:spPr>
          <a:xfrm>
            <a:off x="7807184" y="3208084"/>
            <a:ext cx="388428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b="1" i="0" u="none" strike="noStrike" kern="1200" cap="none" spc="0" normalizeH="0" dirty="0">
                <a:ln>
                  <a:noFill/>
                </a:ln>
                <a:solidFill>
                  <a:srgbClr val="5B6771"/>
                </a:solidFill>
                <a:effectLst/>
                <a:uLnTx/>
                <a:uFillTx/>
                <a:latin typeface="Arial" panose="020B0604020202020204"/>
                <a:ea typeface="+mn-ea"/>
                <a:cs typeface="+mn-cs"/>
              </a:rPr>
              <a:t>С ноября 2021 г. по январь 2022 г.</a:t>
            </a:r>
          </a:p>
        </p:txBody>
      </p:sp>
      <p:sp>
        <p:nvSpPr>
          <p:cNvPr id="85" name="TextBox 84">
            <a:extLst>
              <a:ext uri="{FF2B5EF4-FFF2-40B4-BE49-F238E27FC236}">
                <a16:creationId xmlns:a16="http://schemas.microsoft.com/office/drawing/2014/main" xmlns="" id="{CABB6B83-1600-7F67-FF97-AC897208669F}"/>
              </a:ext>
            </a:extLst>
          </p:cNvPr>
          <p:cNvSpPr txBox="1"/>
          <p:nvPr/>
        </p:nvSpPr>
        <p:spPr>
          <a:xfrm>
            <a:off x="8304160" y="3637883"/>
            <a:ext cx="2972748" cy="1600438"/>
          </a:xfrm>
          <a:prstGeom prst="rect">
            <a:avLst/>
          </a:prstGeom>
          <a:noFill/>
        </p:spPr>
        <p:txBody>
          <a:bodyPr wrap="square" rtlCol="0">
            <a:spAutoFit/>
          </a:bodyPr>
          <a:lstStyle/>
          <a:p>
            <a:pPr marL="225425"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b="1" i="0" u="none" strike="noStrike" kern="1200" cap="none" spc="0" normalizeH="0" dirty="0">
                <a:ln>
                  <a:noFill/>
                </a:ln>
                <a:solidFill>
                  <a:srgbClr val="414041"/>
                </a:solidFill>
                <a:effectLst/>
                <a:uLnTx/>
                <a:uFillTx/>
                <a:latin typeface="Arial" panose="020B0604020202020204" pitchFamily="34" charset="0"/>
                <a:ea typeface="+mn-ea"/>
                <a:cs typeface="Arial" panose="020B0604020202020204" pitchFamily="34" charset="0"/>
              </a:rPr>
              <a:t>Микофенолата мофетил </a:t>
            </a:r>
          </a:p>
          <a:p>
            <a:pPr marL="225425"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b="1" i="0" u="none" strike="noStrike" kern="1200" cap="none" spc="0" normalizeH="0" dirty="0">
                <a:ln>
                  <a:noFill/>
                </a:ln>
                <a:solidFill>
                  <a:srgbClr val="414041"/>
                </a:solidFill>
                <a:effectLst/>
                <a:uLnTx/>
                <a:uFillTx/>
                <a:latin typeface="Arial" panose="020B0604020202020204" pitchFamily="34" charset="0"/>
                <a:ea typeface="+mn-ea"/>
                <a:cs typeface="Arial" panose="020B0604020202020204" pitchFamily="34" charset="0"/>
              </a:rPr>
              <a:t>Гидроксихлорохин</a:t>
            </a:r>
          </a:p>
          <a:p>
            <a:pPr marL="225425"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b="1" i="0" u="none" strike="noStrike" kern="1200" cap="none" spc="0" normalizeH="0" dirty="0">
                <a:ln>
                  <a:noFill/>
                </a:ln>
                <a:solidFill>
                  <a:srgbClr val="414041"/>
                </a:solidFill>
                <a:effectLst/>
                <a:uLnTx/>
                <a:uFillTx/>
                <a:latin typeface="Arial" panose="020B0604020202020204" pitchFamily="34" charset="0"/>
                <a:ea typeface="+mn-ea"/>
                <a:cs typeface="Arial" panose="020B0604020202020204" pitchFamily="34" charset="0"/>
              </a:rPr>
              <a:t>Преднизолон</a:t>
            </a:r>
            <a:r>
              <a:rPr lang="ru-RU" sz="1400" b="0" i="0" u="none" strike="noStrike" kern="1200" cap="none" spc="0" normalizeH="0" dirty="0">
                <a:ln>
                  <a:noFill/>
                </a:ln>
                <a:solidFill>
                  <a:srgbClr val="414041"/>
                </a:solidFill>
                <a:effectLst/>
                <a:uLnTx/>
                <a:uFillTx/>
                <a:latin typeface="Arial" panose="020B0604020202020204" pitchFamily="34" charset="0"/>
                <a:ea typeface="+mn-ea"/>
                <a:cs typeface="Arial" panose="020B0604020202020204" pitchFamily="34" charset="0"/>
              </a:rPr>
              <a:t>, 10 мг/сут</a:t>
            </a:r>
          </a:p>
          <a:p>
            <a:pPr marL="225425"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b="1" i="0" u="none" strike="noStrike" kern="1200" cap="none" spc="0" normalizeH="0" dirty="0">
                <a:ln>
                  <a:noFill/>
                </a:ln>
                <a:solidFill>
                  <a:srgbClr val="00879E"/>
                </a:solidFill>
                <a:effectLst/>
                <a:uLnTx/>
                <a:uFillTx/>
                <a:latin typeface="Arial" panose="020B0604020202020204" pitchFamily="34" charset="0"/>
                <a:ea typeface="+mn-ea"/>
                <a:cs typeface="Arial" panose="020B0604020202020204" pitchFamily="34" charset="0"/>
              </a:rPr>
              <a:t>САФНЕЛО</a:t>
            </a:r>
            <a:r>
              <a:rPr lang="ru-RU" sz="1400" b="0" i="0" u="none" strike="noStrike" kern="1200" cap="none" spc="0" normalizeH="0" baseline="30000" dirty="0">
                <a:ln>
                  <a:noFill/>
                </a:ln>
                <a:solidFill>
                  <a:srgbClr val="00879E"/>
                </a:solidFill>
                <a:effectLst/>
                <a:uLnTx/>
                <a:uFillTx/>
                <a:latin typeface="Arial" panose="020B0604020202020204" pitchFamily="34" charset="0"/>
                <a:ea typeface="+mn-ea"/>
                <a:cs typeface="Arial" panose="020B0604020202020204" pitchFamily="34" charset="0"/>
              </a:rPr>
              <a:t>®</a:t>
            </a:r>
            <a:r>
              <a:rPr lang="ru-RU" sz="1400" b="0" i="0" u="none" strike="noStrike" kern="1200" cap="none" spc="0" normalizeH="0" dirty="0">
                <a:ln>
                  <a:noFill/>
                </a:ln>
                <a:solidFill>
                  <a:srgbClr val="414041"/>
                </a:solidFill>
                <a:effectLst/>
                <a:uLnTx/>
                <a:uFillTx/>
                <a:latin typeface="Arial" panose="020B0604020202020204" pitchFamily="34" charset="0"/>
                <a:ea typeface="+mn-ea"/>
                <a:cs typeface="Arial" panose="020B0604020202020204" pitchFamily="34" charset="0"/>
              </a:rPr>
              <a:t>, 300 мг путем в/в инфузии 1 р/4 нед </a:t>
            </a:r>
          </a:p>
          <a:p>
            <a:pPr marL="103187" marR="0" lvl="0" indent="0" algn="l"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dirty="0">
                <a:ln>
                  <a:noFill/>
                </a:ln>
                <a:solidFill>
                  <a:srgbClr val="414041"/>
                </a:solidFill>
                <a:effectLst/>
                <a:uLnTx/>
                <a:uFillTx/>
                <a:latin typeface="Arial" panose="020B0604020202020204" pitchFamily="34" charset="0"/>
                <a:ea typeface="+mn-ea"/>
                <a:cs typeface="Arial" panose="020B0604020202020204" pitchFamily="34" charset="0"/>
              </a:rPr>
              <a:t/>
            </a:r>
            <a:br>
              <a:rPr kumimoji="0" lang="ru-RU" sz="1400" b="1" i="0" u="none" strike="noStrike" kern="1200" cap="none" spc="0" normalizeH="0" baseline="0" dirty="0">
                <a:ln>
                  <a:noFill/>
                </a:ln>
                <a:solidFill>
                  <a:srgbClr val="414041"/>
                </a:solidFill>
                <a:effectLst/>
                <a:uLnTx/>
                <a:uFillTx/>
                <a:latin typeface="Arial" panose="020B0604020202020204" pitchFamily="34" charset="0"/>
                <a:ea typeface="+mn-ea"/>
                <a:cs typeface="Arial" panose="020B0604020202020204" pitchFamily="34" charset="0"/>
              </a:rPr>
            </a:br>
            <a:endParaRPr kumimoji="0" lang="ru-RU" sz="1400" b="0" i="0" u="none" strike="noStrike" kern="1200" cap="none" spc="0" normalizeH="0" baseline="0" dirty="0">
              <a:ln>
                <a:noFill/>
              </a:ln>
              <a:solidFill>
                <a:srgbClr val="414041"/>
              </a:solidFill>
              <a:effectLst/>
              <a:uLnTx/>
              <a:uFillTx/>
              <a:latin typeface="Arial" panose="020B0604020202020204"/>
              <a:ea typeface="+mn-ea"/>
              <a:cs typeface="+mn-cs"/>
            </a:endParaRPr>
          </a:p>
        </p:txBody>
      </p:sp>
      <p:cxnSp>
        <p:nvCxnSpPr>
          <p:cNvPr id="90" name="Straight Connector 89">
            <a:extLst>
              <a:ext uri="{FF2B5EF4-FFF2-40B4-BE49-F238E27FC236}">
                <a16:creationId xmlns:a16="http://schemas.microsoft.com/office/drawing/2014/main" xmlns="" id="{BEB65E7E-8469-52C8-7DBC-DA306B677564}"/>
              </a:ext>
            </a:extLst>
          </p:cNvPr>
          <p:cNvCxnSpPr>
            <a:cxnSpLocks/>
          </p:cNvCxnSpPr>
          <p:nvPr/>
        </p:nvCxnSpPr>
        <p:spPr>
          <a:xfrm>
            <a:off x="7318870" y="3125870"/>
            <a:ext cx="0" cy="2093656"/>
          </a:xfrm>
          <a:prstGeom prst="line">
            <a:avLst/>
          </a:prstGeom>
          <a:ln w="127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91" name="Oval 90">
            <a:extLst>
              <a:ext uri="{FF2B5EF4-FFF2-40B4-BE49-F238E27FC236}">
                <a16:creationId xmlns:a16="http://schemas.microsoft.com/office/drawing/2014/main" xmlns="" id="{756F158F-AFD8-A5F7-8507-11D7C45E9683}"/>
              </a:ext>
            </a:extLst>
          </p:cNvPr>
          <p:cNvSpPr/>
          <p:nvPr/>
        </p:nvSpPr>
        <p:spPr>
          <a:xfrm>
            <a:off x="7242670" y="3447423"/>
            <a:ext cx="182880" cy="182880"/>
          </a:xfrm>
          <a:prstGeom prst="ellipse">
            <a:avLst/>
          </a:prstGeom>
          <a:solidFill>
            <a:schemeClr val="bg1"/>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cxnSp>
        <p:nvCxnSpPr>
          <p:cNvPr id="102" name="Straight Connector 101">
            <a:extLst>
              <a:ext uri="{FF2B5EF4-FFF2-40B4-BE49-F238E27FC236}">
                <a16:creationId xmlns:a16="http://schemas.microsoft.com/office/drawing/2014/main" xmlns="" id="{ED1B9695-AB01-8C0E-C632-F70B36B37B3C}"/>
              </a:ext>
            </a:extLst>
          </p:cNvPr>
          <p:cNvCxnSpPr>
            <a:cxnSpLocks/>
          </p:cNvCxnSpPr>
          <p:nvPr/>
        </p:nvCxnSpPr>
        <p:spPr>
          <a:xfrm>
            <a:off x="12056713" y="3137948"/>
            <a:ext cx="0" cy="2210897"/>
          </a:xfrm>
          <a:prstGeom prst="line">
            <a:avLst/>
          </a:prstGeom>
          <a:ln w="127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xmlns="" id="{B7AFD400-1468-1E3B-4576-679AFE2CA07C}"/>
              </a:ext>
            </a:extLst>
          </p:cNvPr>
          <p:cNvSpPr/>
          <p:nvPr/>
        </p:nvSpPr>
        <p:spPr>
          <a:xfrm>
            <a:off x="11967334" y="3476840"/>
            <a:ext cx="182880" cy="182880"/>
          </a:xfrm>
          <a:prstGeom prst="ellipse">
            <a:avLst/>
          </a:prstGeom>
          <a:solidFill>
            <a:schemeClr val="bg1"/>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61" name="Rectangle 60">
            <a:extLst>
              <a:ext uri="{FF2B5EF4-FFF2-40B4-BE49-F238E27FC236}">
                <a16:creationId xmlns:a16="http://schemas.microsoft.com/office/drawing/2014/main" xmlns="" id="{9A0B4222-26DC-B5A1-1EF2-630091FB7A85}"/>
              </a:ext>
            </a:extLst>
          </p:cNvPr>
          <p:cNvSpPr/>
          <p:nvPr/>
        </p:nvSpPr>
        <p:spPr>
          <a:xfrm>
            <a:off x="127000" y="5444103"/>
            <a:ext cx="11937588" cy="4328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ru-RU" sz="1200" i="0" u="none" strike="noStrike" kern="1200" cap="none" spc="0" normalizeH="0" dirty="0">
                <a:ln>
                  <a:noFill/>
                </a:ln>
                <a:solidFill>
                  <a:srgbClr val="414041"/>
                </a:solidFill>
                <a:effectLst/>
                <a:uLnTx/>
                <a:uFillTx/>
                <a:latin typeface="Arial" panose="020B0604020202020204"/>
                <a:ea typeface="+mn-ea"/>
                <a:cs typeface="+mn-cs"/>
              </a:rPr>
              <a:t>Ответ на терапию определялся с помощью клинической оценки и отчета, полученного от лечащего врача. </a:t>
            </a:r>
          </a:p>
          <a:p>
            <a:pPr marL="0" marR="0" lvl="0" indent="0" defTabSz="914400" rtl="0" eaLnBrk="1" fontAlgn="auto" latinLnBrk="0" hangingPunct="1">
              <a:lnSpc>
                <a:spcPct val="100000"/>
              </a:lnSpc>
              <a:spcBef>
                <a:spcPts val="0"/>
              </a:spcBef>
              <a:spcAft>
                <a:spcPts val="0"/>
              </a:spcAft>
              <a:buClrTx/>
              <a:buSzTx/>
              <a:buFontTx/>
              <a:buNone/>
              <a:tabLst/>
              <a:defRPr/>
            </a:pPr>
            <a:r>
              <a:rPr lang="ru-RU" sz="1200" i="0" u="none" strike="noStrike" kern="1200" cap="none" spc="0" normalizeH="0" dirty="0">
                <a:ln>
                  <a:noFill/>
                </a:ln>
                <a:solidFill>
                  <a:srgbClr val="414041"/>
                </a:solidFill>
                <a:effectLst/>
                <a:uLnTx/>
                <a:uFillTx/>
                <a:latin typeface="Arial" panose="020B0604020202020204"/>
                <a:ea typeface="+mn-ea"/>
                <a:cs typeface="+mn-cs"/>
              </a:rPr>
              <a:t>О курсе лечения сообщал врач; за наблюдаемый период времени сравнение методов лечения не проводили.</a:t>
            </a:r>
          </a:p>
        </p:txBody>
      </p:sp>
      <p:sp>
        <p:nvSpPr>
          <p:cNvPr id="77" name="TextBox 76">
            <a:extLst>
              <a:ext uri="{FF2B5EF4-FFF2-40B4-BE49-F238E27FC236}">
                <a16:creationId xmlns:a16="http://schemas.microsoft.com/office/drawing/2014/main" xmlns="" id="{78D133FF-2A78-D284-3332-64F327574BA9}"/>
              </a:ext>
            </a:extLst>
          </p:cNvPr>
          <p:cNvSpPr txBox="1"/>
          <p:nvPr/>
        </p:nvSpPr>
        <p:spPr>
          <a:xfrm>
            <a:off x="2148840" y="3210572"/>
            <a:ext cx="517003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b="1" i="0" u="none" strike="noStrike" kern="1200" cap="none" spc="0" normalizeH="0" dirty="0">
                <a:ln>
                  <a:noFill/>
                </a:ln>
                <a:solidFill>
                  <a:srgbClr val="5B6771"/>
                </a:solidFill>
                <a:effectLst/>
                <a:uLnTx/>
                <a:uFillTx/>
                <a:latin typeface="Arial" panose="020B0604020202020204"/>
                <a:ea typeface="+mn-ea"/>
                <a:cs typeface="+mn-cs"/>
              </a:rPr>
              <a:t>Предшествующая терапия СКВ</a:t>
            </a:r>
            <a:r>
              <a:rPr lang="ru-RU" sz="1600" b="1" i="0" u="none" strike="noStrike" kern="1200" cap="none" spc="0" normalizeH="0" baseline="30000" dirty="0">
                <a:ln>
                  <a:noFill/>
                </a:ln>
                <a:solidFill>
                  <a:srgbClr val="5B6771"/>
                </a:solidFill>
                <a:effectLst/>
                <a:uLnTx/>
                <a:uFillTx/>
                <a:latin typeface="Arial" panose="020B0604020202020204"/>
                <a:ea typeface="+mn-ea"/>
                <a:cs typeface="+mn-cs"/>
              </a:rPr>
              <a:t>†</a:t>
            </a:r>
            <a:endParaRPr kumimoji="0" lang="ru-RU" sz="1600" b="0" i="0" u="none" strike="noStrike" kern="1200" cap="none" spc="0" normalizeH="0" baseline="30000" dirty="0">
              <a:ln>
                <a:noFill/>
              </a:ln>
              <a:solidFill>
                <a:srgbClr val="5B6771"/>
              </a:solidFill>
              <a:effectLst/>
              <a:uLnTx/>
              <a:uFillTx/>
              <a:latin typeface="Arial" panose="020B0604020202020204"/>
              <a:ea typeface="+mn-ea"/>
              <a:cs typeface="+mn-cs"/>
            </a:endParaRPr>
          </a:p>
        </p:txBody>
      </p:sp>
      <p:sp>
        <p:nvSpPr>
          <p:cNvPr id="78" name="TextBox 77">
            <a:extLst>
              <a:ext uri="{FF2B5EF4-FFF2-40B4-BE49-F238E27FC236}">
                <a16:creationId xmlns:a16="http://schemas.microsoft.com/office/drawing/2014/main" xmlns="" id="{4B6E3E8C-14B9-A85B-FD57-E2E20E02FF73}"/>
              </a:ext>
            </a:extLst>
          </p:cNvPr>
          <p:cNvSpPr txBox="1"/>
          <p:nvPr/>
        </p:nvSpPr>
        <p:spPr>
          <a:xfrm>
            <a:off x="4268512" y="2768788"/>
            <a:ext cx="562335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b="1" i="0" u="none" strike="noStrike" kern="1200" cap="none" spc="0" normalizeH="0" dirty="0">
                <a:ln>
                  <a:noFill/>
                </a:ln>
                <a:solidFill>
                  <a:srgbClr val="414041"/>
                </a:solidFill>
                <a:effectLst/>
                <a:uLnTx/>
                <a:uFillTx/>
                <a:latin typeface="Arial" panose="020B0604020202020204"/>
                <a:ea typeface="+mn-ea"/>
                <a:cs typeface="+mn-cs"/>
              </a:rPr>
              <a:t>Курс лечения</a:t>
            </a:r>
            <a:endParaRPr kumimoji="0" lang="ru-RU" sz="1600" b="1" i="0" u="none" strike="noStrike" kern="1200" cap="none" spc="0" normalizeH="0" baseline="30000" dirty="0">
              <a:ln>
                <a:noFill/>
              </a:ln>
              <a:solidFill>
                <a:srgbClr val="414041"/>
              </a:solidFill>
              <a:effectLst/>
              <a:uLnTx/>
              <a:uFillTx/>
              <a:latin typeface="Arial" panose="020B0604020202020204"/>
              <a:ea typeface="+mn-ea"/>
              <a:cs typeface="+mn-cs"/>
            </a:endParaRPr>
          </a:p>
        </p:txBody>
      </p:sp>
      <p:cxnSp>
        <p:nvCxnSpPr>
          <p:cNvPr id="84" name="Straight Connector 83">
            <a:extLst>
              <a:ext uri="{FF2B5EF4-FFF2-40B4-BE49-F238E27FC236}">
                <a16:creationId xmlns:a16="http://schemas.microsoft.com/office/drawing/2014/main" xmlns="" id="{0E0307F9-7BE8-670D-92F1-70B77168A5A8}"/>
              </a:ext>
            </a:extLst>
          </p:cNvPr>
          <p:cNvCxnSpPr>
            <a:cxnSpLocks/>
          </p:cNvCxnSpPr>
          <p:nvPr/>
        </p:nvCxnSpPr>
        <p:spPr>
          <a:xfrm>
            <a:off x="2124237" y="3125870"/>
            <a:ext cx="0" cy="2093656"/>
          </a:xfrm>
          <a:prstGeom prst="line">
            <a:avLst/>
          </a:prstGeom>
          <a:ln w="127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xmlns="" id="{5ACEB6A7-3C47-4AAC-C772-22D28DE774A9}"/>
              </a:ext>
            </a:extLst>
          </p:cNvPr>
          <p:cNvCxnSpPr>
            <a:cxnSpLocks/>
          </p:cNvCxnSpPr>
          <p:nvPr/>
        </p:nvCxnSpPr>
        <p:spPr>
          <a:xfrm>
            <a:off x="166312" y="3125870"/>
            <a:ext cx="0" cy="2093656"/>
          </a:xfrm>
          <a:prstGeom prst="line">
            <a:avLst/>
          </a:prstGeom>
          <a:ln w="127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25" name="Oval 124">
            <a:extLst>
              <a:ext uri="{FF2B5EF4-FFF2-40B4-BE49-F238E27FC236}">
                <a16:creationId xmlns:a16="http://schemas.microsoft.com/office/drawing/2014/main" xmlns="" id="{A667A3A0-D926-46D7-8CA4-D410C8175041}"/>
              </a:ext>
            </a:extLst>
          </p:cNvPr>
          <p:cNvSpPr/>
          <p:nvPr/>
        </p:nvSpPr>
        <p:spPr>
          <a:xfrm>
            <a:off x="86147" y="3485340"/>
            <a:ext cx="182880" cy="182880"/>
          </a:xfrm>
          <a:prstGeom prst="ellipse">
            <a:avLst/>
          </a:prstGeom>
          <a:solidFill>
            <a:schemeClr val="bg1"/>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79" name="Oval 78">
            <a:extLst>
              <a:ext uri="{FF2B5EF4-FFF2-40B4-BE49-F238E27FC236}">
                <a16:creationId xmlns:a16="http://schemas.microsoft.com/office/drawing/2014/main" xmlns="" id="{012DA2F1-820C-82EC-1D9E-6487CC13EA1A}"/>
              </a:ext>
            </a:extLst>
          </p:cNvPr>
          <p:cNvSpPr/>
          <p:nvPr/>
        </p:nvSpPr>
        <p:spPr>
          <a:xfrm>
            <a:off x="2036618" y="3462656"/>
            <a:ext cx="182880" cy="182880"/>
          </a:xfrm>
          <a:prstGeom prst="ellipse">
            <a:avLst/>
          </a:prstGeom>
          <a:solidFill>
            <a:schemeClr val="bg1"/>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87" name="TextBox 86">
            <a:extLst>
              <a:ext uri="{FF2B5EF4-FFF2-40B4-BE49-F238E27FC236}">
                <a16:creationId xmlns:a16="http://schemas.microsoft.com/office/drawing/2014/main" xmlns="" id="{C1A10A88-BE42-29B2-9A29-B3BDFCCD15C8}"/>
              </a:ext>
            </a:extLst>
          </p:cNvPr>
          <p:cNvSpPr txBox="1"/>
          <p:nvPr/>
        </p:nvSpPr>
        <p:spPr>
          <a:xfrm>
            <a:off x="317251" y="3699159"/>
            <a:ext cx="171756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i="0" u="none" strike="noStrike" kern="1200" cap="none" spc="0" normalizeH="0" dirty="0">
                <a:ln>
                  <a:noFill/>
                </a:ln>
                <a:solidFill>
                  <a:srgbClr val="414041"/>
                </a:solidFill>
                <a:effectLst/>
                <a:uLnTx/>
                <a:uFillTx/>
                <a:latin typeface="Arial" panose="020B0604020202020204"/>
                <a:ea typeface="+mn-ea"/>
                <a:cs typeface="+mn-cs"/>
              </a:rPr>
              <a:t>Поставлен диагноз среднетяжелой СКВ </a:t>
            </a:r>
            <a:r>
              <a:rPr kumimoji="0" lang="ru-RU" sz="1200" b="1" i="0" u="none" strike="noStrike" kern="1200" cap="none" spc="0" normalizeH="0" baseline="0" dirty="0">
                <a:ln>
                  <a:noFill/>
                </a:ln>
                <a:solidFill>
                  <a:srgbClr val="414041"/>
                </a:solidFill>
                <a:effectLst/>
                <a:uLnTx/>
                <a:uFillTx/>
                <a:latin typeface="Arial" panose="020B0604020202020204"/>
                <a:ea typeface="+mn-ea"/>
                <a:cs typeface="+mn-cs"/>
              </a:rPr>
              <a:t/>
            </a:r>
            <a:br>
              <a:rPr kumimoji="0" lang="ru-RU" sz="1200" b="1" i="0" u="none" strike="noStrike" kern="1200" cap="none" spc="0" normalizeH="0" baseline="0" dirty="0">
                <a:ln>
                  <a:noFill/>
                </a:ln>
                <a:solidFill>
                  <a:srgbClr val="414041"/>
                </a:solidFill>
                <a:effectLst/>
                <a:uLnTx/>
                <a:uFillTx/>
                <a:latin typeface="Arial" panose="020B0604020202020204"/>
                <a:ea typeface="+mn-ea"/>
                <a:cs typeface="+mn-cs"/>
              </a:rPr>
            </a:br>
            <a:endParaRPr kumimoji="0" lang="ru-RU" sz="1200" b="1" i="0" u="none" strike="noStrike" kern="1200" cap="none" spc="0" normalizeH="0" baseline="0" dirty="0">
              <a:ln>
                <a:noFill/>
              </a:ln>
              <a:solidFill>
                <a:srgbClr val="414041"/>
              </a:solidFill>
              <a:effectLst/>
              <a:uLnTx/>
              <a:uFillTx/>
              <a:latin typeface="Arial" panose="020B0604020202020204"/>
              <a:ea typeface="+mn-ea"/>
              <a:cs typeface="+mn-cs"/>
            </a:endParaRPr>
          </a:p>
        </p:txBody>
      </p:sp>
      <p:grpSp>
        <p:nvGrpSpPr>
          <p:cNvPr id="88" name="Group 87">
            <a:extLst>
              <a:ext uri="{FF2B5EF4-FFF2-40B4-BE49-F238E27FC236}">
                <a16:creationId xmlns:a16="http://schemas.microsoft.com/office/drawing/2014/main" xmlns="" id="{7A17ABD2-2588-BA47-8AB3-7BFFDC7DFAD5}"/>
              </a:ext>
            </a:extLst>
          </p:cNvPr>
          <p:cNvGrpSpPr/>
          <p:nvPr/>
        </p:nvGrpSpPr>
        <p:grpSpPr>
          <a:xfrm>
            <a:off x="859311" y="4446511"/>
            <a:ext cx="593725" cy="593725"/>
            <a:chOff x="263505" y="3808491"/>
            <a:chExt cx="593725" cy="593725"/>
          </a:xfrm>
        </p:grpSpPr>
        <p:sp>
          <p:nvSpPr>
            <p:cNvPr id="89" name="Oval 88">
              <a:extLst>
                <a:ext uri="{FF2B5EF4-FFF2-40B4-BE49-F238E27FC236}">
                  <a16:creationId xmlns:a16="http://schemas.microsoft.com/office/drawing/2014/main" xmlns="" id="{A87F5805-37DA-8459-314E-252138AF92DD}"/>
                </a:ext>
              </a:extLst>
            </p:cNvPr>
            <p:cNvSpPr/>
            <p:nvPr/>
          </p:nvSpPr>
          <p:spPr>
            <a:xfrm>
              <a:off x="263505" y="3808491"/>
              <a:ext cx="593725" cy="593725"/>
            </a:xfrm>
            <a:prstGeom prst="ellipse">
              <a:avLst/>
            </a:prstGeom>
            <a:solidFill>
              <a:schemeClr val="bg1"/>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92" name="Oval 91">
              <a:extLst>
                <a:ext uri="{FF2B5EF4-FFF2-40B4-BE49-F238E27FC236}">
                  <a16:creationId xmlns:a16="http://schemas.microsoft.com/office/drawing/2014/main" xmlns="" id="{0B3EDC01-352C-5435-DB10-DE00215A2827}"/>
                </a:ext>
              </a:extLst>
            </p:cNvPr>
            <p:cNvSpPr/>
            <p:nvPr/>
          </p:nvSpPr>
          <p:spPr>
            <a:xfrm>
              <a:off x="396855" y="3941841"/>
              <a:ext cx="327025" cy="327025"/>
            </a:xfrm>
            <a:prstGeom prst="ellipse">
              <a:avLst/>
            </a:prstGeom>
            <a:solidFill>
              <a:schemeClr val="tx2"/>
            </a:solidFill>
            <a:ln w="76200">
              <a:noFill/>
            </a:ln>
            <a:effectLst>
              <a:outerShdw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dirty="0">
                <a:ln>
                  <a:noFill/>
                </a:ln>
                <a:solidFill>
                  <a:srgbClr val="FFFFFF"/>
                </a:solidFill>
                <a:effectLst/>
                <a:uLnTx/>
                <a:uFillTx/>
                <a:latin typeface="Arial" panose="020B0604020202020204"/>
                <a:ea typeface="+mn-ea"/>
                <a:cs typeface="+mn-cs"/>
              </a:endParaRPr>
            </a:p>
          </p:txBody>
        </p:sp>
        <p:grpSp>
          <p:nvGrpSpPr>
            <p:cNvPr id="93" name="Group 92">
              <a:extLst>
                <a:ext uri="{FF2B5EF4-FFF2-40B4-BE49-F238E27FC236}">
                  <a16:creationId xmlns:a16="http://schemas.microsoft.com/office/drawing/2014/main" xmlns="" id="{C00E1102-5977-1DDC-5D1A-1D0823D6C83D}"/>
                </a:ext>
              </a:extLst>
            </p:cNvPr>
            <p:cNvGrpSpPr/>
            <p:nvPr/>
          </p:nvGrpSpPr>
          <p:grpSpPr>
            <a:xfrm>
              <a:off x="444628" y="4004818"/>
              <a:ext cx="231058" cy="244382"/>
              <a:chOff x="1428750" y="5110163"/>
              <a:chExt cx="541337" cy="661987"/>
            </a:xfrm>
            <a:solidFill>
              <a:schemeClr val="accent2"/>
            </a:solidFill>
          </p:grpSpPr>
          <p:sp>
            <p:nvSpPr>
              <p:cNvPr id="94" name="Freeform 13">
                <a:extLst>
                  <a:ext uri="{FF2B5EF4-FFF2-40B4-BE49-F238E27FC236}">
                    <a16:creationId xmlns:a16="http://schemas.microsoft.com/office/drawing/2014/main" xmlns="" id="{5E6E3F95-58AE-626A-31F0-415365F2D518}"/>
                  </a:ext>
                </a:extLst>
              </p:cNvPr>
              <p:cNvSpPr>
                <a:spLocks/>
              </p:cNvSpPr>
              <p:nvPr/>
            </p:nvSpPr>
            <p:spPr bwMode="auto">
              <a:xfrm>
                <a:off x="1651000" y="5110163"/>
                <a:ext cx="66675" cy="66675"/>
              </a:xfrm>
              <a:custGeom>
                <a:avLst/>
                <a:gdLst>
                  <a:gd name="T0" fmla="*/ 21 w 42"/>
                  <a:gd name="T1" fmla="*/ 0 h 42"/>
                  <a:gd name="T2" fmla="*/ 26 w 42"/>
                  <a:gd name="T3" fmla="*/ 2 h 42"/>
                  <a:gd name="T4" fmla="*/ 33 w 42"/>
                  <a:gd name="T5" fmla="*/ 4 h 42"/>
                  <a:gd name="T6" fmla="*/ 37 w 42"/>
                  <a:gd name="T7" fmla="*/ 9 h 42"/>
                  <a:gd name="T8" fmla="*/ 40 w 42"/>
                  <a:gd name="T9" fmla="*/ 14 h 42"/>
                  <a:gd name="T10" fmla="*/ 42 w 42"/>
                  <a:gd name="T11" fmla="*/ 21 h 42"/>
                  <a:gd name="T12" fmla="*/ 40 w 42"/>
                  <a:gd name="T13" fmla="*/ 28 h 42"/>
                  <a:gd name="T14" fmla="*/ 37 w 42"/>
                  <a:gd name="T15" fmla="*/ 34 h 42"/>
                  <a:gd name="T16" fmla="*/ 33 w 42"/>
                  <a:gd name="T17" fmla="*/ 39 h 42"/>
                  <a:gd name="T18" fmla="*/ 26 w 42"/>
                  <a:gd name="T19" fmla="*/ 41 h 42"/>
                  <a:gd name="T20" fmla="*/ 21 w 42"/>
                  <a:gd name="T21" fmla="*/ 42 h 42"/>
                  <a:gd name="T22" fmla="*/ 14 w 42"/>
                  <a:gd name="T23" fmla="*/ 41 h 42"/>
                  <a:gd name="T24" fmla="*/ 8 w 42"/>
                  <a:gd name="T25" fmla="*/ 39 h 42"/>
                  <a:gd name="T26" fmla="*/ 3 w 42"/>
                  <a:gd name="T27" fmla="*/ 34 h 42"/>
                  <a:gd name="T28" fmla="*/ 1 w 42"/>
                  <a:gd name="T29" fmla="*/ 28 h 42"/>
                  <a:gd name="T30" fmla="*/ 0 w 42"/>
                  <a:gd name="T31" fmla="*/ 21 h 42"/>
                  <a:gd name="T32" fmla="*/ 1 w 42"/>
                  <a:gd name="T33" fmla="*/ 14 h 42"/>
                  <a:gd name="T34" fmla="*/ 3 w 42"/>
                  <a:gd name="T35" fmla="*/ 9 h 42"/>
                  <a:gd name="T36" fmla="*/ 8 w 42"/>
                  <a:gd name="T37" fmla="*/ 4 h 42"/>
                  <a:gd name="T38" fmla="*/ 14 w 42"/>
                  <a:gd name="T39" fmla="*/ 2 h 42"/>
                  <a:gd name="T40" fmla="*/ 21 w 42"/>
                  <a:gd name="T4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42">
                    <a:moveTo>
                      <a:pt x="21" y="0"/>
                    </a:moveTo>
                    <a:lnTo>
                      <a:pt x="26" y="2"/>
                    </a:lnTo>
                    <a:lnTo>
                      <a:pt x="33" y="4"/>
                    </a:lnTo>
                    <a:lnTo>
                      <a:pt x="37" y="9"/>
                    </a:lnTo>
                    <a:lnTo>
                      <a:pt x="40" y="14"/>
                    </a:lnTo>
                    <a:lnTo>
                      <a:pt x="42" y="21"/>
                    </a:lnTo>
                    <a:lnTo>
                      <a:pt x="40" y="28"/>
                    </a:lnTo>
                    <a:lnTo>
                      <a:pt x="37" y="34"/>
                    </a:lnTo>
                    <a:lnTo>
                      <a:pt x="33" y="39"/>
                    </a:lnTo>
                    <a:lnTo>
                      <a:pt x="26" y="41"/>
                    </a:lnTo>
                    <a:lnTo>
                      <a:pt x="21" y="42"/>
                    </a:lnTo>
                    <a:lnTo>
                      <a:pt x="14" y="41"/>
                    </a:lnTo>
                    <a:lnTo>
                      <a:pt x="8" y="39"/>
                    </a:lnTo>
                    <a:lnTo>
                      <a:pt x="3" y="34"/>
                    </a:lnTo>
                    <a:lnTo>
                      <a:pt x="1" y="28"/>
                    </a:lnTo>
                    <a:lnTo>
                      <a:pt x="0" y="21"/>
                    </a:lnTo>
                    <a:lnTo>
                      <a:pt x="1" y="14"/>
                    </a:lnTo>
                    <a:lnTo>
                      <a:pt x="3" y="9"/>
                    </a:lnTo>
                    <a:lnTo>
                      <a:pt x="8" y="4"/>
                    </a:lnTo>
                    <a:lnTo>
                      <a:pt x="14" y="2"/>
                    </a:lnTo>
                    <a:lnTo>
                      <a:pt x="2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95" name="Freeform 14">
                <a:extLst>
                  <a:ext uri="{FF2B5EF4-FFF2-40B4-BE49-F238E27FC236}">
                    <a16:creationId xmlns:a16="http://schemas.microsoft.com/office/drawing/2014/main" xmlns="" id="{C190BA2A-4343-C834-3184-2477D1C1256F}"/>
                  </a:ext>
                </a:extLst>
              </p:cNvPr>
              <p:cNvSpPr>
                <a:spLocks/>
              </p:cNvSpPr>
              <p:nvPr/>
            </p:nvSpPr>
            <p:spPr bwMode="auto">
              <a:xfrm>
                <a:off x="1827213" y="5110163"/>
                <a:ext cx="63500" cy="66675"/>
              </a:xfrm>
              <a:custGeom>
                <a:avLst/>
                <a:gdLst>
                  <a:gd name="T0" fmla="*/ 19 w 40"/>
                  <a:gd name="T1" fmla="*/ 0 h 42"/>
                  <a:gd name="T2" fmla="*/ 26 w 40"/>
                  <a:gd name="T3" fmla="*/ 2 h 42"/>
                  <a:gd name="T4" fmla="*/ 32 w 40"/>
                  <a:gd name="T5" fmla="*/ 4 h 42"/>
                  <a:gd name="T6" fmla="*/ 37 w 40"/>
                  <a:gd name="T7" fmla="*/ 9 h 42"/>
                  <a:gd name="T8" fmla="*/ 40 w 40"/>
                  <a:gd name="T9" fmla="*/ 14 h 42"/>
                  <a:gd name="T10" fmla="*/ 40 w 40"/>
                  <a:gd name="T11" fmla="*/ 21 h 42"/>
                  <a:gd name="T12" fmla="*/ 40 w 40"/>
                  <a:gd name="T13" fmla="*/ 28 h 42"/>
                  <a:gd name="T14" fmla="*/ 37 w 40"/>
                  <a:gd name="T15" fmla="*/ 34 h 42"/>
                  <a:gd name="T16" fmla="*/ 32 w 40"/>
                  <a:gd name="T17" fmla="*/ 39 h 42"/>
                  <a:gd name="T18" fmla="*/ 26 w 40"/>
                  <a:gd name="T19" fmla="*/ 41 h 42"/>
                  <a:gd name="T20" fmla="*/ 19 w 40"/>
                  <a:gd name="T21" fmla="*/ 42 h 42"/>
                  <a:gd name="T22" fmla="*/ 14 w 40"/>
                  <a:gd name="T23" fmla="*/ 41 h 42"/>
                  <a:gd name="T24" fmla="*/ 7 w 40"/>
                  <a:gd name="T25" fmla="*/ 39 h 42"/>
                  <a:gd name="T26" fmla="*/ 3 w 40"/>
                  <a:gd name="T27" fmla="*/ 34 h 42"/>
                  <a:gd name="T28" fmla="*/ 0 w 40"/>
                  <a:gd name="T29" fmla="*/ 28 h 42"/>
                  <a:gd name="T30" fmla="*/ 0 w 40"/>
                  <a:gd name="T31" fmla="*/ 21 h 42"/>
                  <a:gd name="T32" fmla="*/ 0 w 40"/>
                  <a:gd name="T33" fmla="*/ 14 h 42"/>
                  <a:gd name="T34" fmla="*/ 3 w 40"/>
                  <a:gd name="T35" fmla="*/ 9 h 42"/>
                  <a:gd name="T36" fmla="*/ 7 w 40"/>
                  <a:gd name="T37" fmla="*/ 4 h 42"/>
                  <a:gd name="T38" fmla="*/ 14 w 40"/>
                  <a:gd name="T39" fmla="*/ 2 h 42"/>
                  <a:gd name="T40" fmla="*/ 19 w 40"/>
                  <a:gd name="T4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42">
                    <a:moveTo>
                      <a:pt x="19" y="0"/>
                    </a:moveTo>
                    <a:lnTo>
                      <a:pt x="26" y="2"/>
                    </a:lnTo>
                    <a:lnTo>
                      <a:pt x="32" y="4"/>
                    </a:lnTo>
                    <a:lnTo>
                      <a:pt x="37" y="9"/>
                    </a:lnTo>
                    <a:lnTo>
                      <a:pt x="40" y="14"/>
                    </a:lnTo>
                    <a:lnTo>
                      <a:pt x="40" y="21"/>
                    </a:lnTo>
                    <a:lnTo>
                      <a:pt x="40" y="28"/>
                    </a:lnTo>
                    <a:lnTo>
                      <a:pt x="37" y="34"/>
                    </a:lnTo>
                    <a:lnTo>
                      <a:pt x="32" y="39"/>
                    </a:lnTo>
                    <a:lnTo>
                      <a:pt x="26" y="41"/>
                    </a:lnTo>
                    <a:lnTo>
                      <a:pt x="19" y="42"/>
                    </a:lnTo>
                    <a:lnTo>
                      <a:pt x="14" y="41"/>
                    </a:lnTo>
                    <a:lnTo>
                      <a:pt x="7" y="39"/>
                    </a:lnTo>
                    <a:lnTo>
                      <a:pt x="3" y="34"/>
                    </a:lnTo>
                    <a:lnTo>
                      <a:pt x="0" y="28"/>
                    </a:lnTo>
                    <a:lnTo>
                      <a:pt x="0" y="21"/>
                    </a:lnTo>
                    <a:lnTo>
                      <a:pt x="0" y="14"/>
                    </a:lnTo>
                    <a:lnTo>
                      <a:pt x="3" y="9"/>
                    </a:lnTo>
                    <a:lnTo>
                      <a:pt x="7" y="4"/>
                    </a:lnTo>
                    <a:lnTo>
                      <a:pt x="14" y="2"/>
                    </a:lnTo>
                    <a:lnTo>
                      <a:pt x="1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96" name="Freeform 15">
                <a:extLst>
                  <a:ext uri="{FF2B5EF4-FFF2-40B4-BE49-F238E27FC236}">
                    <a16:creationId xmlns:a16="http://schemas.microsoft.com/office/drawing/2014/main" xmlns="" id="{B917C1E7-DEA6-170C-8040-631BD3F41B0E}"/>
                  </a:ext>
                </a:extLst>
              </p:cNvPr>
              <p:cNvSpPr>
                <a:spLocks/>
              </p:cNvSpPr>
              <p:nvPr/>
            </p:nvSpPr>
            <p:spPr bwMode="auto">
              <a:xfrm>
                <a:off x="1428750" y="5127624"/>
                <a:ext cx="541337" cy="644526"/>
              </a:xfrm>
              <a:custGeom>
                <a:avLst/>
                <a:gdLst>
                  <a:gd name="T0" fmla="*/ 150 w 341"/>
                  <a:gd name="T1" fmla="*/ 21 h 406"/>
                  <a:gd name="T2" fmla="*/ 125 w 341"/>
                  <a:gd name="T3" fmla="*/ 30 h 406"/>
                  <a:gd name="T4" fmla="*/ 111 w 341"/>
                  <a:gd name="T5" fmla="*/ 58 h 406"/>
                  <a:gd name="T6" fmla="*/ 184 w 341"/>
                  <a:gd name="T7" fmla="*/ 192 h 406"/>
                  <a:gd name="T8" fmla="*/ 203 w 341"/>
                  <a:gd name="T9" fmla="*/ 210 h 406"/>
                  <a:gd name="T10" fmla="*/ 230 w 341"/>
                  <a:gd name="T11" fmla="*/ 210 h 406"/>
                  <a:gd name="T12" fmla="*/ 249 w 341"/>
                  <a:gd name="T13" fmla="*/ 192 h 406"/>
                  <a:gd name="T14" fmla="*/ 320 w 341"/>
                  <a:gd name="T15" fmla="*/ 58 h 406"/>
                  <a:gd name="T16" fmla="*/ 307 w 341"/>
                  <a:gd name="T17" fmla="*/ 30 h 406"/>
                  <a:gd name="T18" fmla="*/ 283 w 341"/>
                  <a:gd name="T19" fmla="*/ 21 h 406"/>
                  <a:gd name="T20" fmla="*/ 302 w 341"/>
                  <a:gd name="T21" fmla="*/ 3 h 406"/>
                  <a:gd name="T22" fmla="*/ 334 w 341"/>
                  <a:gd name="T23" fmla="*/ 30 h 406"/>
                  <a:gd name="T24" fmla="*/ 341 w 341"/>
                  <a:gd name="T25" fmla="*/ 68 h 406"/>
                  <a:gd name="T26" fmla="*/ 267 w 341"/>
                  <a:gd name="T27" fmla="*/ 203 h 406"/>
                  <a:gd name="T28" fmla="*/ 242 w 341"/>
                  <a:gd name="T29" fmla="*/ 226 h 406"/>
                  <a:gd name="T30" fmla="*/ 226 w 341"/>
                  <a:gd name="T31" fmla="*/ 287 h 406"/>
                  <a:gd name="T32" fmla="*/ 214 w 341"/>
                  <a:gd name="T33" fmla="*/ 348 h 406"/>
                  <a:gd name="T34" fmla="*/ 180 w 341"/>
                  <a:gd name="T35" fmla="*/ 390 h 406"/>
                  <a:gd name="T36" fmla="*/ 134 w 341"/>
                  <a:gd name="T37" fmla="*/ 406 h 406"/>
                  <a:gd name="T38" fmla="*/ 88 w 341"/>
                  <a:gd name="T39" fmla="*/ 390 h 406"/>
                  <a:gd name="T40" fmla="*/ 55 w 341"/>
                  <a:gd name="T41" fmla="*/ 348 h 406"/>
                  <a:gd name="T42" fmla="*/ 42 w 341"/>
                  <a:gd name="T43" fmla="*/ 287 h 406"/>
                  <a:gd name="T44" fmla="*/ 25 w 341"/>
                  <a:gd name="T45" fmla="*/ 215 h 406"/>
                  <a:gd name="T46" fmla="*/ 4 w 341"/>
                  <a:gd name="T47" fmla="*/ 189 h 406"/>
                  <a:gd name="T48" fmla="*/ 5 w 341"/>
                  <a:gd name="T49" fmla="*/ 150 h 406"/>
                  <a:gd name="T50" fmla="*/ 32 w 341"/>
                  <a:gd name="T51" fmla="*/ 123 h 406"/>
                  <a:gd name="T52" fmla="*/ 72 w 341"/>
                  <a:gd name="T53" fmla="*/ 123 h 406"/>
                  <a:gd name="T54" fmla="*/ 101 w 341"/>
                  <a:gd name="T55" fmla="*/ 150 h 406"/>
                  <a:gd name="T56" fmla="*/ 101 w 341"/>
                  <a:gd name="T57" fmla="*/ 189 h 406"/>
                  <a:gd name="T58" fmla="*/ 80 w 341"/>
                  <a:gd name="T59" fmla="*/ 215 h 406"/>
                  <a:gd name="T60" fmla="*/ 62 w 341"/>
                  <a:gd name="T61" fmla="*/ 287 h 406"/>
                  <a:gd name="T62" fmla="*/ 76 w 341"/>
                  <a:gd name="T63" fmla="*/ 346 h 406"/>
                  <a:gd name="T64" fmla="*/ 111 w 341"/>
                  <a:gd name="T65" fmla="*/ 381 h 406"/>
                  <a:gd name="T66" fmla="*/ 157 w 341"/>
                  <a:gd name="T67" fmla="*/ 381 h 406"/>
                  <a:gd name="T68" fmla="*/ 193 w 341"/>
                  <a:gd name="T69" fmla="*/ 346 h 406"/>
                  <a:gd name="T70" fmla="*/ 205 w 341"/>
                  <a:gd name="T71" fmla="*/ 287 h 406"/>
                  <a:gd name="T72" fmla="*/ 189 w 341"/>
                  <a:gd name="T73" fmla="*/ 226 h 406"/>
                  <a:gd name="T74" fmla="*/ 164 w 341"/>
                  <a:gd name="T75" fmla="*/ 203 h 406"/>
                  <a:gd name="T76" fmla="*/ 92 w 341"/>
                  <a:gd name="T77" fmla="*/ 68 h 406"/>
                  <a:gd name="T78" fmla="*/ 99 w 341"/>
                  <a:gd name="T79" fmla="*/ 30 h 406"/>
                  <a:gd name="T80" fmla="*/ 129 w 341"/>
                  <a:gd name="T81" fmla="*/ 3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1" h="406">
                    <a:moveTo>
                      <a:pt x="150" y="0"/>
                    </a:moveTo>
                    <a:lnTo>
                      <a:pt x="150" y="21"/>
                    </a:lnTo>
                    <a:lnTo>
                      <a:pt x="136" y="23"/>
                    </a:lnTo>
                    <a:lnTo>
                      <a:pt x="125" y="30"/>
                    </a:lnTo>
                    <a:lnTo>
                      <a:pt x="117" y="40"/>
                    </a:lnTo>
                    <a:lnTo>
                      <a:pt x="111" y="58"/>
                    </a:lnTo>
                    <a:lnTo>
                      <a:pt x="117" y="77"/>
                    </a:lnTo>
                    <a:lnTo>
                      <a:pt x="184" y="192"/>
                    </a:lnTo>
                    <a:lnTo>
                      <a:pt x="191" y="203"/>
                    </a:lnTo>
                    <a:lnTo>
                      <a:pt x="203" y="210"/>
                    </a:lnTo>
                    <a:lnTo>
                      <a:pt x="216" y="212"/>
                    </a:lnTo>
                    <a:lnTo>
                      <a:pt x="230" y="210"/>
                    </a:lnTo>
                    <a:lnTo>
                      <a:pt x="240" y="203"/>
                    </a:lnTo>
                    <a:lnTo>
                      <a:pt x="249" y="192"/>
                    </a:lnTo>
                    <a:lnTo>
                      <a:pt x="314" y="77"/>
                    </a:lnTo>
                    <a:lnTo>
                      <a:pt x="320" y="58"/>
                    </a:lnTo>
                    <a:lnTo>
                      <a:pt x="314" y="40"/>
                    </a:lnTo>
                    <a:lnTo>
                      <a:pt x="307" y="30"/>
                    </a:lnTo>
                    <a:lnTo>
                      <a:pt x="295" y="23"/>
                    </a:lnTo>
                    <a:lnTo>
                      <a:pt x="283" y="21"/>
                    </a:lnTo>
                    <a:lnTo>
                      <a:pt x="283" y="0"/>
                    </a:lnTo>
                    <a:lnTo>
                      <a:pt x="302" y="3"/>
                    </a:lnTo>
                    <a:lnTo>
                      <a:pt x="320" y="14"/>
                    </a:lnTo>
                    <a:lnTo>
                      <a:pt x="334" y="30"/>
                    </a:lnTo>
                    <a:lnTo>
                      <a:pt x="341" y="49"/>
                    </a:lnTo>
                    <a:lnTo>
                      <a:pt x="341" y="68"/>
                    </a:lnTo>
                    <a:lnTo>
                      <a:pt x="334" y="88"/>
                    </a:lnTo>
                    <a:lnTo>
                      <a:pt x="267" y="203"/>
                    </a:lnTo>
                    <a:lnTo>
                      <a:pt x="256" y="217"/>
                    </a:lnTo>
                    <a:lnTo>
                      <a:pt x="242" y="226"/>
                    </a:lnTo>
                    <a:lnTo>
                      <a:pt x="226" y="231"/>
                    </a:lnTo>
                    <a:lnTo>
                      <a:pt x="226" y="287"/>
                    </a:lnTo>
                    <a:lnTo>
                      <a:pt x="223" y="319"/>
                    </a:lnTo>
                    <a:lnTo>
                      <a:pt x="214" y="348"/>
                    </a:lnTo>
                    <a:lnTo>
                      <a:pt x="200" y="370"/>
                    </a:lnTo>
                    <a:lnTo>
                      <a:pt x="180" y="390"/>
                    </a:lnTo>
                    <a:lnTo>
                      <a:pt x="159" y="402"/>
                    </a:lnTo>
                    <a:lnTo>
                      <a:pt x="134" y="406"/>
                    </a:lnTo>
                    <a:lnTo>
                      <a:pt x="110" y="402"/>
                    </a:lnTo>
                    <a:lnTo>
                      <a:pt x="88" y="390"/>
                    </a:lnTo>
                    <a:lnTo>
                      <a:pt x="69" y="370"/>
                    </a:lnTo>
                    <a:lnTo>
                      <a:pt x="55" y="348"/>
                    </a:lnTo>
                    <a:lnTo>
                      <a:pt x="46" y="319"/>
                    </a:lnTo>
                    <a:lnTo>
                      <a:pt x="42" y="287"/>
                    </a:lnTo>
                    <a:lnTo>
                      <a:pt x="42" y="220"/>
                    </a:lnTo>
                    <a:lnTo>
                      <a:pt x="25" y="215"/>
                    </a:lnTo>
                    <a:lnTo>
                      <a:pt x="12" y="203"/>
                    </a:lnTo>
                    <a:lnTo>
                      <a:pt x="4" y="189"/>
                    </a:lnTo>
                    <a:lnTo>
                      <a:pt x="0" y="171"/>
                    </a:lnTo>
                    <a:lnTo>
                      <a:pt x="5" y="150"/>
                    </a:lnTo>
                    <a:lnTo>
                      <a:pt x="16" y="134"/>
                    </a:lnTo>
                    <a:lnTo>
                      <a:pt x="32" y="123"/>
                    </a:lnTo>
                    <a:lnTo>
                      <a:pt x="53" y="118"/>
                    </a:lnTo>
                    <a:lnTo>
                      <a:pt x="72" y="123"/>
                    </a:lnTo>
                    <a:lnTo>
                      <a:pt x="88" y="134"/>
                    </a:lnTo>
                    <a:lnTo>
                      <a:pt x="101" y="150"/>
                    </a:lnTo>
                    <a:lnTo>
                      <a:pt x="104" y="171"/>
                    </a:lnTo>
                    <a:lnTo>
                      <a:pt x="101" y="189"/>
                    </a:lnTo>
                    <a:lnTo>
                      <a:pt x="92" y="203"/>
                    </a:lnTo>
                    <a:lnTo>
                      <a:pt x="80" y="215"/>
                    </a:lnTo>
                    <a:lnTo>
                      <a:pt x="62" y="220"/>
                    </a:lnTo>
                    <a:lnTo>
                      <a:pt x="62" y="287"/>
                    </a:lnTo>
                    <a:lnTo>
                      <a:pt x="65" y="317"/>
                    </a:lnTo>
                    <a:lnTo>
                      <a:pt x="76" y="346"/>
                    </a:lnTo>
                    <a:lnTo>
                      <a:pt x="92" y="367"/>
                    </a:lnTo>
                    <a:lnTo>
                      <a:pt x="111" y="381"/>
                    </a:lnTo>
                    <a:lnTo>
                      <a:pt x="134" y="386"/>
                    </a:lnTo>
                    <a:lnTo>
                      <a:pt x="157" y="381"/>
                    </a:lnTo>
                    <a:lnTo>
                      <a:pt x="177" y="367"/>
                    </a:lnTo>
                    <a:lnTo>
                      <a:pt x="193" y="346"/>
                    </a:lnTo>
                    <a:lnTo>
                      <a:pt x="201" y="317"/>
                    </a:lnTo>
                    <a:lnTo>
                      <a:pt x="205" y="287"/>
                    </a:lnTo>
                    <a:lnTo>
                      <a:pt x="205" y="231"/>
                    </a:lnTo>
                    <a:lnTo>
                      <a:pt x="189" y="226"/>
                    </a:lnTo>
                    <a:lnTo>
                      <a:pt x="175" y="217"/>
                    </a:lnTo>
                    <a:lnTo>
                      <a:pt x="164" y="203"/>
                    </a:lnTo>
                    <a:lnTo>
                      <a:pt x="99" y="88"/>
                    </a:lnTo>
                    <a:lnTo>
                      <a:pt x="92" y="68"/>
                    </a:lnTo>
                    <a:lnTo>
                      <a:pt x="92" y="49"/>
                    </a:lnTo>
                    <a:lnTo>
                      <a:pt x="99" y="30"/>
                    </a:lnTo>
                    <a:lnTo>
                      <a:pt x="111" y="14"/>
                    </a:lnTo>
                    <a:lnTo>
                      <a:pt x="129" y="3"/>
                    </a:lnTo>
                    <a:lnTo>
                      <a:pt x="15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dirty="0">
                  <a:ln>
                    <a:noFill/>
                  </a:ln>
                  <a:solidFill>
                    <a:srgbClr val="414041"/>
                  </a:solidFill>
                  <a:effectLst/>
                  <a:uLnTx/>
                  <a:uFillTx/>
                  <a:latin typeface="Arial" panose="020B0604020202020204"/>
                  <a:ea typeface="+mn-ea"/>
                  <a:cs typeface="+mn-cs"/>
                </a:endParaRPr>
              </a:p>
            </p:txBody>
          </p:sp>
        </p:grpSp>
      </p:grpSp>
      <p:sp>
        <p:nvSpPr>
          <p:cNvPr id="2" name="TextBox 1">
            <a:extLst>
              <a:ext uri="{FF2B5EF4-FFF2-40B4-BE49-F238E27FC236}">
                <a16:creationId xmlns:a16="http://schemas.microsoft.com/office/drawing/2014/main" xmlns="" id="{2BFB5172-BCC4-1706-D781-3594D0249EAF}"/>
              </a:ext>
            </a:extLst>
          </p:cNvPr>
          <p:cNvSpPr txBox="1"/>
          <p:nvPr/>
        </p:nvSpPr>
        <p:spPr>
          <a:xfrm>
            <a:off x="2064440" y="1410591"/>
            <a:ext cx="2303420" cy="276999"/>
          </a:xfrm>
          <a:prstGeom prst="rect">
            <a:avLst/>
          </a:prstGeom>
          <a:solidFill>
            <a:schemeClr val="accent1"/>
          </a:solidFill>
        </p:spPr>
        <p:txBody>
          <a:bodyPr wrap="square" rtlCol="0">
            <a:spAutoFit/>
          </a:bodyPr>
          <a:lstStyle/>
          <a:p>
            <a:pPr algn="ctr" rtl="0">
              <a:defRPr/>
            </a:pPr>
            <a:r>
              <a:rPr lang="ru-RU" sz="1200" b="1" dirty="0">
                <a:solidFill>
                  <a:srgbClr val="FFFFFF"/>
                </a:solidFill>
                <a:latin typeface="Arial" panose="020B0604020202020204"/>
              </a:rPr>
              <a:t>Наталья</a:t>
            </a:r>
          </a:p>
        </p:txBody>
      </p:sp>
      <p:sp>
        <p:nvSpPr>
          <p:cNvPr id="3" name="TextBox 2">
            <a:extLst>
              <a:ext uri="{FF2B5EF4-FFF2-40B4-BE49-F238E27FC236}">
                <a16:creationId xmlns:a16="http://schemas.microsoft.com/office/drawing/2014/main" xmlns="" id="{F4DCC45B-AF0A-6914-C1F8-41EF384B5A9C}"/>
              </a:ext>
            </a:extLst>
          </p:cNvPr>
          <p:cNvSpPr txBox="1"/>
          <p:nvPr/>
        </p:nvSpPr>
        <p:spPr>
          <a:xfrm>
            <a:off x="2064440" y="1762640"/>
            <a:ext cx="2303420" cy="276999"/>
          </a:xfrm>
          <a:prstGeom prst="rect">
            <a:avLst/>
          </a:prstGeom>
          <a:solidFill>
            <a:schemeClr val="accent1"/>
          </a:solidFill>
        </p:spPr>
        <p:txBody>
          <a:bodyPr wrap="square" rtlCol="0">
            <a:spAutoFit/>
          </a:bodyPr>
          <a:lstStyle/>
          <a:p>
            <a:pPr algn="ctr" rtl="0">
              <a:defRPr/>
            </a:pPr>
            <a:r>
              <a:rPr lang="ru-RU" sz="1200" b="1" dirty="0">
                <a:solidFill>
                  <a:srgbClr val="FFFFFF"/>
                </a:solidFill>
                <a:latin typeface="Arial" panose="020B0604020202020204"/>
              </a:rPr>
              <a:t>32 года</a:t>
            </a:r>
          </a:p>
        </p:txBody>
      </p:sp>
      <p:sp>
        <p:nvSpPr>
          <p:cNvPr id="4" name="TextBox 3">
            <a:extLst>
              <a:ext uri="{FF2B5EF4-FFF2-40B4-BE49-F238E27FC236}">
                <a16:creationId xmlns:a16="http://schemas.microsoft.com/office/drawing/2014/main" xmlns="" id="{4F77169D-1B6B-DE36-B3BC-6E84038E8848}"/>
              </a:ext>
            </a:extLst>
          </p:cNvPr>
          <p:cNvSpPr txBox="1"/>
          <p:nvPr/>
        </p:nvSpPr>
        <p:spPr>
          <a:xfrm>
            <a:off x="2067832" y="2122129"/>
            <a:ext cx="2303420" cy="276999"/>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b="1" i="0" u="none" strike="noStrike" kern="1200" cap="none" spc="0" normalizeH="0" dirty="0">
                <a:ln>
                  <a:noFill/>
                </a:ln>
                <a:solidFill>
                  <a:srgbClr val="FFFFFF"/>
                </a:solidFill>
                <a:effectLst/>
                <a:uLnTx/>
                <a:uFillTx/>
                <a:latin typeface="Arial" panose="020B0604020202020204"/>
                <a:ea typeface="+mn-ea"/>
                <a:cs typeface="+mn-cs"/>
              </a:rPr>
              <a:t>СКВ с авг 2020 г.</a:t>
            </a:r>
          </a:p>
        </p:txBody>
      </p:sp>
      <p:sp>
        <p:nvSpPr>
          <p:cNvPr id="5" name="Isosceles Triangle 4">
            <a:extLst>
              <a:ext uri="{FF2B5EF4-FFF2-40B4-BE49-F238E27FC236}">
                <a16:creationId xmlns:a16="http://schemas.microsoft.com/office/drawing/2014/main" xmlns="" id="{F9A00B7C-2DE6-D26E-3A8D-63F0B73BC9C4}"/>
              </a:ext>
            </a:extLst>
          </p:cNvPr>
          <p:cNvSpPr/>
          <p:nvPr/>
        </p:nvSpPr>
        <p:spPr>
          <a:xfrm rot="5400000">
            <a:off x="1957348" y="1489708"/>
            <a:ext cx="264220" cy="118764"/>
          </a:xfrm>
          <a:prstGeom prst="triangle">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6" name="Isosceles Triangle 5">
            <a:extLst>
              <a:ext uri="{FF2B5EF4-FFF2-40B4-BE49-F238E27FC236}">
                <a16:creationId xmlns:a16="http://schemas.microsoft.com/office/drawing/2014/main" xmlns="" id="{5DC2FE0F-E946-B999-EDEA-4595056BB397}"/>
              </a:ext>
            </a:extLst>
          </p:cNvPr>
          <p:cNvSpPr/>
          <p:nvPr/>
        </p:nvSpPr>
        <p:spPr>
          <a:xfrm rot="5400000">
            <a:off x="1957348" y="1841757"/>
            <a:ext cx="264220" cy="118764"/>
          </a:xfrm>
          <a:prstGeom prst="triangle">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7" name="Isosceles Triangle 6">
            <a:extLst>
              <a:ext uri="{FF2B5EF4-FFF2-40B4-BE49-F238E27FC236}">
                <a16:creationId xmlns:a16="http://schemas.microsoft.com/office/drawing/2014/main" xmlns="" id="{4B32E0DE-C68D-F84F-342E-BFEA71F487FD}"/>
              </a:ext>
            </a:extLst>
          </p:cNvPr>
          <p:cNvSpPr/>
          <p:nvPr/>
        </p:nvSpPr>
        <p:spPr>
          <a:xfrm rot="5400000">
            <a:off x="1957348" y="2201246"/>
            <a:ext cx="264220" cy="118764"/>
          </a:xfrm>
          <a:prstGeom prst="triangle">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xmlns="" id="{BA4314BD-F3F3-FFAB-8FAE-2B2419F52A93}"/>
              </a:ext>
            </a:extLst>
          </p:cNvPr>
          <p:cNvPicPr>
            <a:picLocks noChangeAspect="1"/>
          </p:cNvPicPr>
          <p:nvPr/>
        </p:nvPicPr>
        <p:blipFill>
          <a:blip r:embed="rId3"/>
          <a:stretch>
            <a:fillRect/>
          </a:stretch>
        </p:blipFill>
        <p:spPr>
          <a:xfrm>
            <a:off x="689966" y="1291215"/>
            <a:ext cx="1219015" cy="1128928"/>
          </a:xfrm>
          <a:prstGeom prst="rect">
            <a:avLst/>
          </a:prstGeom>
          <a:ln w="28575">
            <a:solidFill>
              <a:schemeClr val="accent1"/>
            </a:solidFill>
          </a:ln>
        </p:spPr>
      </p:pic>
      <p:sp>
        <p:nvSpPr>
          <p:cNvPr id="10" name="TextBox 9">
            <a:extLst>
              <a:ext uri="{FF2B5EF4-FFF2-40B4-BE49-F238E27FC236}">
                <a16:creationId xmlns:a16="http://schemas.microsoft.com/office/drawing/2014/main" xmlns="" id="{6F431F70-E45E-9DFF-D207-10E9B7A779EC}"/>
              </a:ext>
            </a:extLst>
          </p:cNvPr>
          <p:cNvSpPr txBox="1"/>
          <p:nvPr/>
        </p:nvSpPr>
        <p:spPr>
          <a:xfrm>
            <a:off x="4573610" y="1420626"/>
            <a:ext cx="7228051" cy="369332"/>
          </a:xfrm>
          <a:prstGeom prst="rect">
            <a:avLst/>
          </a:prstGeom>
          <a:gradFill>
            <a:gsLst>
              <a:gs pos="100000">
                <a:schemeClr val="bg1"/>
              </a:gs>
              <a:gs pos="87000">
                <a:schemeClr val="bg2"/>
              </a:gs>
              <a:gs pos="21000">
                <a:schemeClr val="accent5"/>
              </a:gs>
              <a:gs pos="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rtl="0">
              <a:defRPr lang="ru-RU"/>
            </a:defPPr>
            <a:lvl1pPr marR="0" lvl="0" indent="0" algn="ctr" fontAlgn="auto">
              <a:lnSpc>
                <a:spcPct val="100000"/>
              </a:lnSpc>
              <a:spcBef>
                <a:spcPts val="0"/>
              </a:spcBef>
              <a:spcAft>
                <a:spcPts val="0"/>
              </a:spcAft>
              <a:buClrTx/>
              <a:buSzTx/>
              <a:buFontTx/>
              <a:buNone/>
              <a:tabLst/>
              <a:defRPr b="1" i="0" u="none" strike="noStrike" cap="none" spc="0" normalizeH="0">
                <a:ln>
                  <a:noFill/>
                </a:ln>
                <a:solidFill>
                  <a:srgbClr val="414041"/>
                </a:solidFill>
                <a:effectLst/>
                <a:uLnTx/>
                <a:uFillTx/>
                <a:latin typeface="Arial" panose="020B060402020202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ru-RU" dirty="0"/>
              <a:t>Оценка врача</a:t>
            </a:r>
          </a:p>
        </p:txBody>
      </p:sp>
    </p:spTree>
    <p:extLst>
      <p:ext uri="{BB962C8B-B14F-4D97-AF65-F5344CB8AC3E}">
        <p14:creationId xmlns:p14="http://schemas.microsoft.com/office/powerpoint/2010/main" val="12327501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64EB7E97-D420-0407-99E2-88C48198BB5D}"/>
              </a:ext>
            </a:extLst>
          </p:cNvPr>
          <p:cNvSpPr>
            <a:spLocks noGrp="1"/>
          </p:cNvSpPr>
          <p:nvPr>
            <p:ph type="dt" sz="half" idx="10"/>
          </p:nvPr>
        </p:nvSpPr>
        <p:spPr/>
        <p:txBody>
          <a:bodyPr/>
          <a:lstStyle/>
          <a:p>
            <a:fld id="{5B5126F5-9156-4228-A931-1E13FA00DE4C}" type="datetime1">
              <a:rPr lang="en-US" smtClean="0"/>
              <a:t>10/26/2023</a:t>
            </a:fld>
            <a:endParaRPr lang="en-US"/>
          </a:p>
        </p:txBody>
      </p:sp>
      <p:sp>
        <p:nvSpPr>
          <p:cNvPr id="3" name="Номер слайда 2">
            <a:extLst>
              <a:ext uri="{FF2B5EF4-FFF2-40B4-BE49-F238E27FC236}">
                <a16:creationId xmlns:a16="http://schemas.microsoft.com/office/drawing/2014/main" xmlns="" id="{E14BB303-CB88-CA94-5682-68D0DDCCA14F}"/>
              </a:ext>
            </a:extLst>
          </p:cNvPr>
          <p:cNvSpPr>
            <a:spLocks noGrp="1"/>
          </p:cNvSpPr>
          <p:nvPr>
            <p:ph type="sldNum" sz="quarter" idx="12"/>
          </p:nvPr>
        </p:nvSpPr>
        <p:spPr/>
        <p:txBody>
          <a:bodyPr/>
          <a:lstStyle/>
          <a:p>
            <a:fld id="{A053D145-58F0-4CAB-8F4E-69D6827C5C0F}" type="slidenum">
              <a:rPr lang="en-US" smtClean="0"/>
              <a:t>54</a:t>
            </a:fld>
            <a:endParaRPr lang="en-US"/>
          </a:p>
        </p:txBody>
      </p:sp>
      <p:sp>
        <p:nvSpPr>
          <p:cNvPr id="4" name="Rectangle 77">
            <a:extLst>
              <a:ext uri="{FF2B5EF4-FFF2-40B4-BE49-F238E27FC236}">
                <a16:creationId xmlns:a16="http://schemas.microsoft.com/office/drawing/2014/main" xmlns="" id="{3453E553-86B2-BED8-E08B-2D5661910EB3}"/>
              </a:ext>
            </a:extLst>
          </p:cNvPr>
          <p:cNvSpPr/>
          <p:nvPr/>
        </p:nvSpPr>
        <p:spPr>
          <a:xfrm>
            <a:off x="7984177" y="1751548"/>
            <a:ext cx="3121734" cy="3434544"/>
          </a:xfrm>
          <a:prstGeom prst="rect">
            <a:avLst/>
          </a:prstGeom>
          <a:gradFill flip="none" rotWithShape="1">
            <a:gsLst>
              <a:gs pos="63000">
                <a:schemeClr val="bg1"/>
              </a:gs>
              <a:gs pos="13000">
                <a:schemeClr val="bg1">
                  <a:lumMod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FFFF"/>
              </a:solidFill>
              <a:latin typeface="Arial" panose="020B0604020202020204" pitchFamily="34" charset="0"/>
              <a:cs typeface="Arial" panose="020B0604020202020204" pitchFamily="34" charset="0"/>
            </a:endParaRPr>
          </a:p>
        </p:txBody>
      </p:sp>
      <p:sp>
        <p:nvSpPr>
          <p:cNvPr id="5" name="Rectangle 78">
            <a:extLst>
              <a:ext uri="{FF2B5EF4-FFF2-40B4-BE49-F238E27FC236}">
                <a16:creationId xmlns:a16="http://schemas.microsoft.com/office/drawing/2014/main" xmlns="" id="{7C01B671-FF17-981F-644F-B86EDC41099E}"/>
              </a:ext>
            </a:extLst>
          </p:cNvPr>
          <p:cNvSpPr/>
          <p:nvPr/>
        </p:nvSpPr>
        <p:spPr>
          <a:xfrm>
            <a:off x="4832919" y="1747399"/>
            <a:ext cx="3121734" cy="3434544"/>
          </a:xfrm>
          <a:prstGeom prst="rect">
            <a:avLst/>
          </a:prstGeom>
          <a:gradFill flip="none" rotWithShape="1">
            <a:gsLst>
              <a:gs pos="63000">
                <a:schemeClr val="bg1"/>
              </a:gs>
              <a:gs pos="13000">
                <a:schemeClr val="bg1">
                  <a:lumMod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FFFF"/>
              </a:solidFill>
              <a:latin typeface="Arial" panose="020B0604020202020204" pitchFamily="34" charset="0"/>
              <a:cs typeface="Arial" panose="020B0604020202020204" pitchFamily="34" charset="0"/>
            </a:endParaRPr>
          </a:p>
        </p:txBody>
      </p:sp>
      <p:sp>
        <p:nvSpPr>
          <p:cNvPr id="6" name="Title 2">
            <a:extLst>
              <a:ext uri="{FF2B5EF4-FFF2-40B4-BE49-F238E27FC236}">
                <a16:creationId xmlns:a16="http://schemas.microsoft.com/office/drawing/2014/main" xmlns="" id="{F06BCFA7-000F-A814-BD64-B41C50F123CF}"/>
              </a:ext>
            </a:extLst>
          </p:cNvPr>
          <p:cNvSpPr txBox="1">
            <a:spLocks/>
          </p:cNvSpPr>
          <p:nvPr/>
        </p:nvSpPr>
        <p:spPr>
          <a:xfrm>
            <a:off x="609599" y="169663"/>
            <a:ext cx="8935093" cy="904983"/>
          </a:xfrm>
          <a:prstGeom prst="rect">
            <a:avLst/>
          </a:prstGeom>
        </p:spPr>
        <p:txBody>
          <a:bodyPr vert="horz" lIns="91440" tIns="45720" rIns="91440" bIns="45720" rtlCol="0" anchor="b" anchorCtr="0">
            <a:normAutofit/>
          </a:bodyPr>
          <a:lstStyle>
            <a:lvl1pPr>
              <a:lnSpc>
                <a:spcPct val="90000"/>
              </a:lnSpc>
              <a:spcBef>
                <a:spcPct val="0"/>
              </a:spcBef>
              <a:buNone/>
              <a:defRPr sz="2800" b="1">
                <a:solidFill>
                  <a:srgbClr val="00879E"/>
                </a:solidFill>
                <a:latin typeface="Arial" panose="020B0604020202020204" pitchFamily="34" charset="0"/>
                <a:ea typeface="+mj-ea"/>
                <a:cs typeface="Arial" panose="020B0604020202020204" pitchFamily="34" charset="0"/>
              </a:defRPr>
            </a:lvl1pPr>
          </a:lstStyle>
          <a:p>
            <a:r>
              <a:rPr lang="ru-RU">
                <a:solidFill>
                  <a:schemeClr val="tx2"/>
                </a:solidFill>
              </a:rPr>
              <a:t>Стойкое снижение дозы ГКС в 3 клинических исследованиях</a:t>
            </a:r>
            <a:r>
              <a:rPr lang="ru-RU" baseline="30000">
                <a:solidFill>
                  <a:schemeClr val="tx2"/>
                </a:solidFill>
              </a:rPr>
              <a:t>1–3</a:t>
            </a:r>
            <a:endParaRPr lang="ru-RU" baseline="30000" dirty="0">
              <a:solidFill>
                <a:schemeClr val="tx2"/>
              </a:solidFill>
            </a:endParaRPr>
          </a:p>
        </p:txBody>
      </p:sp>
      <p:sp>
        <p:nvSpPr>
          <p:cNvPr id="7" name="TextBox 6">
            <a:extLst>
              <a:ext uri="{FF2B5EF4-FFF2-40B4-BE49-F238E27FC236}">
                <a16:creationId xmlns:a16="http://schemas.microsoft.com/office/drawing/2014/main" xmlns="" id="{44653E1B-A110-9ED9-994C-86EAC48A3B45}"/>
              </a:ext>
            </a:extLst>
          </p:cNvPr>
          <p:cNvSpPr txBox="1"/>
          <p:nvPr/>
        </p:nvSpPr>
        <p:spPr>
          <a:xfrm>
            <a:off x="680982" y="1273007"/>
            <a:ext cx="10830036" cy="338554"/>
          </a:xfrm>
          <a:prstGeom prst="rect">
            <a:avLst/>
          </a:prstGeom>
          <a:noFill/>
        </p:spPr>
        <p:txBody>
          <a:bodyPr wrap="square" rtlCol="0">
            <a:spAutoFit/>
          </a:bodyPr>
          <a:lstStyle>
            <a:defPPr rtl="0">
              <a:defRPr lang="ru-RU"/>
            </a:defPPr>
            <a:lvl1pPr marR="0" lvl="0" indent="0" algn="ctr" fontAlgn="auto">
              <a:lnSpc>
                <a:spcPct val="100000"/>
              </a:lnSpc>
              <a:spcBef>
                <a:spcPts val="0"/>
              </a:spcBef>
              <a:spcAft>
                <a:spcPts val="0"/>
              </a:spcAft>
              <a:buClrTx/>
              <a:buSzTx/>
              <a:buFontTx/>
              <a:buNone/>
              <a:tabLst/>
              <a:defRPr sz="1600" b="1" i="0" u="none" strike="noStrike" cap="none" spc="0" normalizeH="0">
                <a:ln>
                  <a:noFill/>
                </a:ln>
                <a:solidFill>
                  <a:srgbClr val="414041"/>
                </a:solidFill>
                <a:effectLst/>
                <a:uLnTx/>
                <a:uFillTx/>
                <a:latin typeface="Arial" panose="020B0604020202020204" pitchFamily="34" charset="0"/>
                <a:cs typeface="Arial" panose="020B0604020202020204" pitchFamily="34" charset="0"/>
              </a:defRPr>
            </a:lvl1pPr>
          </a:lstStyle>
          <a:p>
            <a:r>
              <a:rPr lang="ru-RU" dirty="0">
                <a:solidFill>
                  <a:schemeClr val="tx1"/>
                </a:solidFill>
              </a:rPr>
              <a:t>Дозу ГКС снижали до ≤ 7,5 мг/сут, устойчивое снижение дозы сохранялось с 40-й по 52-ю неделю*</a:t>
            </a:r>
            <a:r>
              <a:rPr lang="ru-RU" baseline="30000" dirty="0">
                <a:solidFill>
                  <a:schemeClr val="tx1"/>
                </a:solidFill>
              </a:rPr>
              <a:t>,†</a:t>
            </a:r>
          </a:p>
        </p:txBody>
      </p:sp>
      <p:sp>
        <p:nvSpPr>
          <p:cNvPr id="8" name="Rectangle 36">
            <a:extLst>
              <a:ext uri="{FF2B5EF4-FFF2-40B4-BE49-F238E27FC236}">
                <a16:creationId xmlns:a16="http://schemas.microsoft.com/office/drawing/2014/main" xmlns="" id="{BDC2D9CA-61AA-0976-6086-CE769EBC7BFB}"/>
              </a:ext>
            </a:extLst>
          </p:cNvPr>
          <p:cNvSpPr/>
          <p:nvPr/>
        </p:nvSpPr>
        <p:spPr>
          <a:xfrm>
            <a:off x="948179" y="1747398"/>
            <a:ext cx="3853369" cy="3463475"/>
          </a:xfrm>
          <a:prstGeom prst="rect">
            <a:avLst/>
          </a:prstGeom>
          <a:gradFill flip="none" rotWithShape="1">
            <a:gsLst>
              <a:gs pos="63000">
                <a:schemeClr val="bg1"/>
              </a:gs>
              <a:gs pos="13000">
                <a:schemeClr val="accent6">
                  <a:lumMod val="20000"/>
                  <a:lumOff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FFFF"/>
              </a:solidFill>
              <a:latin typeface="Arial" panose="020B0604020202020204" pitchFamily="34" charset="0"/>
              <a:cs typeface="Arial" panose="020B0604020202020204" pitchFamily="34" charset="0"/>
            </a:endParaRPr>
          </a:p>
        </p:txBody>
      </p:sp>
      <p:graphicFrame>
        <p:nvGraphicFramePr>
          <p:cNvPr id="9" name="Chart 46">
            <a:extLst>
              <a:ext uri="{FF2B5EF4-FFF2-40B4-BE49-F238E27FC236}">
                <a16:creationId xmlns:a16="http://schemas.microsoft.com/office/drawing/2014/main" xmlns="" id="{83531895-7A2D-F933-1D6A-12942AD58789}"/>
              </a:ext>
            </a:extLst>
          </p:cNvPr>
          <p:cNvGraphicFramePr>
            <a:graphicFrameLocks/>
          </p:cNvGraphicFramePr>
          <p:nvPr>
            <p:extLst>
              <p:ext uri="{D42A27DB-BD31-4B8C-83A1-F6EECF244321}">
                <p14:modId xmlns:p14="http://schemas.microsoft.com/office/powerpoint/2010/main" val="1951063438"/>
              </p:ext>
            </p:extLst>
          </p:nvPr>
        </p:nvGraphicFramePr>
        <p:xfrm>
          <a:off x="1462492" y="1838491"/>
          <a:ext cx="9518858" cy="3085525"/>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xmlns="" id="{3C8296A1-AA23-32E7-EBD6-FABE46059E05}"/>
              </a:ext>
            </a:extLst>
          </p:cNvPr>
          <p:cNvSpPr txBox="1"/>
          <p:nvPr/>
        </p:nvSpPr>
        <p:spPr>
          <a:xfrm>
            <a:off x="2568865" y="2614493"/>
            <a:ext cx="652743" cy="338554"/>
          </a:xfrm>
          <a:prstGeom prst="rect">
            <a:avLst/>
          </a:prstGeom>
          <a:noFill/>
        </p:spPr>
        <p:txBody>
          <a:bodyPr wrap="none" rtlCol="0">
            <a:spAutoFit/>
          </a:bodyPr>
          <a:lstStyle>
            <a:defPPr rtl="0">
              <a:defRPr lang="ru-RU"/>
            </a:defPPr>
            <a:lvl1pPr marR="0" lvl="0" indent="0" fontAlgn="auto">
              <a:lnSpc>
                <a:spcPct val="100000"/>
              </a:lnSpc>
              <a:spcBef>
                <a:spcPts val="0"/>
              </a:spcBef>
              <a:spcAft>
                <a:spcPts val="0"/>
              </a:spcAft>
              <a:buClrTx/>
              <a:buSzTx/>
              <a:buFontTx/>
              <a:buNone/>
              <a:tabLst/>
              <a:defRPr sz="1600" b="1" i="0" u="none" strike="noStrike" cap="none" spc="0" normalizeH="0">
                <a:ln>
                  <a:noFill/>
                </a:ln>
                <a:solidFill>
                  <a:srgbClr val="FFFFFF"/>
                </a:solidFill>
                <a:effectLst/>
                <a:uLnTx/>
                <a:uFillTx/>
                <a:latin typeface="Arial" panose="020B0604020202020204" pitchFamily="34" charset="0"/>
                <a:cs typeface="Arial" panose="020B0604020202020204" pitchFamily="34" charset="0"/>
              </a:defRPr>
            </a:lvl1pPr>
          </a:lstStyle>
          <a:p>
            <a:r>
              <a:rPr lang="ru-RU" dirty="0">
                <a:solidFill>
                  <a:schemeClr val="bg1"/>
                </a:solidFill>
              </a:rPr>
              <a:t>52 %</a:t>
            </a:r>
          </a:p>
        </p:txBody>
      </p:sp>
      <p:sp>
        <p:nvSpPr>
          <p:cNvPr id="11" name="TextBox 10">
            <a:extLst>
              <a:ext uri="{FF2B5EF4-FFF2-40B4-BE49-F238E27FC236}">
                <a16:creationId xmlns:a16="http://schemas.microsoft.com/office/drawing/2014/main" xmlns="" id="{368554D5-B254-0C24-73CA-8942BD06B9BB}"/>
              </a:ext>
            </a:extLst>
          </p:cNvPr>
          <p:cNvSpPr txBox="1"/>
          <p:nvPr/>
        </p:nvSpPr>
        <p:spPr>
          <a:xfrm>
            <a:off x="3461368" y="3506869"/>
            <a:ext cx="652743" cy="338554"/>
          </a:xfrm>
          <a:prstGeom prst="rect">
            <a:avLst/>
          </a:prstGeom>
          <a:noFill/>
        </p:spPr>
        <p:txBody>
          <a:bodyPr wrap="none" rtlCol="0">
            <a:spAutoFit/>
          </a:bodyPr>
          <a:lstStyle>
            <a:defPPr rtl="0">
              <a:defRPr lang="ru-RU"/>
            </a:defPPr>
            <a:lvl1pPr marR="0" lvl="0" indent="0" fontAlgn="auto">
              <a:lnSpc>
                <a:spcPct val="100000"/>
              </a:lnSpc>
              <a:spcBef>
                <a:spcPts val="0"/>
              </a:spcBef>
              <a:spcAft>
                <a:spcPts val="0"/>
              </a:spcAft>
              <a:buClrTx/>
              <a:buSzTx/>
              <a:buFontTx/>
              <a:buNone/>
              <a:tabLst/>
              <a:defRPr sz="1600" b="1" i="0" u="none" strike="noStrike" cap="none" spc="0" normalizeH="0">
                <a:ln>
                  <a:noFill/>
                </a:ln>
                <a:solidFill>
                  <a:srgbClr val="FFFFFF"/>
                </a:solidFill>
                <a:effectLst/>
                <a:uLnTx/>
                <a:uFillTx/>
                <a:latin typeface="Arial" panose="020B0604020202020204" pitchFamily="34" charset="0"/>
                <a:cs typeface="Arial" panose="020B0604020202020204" pitchFamily="34" charset="0"/>
              </a:defRPr>
            </a:lvl1pPr>
          </a:lstStyle>
          <a:p>
            <a:r>
              <a:rPr lang="ru-RU" dirty="0">
                <a:solidFill>
                  <a:schemeClr val="bg1"/>
                </a:solidFill>
              </a:rPr>
              <a:t>30 %</a:t>
            </a:r>
          </a:p>
        </p:txBody>
      </p:sp>
      <p:sp>
        <p:nvSpPr>
          <p:cNvPr id="12" name="TextBox 11">
            <a:extLst>
              <a:ext uri="{FF2B5EF4-FFF2-40B4-BE49-F238E27FC236}">
                <a16:creationId xmlns:a16="http://schemas.microsoft.com/office/drawing/2014/main" xmlns="" id="{1C28FDDE-6E51-9CAD-E6F8-6402EC9800C2}"/>
              </a:ext>
            </a:extLst>
          </p:cNvPr>
          <p:cNvSpPr txBox="1"/>
          <p:nvPr/>
        </p:nvSpPr>
        <p:spPr>
          <a:xfrm>
            <a:off x="5571399" y="2709706"/>
            <a:ext cx="652743" cy="338554"/>
          </a:xfrm>
          <a:prstGeom prst="rect">
            <a:avLst/>
          </a:prstGeom>
          <a:noFill/>
        </p:spPr>
        <p:txBody>
          <a:bodyPr wrap="none" rtlCol="0">
            <a:spAutoFit/>
          </a:bodyPr>
          <a:lstStyle>
            <a:defPPr rtl="0">
              <a:defRPr lang="ru-RU"/>
            </a:defPPr>
            <a:lvl1pPr marR="0" lvl="0" indent="0" fontAlgn="auto">
              <a:lnSpc>
                <a:spcPct val="100000"/>
              </a:lnSpc>
              <a:spcBef>
                <a:spcPts val="0"/>
              </a:spcBef>
              <a:spcAft>
                <a:spcPts val="0"/>
              </a:spcAft>
              <a:buClrTx/>
              <a:buSzTx/>
              <a:buFontTx/>
              <a:buNone/>
              <a:tabLst/>
              <a:defRPr sz="1600" b="1" i="0" u="none" strike="noStrike" cap="none" spc="0" normalizeH="0">
                <a:ln>
                  <a:noFill/>
                </a:ln>
                <a:solidFill>
                  <a:srgbClr val="FFFFFF"/>
                </a:solidFill>
                <a:effectLst/>
                <a:uLnTx/>
                <a:uFillTx/>
                <a:latin typeface="Arial" panose="020B0604020202020204" pitchFamily="34" charset="0"/>
                <a:cs typeface="Arial" panose="020B0604020202020204" pitchFamily="34" charset="0"/>
              </a:defRPr>
            </a:lvl1pPr>
          </a:lstStyle>
          <a:p>
            <a:r>
              <a:rPr lang="ru-RU" dirty="0">
                <a:solidFill>
                  <a:schemeClr val="bg1"/>
                </a:solidFill>
              </a:rPr>
              <a:t>49 %</a:t>
            </a:r>
          </a:p>
        </p:txBody>
      </p:sp>
      <p:sp>
        <p:nvSpPr>
          <p:cNvPr id="13" name="TextBox 12">
            <a:extLst>
              <a:ext uri="{FF2B5EF4-FFF2-40B4-BE49-F238E27FC236}">
                <a16:creationId xmlns:a16="http://schemas.microsoft.com/office/drawing/2014/main" xmlns="" id="{B9967465-9147-7C33-7096-B3073A766C6D}"/>
              </a:ext>
            </a:extLst>
          </p:cNvPr>
          <p:cNvSpPr txBox="1"/>
          <p:nvPr/>
        </p:nvSpPr>
        <p:spPr>
          <a:xfrm>
            <a:off x="6425111" y="3422161"/>
            <a:ext cx="652743" cy="338554"/>
          </a:xfrm>
          <a:prstGeom prst="rect">
            <a:avLst/>
          </a:prstGeom>
          <a:noFill/>
        </p:spPr>
        <p:txBody>
          <a:bodyPr wrap="none" rtlCol="0">
            <a:spAutoFit/>
          </a:bodyPr>
          <a:lstStyle>
            <a:defPPr rtl="0">
              <a:defRPr lang="ru-RU"/>
            </a:defPPr>
            <a:lvl1pPr marR="0" lvl="0" indent="0" fontAlgn="auto">
              <a:lnSpc>
                <a:spcPct val="100000"/>
              </a:lnSpc>
              <a:spcBef>
                <a:spcPts val="0"/>
              </a:spcBef>
              <a:spcAft>
                <a:spcPts val="0"/>
              </a:spcAft>
              <a:buClrTx/>
              <a:buSzTx/>
              <a:buFontTx/>
              <a:buNone/>
              <a:tabLst/>
              <a:defRPr sz="1600" b="1" i="0" u="none" strike="noStrike" cap="none" spc="0" normalizeH="0">
                <a:ln>
                  <a:noFill/>
                </a:ln>
                <a:solidFill>
                  <a:srgbClr val="FFFFFF"/>
                </a:solidFill>
                <a:effectLst/>
                <a:uLnTx/>
                <a:uFillTx/>
                <a:latin typeface="Arial" panose="020B0604020202020204" pitchFamily="34" charset="0"/>
                <a:cs typeface="Arial" panose="020B0604020202020204" pitchFamily="34" charset="0"/>
              </a:defRPr>
            </a:lvl1pPr>
          </a:lstStyle>
          <a:p>
            <a:r>
              <a:rPr lang="ru-RU" dirty="0">
                <a:solidFill>
                  <a:schemeClr val="bg1"/>
                </a:solidFill>
              </a:rPr>
              <a:t>32 %</a:t>
            </a:r>
          </a:p>
        </p:txBody>
      </p:sp>
      <p:sp>
        <p:nvSpPr>
          <p:cNvPr id="14" name="TextBox 13">
            <a:extLst>
              <a:ext uri="{FF2B5EF4-FFF2-40B4-BE49-F238E27FC236}">
                <a16:creationId xmlns:a16="http://schemas.microsoft.com/office/drawing/2014/main" xmlns="" id="{C6B0EFE6-D8EF-70C7-B6D5-4FA7CD076E4C}"/>
              </a:ext>
            </a:extLst>
          </p:cNvPr>
          <p:cNvSpPr txBox="1"/>
          <p:nvPr/>
        </p:nvSpPr>
        <p:spPr>
          <a:xfrm>
            <a:off x="8574428" y="2415853"/>
            <a:ext cx="652743" cy="338554"/>
          </a:xfrm>
          <a:prstGeom prst="rect">
            <a:avLst/>
          </a:prstGeom>
          <a:noFill/>
        </p:spPr>
        <p:txBody>
          <a:bodyPr wrap="none" rtlCol="0">
            <a:spAutoFit/>
          </a:bodyPr>
          <a:lstStyle>
            <a:defPPr rtl="0">
              <a:defRPr lang="ru-RU"/>
            </a:defPPr>
            <a:lvl1pPr marR="0" lvl="0" indent="0" fontAlgn="auto">
              <a:lnSpc>
                <a:spcPct val="100000"/>
              </a:lnSpc>
              <a:spcBef>
                <a:spcPts val="0"/>
              </a:spcBef>
              <a:spcAft>
                <a:spcPts val="0"/>
              </a:spcAft>
              <a:buClrTx/>
              <a:buSzTx/>
              <a:buFontTx/>
              <a:buNone/>
              <a:tabLst/>
              <a:defRPr sz="1600" b="1" i="0" u="none" strike="noStrike" cap="none" spc="0" normalizeH="0">
                <a:ln>
                  <a:noFill/>
                </a:ln>
                <a:solidFill>
                  <a:srgbClr val="FFFFFF"/>
                </a:solidFill>
                <a:effectLst/>
                <a:uLnTx/>
                <a:uFillTx/>
                <a:latin typeface="Arial" panose="020B0604020202020204" pitchFamily="34" charset="0"/>
                <a:cs typeface="Arial" panose="020B0604020202020204" pitchFamily="34" charset="0"/>
              </a:defRPr>
            </a:lvl1pPr>
          </a:lstStyle>
          <a:p>
            <a:r>
              <a:rPr lang="ru-RU" dirty="0">
                <a:solidFill>
                  <a:schemeClr val="bg1"/>
                </a:solidFill>
              </a:rPr>
              <a:t>56 %</a:t>
            </a:r>
          </a:p>
        </p:txBody>
      </p:sp>
      <p:sp>
        <p:nvSpPr>
          <p:cNvPr id="15" name="TextBox 14">
            <a:extLst>
              <a:ext uri="{FF2B5EF4-FFF2-40B4-BE49-F238E27FC236}">
                <a16:creationId xmlns:a16="http://schemas.microsoft.com/office/drawing/2014/main" xmlns="" id="{2593E89E-FCEC-A664-4558-35E1ED901513}"/>
              </a:ext>
            </a:extLst>
          </p:cNvPr>
          <p:cNvSpPr txBox="1"/>
          <p:nvPr/>
        </p:nvSpPr>
        <p:spPr>
          <a:xfrm>
            <a:off x="9405949" y="3668260"/>
            <a:ext cx="689351" cy="338554"/>
          </a:xfrm>
          <a:prstGeom prst="rect">
            <a:avLst/>
          </a:prstGeom>
          <a:noFill/>
        </p:spPr>
        <p:txBody>
          <a:bodyPr wrap="square" rtlCol="0">
            <a:spAutoFit/>
          </a:bodyPr>
          <a:lstStyle>
            <a:defPPr rtl="0">
              <a:defRPr lang="ru-RU"/>
            </a:defPPr>
            <a:lvl1pPr marR="0" lvl="0" indent="0" fontAlgn="auto">
              <a:lnSpc>
                <a:spcPct val="100000"/>
              </a:lnSpc>
              <a:spcBef>
                <a:spcPts val="0"/>
              </a:spcBef>
              <a:spcAft>
                <a:spcPts val="0"/>
              </a:spcAft>
              <a:buClrTx/>
              <a:buSzTx/>
              <a:buFontTx/>
              <a:buNone/>
              <a:tabLst/>
              <a:defRPr sz="1600" b="1" i="0" u="none" strike="noStrike" cap="none" spc="0" normalizeH="0">
                <a:ln>
                  <a:noFill/>
                </a:ln>
                <a:solidFill>
                  <a:srgbClr val="FFFFFF"/>
                </a:solidFill>
                <a:effectLst/>
                <a:uLnTx/>
                <a:uFillTx/>
                <a:latin typeface="Arial" panose="020B0604020202020204" pitchFamily="34" charset="0"/>
                <a:cs typeface="Arial" panose="020B0604020202020204" pitchFamily="34" charset="0"/>
              </a:defRPr>
            </a:lvl1pPr>
          </a:lstStyle>
          <a:p>
            <a:r>
              <a:rPr lang="ru-RU" dirty="0">
                <a:solidFill>
                  <a:schemeClr val="bg1"/>
                </a:solidFill>
              </a:rPr>
              <a:t>27 %</a:t>
            </a:r>
          </a:p>
        </p:txBody>
      </p:sp>
      <p:sp>
        <p:nvSpPr>
          <p:cNvPr id="16" name="TextBox 15">
            <a:extLst>
              <a:ext uri="{FF2B5EF4-FFF2-40B4-BE49-F238E27FC236}">
                <a16:creationId xmlns:a16="http://schemas.microsoft.com/office/drawing/2014/main" xmlns="" id="{788B7625-0F2D-E4DC-E051-6CFFF93F3613}"/>
              </a:ext>
            </a:extLst>
          </p:cNvPr>
          <p:cNvSpPr txBox="1"/>
          <p:nvPr/>
        </p:nvSpPr>
        <p:spPr>
          <a:xfrm>
            <a:off x="6171028" y="2936124"/>
            <a:ext cx="1471878" cy="430887"/>
          </a:xfrm>
          <a:prstGeom prst="rect">
            <a:avLst/>
          </a:prstGeom>
          <a:noFill/>
        </p:spPr>
        <p:txBody>
          <a:bodyPr wrap="none" rtlCol="0">
            <a:spAutoFit/>
          </a:bodyPr>
          <a:lstStyle>
            <a:defPPr rtl="0">
              <a:defRPr lang="ru-RU"/>
            </a:defPPr>
            <a:lvl1pPr marR="0" lvl="0" indent="0" algn="ctr" fontAlgn="auto">
              <a:lnSpc>
                <a:spcPct val="100000"/>
              </a:lnSpc>
              <a:spcBef>
                <a:spcPts val="0"/>
              </a:spcBef>
              <a:spcAft>
                <a:spcPts val="0"/>
              </a:spcAft>
              <a:buClrTx/>
              <a:buSzTx/>
              <a:buFontTx/>
              <a:buNone/>
              <a:tabLst/>
              <a:defRPr sz="1100" b="1" i="0" u="none" strike="noStrike" cap="none" spc="0" normalizeH="0">
                <a:ln>
                  <a:noFill/>
                </a:ln>
                <a:solidFill>
                  <a:srgbClr val="414041"/>
                </a:solidFill>
                <a:effectLst/>
                <a:uLnTx/>
                <a:uFillTx/>
                <a:latin typeface="Arial" panose="020B0604020202020204" pitchFamily="34" charset="0"/>
                <a:cs typeface="Arial" panose="020B0604020202020204" pitchFamily="34" charset="0"/>
              </a:defRPr>
            </a:lvl1pPr>
          </a:lstStyle>
          <a:p>
            <a:r>
              <a:rPr lang="ru-RU" dirty="0">
                <a:solidFill>
                  <a:schemeClr val="tx1"/>
                </a:solidFill>
              </a:rPr>
              <a:t>Разница 17 % </a:t>
            </a:r>
            <a:br>
              <a:rPr lang="ru-RU" dirty="0">
                <a:solidFill>
                  <a:schemeClr val="tx1"/>
                </a:solidFill>
              </a:rPr>
            </a:br>
            <a:r>
              <a:rPr lang="ru-RU" b="0" dirty="0">
                <a:solidFill>
                  <a:schemeClr val="tx1"/>
                </a:solidFill>
              </a:rPr>
              <a:t>(95 % ДИ: 3,5–29,8)</a:t>
            </a:r>
          </a:p>
        </p:txBody>
      </p:sp>
      <p:sp>
        <p:nvSpPr>
          <p:cNvPr id="17" name="TextBox 16">
            <a:extLst>
              <a:ext uri="{FF2B5EF4-FFF2-40B4-BE49-F238E27FC236}">
                <a16:creationId xmlns:a16="http://schemas.microsoft.com/office/drawing/2014/main" xmlns="" id="{30F1C0FA-E639-AB71-53EF-A288C2446E99}"/>
              </a:ext>
            </a:extLst>
          </p:cNvPr>
          <p:cNvSpPr txBox="1"/>
          <p:nvPr/>
        </p:nvSpPr>
        <p:spPr>
          <a:xfrm>
            <a:off x="9106531" y="3142241"/>
            <a:ext cx="1550424" cy="600164"/>
          </a:xfrm>
          <a:prstGeom prst="rect">
            <a:avLst/>
          </a:prstGeom>
          <a:noFill/>
        </p:spPr>
        <p:txBody>
          <a:bodyPr wrap="none" rtlCol="0">
            <a:spAutoFit/>
          </a:bodyPr>
          <a:lstStyle>
            <a:defPPr rtl="0">
              <a:defRPr lang="ru-RU"/>
            </a:defPPr>
            <a:lvl1pPr marR="0" lvl="0" indent="0" algn="ctr" fontAlgn="auto">
              <a:lnSpc>
                <a:spcPct val="100000"/>
              </a:lnSpc>
              <a:spcBef>
                <a:spcPts val="0"/>
              </a:spcBef>
              <a:spcAft>
                <a:spcPts val="0"/>
              </a:spcAft>
              <a:buClrTx/>
              <a:buSzTx/>
              <a:buFontTx/>
              <a:buNone/>
              <a:tabLst/>
              <a:defRPr sz="1100" b="1" i="0" u="none" strike="noStrike" cap="none" spc="0" normalizeH="0">
                <a:ln>
                  <a:noFill/>
                </a:ln>
                <a:solidFill>
                  <a:srgbClr val="414041"/>
                </a:solidFill>
                <a:effectLst/>
                <a:uLnTx/>
                <a:uFillTx/>
                <a:latin typeface="Arial" panose="020B0604020202020204" pitchFamily="34" charset="0"/>
                <a:cs typeface="Arial" panose="020B0604020202020204" pitchFamily="34" charset="0"/>
              </a:defRPr>
            </a:lvl1pPr>
          </a:lstStyle>
          <a:p>
            <a:r>
              <a:rPr lang="ru-RU" dirty="0">
                <a:solidFill>
                  <a:schemeClr val="tx1"/>
                </a:solidFill>
              </a:rPr>
              <a:t>Разница 30 % </a:t>
            </a:r>
            <a:br>
              <a:rPr lang="ru-RU" dirty="0">
                <a:solidFill>
                  <a:schemeClr val="tx1"/>
                </a:solidFill>
              </a:rPr>
            </a:br>
            <a:r>
              <a:rPr lang="ru-RU" b="0" dirty="0">
                <a:solidFill>
                  <a:schemeClr val="tx1"/>
                </a:solidFill>
              </a:rPr>
              <a:t>(95 % ДИ: 12,8–46,8)</a:t>
            </a:r>
            <a:r>
              <a:rPr lang="ru-RU" dirty="0">
                <a:solidFill>
                  <a:schemeClr val="tx1"/>
                </a:solidFill>
              </a:rPr>
              <a:t/>
            </a:r>
            <a:br>
              <a:rPr lang="ru-RU" dirty="0">
                <a:solidFill>
                  <a:schemeClr val="tx1"/>
                </a:solidFill>
              </a:rPr>
            </a:br>
            <a:endParaRPr lang="ru-RU" dirty="0">
              <a:solidFill>
                <a:schemeClr val="tx1"/>
              </a:solidFill>
            </a:endParaRPr>
          </a:p>
        </p:txBody>
      </p:sp>
      <p:sp>
        <p:nvSpPr>
          <p:cNvPr id="18" name="TextBox 17">
            <a:extLst>
              <a:ext uri="{FF2B5EF4-FFF2-40B4-BE49-F238E27FC236}">
                <a16:creationId xmlns:a16="http://schemas.microsoft.com/office/drawing/2014/main" xmlns="" id="{FFD754D5-D01B-CED8-CF0B-B1047B78A093}"/>
              </a:ext>
            </a:extLst>
          </p:cNvPr>
          <p:cNvSpPr txBox="1"/>
          <p:nvPr/>
        </p:nvSpPr>
        <p:spPr>
          <a:xfrm>
            <a:off x="3175676" y="2798101"/>
            <a:ext cx="1471878" cy="600164"/>
          </a:xfrm>
          <a:prstGeom prst="rect">
            <a:avLst/>
          </a:prstGeom>
          <a:noFill/>
        </p:spPr>
        <p:txBody>
          <a:bodyPr wrap="none" rtlCol="0">
            <a:spAutoFit/>
          </a:bodyPr>
          <a:lstStyle>
            <a:defPPr rtl="0">
              <a:defRPr lang="ru-RU"/>
            </a:defPPr>
            <a:lvl1pPr marR="0" lvl="0" indent="0" algn="ctr" fontAlgn="auto">
              <a:lnSpc>
                <a:spcPct val="100000"/>
              </a:lnSpc>
              <a:spcBef>
                <a:spcPts val="0"/>
              </a:spcBef>
              <a:spcAft>
                <a:spcPts val="0"/>
              </a:spcAft>
              <a:buClrTx/>
              <a:buSzTx/>
              <a:buFontTx/>
              <a:buNone/>
              <a:tabLst/>
              <a:defRPr sz="1100" b="1" i="0" u="none" strike="noStrike" cap="none" spc="0" normalizeH="0">
                <a:ln>
                  <a:noFill/>
                </a:ln>
                <a:solidFill>
                  <a:srgbClr val="414041"/>
                </a:solidFill>
                <a:effectLst/>
                <a:uLnTx/>
                <a:uFillTx/>
                <a:latin typeface="Arial" panose="020B0604020202020204" pitchFamily="34" charset="0"/>
                <a:cs typeface="Arial" panose="020B0604020202020204" pitchFamily="34" charset="0"/>
              </a:defRPr>
            </a:lvl1pPr>
          </a:lstStyle>
          <a:p>
            <a:r>
              <a:rPr lang="ru-RU" dirty="0">
                <a:solidFill>
                  <a:schemeClr val="tx1"/>
                </a:solidFill>
              </a:rPr>
              <a:t>Разница 21 %</a:t>
            </a:r>
            <a:br>
              <a:rPr lang="ru-RU" dirty="0">
                <a:solidFill>
                  <a:schemeClr val="tx1"/>
                </a:solidFill>
              </a:rPr>
            </a:br>
            <a:r>
              <a:rPr lang="ru-RU" b="0" dirty="0">
                <a:solidFill>
                  <a:schemeClr val="tx1"/>
                </a:solidFill>
              </a:rPr>
              <a:t>(95 % ДИ: 6,8–35,7)</a:t>
            </a:r>
            <a:br>
              <a:rPr lang="ru-RU" b="0" dirty="0">
                <a:solidFill>
                  <a:schemeClr val="tx1"/>
                </a:solidFill>
              </a:rPr>
            </a:br>
            <a:r>
              <a:rPr lang="ru-RU" i="1" dirty="0">
                <a:solidFill>
                  <a:schemeClr val="tx1"/>
                </a:solidFill>
              </a:rPr>
              <a:t>P </a:t>
            </a:r>
            <a:r>
              <a:rPr lang="ru-RU" dirty="0">
                <a:solidFill>
                  <a:schemeClr val="tx1"/>
                </a:solidFill>
              </a:rPr>
              <a:t>= 0,01</a:t>
            </a:r>
          </a:p>
        </p:txBody>
      </p:sp>
      <p:sp>
        <p:nvSpPr>
          <p:cNvPr id="19" name="TextBox 18">
            <a:extLst>
              <a:ext uri="{FF2B5EF4-FFF2-40B4-BE49-F238E27FC236}">
                <a16:creationId xmlns:a16="http://schemas.microsoft.com/office/drawing/2014/main" xmlns="" id="{43EF1247-C90D-B114-E2A8-E188F1976434}"/>
              </a:ext>
            </a:extLst>
          </p:cNvPr>
          <p:cNvSpPr txBox="1"/>
          <p:nvPr/>
        </p:nvSpPr>
        <p:spPr>
          <a:xfrm>
            <a:off x="5521088" y="4702846"/>
            <a:ext cx="700833" cy="276999"/>
          </a:xfrm>
          <a:prstGeom prst="rect">
            <a:avLst/>
          </a:prstGeom>
          <a:noFill/>
        </p:spPr>
        <p:txBody>
          <a:bodyPr wrap="none" rtlCol="0">
            <a:spAutoFit/>
          </a:bodyPr>
          <a:lstStyle>
            <a:defPPr rtl="0">
              <a:defRPr lang="ru-RU"/>
            </a:defPPr>
            <a:lvl1pPr marR="0" lvl="0" indent="0" fontAlgn="auto">
              <a:lnSpc>
                <a:spcPct val="100000"/>
              </a:lnSpc>
              <a:spcBef>
                <a:spcPts val="0"/>
              </a:spcBef>
              <a:spcAft>
                <a:spcPts val="0"/>
              </a:spcAft>
              <a:buClrTx/>
              <a:buSzTx/>
              <a:buFontTx/>
              <a:buNone/>
              <a:tabLst/>
              <a:defRPr sz="1200" b="0" i="0" u="none" strike="noStrike" cap="none" spc="0" normalizeH="0">
                <a:ln>
                  <a:noFill/>
                </a:ln>
                <a:solidFill>
                  <a:prstClr val="black"/>
                </a:solidFill>
                <a:effectLst/>
                <a:uLnTx/>
                <a:uFillTx/>
                <a:latin typeface="Arial" panose="020B0604020202020204" pitchFamily="34" charset="0"/>
                <a:cs typeface="Arial" panose="020B0604020202020204" pitchFamily="34" charset="0"/>
              </a:defRPr>
            </a:lvl1pPr>
          </a:lstStyle>
          <a:p>
            <a:r>
              <a:rPr lang="ru-RU" dirty="0">
                <a:solidFill>
                  <a:schemeClr val="tx1"/>
                </a:solidFill>
              </a:rPr>
              <a:t>n = 103</a:t>
            </a:r>
          </a:p>
        </p:txBody>
      </p:sp>
      <p:sp>
        <p:nvSpPr>
          <p:cNvPr id="20" name="TextBox 19">
            <a:extLst>
              <a:ext uri="{FF2B5EF4-FFF2-40B4-BE49-F238E27FC236}">
                <a16:creationId xmlns:a16="http://schemas.microsoft.com/office/drawing/2014/main" xmlns="" id="{0AA9C230-3BC0-AAFF-43D3-CEE50441225F}"/>
              </a:ext>
            </a:extLst>
          </p:cNvPr>
          <p:cNvSpPr txBox="1"/>
          <p:nvPr/>
        </p:nvSpPr>
        <p:spPr>
          <a:xfrm>
            <a:off x="6398946" y="4702846"/>
            <a:ext cx="700833" cy="276999"/>
          </a:xfrm>
          <a:prstGeom prst="rect">
            <a:avLst/>
          </a:prstGeom>
          <a:noFill/>
        </p:spPr>
        <p:txBody>
          <a:bodyPr wrap="none" rtlCol="0">
            <a:spAutoFit/>
          </a:bodyPr>
          <a:lstStyle>
            <a:defPPr rtl="0">
              <a:defRPr lang="ru-RU"/>
            </a:defPPr>
            <a:lvl1pPr marR="0" lvl="0" indent="0" fontAlgn="auto">
              <a:lnSpc>
                <a:spcPct val="100000"/>
              </a:lnSpc>
              <a:spcBef>
                <a:spcPts val="0"/>
              </a:spcBef>
              <a:spcAft>
                <a:spcPts val="0"/>
              </a:spcAft>
              <a:buClrTx/>
              <a:buSzTx/>
              <a:buFontTx/>
              <a:buNone/>
              <a:tabLst/>
              <a:defRPr sz="1200" b="0" i="0" u="none" strike="noStrike" cap="none" spc="0" normalizeH="0">
                <a:ln>
                  <a:noFill/>
                </a:ln>
                <a:solidFill>
                  <a:prstClr val="black"/>
                </a:solidFill>
                <a:effectLst/>
                <a:uLnTx/>
                <a:uFillTx/>
                <a:latin typeface="Arial" panose="020B0604020202020204" pitchFamily="34" charset="0"/>
                <a:cs typeface="Arial" panose="020B0604020202020204" pitchFamily="34" charset="0"/>
              </a:defRPr>
            </a:lvl1pPr>
          </a:lstStyle>
          <a:p>
            <a:r>
              <a:rPr lang="ru-RU" dirty="0">
                <a:solidFill>
                  <a:schemeClr val="tx1"/>
                </a:solidFill>
              </a:rPr>
              <a:t>n = 102</a:t>
            </a:r>
          </a:p>
        </p:txBody>
      </p:sp>
      <p:sp>
        <p:nvSpPr>
          <p:cNvPr id="21" name="TextBox 20">
            <a:extLst>
              <a:ext uri="{FF2B5EF4-FFF2-40B4-BE49-F238E27FC236}">
                <a16:creationId xmlns:a16="http://schemas.microsoft.com/office/drawing/2014/main" xmlns="" id="{332DAEAF-A2D7-AA1D-784B-EB706F7CA922}"/>
              </a:ext>
            </a:extLst>
          </p:cNvPr>
          <p:cNvSpPr txBox="1"/>
          <p:nvPr/>
        </p:nvSpPr>
        <p:spPr>
          <a:xfrm>
            <a:off x="8507466" y="4685944"/>
            <a:ext cx="615874" cy="276999"/>
          </a:xfrm>
          <a:prstGeom prst="rect">
            <a:avLst/>
          </a:prstGeom>
          <a:noFill/>
        </p:spPr>
        <p:txBody>
          <a:bodyPr wrap="none" rtlCol="0">
            <a:spAutoFit/>
          </a:bodyPr>
          <a:lstStyle>
            <a:defPPr rtl="0">
              <a:defRPr lang="ru-RU"/>
            </a:defPPr>
            <a:lvl1pPr marR="0" lvl="0" indent="0" fontAlgn="auto">
              <a:lnSpc>
                <a:spcPct val="100000"/>
              </a:lnSpc>
              <a:spcBef>
                <a:spcPts val="0"/>
              </a:spcBef>
              <a:spcAft>
                <a:spcPts val="0"/>
              </a:spcAft>
              <a:buClrTx/>
              <a:buSzTx/>
              <a:buFontTx/>
              <a:buNone/>
              <a:tabLst/>
              <a:defRPr sz="1200" b="0" i="0" u="none" strike="noStrike" cap="none" spc="0" normalizeH="0">
                <a:ln>
                  <a:noFill/>
                </a:ln>
                <a:solidFill>
                  <a:prstClr val="black"/>
                </a:solidFill>
                <a:effectLst/>
                <a:uLnTx/>
                <a:uFillTx/>
                <a:latin typeface="Arial" panose="020B0604020202020204" pitchFamily="34" charset="0"/>
                <a:cs typeface="Arial" panose="020B0604020202020204" pitchFamily="34" charset="0"/>
              </a:defRPr>
            </a:lvl1pPr>
          </a:lstStyle>
          <a:p>
            <a:r>
              <a:rPr lang="ru-RU" dirty="0">
                <a:solidFill>
                  <a:schemeClr val="tx1"/>
                </a:solidFill>
              </a:rPr>
              <a:t>n = 55</a:t>
            </a:r>
          </a:p>
        </p:txBody>
      </p:sp>
      <p:sp>
        <p:nvSpPr>
          <p:cNvPr id="22" name="TextBox 21">
            <a:extLst>
              <a:ext uri="{FF2B5EF4-FFF2-40B4-BE49-F238E27FC236}">
                <a16:creationId xmlns:a16="http://schemas.microsoft.com/office/drawing/2014/main" xmlns="" id="{5D072049-246E-1D68-E529-75F4525F1AD8}"/>
              </a:ext>
            </a:extLst>
          </p:cNvPr>
          <p:cNvSpPr txBox="1"/>
          <p:nvPr/>
        </p:nvSpPr>
        <p:spPr>
          <a:xfrm>
            <a:off x="9405949" y="4685944"/>
            <a:ext cx="615874" cy="276999"/>
          </a:xfrm>
          <a:prstGeom prst="rect">
            <a:avLst/>
          </a:prstGeom>
          <a:noFill/>
        </p:spPr>
        <p:txBody>
          <a:bodyPr wrap="none" rtlCol="0">
            <a:spAutoFit/>
          </a:bodyPr>
          <a:lstStyle>
            <a:defPPr rtl="0">
              <a:defRPr lang="ru-RU"/>
            </a:defPPr>
            <a:lvl1pPr marR="0" lvl="0" indent="0" fontAlgn="auto">
              <a:lnSpc>
                <a:spcPct val="100000"/>
              </a:lnSpc>
              <a:spcBef>
                <a:spcPts val="0"/>
              </a:spcBef>
              <a:spcAft>
                <a:spcPts val="0"/>
              </a:spcAft>
              <a:buClrTx/>
              <a:buSzTx/>
              <a:buFontTx/>
              <a:buNone/>
              <a:tabLst/>
              <a:defRPr sz="1200" b="0" i="0" u="none" strike="noStrike" cap="none" spc="0" normalizeH="0">
                <a:ln>
                  <a:noFill/>
                </a:ln>
                <a:solidFill>
                  <a:prstClr val="black"/>
                </a:solidFill>
                <a:effectLst/>
                <a:uLnTx/>
                <a:uFillTx/>
                <a:latin typeface="Arial" panose="020B0604020202020204" pitchFamily="34" charset="0"/>
                <a:cs typeface="Arial" panose="020B0604020202020204" pitchFamily="34" charset="0"/>
              </a:defRPr>
            </a:lvl1pPr>
          </a:lstStyle>
          <a:p>
            <a:r>
              <a:rPr lang="ru-RU" dirty="0">
                <a:solidFill>
                  <a:schemeClr val="tx1"/>
                </a:solidFill>
              </a:rPr>
              <a:t>n = 64</a:t>
            </a:r>
          </a:p>
        </p:txBody>
      </p:sp>
      <p:sp>
        <p:nvSpPr>
          <p:cNvPr id="23" name="TextBox 22">
            <a:extLst>
              <a:ext uri="{FF2B5EF4-FFF2-40B4-BE49-F238E27FC236}">
                <a16:creationId xmlns:a16="http://schemas.microsoft.com/office/drawing/2014/main" xmlns="" id="{B2AC3953-859B-796A-6E11-A689E34B007E}"/>
              </a:ext>
            </a:extLst>
          </p:cNvPr>
          <p:cNvSpPr txBox="1"/>
          <p:nvPr/>
        </p:nvSpPr>
        <p:spPr>
          <a:xfrm>
            <a:off x="2559802" y="4708368"/>
            <a:ext cx="615874" cy="276999"/>
          </a:xfrm>
          <a:prstGeom prst="rect">
            <a:avLst/>
          </a:prstGeom>
          <a:noFill/>
        </p:spPr>
        <p:txBody>
          <a:bodyPr wrap="none" rtlCol="0">
            <a:spAutoFit/>
          </a:bodyPr>
          <a:lstStyle>
            <a:defPPr rtl="0">
              <a:defRPr lang="ru-RU"/>
            </a:defPPr>
            <a:lvl1pPr marR="0" lvl="0" indent="0" fontAlgn="auto">
              <a:lnSpc>
                <a:spcPct val="100000"/>
              </a:lnSpc>
              <a:spcBef>
                <a:spcPts val="0"/>
              </a:spcBef>
              <a:spcAft>
                <a:spcPts val="0"/>
              </a:spcAft>
              <a:buClrTx/>
              <a:buSzTx/>
              <a:buFontTx/>
              <a:buNone/>
              <a:tabLst/>
              <a:defRPr sz="1200" b="0" i="0" u="none" strike="noStrike" cap="none" spc="0" normalizeH="0">
                <a:ln>
                  <a:noFill/>
                </a:ln>
                <a:solidFill>
                  <a:prstClr val="black"/>
                </a:solidFill>
                <a:effectLst/>
                <a:uLnTx/>
                <a:uFillTx/>
                <a:latin typeface="Arial" panose="020B0604020202020204" pitchFamily="34" charset="0"/>
                <a:cs typeface="Arial" panose="020B0604020202020204" pitchFamily="34" charset="0"/>
              </a:defRPr>
            </a:lvl1pPr>
          </a:lstStyle>
          <a:p>
            <a:r>
              <a:rPr lang="ru-RU" dirty="0">
                <a:solidFill>
                  <a:schemeClr val="tx1"/>
                </a:solidFill>
              </a:rPr>
              <a:t>n = 87</a:t>
            </a:r>
          </a:p>
        </p:txBody>
      </p:sp>
      <p:sp>
        <p:nvSpPr>
          <p:cNvPr id="24" name="TextBox 23">
            <a:extLst>
              <a:ext uri="{FF2B5EF4-FFF2-40B4-BE49-F238E27FC236}">
                <a16:creationId xmlns:a16="http://schemas.microsoft.com/office/drawing/2014/main" xmlns="" id="{2D9F9F9B-99A7-0C52-2D21-AF9A484B2E53}"/>
              </a:ext>
            </a:extLst>
          </p:cNvPr>
          <p:cNvSpPr txBox="1"/>
          <p:nvPr/>
        </p:nvSpPr>
        <p:spPr>
          <a:xfrm>
            <a:off x="3433876" y="4700039"/>
            <a:ext cx="615874" cy="276999"/>
          </a:xfrm>
          <a:prstGeom prst="rect">
            <a:avLst/>
          </a:prstGeom>
          <a:noFill/>
        </p:spPr>
        <p:txBody>
          <a:bodyPr wrap="none" rtlCol="0">
            <a:spAutoFit/>
          </a:bodyPr>
          <a:lstStyle>
            <a:defPPr rtl="0">
              <a:defRPr lang="ru-RU"/>
            </a:defPPr>
            <a:lvl1pPr marR="0" lvl="0" indent="0" fontAlgn="auto">
              <a:lnSpc>
                <a:spcPct val="100000"/>
              </a:lnSpc>
              <a:spcBef>
                <a:spcPts val="0"/>
              </a:spcBef>
              <a:spcAft>
                <a:spcPts val="0"/>
              </a:spcAft>
              <a:buClrTx/>
              <a:buSzTx/>
              <a:buFontTx/>
              <a:buNone/>
              <a:tabLst/>
              <a:defRPr sz="1200" b="0" i="0" u="none" strike="noStrike" cap="none" spc="0" normalizeH="0">
                <a:ln>
                  <a:noFill/>
                </a:ln>
                <a:solidFill>
                  <a:prstClr val="black"/>
                </a:solidFill>
                <a:effectLst/>
                <a:uLnTx/>
                <a:uFillTx/>
                <a:latin typeface="Arial" panose="020B0604020202020204" pitchFamily="34" charset="0"/>
                <a:cs typeface="Arial" panose="020B0604020202020204" pitchFamily="34" charset="0"/>
              </a:defRPr>
            </a:lvl1pPr>
          </a:lstStyle>
          <a:p>
            <a:r>
              <a:rPr lang="ru-RU" dirty="0">
                <a:solidFill>
                  <a:schemeClr val="tx1"/>
                </a:solidFill>
              </a:rPr>
              <a:t>n = 83</a:t>
            </a:r>
          </a:p>
        </p:txBody>
      </p:sp>
      <p:sp>
        <p:nvSpPr>
          <p:cNvPr id="25" name="TextBox 24">
            <a:extLst>
              <a:ext uri="{FF2B5EF4-FFF2-40B4-BE49-F238E27FC236}">
                <a16:creationId xmlns:a16="http://schemas.microsoft.com/office/drawing/2014/main" xmlns="" id="{17657C89-0824-EDC5-A15F-B2E42737EC27}"/>
              </a:ext>
            </a:extLst>
          </p:cNvPr>
          <p:cNvSpPr txBox="1"/>
          <p:nvPr/>
        </p:nvSpPr>
        <p:spPr>
          <a:xfrm rot="16200000">
            <a:off x="547621" y="3342066"/>
            <a:ext cx="1311433" cy="276999"/>
          </a:xfrm>
          <a:prstGeom prst="rect">
            <a:avLst/>
          </a:prstGeom>
          <a:noFill/>
        </p:spPr>
        <p:txBody>
          <a:bodyPr wrap="square" rtlCol="0">
            <a:spAutoFit/>
          </a:bodyPr>
          <a:lstStyle>
            <a:defPPr rtl="0">
              <a:defRPr lang="ru-RU"/>
            </a:defPPr>
            <a:lvl1pPr marR="0" lvl="0" indent="0" fontAlgn="auto">
              <a:lnSpc>
                <a:spcPct val="100000"/>
              </a:lnSpc>
              <a:spcBef>
                <a:spcPts val="0"/>
              </a:spcBef>
              <a:spcAft>
                <a:spcPts val="0"/>
              </a:spcAft>
              <a:buClrTx/>
              <a:buSzTx/>
              <a:buFontTx/>
              <a:buNone/>
              <a:tabLst/>
              <a:defRPr sz="1200" b="1" i="0" u="none" strike="noStrike" cap="none" spc="0" normalizeH="0">
                <a:ln>
                  <a:noFill/>
                </a:ln>
                <a:solidFill>
                  <a:srgbClr val="414041"/>
                </a:solidFill>
                <a:effectLst/>
                <a:uLnTx/>
                <a:uFillTx/>
                <a:latin typeface="Arial" panose="020B0604020202020204" pitchFamily="34" charset="0"/>
                <a:cs typeface="Arial" panose="020B0604020202020204" pitchFamily="34" charset="0"/>
              </a:defRPr>
            </a:lvl1pPr>
          </a:lstStyle>
          <a:p>
            <a:r>
              <a:rPr lang="ru-RU" dirty="0">
                <a:solidFill>
                  <a:schemeClr val="tx1"/>
                </a:solidFill>
              </a:rPr>
              <a:t>Пациенты (%)</a:t>
            </a:r>
          </a:p>
        </p:txBody>
      </p:sp>
      <p:sp>
        <p:nvSpPr>
          <p:cNvPr id="26" name="TextBox 1">
            <a:extLst>
              <a:ext uri="{FF2B5EF4-FFF2-40B4-BE49-F238E27FC236}">
                <a16:creationId xmlns:a16="http://schemas.microsoft.com/office/drawing/2014/main" xmlns="" id="{C0C78C72-A756-F8E2-9E9E-84B9CDF4AD75}"/>
              </a:ext>
            </a:extLst>
          </p:cNvPr>
          <p:cNvSpPr txBox="1"/>
          <p:nvPr/>
        </p:nvSpPr>
        <p:spPr>
          <a:xfrm>
            <a:off x="1701696" y="4896359"/>
            <a:ext cx="1848896" cy="223593"/>
          </a:xfrm>
          <a:prstGeom prst="rect">
            <a:avLst/>
          </a:prstGeom>
        </p:spPr>
        <p:txBody>
          <a:bodyPr wrap="square" rtlCol="0"/>
          <a:lstStyle>
            <a:defPPr rtl="0">
              <a:defRPr lang="ru-RU"/>
            </a:defPPr>
            <a:lvl1pPr marR="0" lvl="0" indent="0" fontAlgn="auto">
              <a:lnSpc>
                <a:spcPct val="100000"/>
              </a:lnSpc>
              <a:spcBef>
                <a:spcPts val="0"/>
              </a:spcBef>
              <a:spcAft>
                <a:spcPts val="0"/>
              </a:spcAft>
              <a:buClrTx/>
              <a:buSzTx/>
              <a:buFontTx/>
              <a:buNone/>
              <a:tabLst/>
              <a:defRPr sz="1000" b="1" i="0" u="none" strike="noStrike" cap="none" spc="0" normalizeH="0">
                <a:ln>
                  <a:noFill/>
                </a:ln>
                <a:solidFill>
                  <a:srgbClr val="00879E"/>
                </a:solidFill>
                <a:effectLst/>
                <a:uLnTx/>
                <a:uFillTx/>
                <a:latin typeface="Arial" panose="020B0604020202020204" pitchFamily="34" charset="0"/>
                <a:cs typeface="Arial" panose="020B0604020202020204" pitchFamily="34"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ru-RU" dirty="0">
                <a:solidFill>
                  <a:schemeClr val="tx2"/>
                </a:solidFill>
              </a:rPr>
              <a:t>САФНЕЛО</a:t>
            </a:r>
            <a:r>
              <a:rPr lang="ru-RU" baseline="30000" dirty="0">
                <a:solidFill>
                  <a:schemeClr val="tx2"/>
                </a:solidFill>
              </a:rPr>
              <a:t>®</a:t>
            </a:r>
            <a:r>
              <a:rPr lang="ru-RU" dirty="0">
                <a:solidFill>
                  <a:schemeClr val="tx2"/>
                </a:solidFill>
              </a:rPr>
              <a:t>, 300 мг + СТ</a:t>
            </a:r>
          </a:p>
        </p:txBody>
      </p:sp>
      <p:sp>
        <p:nvSpPr>
          <p:cNvPr id="27" name="TextBox 1">
            <a:extLst>
              <a:ext uri="{FF2B5EF4-FFF2-40B4-BE49-F238E27FC236}">
                <a16:creationId xmlns:a16="http://schemas.microsoft.com/office/drawing/2014/main" xmlns="" id="{0F24ABCB-D0B9-8289-4BD2-08368E9137AD}"/>
              </a:ext>
            </a:extLst>
          </p:cNvPr>
          <p:cNvSpPr txBox="1"/>
          <p:nvPr/>
        </p:nvSpPr>
        <p:spPr>
          <a:xfrm>
            <a:off x="3488605" y="4904938"/>
            <a:ext cx="1454247" cy="223593"/>
          </a:xfrm>
          <a:prstGeom prst="rect">
            <a:avLst/>
          </a:prstGeom>
        </p:spPr>
        <p:txBody>
          <a:bodyPr wrap="square" rtlCol="0"/>
          <a:lstStyle>
            <a:defPPr rtl="0">
              <a:defRPr lang="ru-RU"/>
            </a:defPPr>
            <a:lvl1pPr marR="0" lvl="0" indent="0" algn="ctr" fontAlgn="auto">
              <a:lnSpc>
                <a:spcPct val="100000"/>
              </a:lnSpc>
              <a:spcBef>
                <a:spcPts val="0"/>
              </a:spcBef>
              <a:spcAft>
                <a:spcPts val="0"/>
              </a:spcAft>
              <a:buClrTx/>
              <a:buSzTx/>
              <a:buFontTx/>
              <a:buNone/>
              <a:tabLst/>
              <a:defRPr sz="1000" b="1" i="0" u="none" strike="noStrike" kern="0" cap="none" spc="0" normalizeH="0">
                <a:ln>
                  <a:noFill/>
                </a:ln>
                <a:solidFill>
                  <a:srgbClr val="414041"/>
                </a:solidFill>
                <a:effectLst/>
                <a:uLnTx/>
                <a:uFillTx/>
                <a:latin typeface="Arial" panose="020B0604020202020204" pitchFamily="34" charset="0"/>
                <a:cs typeface="Arial" panose="020B0604020202020204" pitchFamily="34"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ru-RU" dirty="0">
                <a:solidFill>
                  <a:schemeClr val="tx1"/>
                </a:solidFill>
              </a:rPr>
              <a:t>Плацебо +СТ</a:t>
            </a:r>
          </a:p>
        </p:txBody>
      </p:sp>
      <p:sp>
        <p:nvSpPr>
          <p:cNvPr id="28" name="Rectangle 57">
            <a:extLst>
              <a:ext uri="{FF2B5EF4-FFF2-40B4-BE49-F238E27FC236}">
                <a16:creationId xmlns:a16="http://schemas.microsoft.com/office/drawing/2014/main" xmlns="" id="{21BD100C-1FFF-7815-19D6-CEFEBD2FF393}"/>
              </a:ext>
            </a:extLst>
          </p:cNvPr>
          <p:cNvSpPr/>
          <p:nvPr/>
        </p:nvSpPr>
        <p:spPr>
          <a:xfrm>
            <a:off x="1564584" y="4944214"/>
            <a:ext cx="159631" cy="148310"/>
          </a:xfrm>
          <a:prstGeom prst="rect">
            <a:avLst/>
          </a:prstGeom>
          <a:solidFill>
            <a:srgbClr val="66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FFFF"/>
              </a:solidFill>
              <a:latin typeface="Arial" panose="020B0604020202020204" pitchFamily="34" charset="0"/>
              <a:cs typeface="Arial" panose="020B0604020202020204" pitchFamily="34" charset="0"/>
            </a:endParaRPr>
          </a:p>
        </p:txBody>
      </p:sp>
      <p:sp>
        <p:nvSpPr>
          <p:cNvPr id="29" name="Rectangle 61">
            <a:extLst>
              <a:ext uri="{FF2B5EF4-FFF2-40B4-BE49-F238E27FC236}">
                <a16:creationId xmlns:a16="http://schemas.microsoft.com/office/drawing/2014/main" xmlns="" id="{2BEC2148-76C4-385D-DFFD-32431AE8CC59}"/>
              </a:ext>
            </a:extLst>
          </p:cNvPr>
          <p:cNvSpPr/>
          <p:nvPr/>
        </p:nvSpPr>
        <p:spPr>
          <a:xfrm>
            <a:off x="3536926" y="4947546"/>
            <a:ext cx="159631" cy="1483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FFFF"/>
              </a:solidFill>
              <a:latin typeface="Arial" panose="020B0604020202020204" pitchFamily="34" charset="0"/>
              <a:cs typeface="Arial" panose="020B0604020202020204" pitchFamily="34" charset="0"/>
            </a:endParaRPr>
          </a:p>
        </p:txBody>
      </p:sp>
      <p:grpSp>
        <p:nvGrpSpPr>
          <p:cNvPr id="30" name="Group 68">
            <a:extLst>
              <a:ext uri="{FF2B5EF4-FFF2-40B4-BE49-F238E27FC236}">
                <a16:creationId xmlns:a16="http://schemas.microsoft.com/office/drawing/2014/main" xmlns="" id="{F5285B41-E918-9B9D-26A1-D98D3E9B3846}"/>
              </a:ext>
            </a:extLst>
          </p:cNvPr>
          <p:cNvGrpSpPr/>
          <p:nvPr/>
        </p:nvGrpSpPr>
        <p:grpSpPr>
          <a:xfrm>
            <a:off x="1930639" y="1824372"/>
            <a:ext cx="7344958" cy="364120"/>
            <a:chOff x="2060770" y="1657739"/>
            <a:chExt cx="7344958" cy="225619"/>
          </a:xfrm>
        </p:grpSpPr>
        <p:sp>
          <p:nvSpPr>
            <p:cNvPr id="31" name="Flowchart: Display 72">
              <a:extLst>
                <a:ext uri="{FF2B5EF4-FFF2-40B4-BE49-F238E27FC236}">
                  <a16:creationId xmlns:a16="http://schemas.microsoft.com/office/drawing/2014/main" xmlns="" id="{17AE2C55-A6CC-2C5F-A5C1-1EA3C480FF37}"/>
                </a:ext>
              </a:extLst>
            </p:cNvPr>
            <p:cNvSpPr/>
            <p:nvPr/>
          </p:nvSpPr>
          <p:spPr>
            <a:xfrm rot="10800000">
              <a:off x="5173016" y="1657739"/>
              <a:ext cx="1075306" cy="220011"/>
            </a:xfrm>
            <a:prstGeom prst="flowChartDisplay">
              <a:avLst/>
            </a:prstGeom>
            <a:solidFill>
              <a:srgbClr val="D0DE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xmlns="" id="{AF9EDE7A-8DD0-3DE3-DA15-2255C855EEFE}"/>
                </a:ext>
              </a:extLst>
            </p:cNvPr>
            <p:cNvSpPr txBox="1"/>
            <p:nvPr/>
          </p:nvSpPr>
          <p:spPr>
            <a:xfrm>
              <a:off x="5272353" y="1661249"/>
              <a:ext cx="947695" cy="209778"/>
            </a:xfrm>
            <a:prstGeom prst="rect">
              <a:avLst/>
            </a:prstGeom>
            <a:noFill/>
          </p:spPr>
          <p:txBody>
            <a:bodyPr wrap="none" rtlCol="0">
              <a:spAutoFit/>
            </a:bodyPr>
            <a:lstStyle>
              <a:defPPr rtl="0">
                <a:defRPr lang="ru-RU"/>
              </a:defPPr>
              <a:lvl1pPr marR="0" lvl="0" indent="0" fontAlgn="auto">
                <a:lnSpc>
                  <a:spcPct val="100000"/>
                </a:lnSpc>
                <a:spcBef>
                  <a:spcPts val="0"/>
                </a:spcBef>
                <a:spcAft>
                  <a:spcPts val="0"/>
                </a:spcAft>
                <a:buClrTx/>
                <a:buSzTx/>
                <a:buFontTx/>
                <a:buNone/>
                <a:tabLst/>
                <a:defRPr sz="1600" b="0" i="0" u="none" strike="noStrike" cap="none" spc="0" normalizeH="0">
                  <a:ln>
                    <a:noFill/>
                  </a:ln>
                  <a:solidFill>
                    <a:prstClr val="white"/>
                  </a:solidFill>
                  <a:effectLst/>
                  <a:uLnTx/>
                  <a:uFillTx/>
                  <a:latin typeface="Arial" panose="020B0604020202020204" pitchFamily="34" charset="0"/>
                  <a:cs typeface="Arial" panose="020B0604020202020204" pitchFamily="34" charset="0"/>
                </a:defRPr>
              </a:lvl1pPr>
            </a:lstStyle>
            <a:p>
              <a:r>
                <a:rPr lang="ru-RU" dirty="0">
                  <a:solidFill>
                    <a:schemeClr val="bg1"/>
                  </a:solidFill>
                </a:rPr>
                <a:t>TULIP-1</a:t>
              </a:r>
            </a:p>
          </p:txBody>
        </p:sp>
        <p:sp>
          <p:nvSpPr>
            <p:cNvPr id="33" name="Flowchart: Display 74">
              <a:extLst>
                <a:ext uri="{FF2B5EF4-FFF2-40B4-BE49-F238E27FC236}">
                  <a16:creationId xmlns:a16="http://schemas.microsoft.com/office/drawing/2014/main" xmlns="" id="{09E18B52-04F5-2DBF-07C0-2F703839DEB7}"/>
                </a:ext>
              </a:extLst>
            </p:cNvPr>
            <p:cNvSpPr/>
            <p:nvPr/>
          </p:nvSpPr>
          <p:spPr>
            <a:xfrm rot="10800000">
              <a:off x="2073940" y="1663347"/>
              <a:ext cx="1075306" cy="220011"/>
            </a:xfrm>
            <a:prstGeom prst="flowChartDisplay">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xmlns="" id="{527DD8A6-C18B-9577-045A-290C5A1EEA91}"/>
                </a:ext>
              </a:extLst>
            </p:cNvPr>
            <p:cNvSpPr txBox="1"/>
            <p:nvPr/>
          </p:nvSpPr>
          <p:spPr>
            <a:xfrm>
              <a:off x="2060770" y="1666381"/>
              <a:ext cx="947695" cy="209778"/>
            </a:xfrm>
            <a:prstGeom prst="rect">
              <a:avLst/>
            </a:prstGeom>
            <a:noFill/>
          </p:spPr>
          <p:txBody>
            <a:bodyPr wrap="none" rtlCol="0">
              <a:spAutoFit/>
            </a:bodyPr>
            <a:lstStyle>
              <a:defPPr rtl="0">
                <a:defRPr lang="ru-RU"/>
              </a:defPPr>
              <a:lvl1pPr marR="0" lvl="0" indent="0" fontAlgn="auto">
                <a:lnSpc>
                  <a:spcPct val="100000"/>
                </a:lnSpc>
                <a:spcBef>
                  <a:spcPts val="0"/>
                </a:spcBef>
                <a:spcAft>
                  <a:spcPts val="0"/>
                </a:spcAft>
                <a:buClrTx/>
                <a:buSzTx/>
                <a:buFontTx/>
                <a:buNone/>
                <a:tabLst/>
                <a:defRPr sz="1600" b="0" i="0" u="none" strike="noStrike" cap="none" spc="0" normalizeH="0">
                  <a:ln>
                    <a:noFill/>
                  </a:ln>
                  <a:solidFill>
                    <a:prstClr val="white"/>
                  </a:solidFill>
                  <a:effectLst/>
                  <a:uLnTx/>
                  <a:uFillTx/>
                  <a:latin typeface="Arial" panose="020B0604020202020204" pitchFamily="34" charset="0"/>
                  <a:cs typeface="Arial" panose="020B0604020202020204" pitchFamily="34" charset="0"/>
                </a:defRPr>
              </a:lvl1pPr>
            </a:lstStyle>
            <a:p>
              <a:r>
                <a:rPr lang="ru-RU" dirty="0">
                  <a:solidFill>
                    <a:schemeClr val="bg1"/>
                  </a:solidFill>
                </a:rPr>
                <a:t>TULIP-2</a:t>
              </a:r>
            </a:p>
          </p:txBody>
        </p:sp>
        <p:sp>
          <p:nvSpPr>
            <p:cNvPr id="35" name="Flowchart: Display 79">
              <a:extLst>
                <a:ext uri="{FF2B5EF4-FFF2-40B4-BE49-F238E27FC236}">
                  <a16:creationId xmlns:a16="http://schemas.microsoft.com/office/drawing/2014/main" xmlns="" id="{DE3DBC65-42E5-5317-B2F9-4B51E03C589F}"/>
                </a:ext>
              </a:extLst>
            </p:cNvPr>
            <p:cNvSpPr/>
            <p:nvPr/>
          </p:nvSpPr>
          <p:spPr>
            <a:xfrm rot="10800000">
              <a:off x="8330422" y="1659737"/>
              <a:ext cx="1075306" cy="220011"/>
            </a:xfrm>
            <a:prstGeom prst="flowChartDisplay">
              <a:avLst/>
            </a:prstGeom>
            <a:solidFill>
              <a:srgbClr val="D93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xmlns="" id="{368E6FDB-0127-A4DD-04D2-1A5CE673286C}"/>
                </a:ext>
              </a:extLst>
            </p:cNvPr>
            <p:cNvSpPr txBox="1"/>
            <p:nvPr/>
          </p:nvSpPr>
          <p:spPr>
            <a:xfrm>
              <a:off x="8453586" y="1662438"/>
              <a:ext cx="776175" cy="209778"/>
            </a:xfrm>
            <a:prstGeom prst="rect">
              <a:avLst/>
            </a:prstGeom>
            <a:noFill/>
          </p:spPr>
          <p:txBody>
            <a:bodyPr wrap="none" rtlCol="0">
              <a:spAutoFit/>
            </a:bodyPr>
            <a:lstStyle>
              <a:defPPr rtl="0">
                <a:defRPr lang="ru-RU"/>
              </a:defPPr>
              <a:lvl1pPr marR="0" lvl="0" indent="0" fontAlgn="auto">
                <a:lnSpc>
                  <a:spcPct val="100000"/>
                </a:lnSpc>
                <a:spcBef>
                  <a:spcPts val="0"/>
                </a:spcBef>
                <a:spcAft>
                  <a:spcPts val="0"/>
                </a:spcAft>
                <a:buClrTx/>
                <a:buSzTx/>
                <a:buFontTx/>
                <a:buNone/>
                <a:tabLst/>
                <a:defRPr sz="1600" b="0" i="0" u="none" strike="noStrike" cap="none" spc="0" normalizeH="0">
                  <a:ln>
                    <a:noFill/>
                  </a:ln>
                  <a:solidFill>
                    <a:prstClr val="white"/>
                  </a:solidFill>
                  <a:effectLst/>
                  <a:uLnTx/>
                  <a:uFillTx/>
                  <a:latin typeface="Arial" panose="020B0604020202020204" pitchFamily="34" charset="0"/>
                  <a:cs typeface="Arial" panose="020B0604020202020204" pitchFamily="34" charset="0"/>
                </a:defRPr>
              </a:lvl1pPr>
            </a:lstStyle>
            <a:p>
              <a:r>
                <a:rPr lang="ru-RU" dirty="0">
                  <a:solidFill>
                    <a:schemeClr val="bg1"/>
                  </a:solidFill>
                </a:rPr>
                <a:t>MUSE</a:t>
              </a:r>
            </a:p>
          </p:txBody>
        </p:sp>
      </p:grpSp>
      <p:sp>
        <p:nvSpPr>
          <p:cNvPr id="37" name="Rectangle: Rounded Corners 76">
            <a:extLst>
              <a:ext uri="{FF2B5EF4-FFF2-40B4-BE49-F238E27FC236}">
                <a16:creationId xmlns:a16="http://schemas.microsoft.com/office/drawing/2014/main" xmlns="" id="{A751A10F-9517-1099-5B7E-422DCD0264E4}"/>
              </a:ext>
            </a:extLst>
          </p:cNvPr>
          <p:cNvSpPr/>
          <p:nvPr/>
        </p:nvSpPr>
        <p:spPr>
          <a:xfrm>
            <a:off x="8195734" y="1753687"/>
            <a:ext cx="2422708" cy="489918"/>
          </a:xfrm>
          <a:prstGeom prst="roundRect">
            <a:avLst/>
          </a:prstGeom>
          <a:noFill/>
          <a:ln>
            <a:solidFill>
              <a:srgbClr val="D93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FFFF"/>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xmlns="" id="{C6826C42-0079-C756-A631-4CCE3D0E2641}"/>
              </a:ext>
            </a:extLst>
          </p:cNvPr>
          <p:cNvSpPr txBox="1"/>
          <p:nvPr/>
        </p:nvSpPr>
        <p:spPr>
          <a:xfrm>
            <a:off x="9256282" y="1802690"/>
            <a:ext cx="1500251" cy="590931"/>
          </a:xfrm>
          <a:prstGeom prst="rect">
            <a:avLst/>
          </a:prstGeom>
          <a:noFill/>
        </p:spPr>
        <p:txBody>
          <a:bodyPr wrap="square" rtlCol="0" anchor="ctr">
            <a:spAutoFit/>
          </a:bodyPr>
          <a:lstStyle>
            <a:defPPr rtl="0">
              <a:defRPr lang="ru-RU"/>
            </a:defPPr>
            <a:lvl1pPr marR="0" lvl="0" indent="0" fontAlgn="auto">
              <a:lnSpc>
                <a:spcPct val="90000"/>
              </a:lnSpc>
              <a:spcBef>
                <a:spcPts val="0"/>
              </a:spcBef>
              <a:spcAft>
                <a:spcPts val="0"/>
              </a:spcAft>
              <a:buClrTx/>
              <a:buSzTx/>
              <a:buFontTx/>
              <a:buNone/>
              <a:tabLst/>
              <a:defRPr sz="1200" b="0" i="0" u="none" strike="noStrike" cap="none" spc="0" normalizeH="0">
                <a:ln>
                  <a:noFill/>
                </a:ln>
                <a:solidFill>
                  <a:srgbClr val="5B6771"/>
                </a:solidFill>
                <a:effectLst/>
                <a:uLnTx/>
                <a:uFillTx/>
                <a:latin typeface="Arial" panose="020B0604020202020204" pitchFamily="34" charset="0"/>
                <a:cs typeface="Arial" panose="020B0604020202020204" pitchFamily="34" charset="0"/>
              </a:defRPr>
            </a:lvl1pPr>
          </a:lstStyle>
          <a:p>
            <a:r>
              <a:rPr lang="ru-RU" dirty="0">
                <a:solidFill>
                  <a:schemeClr val="tx1"/>
                </a:solidFill>
              </a:rPr>
              <a:t>Вторичная конечная точка</a:t>
            </a:r>
            <a:r>
              <a:rPr lang="ru-RU" baseline="30000" dirty="0">
                <a:solidFill>
                  <a:schemeClr val="tx1"/>
                </a:solidFill>
              </a:rPr>
              <a:t>4,§</a:t>
            </a:r>
            <a:r>
              <a:rPr lang="ru-RU" dirty="0">
                <a:solidFill>
                  <a:schemeClr val="tx1"/>
                </a:solidFill>
              </a:rPr>
              <a:t/>
            </a:r>
            <a:br>
              <a:rPr lang="ru-RU" dirty="0">
                <a:solidFill>
                  <a:schemeClr val="tx1"/>
                </a:solidFill>
              </a:rPr>
            </a:br>
            <a:endParaRPr lang="ru-RU" dirty="0">
              <a:solidFill>
                <a:schemeClr val="tx1"/>
              </a:solidFill>
            </a:endParaRPr>
          </a:p>
        </p:txBody>
      </p:sp>
      <p:sp>
        <p:nvSpPr>
          <p:cNvPr id="39" name="Rectangle: Rounded Corners 88">
            <a:extLst>
              <a:ext uri="{FF2B5EF4-FFF2-40B4-BE49-F238E27FC236}">
                <a16:creationId xmlns:a16="http://schemas.microsoft.com/office/drawing/2014/main" xmlns="" id="{9FFAFE30-8533-E45B-FEAE-5940BDAD142E}"/>
              </a:ext>
            </a:extLst>
          </p:cNvPr>
          <p:cNvSpPr/>
          <p:nvPr/>
        </p:nvSpPr>
        <p:spPr>
          <a:xfrm>
            <a:off x="5048819" y="1757405"/>
            <a:ext cx="2580033" cy="513084"/>
          </a:xfrm>
          <a:prstGeom prst="roundRect">
            <a:avLst/>
          </a:prstGeom>
          <a:noFill/>
          <a:ln>
            <a:solidFill>
              <a:srgbClr val="D0DE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FFFF"/>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xmlns="" id="{77F3EC79-760B-9ED6-D45B-A22A812C62AF}"/>
              </a:ext>
            </a:extLst>
          </p:cNvPr>
          <p:cNvSpPr txBox="1"/>
          <p:nvPr/>
        </p:nvSpPr>
        <p:spPr>
          <a:xfrm>
            <a:off x="6147715" y="1781633"/>
            <a:ext cx="1497186" cy="590931"/>
          </a:xfrm>
          <a:prstGeom prst="rect">
            <a:avLst/>
          </a:prstGeom>
          <a:noFill/>
        </p:spPr>
        <p:txBody>
          <a:bodyPr wrap="square" rtlCol="0" anchor="ctr">
            <a:spAutoFit/>
          </a:bodyPr>
          <a:lstStyle>
            <a:defPPr rtl="0">
              <a:defRPr lang="ru-RU"/>
            </a:defPPr>
            <a:lvl1pPr marR="0" lvl="0" indent="0" fontAlgn="auto">
              <a:lnSpc>
                <a:spcPct val="90000"/>
              </a:lnSpc>
              <a:spcBef>
                <a:spcPts val="0"/>
              </a:spcBef>
              <a:spcAft>
                <a:spcPts val="0"/>
              </a:spcAft>
              <a:buClrTx/>
              <a:buSzTx/>
              <a:buFontTx/>
              <a:buNone/>
              <a:tabLst/>
              <a:defRPr sz="1200" b="0" i="0" u="none" strike="noStrike" cap="none" spc="0" normalizeH="0">
                <a:ln>
                  <a:noFill/>
                </a:ln>
                <a:solidFill>
                  <a:srgbClr val="5B6771"/>
                </a:solidFill>
                <a:effectLst/>
                <a:uLnTx/>
                <a:uFillTx/>
                <a:latin typeface="Arial" panose="020B0604020202020204" pitchFamily="34" charset="0"/>
                <a:cs typeface="Arial" panose="020B0604020202020204" pitchFamily="34" charset="0"/>
              </a:defRPr>
            </a:lvl1pPr>
          </a:lstStyle>
          <a:p>
            <a:r>
              <a:rPr lang="ru-RU" dirty="0">
                <a:solidFill>
                  <a:schemeClr val="tx1"/>
                </a:solidFill>
              </a:rPr>
              <a:t>Вторичная конечная точка</a:t>
            </a:r>
            <a:r>
              <a:rPr lang="ru-RU" baseline="30000" dirty="0">
                <a:solidFill>
                  <a:schemeClr val="tx1"/>
                </a:solidFill>
              </a:rPr>
              <a:t>3,‡</a:t>
            </a:r>
            <a:r>
              <a:rPr lang="ru-RU" dirty="0">
                <a:solidFill>
                  <a:schemeClr val="tx1"/>
                </a:solidFill>
              </a:rPr>
              <a:t/>
            </a:r>
            <a:br>
              <a:rPr lang="ru-RU" dirty="0">
                <a:solidFill>
                  <a:schemeClr val="tx1"/>
                </a:solidFill>
              </a:rPr>
            </a:br>
            <a:endParaRPr lang="ru-RU" dirty="0">
              <a:solidFill>
                <a:schemeClr val="tx1"/>
              </a:solidFill>
            </a:endParaRPr>
          </a:p>
        </p:txBody>
      </p:sp>
      <p:sp>
        <p:nvSpPr>
          <p:cNvPr id="41" name="Rectangle: Rounded Corners 90">
            <a:extLst>
              <a:ext uri="{FF2B5EF4-FFF2-40B4-BE49-F238E27FC236}">
                <a16:creationId xmlns:a16="http://schemas.microsoft.com/office/drawing/2014/main" xmlns="" id="{B8055AB8-A446-B237-52DA-FA8C3B3D2C57}"/>
              </a:ext>
            </a:extLst>
          </p:cNvPr>
          <p:cNvSpPr/>
          <p:nvPr/>
        </p:nvSpPr>
        <p:spPr>
          <a:xfrm>
            <a:off x="1933058" y="1753687"/>
            <a:ext cx="2658340" cy="513084"/>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FFFF"/>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xmlns="" id="{3E3E7860-A974-D7CE-F95B-BC699D91CA48}"/>
              </a:ext>
            </a:extLst>
          </p:cNvPr>
          <p:cNvSpPr txBox="1"/>
          <p:nvPr/>
        </p:nvSpPr>
        <p:spPr>
          <a:xfrm>
            <a:off x="2969719" y="1810058"/>
            <a:ext cx="1996136" cy="590931"/>
          </a:xfrm>
          <a:prstGeom prst="rect">
            <a:avLst/>
          </a:prstGeom>
          <a:noFill/>
        </p:spPr>
        <p:txBody>
          <a:bodyPr wrap="square" rtlCol="0" anchor="ctr">
            <a:spAutoFit/>
          </a:bodyPr>
          <a:lstStyle>
            <a:defPPr rtl="0">
              <a:defRPr lang="ru-RU"/>
            </a:defPPr>
            <a:lvl1pPr marR="0" lvl="0" indent="0" fontAlgn="auto">
              <a:lnSpc>
                <a:spcPct val="90000"/>
              </a:lnSpc>
              <a:spcBef>
                <a:spcPts val="0"/>
              </a:spcBef>
              <a:spcAft>
                <a:spcPts val="0"/>
              </a:spcAft>
              <a:buClrTx/>
              <a:buSzTx/>
              <a:buFontTx/>
              <a:buNone/>
              <a:tabLst/>
              <a:defRPr sz="1200" b="0" i="0" u="none" strike="noStrike" cap="none" spc="0" normalizeH="0">
                <a:ln>
                  <a:noFill/>
                </a:ln>
                <a:solidFill>
                  <a:srgbClr val="5B6771"/>
                </a:solidFill>
                <a:effectLst/>
                <a:uLnTx/>
                <a:uFillTx/>
                <a:latin typeface="Arial" panose="020B0604020202020204" pitchFamily="34" charset="0"/>
                <a:cs typeface="Arial" panose="020B0604020202020204" pitchFamily="34" charset="0"/>
              </a:defRPr>
            </a:lvl1pPr>
          </a:lstStyle>
          <a:p>
            <a:r>
              <a:rPr lang="ru-RU" dirty="0">
                <a:solidFill>
                  <a:schemeClr val="tx1"/>
                </a:solidFill>
              </a:rPr>
              <a:t>Ключевая вторичная конечная точка</a:t>
            </a:r>
            <a:r>
              <a:rPr lang="ru-RU" baseline="30000" dirty="0">
                <a:solidFill>
                  <a:schemeClr val="tx1"/>
                </a:solidFill>
              </a:rPr>
              <a:t>1,2</a:t>
            </a:r>
            <a:r>
              <a:rPr lang="ru-RU" dirty="0">
                <a:solidFill>
                  <a:schemeClr val="tx1"/>
                </a:solidFill>
              </a:rPr>
              <a:t/>
            </a:r>
            <a:br>
              <a:rPr lang="ru-RU" dirty="0">
                <a:solidFill>
                  <a:schemeClr val="tx1"/>
                </a:solidFill>
              </a:rPr>
            </a:br>
            <a:endParaRPr lang="ru-RU" dirty="0">
              <a:solidFill>
                <a:schemeClr val="tx1"/>
              </a:solidFill>
            </a:endParaRPr>
          </a:p>
        </p:txBody>
      </p:sp>
      <p:sp>
        <p:nvSpPr>
          <p:cNvPr id="43" name="Text Placeholder 2">
            <a:extLst>
              <a:ext uri="{FF2B5EF4-FFF2-40B4-BE49-F238E27FC236}">
                <a16:creationId xmlns:a16="http://schemas.microsoft.com/office/drawing/2014/main" xmlns="" id="{04E1573D-65FE-2006-82BE-837163BDFF87}"/>
              </a:ext>
            </a:extLst>
          </p:cNvPr>
          <p:cNvSpPr txBox="1">
            <a:spLocks/>
          </p:cNvSpPr>
          <p:nvPr/>
        </p:nvSpPr>
        <p:spPr>
          <a:xfrm>
            <a:off x="618819" y="5551229"/>
            <a:ext cx="11022418" cy="1259559"/>
          </a:xfrm>
          <a:prstGeom prst="rect">
            <a:avLst/>
          </a:prstGeom>
        </p:spPr>
        <p:txBody>
          <a:bodyPr vert="horz" lIns="91440" tIns="45720" rIns="91440" bIns="45720" rtlCol="0" anchor="b">
            <a:noAutofit/>
          </a:bodyPr>
          <a:lstStyle>
            <a:lvl1pPr indent="0">
              <a:lnSpc>
                <a:spcPct val="90000"/>
              </a:lnSpc>
              <a:spcBef>
                <a:spcPts val="200"/>
              </a:spcBef>
              <a:buClr>
                <a:schemeClr val="accent1"/>
              </a:buClr>
              <a:buFont typeface="Arial" panose="020B0604020202020204" pitchFamily="34" charset="0"/>
              <a:buNone/>
              <a:defRPr sz="800">
                <a:solidFill>
                  <a:srgbClr val="41404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lvl2pPr>
            <a:lvl3pPr marL="1084263" indent="-169863">
              <a:lnSpc>
                <a:spcPct val="90000"/>
              </a:lnSpc>
              <a:spcBef>
                <a:spcPts val="500"/>
              </a:spcBef>
              <a:buFont typeface="Arial" panose="020B0604020202020204" pitchFamily="34" charset="0"/>
              <a:buChar char="•"/>
              <a:defRPr sz="1600"/>
            </a:lvl3pPr>
            <a:lvl4pPr marL="1600200" indent="-228600">
              <a:lnSpc>
                <a:spcPct val="90000"/>
              </a:lnSpc>
              <a:spcBef>
                <a:spcPts val="500"/>
              </a:spcBef>
              <a:buFont typeface="Arial" panose="020B0604020202020204" pitchFamily="34" charset="0"/>
              <a:buChar char="–"/>
              <a:defRPr sz="1600"/>
            </a:lvl4pPr>
            <a:lvl5pPr marL="1998663" indent="-169863">
              <a:lnSpc>
                <a:spcPct val="90000"/>
              </a:lnSpc>
              <a:spcBef>
                <a:spcPts val="500"/>
              </a:spcBef>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ru-RU">
                <a:solidFill>
                  <a:schemeClr val="tx1"/>
                </a:solidFill>
              </a:rPr>
              <a:t>* СТ включала либо один из, либо комбинацию следующих препаратов: противомалярийные препараты, иммунодепрессанты, нестероидные противовоспалительные препараты (для исследований TULIP-1 и TULIP-2) и (или) ГКС</a:t>
            </a:r>
            <a:r>
              <a:rPr lang="ru-RU" baseline="30000">
                <a:solidFill>
                  <a:schemeClr val="tx1"/>
                </a:solidFill>
              </a:rPr>
              <a:t>1–3,5,6</a:t>
            </a:r>
            <a:r>
              <a:rPr lang="ru-RU">
                <a:solidFill>
                  <a:schemeClr val="tx1"/>
                </a:solidFill>
              </a:rPr>
              <a:t>.</a:t>
            </a:r>
            <a:r>
              <a:rPr lang="ru-RU" baseline="30000">
                <a:solidFill>
                  <a:schemeClr val="tx1"/>
                </a:solidFill>
              </a:rPr>
              <a:t> † </a:t>
            </a:r>
            <a:r>
              <a:rPr lang="ru-RU">
                <a:solidFill>
                  <a:schemeClr val="tx1"/>
                </a:solidFill>
              </a:rPr>
              <a:t>Включены только пациенты с исходной дозой ГКС ≥ 10 мг/сут</a:t>
            </a:r>
            <a:r>
              <a:rPr lang="ru-RU" baseline="30000">
                <a:solidFill>
                  <a:schemeClr val="tx1"/>
                </a:solidFill>
              </a:rPr>
              <a:t>1,3,4</a:t>
            </a:r>
            <a:r>
              <a:rPr lang="ru-RU">
                <a:solidFill>
                  <a:schemeClr val="tx1"/>
                </a:solidFill>
              </a:rPr>
              <a:t>. </a:t>
            </a:r>
            <a:r>
              <a:rPr lang="ru-RU" baseline="30000">
                <a:solidFill>
                  <a:schemeClr val="tx1"/>
                </a:solidFill>
              </a:rPr>
              <a:t>‡</a:t>
            </a:r>
            <a:r>
              <a:rPr lang="ru-RU">
                <a:solidFill>
                  <a:schemeClr val="tx1"/>
                </a:solidFill>
              </a:rPr>
              <a:t> Первичная конечная точка исследования TULIP-1, индекс ответа на терапию СКВ (SRI-4) на 52-й неделе, была незначимой; данные о вторичной конечной точке в виде сохранения применения сниженной дозы ГКС до ≤ 7,5 мг/сут с 40-й по 52-ю неделю были скорректированы с поправкой на множественность; данные получены в результате анализа изменения правил применения препаратов, используемых с ограничениями</a:t>
            </a:r>
            <a:r>
              <a:rPr lang="ru-RU" baseline="30000">
                <a:solidFill>
                  <a:schemeClr val="tx1"/>
                </a:solidFill>
              </a:rPr>
              <a:t>1,3</a:t>
            </a:r>
            <a:r>
              <a:rPr lang="ru-RU">
                <a:solidFill>
                  <a:schemeClr val="tx1"/>
                </a:solidFill>
              </a:rPr>
              <a:t>. </a:t>
            </a:r>
            <a:r>
              <a:rPr lang="ru-RU" baseline="30000">
                <a:solidFill>
                  <a:schemeClr val="tx1"/>
                </a:solidFill>
              </a:rPr>
              <a:t>§</a:t>
            </a:r>
            <a:r>
              <a:rPr lang="ru-RU">
                <a:solidFill>
                  <a:schemeClr val="tx1"/>
                </a:solidFill>
              </a:rPr>
              <a:t> Первичной конечной точкой исследования MUSE была комбинированная оценка по индексу SRI-4 и устойчивое снижение дозы ГКС (снижение до &lt; 10 мг/сут и ≤ дозе ГКС на 1-й неделе, сохраняющееся в течение 12 недель), определяемые на 24-й неделе; вторичные конечные точки не были скорректированы по множественности, и результаты носят только описательный характер</a:t>
            </a:r>
            <a:r>
              <a:rPr lang="ru-RU" baseline="30000">
                <a:solidFill>
                  <a:schemeClr val="tx1"/>
                </a:solidFill>
              </a:rPr>
              <a:t>6</a:t>
            </a:r>
            <a:r>
              <a:rPr lang="ru-RU">
                <a:solidFill>
                  <a:schemeClr val="tx1"/>
                </a:solidFill>
              </a:rPr>
              <a:t>. </a:t>
            </a:r>
          </a:p>
          <a:p>
            <a:r>
              <a:rPr lang="ru-RU">
                <a:solidFill>
                  <a:schemeClr val="tx1"/>
                </a:solidFill>
              </a:rPr>
              <a:t>ДИ — доверительный интервал; ГКС — глюкокортикостероиды; MUSE — исследование по применению MEDI-546 у пациентов с СКВ; SRI-4 — индекс ответа на терапию СКВ; СТ — стандартная терапия; TULIP — исследование лечения неконтролируемой волчанки через влияние на сигнальный путь интерферона.</a:t>
            </a:r>
          </a:p>
          <a:p>
            <a:r>
              <a:rPr lang="ru-RU" b="1">
                <a:solidFill>
                  <a:schemeClr val="tx1"/>
                </a:solidFill>
              </a:rPr>
              <a:t>1. </a:t>
            </a:r>
            <a:r>
              <a:rPr lang="ru-RU">
                <a:solidFill>
                  <a:schemeClr val="tx1"/>
                </a:solidFill>
              </a:rPr>
              <a:t>Инструкция по медицинскому применению лекарственного препарата САФНЕЛО</a:t>
            </a:r>
            <a:r>
              <a:rPr lang="ru-RU" baseline="30000">
                <a:solidFill>
                  <a:schemeClr val="tx1"/>
                </a:solidFill>
              </a:rPr>
              <a:t>®</a:t>
            </a:r>
            <a:r>
              <a:rPr lang="ru-RU">
                <a:solidFill>
                  <a:schemeClr val="tx1"/>
                </a:solidFill>
              </a:rPr>
              <a:t>, 300 мг (концентрат для приготовления раствора для инфузий). Регистрационное удостоверение ЛП-№(001857)-(РГ-RU) от 27.02.2023 г. </a:t>
            </a:r>
            <a:r>
              <a:rPr lang="ru-RU" b="1">
                <a:solidFill>
                  <a:schemeClr val="tx1"/>
                </a:solidFill>
              </a:rPr>
              <a:t>2. </a:t>
            </a:r>
            <a:r>
              <a:rPr lang="ru-RU">
                <a:solidFill>
                  <a:schemeClr val="tx1"/>
                </a:solidFill>
              </a:rPr>
              <a:t>Morand EF, et al. </a:t>
            </a:r>
            <a:r>
              <a:rPr lang="ru-RU" i="1">
                <a:solidFill>
                  <a:schemeClr val="tx1"/>
                </a:solidFill>
              </a:rPr>
              <a:t>N Engl J Med</a:t>
            </a:r>
            <a:r>
              <a:rPr lang="ru-RU">
                <a:solidFill>
                  <a:schemeClr val="tx1"/>
                </a:solidFill>
              </a:rPr>
              <a:t>. 2020;382(3):211-221. </a:t>
            </a:r>
            <a:r>
              <a:rPr lang="ru-RU" b="1">
                <a:solidFill>
                  <a:schemeClr val="tx1"/>
                </a:solidFill>
              </a:rPr>
              <a:t>3.</a:t>
            </a:r>
            <a:r>
              <a:rPr lang="ru-RU">
                <a:solidFill>
                  <a:schemeClr val="tx1"/>
                </a:solidFill>
              </a:rPr>
              <a:t> Furie RA, et al. </a:t>
            </a:r>
            <a:r>
              <a:rPr lang="ru-RU" i="1">
                <a:solidFill>
                  <a:schemeClr val="tx1"/>
                </a:solidFill>
              </a:rPr>
              <a:t>Lancet Rheumatol</a:t>
            </a:r>
            <a:r>
              <a:rPr lang="ru-RU">
                <a:solidFill>
                  <a:schemeClr val="tx1"/>
                </a:solidFill>
              </a:rPr>
              <a:t>. 2019;1(4):e208-e219. </a:t>
            </a:r>
            <a:r>
              <a:rPr lang="ru-RU" b="1">
                <a:solidFill>
                  <a:schemeClr val="tx1"/>
                </a:solidFill>
              </a:rPr>
              <a:t>4.</a:t>
            </a:r>
            <a:r>
              <a:rPr lang="ru-RU">
                <a:solidFill>
                  <a:schemeClr val="tx1"/>
                </a:solidFill>
              </a:rPr>
              <a:t> Tanaka Y, et al. </a:t>
            </a:r>
            <a:r>
              <a:rPr lang="ru-RU" i="1">
                <a:solidFill>
                  <a:schemeClr val="tx1"/>
                </a:solidFill>
              </a:rPr>
              <a:t>Mod Rheumatol</a:t>
            </a:r>
            <a:r>
              <a:rPr lang="ru-RU">
                <a:solidFill>
                  <a:schemeClr val="tx1"/>
                </a:solidFill>
              </a:rPr>
              <a:t>. 2021;31(1):1-12. </a:t>
            </a:r>
            <a:r>
              <a:rPr lang="ru-RU" b="1">
                <a:solidFill>
                  <a:schemeClr val="tx1"/>
                </a:solidFill>
              </a:rPr>
              <a:t>5. </a:t>
            </a:r>
            <a:r>
              <a:rPr lang="ru-RU">
                <a:solidFill>
                  <a:schemeClr val="tx1"/>
                </a:solidFill>
              </a:rPr>
              <a:t>Morand EF, et al. </a:t>
            </a:r>
            <a:r>
              <a:rPr lang="ru-RU" i="1">
                <a:solidFill>
                  <a:schemeClr val="tx1"/>
                </a:solidFill>
              </a:rPr>
              <a:t>N Engl J Med</a:t>
            </a:r>
            <a:r>
              <a:rPr lang="ru-RU">
                <a:solidFill>
                  <a:schemeClr val="tx1"/>
                </a:solidFill>
              </a:rPr>
              <a:t>. 2020;382(3):211-221. Дополнительное приложение.</a:t>
            </a:r>
            <a:r>
              <a:rPr lang="ru-RU" b="1">
                <a:solidFill>
                  <a:schemeClr val="tx1"/>
                </a:solidFill>
              </a:rPr>
              <a:t> 6.</a:t>
            </a:r>
            <a:r>
              <a:rPr lang="ru-RU">
                <a:solidFill>
                  <a:schemeClr val="tx1"/>
                </a:solidFill>
              </a:rPr>
              <a:t> Furie R, et al. </a:t>
            </a:r>
            <a:r>
              <a:rPr lang="ru-RU" i="1">
                <a:solidFill>
                  <a:schemeClr val="tx1"/>
                </a:solidFill>
              </a:rPr>
              <a:t>Arthritis Rheumatol</a:t>
            </a:r>
            <a:r>
              <a:rPr lang="ru-RU">
                <a:solidFill>
                  <a:schemeClr val="tx1"/>
                </a:solidFill>
              </a:rPr>
              <a:t>. 2017;69(2):376-386.</a:t>
            </a:r>
            <a:endParaRPr lang="ru-RU" dirty="0">
              <a:solidFill>
                <a:schemeClr val="tx1"/>
              </a:solidFill>
            </a:endParaRPr>
          </a:p>
        </p:txBody>
      </p:sp>
    </p:spTree>
    <p:extLst>
      <p:ext uri="{BB962C8B-B14F-4D97-AF65-F5344CB8AC3E}">
        <p14:creationId xmlns:p14="http://schemas.microsoft.com/office/powerpoint/2010/main" val="4873238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14B8571B-9C07-CA36-D86F-9EED57BE9934}"/>
              </a:ext>
            </a:extLst>
          </p:cNvPr>
          <p:cNvSpPr>
            <a:spLocks noGrp="1"/>
          </p:cNvSpPr>
          <p:nvPr>
            <p:ph type="dt" sz="half" idx="10"/>
          </p:nvPr>
        </p:nvSpPr>
        <p:spPr/>
        <p:txBody>
          <a:bodyPr/>
          <a:lstStyle/>
          <a:p>
            <a:fld id="{CF51F59E-ED2E-41E4-BE49-696F99F4089C}" type="datetime1">
              <a:rPr lang="en-US" smtClean="0"/>
              <a:t>10/26/2023</a:t>
            </a:fld>
            <a:endParaRPr lang="en-US"/>
          </a:p>
        </p:txBody>
      </p:sp>
      <p:sp>
        <p:nvSpPr>
          <p:cNvPr id="3" name="Номер слайда 2">
            <a:extLst>
              <a:ext uri="{FF2B5EF4-FFF2-40B4-BE49-F238E27FC236}">
                <a16:creationId xmlns:a16="http://schemas.microsoft.com/office/drawing/2014/main" xmlns="" id="{F736CFCC-AEC2-F412-8739-502783C2E73E}"/>
              </a:ext>
            </a:extLst>
          </p:cNvPr>
          <p:cNvSpPr>
            <a:spLocks noGrp="1"/>
          </p:cNvSpPr>
          <p:nvPr>
            <p:ph type="sldNum" sz="quarter" idx="12"/>
          </p:nvPr>
        </p:nvSpPr>
        <p:spPr/>
        <p:txBody>
          <a:bodyPr/>
          <a:lstStyle/>
          <a:p>
            <a:fld id="{A053D145-58F0-4CAB-8F4E-69D6827C5C0F}" type="slidenum">
              <a:rPr lang="en-US" smtClean="0"/>
              <a:t>55</a:t>
            </a:fld>
            <a:endParaRPr lang="en-US"/>
          </a:p>
        </p:txBody>
      </p:sp>
      <p:sp>
        <p:nvSpPr>
          <p:cNvPr id="4" name="Rectangle 29">
            <a:extLst>
              <a:ext uri="{FF2B5EF4-FFF2-40B4-BE49-F238E27FC236}">
                <a16:creationId xmlns:a16="http://schemas.microsoft.com/office/drawing/2014/main" xmlns="" id="{418B28E4-45DE-2DD1-5517-DB9DD6119B88}"/>
              </a:ext>
            </a:extLst>
          </p:cNvPr>
          <p:cNvSpPr/>
          <p:nvPr/>
        </p:nvSpPr>
        <p:spPr>
          <a:xfrm rot="16200000">
            <a:off x="3661449" y="1483554"/>
            <a:ext cx="2113946" cy="4916050"/>
          </a:xfrm>
          <a:prstGeom prst="rect">
            <a:avLst/>
          </a:prstGeom>
          <a:gradFill flip="none" rotWithShape="1">
            <a:gsLst>
              <a:gs pos="63000">
                <a:schemeClr val="bg1"/>
              </a:gs>
              <a:gs pos="13000">
                <a:schemeClr val="accent6">
                  <a:lumMod val="20000"/>
                  <a:lumOff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FFFF"/>
              </a:solidFill>
              <a:latin typeface="Arial" panose="020B0604020202020204" pitchFamily="34" charset="0"/>
              <a:cs typeface="Arial" panose="020B0604020202020204" pitchFamily="34" charset="0"/>
            </a:endParaRPr>
          </a:p>
        </p:txBody>
      </p:sp>
      <p:sp>
        <p:nvSpPr>
          <p:cNvPr id="5" name="Rectangle 27">
            <a:extLst>
              <a:ext uri="{FF2B5EF4-FFF2-40B4-BE49-F238E27FC236}">
                <a16:creationId xmlns:a16="http://schemas.microsoft.com/office/drawing/2014/main" xmlns="" id="{8A7702AE-5781-FF2F-87AC-A9D863D08A08}"/>
              </a:ext>
            </a:extLst>
          </p:cNvPr>
          <p:cNvSpPr/>
          <p:nvPr/>
        </p:nvSpPr>
        <p:spPr>
          <a:xfrm>
            <a:off x="609599" y="1352880"/>
            <a:ext cx="11264901" cy="1203759"/>
          </a:xfrm>
          <a:prstGeom prst="rect">
            <a:avLst/>
          </a:prstGeom>
          <a:gradFill flip="none" rotWithShape="1">
            <a:gsLst>
              <a:gs pos="63000">
                <a:schemeClr val="bg1"/>
              </a:gs>
              <a:gs pos="13000">
                <a:schemeClr val="accent6">
                  <a:lumMod val="20000"/>
                  <a:lumOff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FFFF"/>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xmlns="" id="{C086626E-A238-E1B8-CBC4-6639F1CCEA86}"/>
              </a:ext>
            </a:extLst>
          </p:cNvPr>
          <p:cNvSpPr txBox="1">
            <a:spLocks/>
          </p:cNvSpPr>
          <p:nvPr/>
        </p:nvSpPr>
        <p:spPr>
          <a:xfrm>
            <a:off x="206457" y="373316"/>
            <a:ext cx="9543599" cy="553560"/>
          </a:xfrm>
          <a:prstGeom prst="rect">
            <a:avLst/>
          </a:prstGeom>
        </p:spPr>
        <p:txBody>
          <a:bodyPr vert="horz" lIns="91440" tIns="45720" rIns="91440" bIns="45720" rtlCol="0" anchor="t" anchorCtr="0">
            <a:noAutofit/>
          </a:bodyPr>
          <a:lstStyle>
            <a:lvl1pPr>
              <a:lnSpc>
                <a:spcPct val="90000"/>
              </a:lnSpc>
              <a:spcBef>
                <a:spcPct val="0"/>
              </a:spcBef>
              <a:buNone/>
              <a:defRPr sz="2800" b="1">
                <a:solidFill>
                  <a:srgbClr val="00879E"/>
                </a:solidFill>
                <a:latin typeface="Arial" panose="020B0604020202020204" pitchFamily="34" charset="0"/>
                <a:ea typeface="+mj-ea"/>
                <a:cs typeface="Arial" panose="020B0604020202020204" pitchFamily="34" charset="0"/>
              </a:defRPr>
            </a:lvl1pPr>
          </a:lstStyle>
          <a:p>
            <a:r>
              <a:rPr lang="ru-RU">
                <a:solidFill>
                  <a:schemeClr val="tx2"/>
                </a:solidFill>
              </a:rPr>
              <a:t>САФНЕЛО</a:t>
            </a:r>
            <a:r>
              <a:rPr lang="ru-RU" baseline="30000">
                <a:solidFill>
                  <a:schemeClr val="tx2"/>
                </a:solidFill>
              </a:rPr>
              <a:t>®</a:t>
            </a:r>
            <a:r>
              <a:rPr lang="ru-RU">
                <a:solidFill>
                  <a:schemeClr val="tx2"/>
                </a:solidFill>
              </a:rPr>
              <a:t>: снижение частоты обострений</a:t>
            </a:r>
            <a:r>
              <a:rPr lang="ru-RU" baseline="30000">
                <a:solidFill>
                  <a:schemeClr val="tx2"/>
                </a:solidFill>
              </a:rPr>
              <a:t>1–3 </a:t>
            </a:r>
            <a:endParaRPr lang="ru-RU" baseline="30000" dirty="0">
              <a:solidFill>
                <a:schemeClr val="tx2"/>
              </a:solidFill>
            </a:endParaRPr>
          </a:p>
        </p:txBody>
      </p:sp>
      <p:graphicFrame>
        <p:nvGraphicFramePr>
          <p:cNvPr id="7" name="Chart 28">
            <a:extLst>
              <a:ext uri="{FF2B5EF4-FFF2-40B4-BE49-F238E27FC236}">
                <a16:creationId xmlns:a16="http://schemas.microsoft.com/office/drawing/2014/main" xmlns="" id="{A7CBE371-369B-BE92-22CD-90C351BD6CF0}"/>
              </a:ext>
            </a:extLst>
          </p:cNvPr>
          <p:cNvGraphicFramePr/>
          <p:nvPr>
            <p:extLst>
              <p:ext uri="{D42A27DB-BD31-4B8C-83A1-F6EECF244321}">
                <p14:modId xmlns:p14="http://schemas.microsoft.com/office/powerpoint/2010/main" val="3438586611"/>
              </p:ext>
            </p:extLst>
          </p:nvPr>
        </p:nvGraphicFramePr>
        <p:xfrm>
          <a:off x="2157007" y="2926299"/>
          <a:ext cx="5885674" cy="207225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xmlns="" id="{05A30431-C443-7B4A-DE3D-E96149F8C20E}"/>
              </a:ext>
            </a:extLst>
          </p:cNvPr>
          <p:cNvSpPr txBox="1"/>
          <p:nvPr/>
        </p:nvSpPr>
        <p:spPr>
          <a:xfrm>
            <a:off x="2277815" y="2119113"/>
            <a:ext cx="8862408" cy="584775"/>
          </a:xfrm>
          <a:prstGeom prst="rect">
            <a:avLst/>
          </a:prstGeom>
          <a:noFill/>
        </p:spPr>
        <p:txBody>
          <a:bodyPr wrap="square" rtlCol="0">
            <a:spAutoFit/>
          </a:bodyPr>
          <a:lstStyle>
            <a:defPPr rtl="0">
              <a:defRPr lang="ru-RU"/>
            </a:defPPr>
            <a:lvl1pPr marR="0" lvl="0" indent="0" fontAlgn="auto">
              <a:lnSpc>
                <a:spcPct val="100000"/>
              </a:lnSpc>
              <a:spcBef>
                <a:spcPts val="0"/>
              </a:spcBef>
              <a:spcAft>
                <a:spcPts val="0"/>
              </a:spcAft>
              <a:buClrTx/>
              <a:buSzTx/>
              <a:buFontTx/>
              <a:buNone/>
              <a:tabLst/>
              <a:defRPr kumimoji="0" sz="1600" i="0" u="none" strike="noStrike" cap="none" spc="0" normalizeH="0" baseline="0">
                <a:ln>
                  <a:noFill/>
                </a:ln>
                <a:solidFill>
                  <a:srgbClr val="414041"/>
                </a:solidFill>
                <a:effectLst/>
                <a:uLnTx/>
                <a:uFillTx/>
                <a:latin typeface="Arial" panose="020B0604020202020204"/>
              </a:defRPr>
            </a:lvl1pPr>
          </a:lstStyle>
          <a:p>
            <a:r>
              <a:rPr lang="ru-RU" dirty="0">
                <a:solidFill>
                  <a:schemeClr val="tx1"/>
                </a:solidFill>
              </a:rPr>
              <a:t>Апостериорный анализ по подгруппам </a:t>
            </a:r>
            <a:r>
              <a:rPr lang="ru-RU">
                <a:solidFill>
                  <a:schemeClr val="tx1"/>
                </a:solidFill>
              </a:rPr>
              <a:t>по данным</a:t>
            </a:r>
            <a:r>
              <a:rPr lang="en-US" dirty="0">
                <a:solidFill>
                  <a:schemeClr val="tx1"/>
                </a:solidFill>
              </a:rPr>
              <a:t> TULIP-2 </a:t>
            </a:r>
            <a:r>
              <a:rPr lang="ru-RU" dirty="0">
                <a:solidFill>
                  <a:schemeClr val="tx1"/>
                </a:solidFill>
              </a:rPr>
              <a:t>среди пациентов </a:t>
            </a:r>
          </a:p>
          <a:p>
            <a:r>
              <a:rPr lang="ru-RU" b="1" dirty="0">
                <a:solidFill>
                  <a:schemeClr val="tx1"/>
                </a:solidFill>
              </a:rPr>
              <a:t>с устойчивым снижением дозы ГКС </a:t>
            </a:r>
            <a:r>
              <a:rPr lang="ru-RU" b="1">
                <a:solidFill>
                  <a:schemeClr val="tx1"/>
                </a:solidFill>
              </a:rPr>
              <a:t>до </a:t>
            </a:r>
            <a:r>
              <a:rPr lang="en-US" b="1" dirty="0">
                <a:solidFill>
                  <a:schemeClr val="tx1"/>
                </a:solidFill>
              </a:rPr>
              <a:t> ≤</a:t>
            </a:r>
            <a:r>
              <a:rPr lang="en-US" b="1">
                <a:solidFill>
                  <a:schemeClr val="tx1"/>
                </a:solidFill>
              </a:rPr>
              <a:t>7.5 </a:t>
            </a:r>
            <a:r>
              <a:rPr lang="ru-RU" b="1">
                <a:solidFill>
                  <a:schemeClr val="tx1"/>
                </a:solidFill>
              </a:rPr>
              <a:t>мг</a:t>
            </a:r>
            <a:r>
              <a:rPr lang="en-US" b="1">
                <a:solidFill>
                  <a:schemeClr val="tx1"/>
                </a:solidFill>
              </a:rPr>
              <a:t>/</a:t>
            </a:r>
            <a:r>
              <a:rPr lang="ru-RU" b="1">
                <a:solidFill>
                  <a:schemeClr val="tx1"/>
                </a:solidFill>
              </a:rPr>
              <a:t>сут</a:t>
            </a:r>
            <a:r>
              <a:rPr lang="en-US" b="1">
                <a:solidFill>
                  <a:schemeClr val="tx1"/>
                </a:solidFill>
              </a:rPr>
              <a:t> </a:t>
            </a:r>
            <a:r>
              <a:rPr lang="ru-RU" b="1">
                <a:solidFill>
                  <a:schemeClr val="tx1"/>
                </a:solidFill>
              </a:rPr>
              <a:t>на</a:t>
            </a:r>
            <a:r>
              <a:rPr lang="en-US" b="1" dirty="0">
                <a:solidFill>
                  <a:schemeClr val="tx1"/>
                </a:solidFill>
              </a:rPr>
              <a:t> </a:t>
            </a:r>
            <a:r>
              <a:rPr lang="ru-RU" b="1">
                <a:solidFill>
                  <a:schemeClr val="tx1"/>
                </a:solidFill>
              </a:rPr>
              <a:t>Неделях с</a:t>
            </a:r>
            <a:r>
              <a:rPr lang="en-US" b="1" dirty="0">
                <a:solidFill>
                  <a:schemeClr val="tx1"/>
                </a:solidFill>
              </a:rPr>
              <a:t> </a:t>
            </a:r>
            <a:r>
              <a:rPr lang="en-US" b="1">
                <a:solidFill>
                  <a:schemeClr val="tx1"/>
                </a:solidFill>
              </a:rPr>
              <a:t>40 </a:t>
            </a:r>
            <a:r>
              <a:rPr lang="ru-RU" b="1">
                <a:solidFill>
                  <a:schemeClr val="tx1"/>
                </a:solidFill>
              </a:rPr>
              <a:t>по</a:t>
            </a:r>
            <a:r>
              <a:rPr lang="en-US" b="1" dirty="0">
                <a:solidFill>
                  <a:schemeClr val="tx1"/>
                </a:solidFill>
              </a:rPr>
              <a:t> 52</a:t>
            </a:r>
            <a:r>
              <a:rPr lang="ru-RU" b="1" baseline="30000" dirty="0">
                <a:solidFill>
                  <a:schemeClr val="tx1"/>
                </a:solidFill>
              </a:rPr>
              <a:t>2,3</a:t>
            </a:r>
          </a:p>
        </p:txBody>
      </p:sp>
      <p:sp>
        <p:nvSpPr>
          <p:cNvPr id="9" name="TextBox 8">
            <a:extLst>
              <a:ext uri="{FF2B5EF4-FFF2-40B4-BE49-F238E27FC236}">
                <a16:creationId xmlns:a16="http://schemas.microsoft.com/office/drawing/2014/main" xmlns="" id="{1D24379A-9F72-021C-9116-0C1833EAD780}"/>
              </a:ext>
            </a:extLst>
          </p:cNvPr>
          <p:cNvSpPr txBox="1"/>
          <p:nvPr/>
        </p:nvSpPr>
        <p:spPr>
          <a:xfrm>
            <a:off x="3778993" y="3160173"/>
            <a:ext cx="710451" cy="369332"/>
          </a:xfrm>
          <a:prstGeom prst="rect">
            <a:avLst/>
          </a:prstGeom>
          <a:noFill/>
        </p:spPr>
        <p:txBody>
          <a:bodyPr wrap="none" rtlCol="0">
            <a:spAutoFit/>
          </a:bodyPr>
          <a:lstStyle>
            <a:defPPr rtl="0">
              <a:defRPr lang="ru-RU"/>
            </a:defPPr>
            <a:lvl1pPr marR="0" lvl="0" indent="0" fontAlgn="auto">
              <a:lnSpc>
                <a:spcPct val="100000"/>
              </a:lnSpc>
              <a:spcBef>
                <a:spcPts val="0"/>
              </a:spcBef>
              <a:spcAft>
                <a:spcPts val="0"/>
              </a:spcAft>
              <a:buClrTx/>
              <a:buSzTx/>
              <a:buFontTx/>
              <a:buNone/>
              <a:tabLst/>
              <a:defRPr b="1" i="0" u="none" strike="noStrike" cap="none" spc="0" normalizeH="0">
                <a:ln>
                  <a:noFill/>
                </a:ln>
                <a:solidFill>
                  <a:srgbClr val="FFFFFF"/>
                </a:solidFill>
                <a:effectLst/>
                <a:uLnTx/>
                <a:uFillTx/>
                <a:latin typeface="Arial" panose="020B0604020202020204" pitchFamily="34" charset="0"/>
                <a:cs typeface="Arial" panose="020B0604020202020204" pitchFamily="34" charset="0"/>
              </a:defRPr>
            </a:lvl1pPr>
          </a:lstStyle>
          <a:p>
            <a:r>
              <a:rPr lang="ru-RU" dirty="0">
                <a:solidFill>
                  <a:schemeClr val="bg1"/>
                </a:solidFill>
              </a:rPr>
              <a:t>78 %</a:t>
            </a:r>
          </a:p>
        </p:txBody>
      </p:sp>
      <p:sp>
        <p:nvSpPr>
          <p:cNvPr id="10" name="TextBox 9">
            <a:extLst>
              <a:ext uri="{FF2B5EF4-FFF2-40B4-BE49-F238E27FC236}">
                <a16:creationId xmlns:a16="http://schemas.microsoft.com/office/drawing/2014/main" xmlns="" id="{9000906C-5E6C-3BAF-F70F-65A83C2BA583}"/>
              </a:ext>
            </a:extLst>
          </p:cNvPr>
          <p:cNvSpPr txBox="1"/>
          <p:nvPr/>
        </p:nvSpPr>
        <p:spPr>
          <a:xfrm>
            <a:off x="3148900" y="4145513"/>
            <a:ext cx="710451" cy="369332"/>
          </a:xfrm>
          <a:prstGeom prst="rect">
            <a:avLst/>
          </a:prstGeom>
          <a:noFill/>
        </p:spPr>
        <p:txBody>
          <a:bodyPr wrap="none" rtlCol="0">
            <a:spAutoFit/>
          </a:bodyPr>
          <a:lstStyle>
            <a:defPPr rtl="0">
              <a:defRPr lang="ru-RU"/>
            </a:defPPr>
            <a:lvl1pPr marR="0" lvl="0" indent="0" fontAlgn="auto">
              <a:lnSpc>
                <a:spcPct val="100000"/>
              </a:lnSpc>
              <a:spcBef>
                <a:spcPts val="0"/>
              </a:spcBef>
              <a:spcAft>
                <a:spcPts val="0"/>
              </a:spcAft>
              <a:buClrTx/>
              <a:buSzTx/>
              <a:buFontTx/>
              <a:buNone/>
              <a:tabLst/>
              <a:defRPr b="1" i="0" u="none" strike="noStrike" cap="none" spc="0" normalizeH="0">
                <a:ln>
                  <a:noFill/>
                </a:ln>
                <a:solidFill>
                  <a:srgbClr val="FFFFFF"/>
                </a:solidFill>
                <a:effectLst/>
                <a:uLnTx/>
                <a:uFillTx/>
                <a:latin typeface="Arial" panose="020B0604020202020204" pitchFamily="34" charset="0"/>
                <a:cs typeface="Arial" panose="020B0604020202020204" pitchFamily="34" charset="0"/>
              </a:defRPr>
            </a:lvl1pPr>
          </a:lstStyle>
          <a:p>
            <a:r>
              <a:rPr lang="ru-RU" dirty="0">
                <a:solidFill>
                  <a:schemeClr val="bg1"/>
                </a:solidFill>
              </a:rPr>
              <a:t>48 %</a:t>
            </a:r>
          </a:p>
        </p:txBody>
      </p:sp>
      <p:sp>
        <p:nvSpPr>
          <p:cNvPr id="11" name="TextBox 10">
            <a:extLst>
              <a:ext uri="{FF2B5EF4-FFF2-40B4-BE49-F238E27FC236}">
                <a16:creationId xmlns:a16="http://schemas.microsoft.com/office/drawing/2014/main" xmlns="" id="{2E67DFFD-B4B5-A9AD-005C-D3E8BEEB590C}"/>
              </a:ext>
            </a:extLst>
          </p:cNvPr>
          <p:cNvSpPr txBox="1"/>
          <p:nvPr/>
        </p:nvSpPr>
        <p:spPr>
          <a:xfrm>
            <a:off x="5591171" y="4145513"/>
            <a:ext cx="710451" cy="369332"/>
          </a:xfrm>
          <a:prstGeom prst="rect">
            <a:avLst/>
          </a:prstGeom>
          <a:noFill/>
        </p:spPr>
        <p:txBody>
          <a:bodyPr wrap="none" rtlCol="0">
            <a:spAutoFit/>
          </a:bodyPr>
          <a:lstStyle>
            <a:defPPr rtl="0">
              <a:defRPr lang="ru-RU"/>
            </a:defPPr>
            <a:lvl1pPr marR="0" lvl="0" indent="0" fontAlgn="auto">
              <a:lnSpc>
                <a:spcPct val="100000"/>
              </a:lnSpc>
              <a:spcBef>
                <a:spcPts val="0"/>
              </a:spcBef>
              <a:spcAft>
                <a:spcPts val="0"/>
              </a:spcAft>
              <a:buClrTx/>
              <a:buSzTx/>
              <a:buFontTx/>
              <a:buNone/>
              <a:tabLst/>
              <a:defRPr b="1" i="0" u="none" strike="noStrike" cap="none" spc="0" normalizeH="0">
                <a:ln>
                  <a:noFill/>
                </a:ln>
                <a:solidFill>
                  <a:srgbClr val="5B6771"/>
                </a:solidFill>
                <a:effectLst/>
                <a:uLnTx/>
                <a:uFillTx/>
                <a:latin typeface="Arial" panose="020B0604020202020204" pitchFamily="34" charset="0"/>
                <a:cs typeface="Arial" panose="020B0604020202020204" pitchFamily="34" charset="0"/>
              </a:defRPr>
            </a:lvl1pPr>
          </a:lstStyle>
          <a:p>
            <a:r>
              <a:rPr lang="ru-RU" dirty="0">
                <a:solidFill>
                  <a:schemeClr val="tx1"/>
                </a:solidFill>
              </a:rPr>
              <a:t>52 %</a:t>
            </a:r>
          </a:p>
        </p:txBody>
      </p:sp>
      <p:sp>
        <p:nvSpPr>
          <p:cNvPr id="12" name="TextBox 11">
            <a:extLst>
              <a:ext uri="{FF2B5EF4-FFF2-40B4-BE49-F238E27FC236}">
                <a16:creationId xmlns:a16="http://schemas.microsoft.com/office/drawing/2014/main" xmlns="" id="{2810C9B8-9D81-A264-7BE0-1B0E76AF047A}"/>
              </a:ext>
            </a:extLst>
          </p:cNvPr>
          <p:cNvSpPr txBox="1"/>
          <p:nvPr/>
        </p:nvSpPr>
        <p:spPr>
          <a:xfrm>
            <a:off x="6218443" y="3156744"/>
            <a:ext cx="710451" cy="369332"/>
          </a:xfrm>
          <a:prstGeom prst="rect">
            <a:avLst/>
          </a:prstGeom>
          <a:noFill/>
        </p:spPr>
        <p:txBody>
          <a:bodyPr wrap="none" rtlCol="0">
            <a:spAutoFit/>
          </a:bodyPr>
          <a:lstStyle>
            <a:defPPr rtl="0">
              <a:defRPr lang="ru-RU"/>
            </a:defPPr>
            <a:lvl1pPr marR="0" lvl="0" indent="0" fontAlgn="auto">
              <a:lnSpc>
                <a:spcPct val="100000"/>
              </a:lnSpc>
              <a:spcBef>
                <a:spcPts val="0"/>
              </a:spcBef>
              <a:spcAft>
                <a:spcPts val="0"/>
              </a:spcAft>
              <a:buClrTx/>
              <a:buSzTx/>
              <a:buFontTx/>
              <a:buNone/>
              <a:tabLst/>
              <a:defRPr b="1" i="0" u="none" strike="noStrike" cap="none" spc="0" normalizeH="0">
                <a:ln>
                  <a:noFill/>
                </a:ln>
                <a:solidFill>
                  <a:srgbClr val="5B6771"/>
                </a:solidFill>
                <a:effectLst/>
                <a:uLnTx/>
                <a:uFillTx/>
                <a:latin typeface="Arial" panose="020B0604020202020204" pitchFamily="34" charset="0"/>
                <a:cs typeface="Arial" panose="020B0604020202020204" pitchFamily="34" charset="0"/>
              </a:defRPr>
            </a:lvl1pPr>
          </a:lstStyle>
          <a:p>
            <a:r>
              <a:rPr lang="ru-RU" dirty="0">
                <a:solidFill>
                  <a:schemeClr val="tx1"/>
                </a:solidFill>
              </a:rPr>
              <a:t>22 %</a:t>
            </a:r>
          </a:p>
        </p:txBody>
      </p:sp>
      <p:sp>
        <p:nvSpPr>
          <p:cNvPr id="13" name="Content Placeholder 21">
            <a:extLst>
              <a:ext uri="{FF2B5EF4-FFF2-40B4-BE49-F238E27FC236}">
                <a16:creationId xmlns:a16="http://schemas.microsoft.com/office/drawing/2014/main" xmlns="" id="{CF84B8F1-824B-85D5-9410-7FCBA431A9FF}"/>
              </a:ext>
            </a:extLst>
          </p:cNvPr>
          <p:cNvSpPr txBox="1">
            <a:spLocks/>
          </p:cNvSpPr>
          <p:nvPr/>
        </p:nvSpPr>
        <p:spPr>
          <a:xfrm>
            <a:off x="618367" y="5560223"/>
            <a:ext cx="10894352" cy="1157421"/>
          </a:xfrm>
          <a:prstGeom prst="rect">
            <a:avLst/>
          </a:prstGeom>
        </p:spPr>
        <p:txBody>
          <a:bodyPr vert="horz" lIns="91440" tIns="45720" rIns="91440" bIns="45720" rtlCol="0" anchor="b">
            <a:noAutofit/>
          </a:bodyPr>
          <a:lstStyle>
            <a:lvl1pPr indent="0">
              <a:lnSpc>
                <a:spcPct val="90000"/>
              </a:lnSpc>
              <a:spcBef>
                <a:spcPts val="200"/>
              </a:spcBef>
              <a:buClr>
                <a:schemeClr val="accent1"/>
              </a:buClr>
              <a:buFont typeface="Arial" panose="020B0604020202020204" pitchFamily="34" charset="0"/>
              <a:buNone/>
              <a:defRPr sz="800">
                <a:solidFill>
                  <a:srgbClr val="41404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lvl2pPr>
            <a:lvl3pPr marL="1084263" indent="-169863">
              <a:lnSpc>
                <a:spcPct val="90000"/>
              </a:lnSpc>
              <a:spcBef>
                <a:spcPts val="500"/>
              </a:spcBef>
              <a:buFont typeface="Arial" panose="020B0604020202020204" pitchFamily="34" charset="0"/>
              <a:buChar char="•"/>
              <a:defRPr sz="1600"/>
            </a:lvl3pPr>
            <a:lvl4pPr marL="1600200" indent="-228600">
              <a:lnSpc>
                <a:spcPct val="90000"/>
              </a:lnSpc>
              <a:spcBef>
                <a:spcPts val="500"/>
              </a:spcBef>
              <a:buFont typeface="Arial" panose="020B0604020202020204" pitchFamily="34" charset="0"/>
              <a:buChar char="–"/>
              <a:defRPr sz="1600"/>
            </a:lvl4pPr>
            <a:lvl5pPr marL="1998663" indent="-169863">
              <a:lnSpc>
                <a:spcPct val="90000"/>
              </a:lnSpc>
              <a:spcBef>
                <a:spcPts val="500"/>
              </a:spcBef>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ru-RU">
                <a:solidFill>
                  <a:schemeClr val="tx1"/>
                </a:solidFill>
              </a:rPr>
              <a:t>* В исследовании TULIP-2 СТ включала один или несколько любых следующих препаратов: противомалярийные препараты (70 %), иммунодепрессанты (48 %), нестероидные противовоспалительные препараты (24 %) и (или) ГКС (81 %). Пациенты продолжали получать текущую терапию СКВ в стандартных дозах, за исключением ГКС (преднизолон или эквивалент), дозу которого постепенно снижали в соответствии с протоколом</a:t>
            </a:r>
            <a:r>
              <a:rPr lang="ru-RU" baseline="30000">
                <a:solidFill>
                  <a:schemeClr val="tx1"/>
                </a:solidFill>
              </a:rPr>
              <a:t>4,5</a:t>
            </a:r>
            <a:r>
              <a:rPr lang="ru-RU">
                <a:solidFill>
                  <a:schemeClr val="tx1"/>
                </a:solidFill>
              </a:rPr>
              <a:t>. </a:t>
            </a:r>
            <a:r>
              <a:rPr lang="ru-RU" baseline="30000">
                <a:solidFill>
                  <a:schemeClr val="tx1"/>
                </a:solidFill>
              </a:rPr>
              <a:t>а</a:t>
            </a:r>
            <a:r>
              <a:rPr lang="ru-RU">
                <a:solidFill>
                  <a:schemeClr val="tx1"/>
                </a:solidFill>
              </a:rPr>
              <a:t>Результаты не достигли статистической значимости. </a:t>
            </a:r>
            <a:r>
              <a:rPr lang="en-US" altLang="ja-JP" baseline="30000">
                <a:solidFill>
                  <a:schemeClr val="tx1"/>
                </a:solidFill>
              </a:rPr>
              <a:t>b</a:t>
            </a:r>
            <a:r>
              <a:rPr lang="ru-RU" altLang="ja-JP">
                <a:solidFill>
                  <a:schemeClr val="tx1"/>
                </a:solidFill>
              </a:rPr>
              <a:t>Обострение определялось как </a:t>
            </a:r>
            <a:r>
              <a:rPr lang="en-US" altLang="ja-JP">
                <a:solidFill>
                  <a:schemeClr val="tx1"/>
                </a:solidFill>
              </a:rPr>
              <a:t>≥1 </a:t>
            </a:r>
            <a:r>
              <a:rPr lang="ru-RU" altLang="ja-JP">
                <a:solidFill>
                  <a:schemeClr val="tx1"/>
                </a:solidFill>
              </a:rPr>
              <a:t>новое проявление</a:t>
            </a:r>
            <a:r>
              <a:rPr lang="en-US" altLang="ja-JP">
                <a:solidFill>
                  <a:schemeClr val="tx1"/>
                </a:solidFill>
              </a:rPr>
              <a:t> BILAG-2004 A (</a:t>
            </a:r>
            <a:r>
              <a:rPr lang="ru-RU" altLang="ja-JP">
                <a:solidFill>
                  <a:schemeClr val="tx1"/>
                </a:solidFill>
              </a:rPr>
              <a:t>тяжелое</a:t>
            </a:r>
            <a:r>
              <a:rPr lang="en-US" altLang="ja-JP">
                <a:solidFill>
                  <a:schemeClr val="tx1"/>
                </a:solidFill>
              </a:rPr>
              <a:t>) </a:t>
            </a:r>
            <a:r>
              <a:rPr lang="ru-RU" altLang="ja-JP">
                <a:solidFill>
                  <a:schemeClr val="tx1"/>
                </a:solidFill>
              </a:rPr>
              <a:t>или</a:t>
            </a:r>
            <a:r>
              <a:rPr lang="en-US" altLang="ja-JP">
                <a:solidFill>
                  <a:schemeClr val="tx1"/>
                </a:solidFill>
              </a:rPr>
              <a:t> ≥2 </a:t>
            </a:r>
            <a:r>
              <a:rPr lang="ru-RU" altLang="ja-JP">
                <a:solidFill>
                  <a:schemeClr val="tx1"/>
                </a:solidFill>
              </a:rPr>
              <a:t>новых проявления</a:t>
            </a:r>
            <a:r>
              <a:rPr lang="en-US" altLang="ja-JP">
                <a:solidFill>
                  <a:schemeClr val="tx1"/>
                </a:solidFill>
              </a:rPr>
              <a:t> BILAG-2004 B (</a:t>
            </a:r>
            <a:r>
              <a:rPr lang="ru-RU" altLang="ja-JP">
                <a:solidFill>
                  <a:schemeClr val="tx1"/>
                </a:solidFill>
              </a:rPr>
              <a:t>среднее</a:t>
            </a:r>
            <a:r>
              <a:rPr lang="en-US" altLang="ja-JP">
                <a:solidFill>
                  <a:schemeClr val="tx1"/>
                </a:solidFill>
              </a:rPr>
              <a:t>) </a:t>
            </a:r>
            <a:r>
              <a:rPr lang="ru-RU" altLang="ja-JP">
                <a:solidFill>
                  <a:schemeClr val="tx1"/>
                </a:solidFill>
              </a:rPr>
              <a:t>по сравнению с предыдущим визитом</a:t>
            </a:r>
            <a:r>
              <a:rPr lang="en-US" altLang="ja-JP">
                <a:solidFill>
                  <a:schemeClr val="tx1"/>
                </a:solidFill>
              </a:rPr>
              <a:t>.</a:t>
            </a:r>
            <a:r>
              <a:rPr lang="en-US" altLang="ja-JP" baseline="30000">
                <a:solidFill>
                  <a:schemeClr val="tx1"/>
                </a:solidFill>
              </a:rPr>
              <a:t>3</a:t>
            </a:r>
          </a:p>
          <a:p>
            <a:r>
              <a:rPr lang="ru-RU">
                <a:solidFill>
                  <a:schemeClr val="tx1"/>
                </a:solidFill>
              </a:rPr>
              <a:t> </a:t>
            </a:r>
            <a:r>
              <a:rPr lang="ru-RU" baseline="30000">
                <a:solidFill>
                  <a:schemeClr val="tx1"/>
                </a:solidFill>
              </a:rPr>
              <a:t>†</a:t>
            </a:r>
            <a:r>
              <a:rPr lang="ru-RU">
                <a:solidFill>
                  <a:schemeClr val="tx1"/>
                </a:solidFill>
              </a:rPr>
              <a:t> Доля пациентов с достижением дозы ГКС ≤ 7,5 мг/сут к 40-й неделе, которая сохранялась по 52-й неделю в подгруппе пациентов с исходной дозой ГКС ≥ 10 мг/сут.</a:t>
            </a:r>
            <a:r>
              <a:rPr lang="ru-RU" baseline="30000">
                <a:solidFill>
                  <a:schemeClr val="tx1"/>
                </a:solidFill>
              </a:rPr>
              <a:t>1 </a:t>
            </a:r>
            <a:endParaRPr lang="ru-RU" altLang="ja-JP" baseline="30000">
              <a:solidFill>
                <a:schemeClr val="tx1"/>
              </a:solidFill>
            </a:endParaRPr>
          </a:p>
          <a:p>
            <a:r>
              <a:rPr lang="ru-RU">
                <a:solidFill>
                  <a:schemeClr val="tx1"/>
                </a:solidFill>
              </a:rPr>
              <a:t>BILAG-2004 — Британская группа по изучению системной красной волчанки, 2004 г. ДИ — доверительный интервал; ГКС — глюкокортикостероид; ОР — отношение рисков; СТ — стандартная терапия; TULIP — исследование лечения неконтролируемой волчанки через влияние на сигнальный путь интерферона. **не зарегистрирован на территории РФ.</a:t>
            </a:r>
            <a:endParaRPr lang="ru-RU" baseline="30000">
              <a:solidFill>
                <a:schemeClr val="tx1"/>
              </a:solidFill>
            </a:endParaRPr>
          </a:p>
          <a:p>
            <a:r>
              <a:rPr lang="ru-RU" b="1">
                <a:solidFill>
                  <a:schemeClr val="tx1"/>
                </a:solidFill>
              </a:rPr>
              <a:t>1. </a:t>
            </a:r>
            <a:r>
              <a:rPr lang="ru-RU">
                <a:solidFill>
                  <a:schemeClr val="tx1"/>
                </a:solidFill>
              </a:rPr>
              <a:t>Morand EF, et al. </a:t>
            </a:r>
            <a:r>
              <a:rPr lang="ru-RU" i="1">
                <a:solidFill>
                  <a:schemeClr val="tx1"/>
                </a:solidFill>
              </a:rPr>
              <a:t>N Engl J Med</a:t>
            </a:r>
            <a:r>
              <a:rPr lang="ru-RU">
                <a:solidFill>
                  <a:schemeClr val="tx1"/>
                </a:solidFill>
              </a:rPr>
              <a:t>. 2020;382(3):211-221. </a:t>
            </a:r>
            <a:r>
              <a:rPr lang="ru-RU" b="1">
                <a:solidFill>
                  <a:schemeClr val="tx1"/>
                </a:solidFill>
              </a:rPr>
              <a:t>2.</a:t>
            </a:r>
            <a:r>
              <a:rPr lang="ru-RU">
                <a:solidFill>
                  <a:schemeClr val="tx1"/>
                </a:solidFill>
              </a:rPr>
              <a:t> Furie RA, et al</a:t>
            </a:r>
            <a:r>
              <a:rPr lang="ru-RU" i="1">
                <a:solidFill>
                  <a:schemeClr val="tx1"/>
                </a:solidFill>
              </a:rPr>
              <a:t>. Lupus. </a:t>
            </a:r>
            <a:r>
              <a:rPr lang="ru-RU">
                <a:solidFill>
                  <a:schemeClr val="tx1"/>
                </a:solidFill>
              </a:rPr>
              <a:t>2021;30(8):1254-1263.</a:t>
            </a:r>
            <a:r>
              <a:rPr lang="ru-RU" i="1">
                <a:solidFill>
                  <a:schemeClr val="tx1"/>
                </a:solidFill>
              </a:rPr>
              <a:t> </a:t>
            </a:r>
            <a:r>
              <a:rPr lang="ru-RU" b="1" i="1">
                <a:solidFill>
                  <a:schemeClr val="tx1"/>
                </a:solidFill>
              </a:rPr>
              <a:t>3. </a:t>
            </a:r>
            <a:r>
              <a:rPr lang="ru-RU">
                <a:solidFill>
                  <a:schemeClr val="tx1"/>
                </a:solidFill>
              </a:rPr>
              <a:t>Furie RA, et al</a:t>
            </a:r>
            <a:r>
              <a:rPr lang="ru-RU" i="1">
                <a:solidFill>
                  <a:schemeClr val="tx1"/>
                </a:solidFill>
              </a:rPr>
              <a:t>. Lupus. </a:t>
            </a:r>
            <a:r>
              <a:rPr lang="ru-RU">
                <a:solidFill>
                  <a:schemeClr val="tx1"/>
                </a:solidFill>
              </a:rPr>
              <a:t>2021;30(8):1254-1263. Дополнительное приложение. </a:t>
            </a:r>
            <a:r>
              <a:rPr lang="ru-RU" b="1">
                <a:solidFill>
                  <a:schemeClr val="tx1"/>
                </a:solidFill>
              </a:rPr>
              <a:t>4.</a:t>
            </a:r>
            <a:r>
              <a:rPr lang="ru-RU">
                <a:solidFill>
                  <a:schemeClr val="tx1"/>
                </a:solidFill>
              </a:rPr>
              <a:t> Morand EF, et al. </a:t>
            </a:r>
            <a:br>
              <a:rPr lang="ru-RU">
                <a:solidFill>
                  <a:schemeClr val="tx1"/>
                </a:solidFill>
              </a:rPr>
            </a:br>
            <a:r>
              <a:rPr lang="ru-RU" i="1">
                <a:solidFill>
                  <a:schemeClr val="tx1"/>
                </a:solidFill>
              </a:rPr>
              <a:t>N Engl J Med</a:t>
            </a:r>
            <a:r>
              <a:rPr lang="ru-RU">
                <a:solidFill>
                  <a:schemeClr val="tx1"/>
                </a:solidFill>
              </a:rPr>
              <a:t>. 2020;382(3):211-221. Дополнительное приложение. </a:t>
            </a:r>
            <a:r>
              <a:rPr lang="ru-RU" b="1">
                <a:solidFill>
                  <a:schemeClr val="tx1"/>
                </a:solidFill>
              </a:rPr>
              <a:t>5. </a:t>
            </a:r>
            <a:r>
              <a:rPr lang="ru-RU">
                <a:solidFill>
                  <a:schemeClr val="tx1"/>
                </a:solidFill>
              </a:rPr>
              <a:t>Инструкция по медицинскому применению лекарственного препарата САФНЕЛО</a:t>
            </a:r>
            <a:r>
              <a:rPr lang="ru-RU" baseline="30000">
                <a:solidFill>
                  <a:schemeClr val="tx1"/>
                </a:solidFill>
              </a:rPr>
              <a:t>®</a:t>
            </a:r>
            <a:r>
              <a:rPr lang="ru-RU">
                <a:solidFill>
                  <a:schemeClr val="tx1"/>
                </a:solidFill>
              </a:rPr>
              <a:t>, 300 мг (концентрат для приготовления раствора для инфузий). Регистрационное удостоверение ЛП-№(001857)-(РГ-RU) от 27.02.2023 г</a:t>
            </a:r>
            <a:endParaRPr lang="ru-RU" dirty="0">
              <a:solidFill>
                <a:schemeClr val="tx1"/>
              </a:solidFill>
            </a:endParaRPr>
          </a:p>
        </p:txBody>
      </p:sp>
      <p:sp>
        <p:nvSpPr>
          <p:cNvPr id="14" name="TextBox 13">
            <a:extLst>
              <a:ext uri="{FF2B5EF4-FFF2-40B4-BE49-F238E27FC236}">
                <a16:creationId xmlns:a16="http://schemas.microsoft.com/office/drawing/2014/main" xmlns="" id="{C80DA263-7D9A-BA28-5E56-B384FEC61D02}"/>
              </a:ext>
            </a:extLst>
          </p:cNvPr>
          <p:cNvSpPr txBox="1"/>
          <p:nvPr/>
        </p:nvSpPr>
        <p:spPr>
          <a:xfrm>
            <a:off x="492125" y="4196652"/>
            <a:ext cx="1810870" cy="523220"/>
          </a:xfrm>
          <a:prstGeom prst="rect">
            <a:avLst/>
          </a:prstGeom>
          <a:noFill/>
        </p:spPr>
        <p:txBody>
          <a:bodyPr wrap="square" rtlCol="0">
            <a:spAutoFit/>
          </a:bodyPr>
          <a:lstStyle>
            <a:defPPr rtl="0">
              <a:defRPr lang="ru-RU"/>
            </a:defPPr>
            <a:lvl1pPr marR="0" lvl="0" indent="0" algn="ctr" fontAlgn="auto">
              <a:lnSpc>
                <a:spcPct val="100000"/>
              </a:lnSpc>
              <a:spcBef>
                <a:spcPts val="0"/>
              </a:spcBef>
              <a:spcAft>
                <a:spcPts val="0"/>
              </a:spcAft>
              <a:buClrTx/>
              <a:buSzTx/>
              <a:buFontTx/>
              <a:buNone/>
              <a:tabLst/>
              <a:defRPr sz="1400" b="1" i="0" u="none" strike="noStrike" cap="none" spc="0" normalizeH="0">
                <a:ln>
                  <a:noFill/>
                </a:ln>
                <a:solidFill>
                  <a:srgbClr val="7F7F7F"/>
                </a:solidFill>
                <a:effectLst/>
                <a:uLnTx/>
                <a:uFillTx/>
                <a:latin typeface="Arial" panose="020B0604020202020204" pitchFamily="34" charset="0"/>
                <a:cs typeface="Arial" panose="020B0604020202020204" pitchFamily="34" charset="0"/>
              </a:defRPr>
            </a:lvl1pPr>
          </a:lstStyle>
          <a:p>
            <a:r>
              <a:rPr lang="ru-RU" dirty="0">
                <a:solidFill>
                  <a:schemeClr val="bg2"/>
                </a:solidFill>
              </a:rPr>
              <a:t>Плацебо+ СТ</a:t>
            </a:r>
            <a:br>
              <a:rPr lang="ru-RU" dirty="0">
                <a:solidFill>
                  <a:schemeClr val="bg2"/>
                </a:solidFill>
              </a:rPr>
            </a:br>
            <a:r>
              <a:rPr lang="ru-RU" b="0" dirty="0">
                <a:solidFill>
                  <a:schemeClr val="tx1"/>
                </a:solidFill>
              </a:rPr>
              <a:t>n = 25</a:t>
            </a:r>
          </a:p>
        </p:txBody>
      </p:sp>
      <p:sp>
        <p:nvSpPr>
          <p:cNvPr id="15" name="TextBox 14">
            <a:extLst>
              <a:ext uri="{FF2B5EF4-FFF2-40B4-BE49-F238E27FC236}">
                <a16:creationId xmlns:a16="http://schemas.microsoft.com/office/drawing/2014/main" xmlns="" id="{2D8AB66A-FF91-AA1C-D118-FC1CAD390C1F}"/>
              </a:ext>
            </a:extLst>
          </p:cNvPr>
          <p:cNvSpPr txBox="1"/>
          <p:nvPr/>
        </p:nvSpPr>
        <p:spPr>
          <a:xfrm>
            <a:off x="600703" y="3083435"/>
            <a:ext cx="1733538" cy="738664"/>
          </a:xfrm>
          <a:prstGeom prst="rect">
            <a:avLst/>
          </a:prstGeom>
          <a:noFill/>
        </p:spPr>
        <p:txBody>
          <a:bodyPr wrap="square" rtlCol="0">
            <a:spAutoFit/>
          </a:bodyPr>
          <a:lstStyle>
            <a:defPPr rtl="0">
              <a:defRPr lang="ru-RU"/>
            </a:defPPr>
            <a:lvl1pPr marR="0" lvl="0" indent="0" algn="ctr" fontAlgn="auto">
              <a:lnSpc>
                <a:spcPct val="100000"/>
              </a:lnSpc>
              <a:spcBef>
                <a:spcPts val="0"/>
              </a:spcBef>
              <a:spcAft>
                <a:spcPts val="0"/>
              </a:spcAft>
              <a:buClrTx/>
              <a:buSzTx/>
              <a:buFontTx/>
              <a:buNone/>
              <a:tabLst/>
              <a:defRPr sz="1400" b="1" i="0" u="none" strike="noStrike" cap="none" spc="0" normalizeH="0">
                <a:ln>
                  <a:noFill/>
                </a:ln>
                <a:solidFill>
                  <a:srgbClr val="00879E"/>
                </a:solidFill>
                <a:effectLst/>
                <a:uLnTx/>
                <a:uFillTx/>
                <a:latin typeface="Arial" panose="020B0604020202020204" pitchFamily="34" charset="0"/>
                <a:cs typeface="Arial" panose="020B0604020202020204" pitchFamily="34" charset="0"/>
              </a:defRPr>
            </a:lvl1pPr>
          </a:lstStyle>
          <a:p>
            <a:r>
              <a:rPr lang="ru-RU" dirty="0">
                <a:solidFill>
                  <a:schemeClr val="tx2"/>
                </a:solidFill>
              </a:rPr>
              <a:t>САФНЕЛО</a:t>
            </a:r>
            <a:r>
              <a:rPr lang="ru-RU" baseline="30000" dirty="0">
                <a:solidFill>
                  <a:schemeClr val="tx2"/>
                </a:solidFill>
              </a:rPr>
              <a:t>®</a:t>
            </a:r>
            <a:r>
              <a:rPr lang="ru-RU" dirty="0">
                <a:solidFill>
                  <a:schemeClr val="tx2"/>
                </a:solidFill>
              </a:rPr>
              <a:t> </a:t>
            </a:r>
            <a:br>
              <a:rPr lang="ru-RU" dirty="0">
                <a:solidFill>
                  <a:schemeClr val="tx2"/>
                </a:solidFill>
              </a:rPr>
            </a:br>
            <a:r>
              <a:rPr lang="ru-RU" dirty="0">
                <a:solidFill>
                  <a:schemeClr val="tx2"/>
                </a:solidFill>
              </a:rPr>
              <a:t>300 мг + СТ </a:t>
            </a:r>
            <a:br>
              <a:rPr lang="ru-RU" dirty="0">
                <a:solidFill>
                  <a:schemeClr val="tx2"/>
                </a:solidFill>
              </a:rPr>
            </a:br>
            <a:r>
              <a:rPr lang="ru-RU" b="0" dirty="0">
                <a:solidFill>
                  <a:schemeClr val="tx2"/>
                </a:solidFill>
              </a:rPr>
              <a:t>n = 45</a:t>
            </a:r>
          </a:p>
        </p:txBody>
      </p:sp>
      <p:sp>
        <p:nvSpPr>
          <p:cNvPr id="16" name="TextBox 15">
            <a:extLst>
              <a:ext uri="{FF2B5EF4-FFF2-40B4-BE49-F238E27FC236}">
                <a16:creationId xmlns:a16="http://schemas.microsoft.com/office/drawing/2014/main" xmlns="" id="{3083AEC6-7E9D-AACE-D235-655AFAF03702}"/>
              </a:ext>
            </a:extLst>
          </p:cNvPr>
          <p:cNvSpPr txBox="1"/>
          <p:nvPr/>
        </p:nvSpPr>
        <p:spPr>
          <a:xfrm>
            <a:off x="5986477" y="3390440"/>
            <a:ext cx="1135246" cy="253916"/>
          </a:xfrm>
          <a:prstGeom prst="rect">
            <a:avLst/>
          </a:prstGeom>
          <a:noFill/>
        </p:spPr>
        <p:txBody>
          <a:bodyPr wrap="none" rtlCol="0">
            <a:spAutoFit/>
          </a:bodyPr>
          <a:lstStyle>
            <a:defPPr rtl="0">
              <a:defRPr lang="ru-RU"/>
            </a:defPPr>
            <a:lvl1pPr marR="0" lvl="0" indent="0" algn="ctr" fontAlgn="auto">
              <a:lnSpc>
                <a:spcPct val="100000"/>
              </a:lnSpc>
              <a:spcBef>
                <a:spcPts val="0"/>
              </a:spcBef>
              <a:spcAft>
                <a:spcPts val="0"/>
              </a:spcAft>
              <a:buClrTx/>
              <a:buSzTx/>
              <a:buFontTx/>
              <a:buNone/>
              <a:tabLst/>
              <a:defRPr sz="1050" b="0" i="0" u="none" strike="noStrike" cap="none" spc="0" normalizeH="0">
                <a:ln>
                  <a:noFill/>
                </a:ln>
                <a:solidFill>
                  <a:srgbClr val="414041"/>
                </a:solidFill>
                <a:effectLst/>
                <a:uLnTx/>
                <a:uFillTx/>
                <a:latin typeface="Arial" panose="020B0604020202020204" pitchFamily="34" charset="0"/>
                <a:cs typeface="Arial" panose="020B0604020202020204" pitchFamily="34" charset="0"/>
              </a:defRPr>
            </a:lvl1pPr>
          </a:lstStyle>
          <a:p>
            <a:r>
              <a:rPr lang="ru-RU" dirty="0">
                <a:solidFill>
                  <a:schemeClr val="tx1"/>
                </a:solidFill>
              </a:rPr>
              <a:t>≥ 1 обострения</a:t>
            </a:r>
          </a:p>
        </p:txBody>
      </p:sp>
      <p:sp>
        <p:nvSpPr>
          <p:cNvPr id="17" name="TextBox 16">
            <a:extLst>
              <a:ext uri="{FF2B5EF4-FFF2-40B4-BE49-F238E27FC236}">
                <a16:creationId xmlns:a16="http://schemas.microsoft.com/office/drawing/2014/main" xmlns="" id="{A309253A-05B6-7E70-1695-DECADB28E6C0}"/>
              </a:ext>
            </a:extLst>
          </p:cNvPr>
          <p:cNvSpPr txBox="1"/>
          <p:nvPr/>
        </p:nvSpPr>
        <p:spPr>
          <a:xfrm>
            <a:off x="5253739" y="4378819"/>
            <a:ext cx="1271502" cy="276999"/>
          </a:xfrm>
          <a:prstGeom prst="rect">
            <a:avLst/>
          </a:prstGeom>
          <a:noFill/>
        </p:spPr>
        <p:txBody>
          <a:bodyPr wrap="none" rtlCol="0">
            <a:spAutoFit/>
          </a:bodyPr>
          <a:lstStyle>
            <a:defPPr rtl="0">
              <a:defRPr lang="ru-RU"/>
            </a:defPPr>
            <a:lvl1pPr marR="0" lvl="0" indent="0" algn="ctr" fontAlgn="auto">
              <a:lnSpc>
                <a:spcPct val="100000"/>
              </a:lnSpc>
              <a:spcBef>
                <a:spcPts val="0"/>
              </a:spcBef>
              <a:spcAft>
                <a:spcPts val="0"/>
              </a:spcAft>
              <a:buClrTx/>
              <a:buSzTx/>
              <a:buFontTx/>
              <a:buNone/>
              <a:tabLst/>
              <a:defRPr sz="1200" b="0" i="0" u="none" strike="noStrike" cap="none" spc="0" normalizeH="0">
                <a:ln>
                  <a:noFill/>
                </a:ln>
                <a:solidFill>
                  <a:srgbClr val="414041"/>
                </a:solidFill>
                <a:effectLst/>
                <a:uLnTx/>
                <a:uFillTx/>
                <a:latin typeface="Arial" panose="020B0604020202020204" pitchFamily="34" charset="0"/>
                <a:cs typeface="Arial" panose="020B0604020202020204" pitchFamily="34" charset="0"/>
              </a:defRPr>
            </a:lvl1pPr>
          </a:lstStyle>
          <a:p>
            <a:r>
              <a:rPr lang="ru-RU" dirty="0">
                <a:solidFill>
                  <a:schemeClr val="tx1"/>
                </a:solidFill>
              </a:rPr>
              <a:t>≥ 1 обострения</a:t>
            </a:r>
          </a:p>
        </p:txBody>
      </p:sp>
      <p:sp>
        <p:nvSpPr>
          <p:cNvPr id="18" name="TextBox 17">
            <a:extLst>
              <a:ext uri="{FF2B5EF4-FFF2-40B4-BE49-F238E27FC236}">
                <a16:creationId xmlns:a16="http://schemas.microsoft.com/office/drawing/2014/main" xmlns="" id="{863285A2-DCC4-34A8-EA58-6C6E78670BF9}"/>
              </a:ext>
            </a:extLst>
          </p:cNvPr>
          <p:cNvSpPr txBox="1"/>
          <p:nvPr/>
        </p:nvSpPr>
        <p:spPr>
          <a:xfrm>
            <a:off x="3400502" y="3384635"/>
            <a:ext cx="1298751" cy="276999"/>
          </a:xfrm>
          <a:prstGeom prst="rect">
            <a:avLst/>
          </a:prstGeom>
          <a:noFill/>
        </p:spPr>
        <p:txBody>
          <a:bodyPr wrap="square" rtlCol="0">
            <a:spAutoFit/>
          </a:bodyPr>
          <a:lstStyle>
            <a:defPPr rtl="0">
              <a:defRPr lang="ru-RU"/>
            </a:defPPr>
            <a:lvl1pPr marR="0" lvl="0" indent="0" algn="ctr" fontAlgn="auto">
              <a:lnSpc>
                <a:spcPct val="100000"/>
              </a:lnSpc>
              <a:spcBef>
                <a:spcPts val="0"/>
              </a:spcBef>
              <a:spcAft>
                <a:spcPts val="0"/>
              </a:spcAft>
              <a:buClrTx/>
              <a:buSzTx/>
              <a:buFontTx/>
              <a:buNone/>
              <a:tabLst/>
              <a:defRPr sz="1200" b="0" i="0" u="none" strike="noStrike" cap="none" spc="0" normalizeH="0">
                <a:ln>
                  <a:noFill/>
                </a:ln>
                <a:solidFill>
                  <a:srgbClr val="FFFFFF"/>
                </a:solidFill>
                <a:effectLst/>
                <a:uLnTx/>
                <a:uFillTx/>
                <a:latin typeface="Arial" panose="020B0604020202020204" pitchFamily="34" charset="0"/>
                <a:cs typeface="Arial" panose="020B0604020202020204" pitchFamily="34" charset="0"/>
              </a:defRPr>
            </a:lvl1pPr>
          </a:lstStyle>
          <a:p>
            <a:r>
              <a:rPr lang="ru-RU" dirty="0">
                <a:solidFill>
                  <a:schemeClr val="bg1"/>
                </a:solidFill>
              </a:rPr>
              <a:t>0 обострений</a:t>
            </a:r>
          </a:p>
        </p:txBody>
      </p:sp>
      <p:sp>
        <p:nvSpPr>
          <p:cNvPr id="19" name="TextBox 18">
            <a:extLst>
              <a:ext uri="{FF2B5EF4-FFF2-40B4-BE49-F238E27FC236}">
                <a16:creationId xmlns:a16="http://schemas.microsoft.com/office/drawing/2014/main" xmlns="" id="{E31DEA31-958D-1A54-3118-68E22267F022}"/>
              </a:ext>
            </a:extLst>
          </p:cNvPr>
          <p:cNvSpPr txBox="1"/>
          <p:nvPr/>
        </p:nvSpPr>
        <p:spPr>
          <a:xfrm>
            <a:off x="2825918" y="4378819"/>
            <a:ext cx="1298752" cy="276999"/>
          </a:xfrm>
          <a:prstGeom prst="rect">
            <a:avLst/>
          </a:prstGeom>
          <a:noFill/>
        </p:spPr>
        <p:txBody>
          <a:bodyPr wrap="square" rtlCol="0">
            <a:spAutoFit/>
          </a:bodyPr>
          <a:lstStyle>
            <a:defPPr rtl="0">
              <a:defRPr lang="ru-RU"/>
            </a:defPPr>
            <a:lvl1pPr marR="0" lvl="0" indent="0" algn="ctr" fontAlgn="auto">
              <a:lnSpc>
                <a:spcPct val="100000"/>
              </a:lnSpc>
              <a:spcBef>
                <a:spcPts val="0"/>
              </a:spcBef>
              <a:spcAft>
                <a:spcPts val="0"/>
              </a:spcAft>
              <a:buClrTx/>
              <a:buSzTx/>
              <a:buFontTx/>
              <a:buNone/>
              <a:tabLst/>
              <a:defRPr sz="1200" b="0" i="0" u="none" strike="noStrike" cap="none" spc="0" normalizeH="0">
                <a:ln>
                  <a:noFill/>
                </a:ln>
                <a:solidFill>
                  <a:srgbClr val="FFFFFF"/>
                </a:solidFill>
                <a:effectLst/>
                <a:uLnTx/>
                <a:uFillTx/>
                <a:latin typeface="Arial" panose="020B0604020202020204" pitchFamily="34" charset="0"/>
                <a:cs typeface="Arial" panose="020B0604020202020204" pitchFamily="34" charset="0"/>
              </a:defRPr>
            </a:lvl1pPr>
          </a:lstStyle>
          <a:p>
            <a:r>
              <a:rPr lang="ru-RU" dirty="0">
                <a:solidFill>
                  <a:schemeClr val="bg1"/>
                </a:solidFill>
              </a:rPr>
              <a:t>0 обострений</a:t>
            </a:r>
          </a:p>
        </p:txBody>
      </p:sp>
      <p:grpSp>
        <p:nvGrpSpPr>
          <p:cNvPr id="20" name="Group 39">
            <a:extLst>
              <a:ext uri="{FF2B5EF4-FFF2-40B4-BE49-F238E27FC236}">
                <a16:creationId xmlns:a16="http://schemas.microsoft.com/office/drawing/2014/main" xmlns="" id="{E3428DEF-D61B-C738-F07B-5620AC126B15}"/>
              </a:ext>
            </a:extLst>
          </p:cNvPr>
          <p:cNvGrpSpPr/>
          <p:nvPr/>
        </p:nvGrpSpPr>
        <p:grpSpPr>
          <a:xfrm>
            <a:off x="653902" y="1399555"/>
            <a:ext cx="1199653" cy="372563"/>
            <a:chOff x="4021987" y="3888052"/>
            <a:chExt cx="1199653" cy="372563"/>
          </a:xfrm>
        </p:grpSpPr>
        <p:sp>
          <p:nvSpPr>
            <p:cNvPr id="21" name="Flowchart: Display 42">
              <a:extLst>
                <a:ext uri="{FF2B5EF4-FFF2-40B4-BE49-F238E27FC236}">
                  <a16:creationId xmlns:a16="http://schemas.microsoft.com/office/drawing/2014/main" xmlns="" id="{02E5D587-CE43-ABE5-168E-DD43BEC24C1B}"/>
                </a:ext>
              </a:extLst>
            </p:cNvPr>
            <p:cNvSpPr/>
            <p:nvPr/>
          </p:nvSpPr>
          <p:spPr>
            <a:xfrm rot="10800000">
              <a:off x="4021987" y="3888052"/>
              <a:ext cx="1199653" cy="372563"/>
            </a:xfrm>
            <a:prstGeom prst="flowChartDisplay">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xmlns="" id="{BD64DDF5-FC7C-211F-9CF1-D95D67052548}"/>
                </a:ext>
              </a:extLst>
            </p:cNvPr>
            <p:cNvSpPr txBox="1"/>
            <p:nvPr/>
          </p:nvSpPr>
          <p:spPr>
            <a:xfrm>
              <a:off x="4107556" y="3921321"/>
              <a:ext cx="947695" cy="338554"/>
            </a:xfrm>
            <a:prstGeom prst="rect">
              <a:avLst/>
            </a:prstGeom>
            <a:noFill/>
          </p:spPr>
          <p:txBody>
            <a:bodyPr wrap="none" rtlCol="0">
              <a:spAutoFit/>
            </a:bodyPr>
            <a:lstStyle>
              <a:defPPr rtl="0">
                <a:defRPr lang="ru-RU"/>
              </a:defPPr>
              <a:lvl1pPr marR="0" lvl="0" indent="0" fontAlgn="auto">
                <a:lnSpc>
                  <a:spcPct val="100000"/>
                </a:lnSpc>
                <a:spcBef>
                  <a:spcPts val="0"/>
                </a:spcBef>
                <a:spcAft>
                  <a:spcPts val="0"/>
                </a:spcAft>
                <a:buClrTx/>
                <a:buSzTx/>
                <a:buFontTx/>
                <a:buNone/>
                <a:tabLst/>
                <a:defRPr sz="1600" b="0" i="0" u="none" strike="noStrike" cap="none" spc="0" normalizeH="0">
                  <a:ln>
                    <a:noFill/>
                  </a:ln>
                  <a:solidFill>
                    <a:prstClr val="white"/>
                  </a:solidFill>
                  <a:effectLst/>
                  <a:uLnTx/>
                  <a:uFillTx/>
                  <a:latin typeface="Arial" panose="020B0604020202020204" pitchFamily="34" charset="0"/>
                  <a:cs typeface="Arial" panose="020B0604020202020204" pitchFamily="34" charset="0"/>
                </a:defRPr>
              </a:lvl1pPr>
            </a:lstStyle>
            <a:p>
              <a:r>
                <a:rPr lang="ru-RU" dirty="0">
                  <a:solidFill>
                    <a:schemeClr val="bg1"/>
                  </a:solidFill>
                </a:rPr>
                <a:t>TULIP-2</a:t>
              </a:r>
            </a:p>
          </p:txBody>
        </p:sp>
      </p:grpSp>
      <p:sp>
        <p:nvSpPr>
          <p:cNvPr id="23" name="TextBox 22">
            <a:extLst>
              <a:ext uri="{FF2B5EF4-FFF2-40B4-BE49-F238E27FC236}">
                <a16:creationId xmlns:a16="http://schemas.microsoft.com/office/drawing/2014/main" xmlns="" id="{21AE1465-808C-D16F-079F-238A1833E2BB}"/>
              </a:ext>
            </a:extLst>
          </p:cNvPr>
          <p:cNvSpPr txBox="1"/>
          <p:nvPr/>
        </p:nvSpPr>
        <p:spPr>
          <a:xfrm>
            <a:off x="2260397" y="4960446"/>
            <a:ext cx="4883769" cy="369332"/>
          </a:xfrm>
          <a:prstGeom prst="rect">
            <a:avLst/>
          </a:prstGeom>
          <a:noFill/>
        </p:spPr>
        <p:txBody>
          <a:bodyPr wrap="square" rtlCol="0">
            <a:spAutoFit/>
          </a:bodyPr>
          <a:lstStyle>
            <a:defPPr rtl="0">
              <a:defRPr lang="ru-RU"/>
            </a:defPPr>
            <a:lvl1pPr algn="ctr">
              <a:defRPr sz="900">
                <a:effectLst/>
                <a:latin typeface="Arial" panose="020B0604020202020204" pitchFamily="34" charset="0"/>
                <a:cs typeface="Arial" panose="020B0604020202020204" pitchFamily="34" charset="0"/>
              </a:defRPr>
            </a:lvl1pPr>
          </a:lstStyle>
          <a:p>
            <a:r>
              <a:rPr lang="ru-RU" dirty="0"/>
              <a:t>Анализ носит описательный характер</a:t>
            </a:r>
            <a:r>
              <a:rPr lang="ru-RU"/>
              <a:t>. </a:t>
            </a:r>
            <a:endParaRPr lang="en-US" dirty="0"/>
          </a:p>
          <a:p>
            <a:r>
              <a:rPr lang="ru-RU" dirty="0"/>
              <a:t>Оценка проводилась </a:t>
            </a:r>
            <a:r>
              <a:rPr lang="ru-RU"/>
              <a:t>по </a:t>
            </a:r>
            <a:r>
              <a:rPr lang="en-US"/>
              <a:t>BILAG-2004</a:t>
            </a:r>
            <a:r>
              <a:rPr lang="en-US" baseline="30000" dirty="0"/>
              <a:t>b</a:t>
            </a:r>
          </a:p>
        </p:txBody>
      </p:sp>
      <p:sp>
        <p:nvSpPr>
          <p:cNvPr id="24" name="Rectangle: Rounded Corners 31">
            <a:extLst>
              <a:ext uri="{FF2B5EF4-FFF2-40B4-BE49-F238E27FC236}">
                <a16:creationId xmlns:a16="http://schemas.microsoft.com/office/drawing/2014/main" xmlns="" id="{B73ED5DE-A206-7F12-7080-D3DB65FE9B6A}"/>
              </a:ext>
            </a:extLst>
          </p:cNvPr>
          <p:cNvSpPr/>
          <p:nvPr/>
        </p:nvSpPr>
        <p:spPr>
          <a:xfrm>
            <a:off x="7354957" y="2851137"/>
            <a:ext cx="4157763" cy="2103540"/>
          </a:xfrm>
          <a:prstGeom prst="roundRect">
            <a:avLst>
              <a:gd name="adj" fmla="val 13173"/>
            </a:avLst>
          </a:prstGeom>
          <a:solidFill>
            <a:srgbClr val="66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FFFF"/>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xmlns="" id="{81696DE5-071A-4372-16E3-5853D3E68BEA}"/>
              </a:ext>
            </a:extLst>
          </p:cNvPr>
          <p:cNvSpPr txBox="1"/>
          <p:nvPr/>
        </p:nvSpPr>
        <p:spPr>
          <a:xfrm>
            <a:off x="7398575" y="2969875"/>
            <a:ext cx="4008606" cy="1785104"/>
          </a:xfrm>
          <a:prstGeom prst="rect">
            <a:avLst/>
          </a:prstGeom>
          <a:noFill/>
        </p:spPr>
        <p:txBody>
          <a:bodyPr wrap="square" rtlCol="0">
            <a:spAutoFit/>
          </a:bodyPr>
          <a:lstStyle>
            <a:defPPr rtl="0">
              <a:defRPr lang="ru-RU"/>
            </a:defPPr>
            <a:lvl1pPr algn="ctr">
              <a:defRPr>
                <a:solidFill>
                  <a:schemeClr val="bg1"/>
                </a:solidFill>
                <a:latin typeface="Arial" panose="020B0604020202020204"/>
              </a:defRPr>
            </a:lvl1pPr>
          </a:lstStyle>
          <a:p>
            <a:r>
              <a:rPr lang="ru-RU"/>
              <a:t>Среди</a:t>
            </a:r>
            <a:r>
              <a:rPr lang="en-US" dirty="0"/>
              <a:t> </a:t>
            </a:r>
            <a:r>
              <a:rPr lang="ru-RU"/>
              <a:t>пациентов на</a:t>
            </a:r>
            <a:r>
              <a:rPr lang="en-US" dirty="0"/>
              <a:t> </a:t>
            </a:r>
            <a:r>
              <a:rPr lang="ru-RU"/>
              <a:t>САФНЕЛО</a:t>
            </a:r>
            <a:r>
              <a:rPr lang="ru-RU" baseline="30000"/>
              <a:t>®</a:t>
            </a:r>
            <a:r>
              <a:rPr lang="en-US" dirty="0"/>
              <a:t> </a:t>
            </a:r>
            <a:r>
              <a:rPr lang="ru-RU" dirty="0"/>
              <a:t>, достигших устойчивого снижения </a:t>
            </a:r>
            <a:r>
              <a:rPr lang="ru-RU"/>
              <a:t>ГКС </a:t>
            </a:r>
            <a:r>
              <a:rPr lang="en-US" dirty="0"/>
              <a:t>(n=</a:t>
            </a:r>
            <a:r>
              <a:rPr lang="en-US"/>
              <a:t>45), </a:t>
            </a:r>
            <a:r>
              <a:rPr lang="en-US" b="1"/>
              <a:t> </a:t>
            </a:r>
            <a:endParaRPr lang="en-US" b="1" dirty="0"/>
          </a:p>
          <a:p>
            <a:r>
              <a:rPr lang="en-US" sz="2800" b="1"/>
              <a:t>~у 8</a:t>
            </a:r>
            <a:r>
              <a:rPr lang="en-US" sz="2800" b="1" dirty="0"/>
              <a:t> </a:t>
            </a:r>
            <a:r>
              <a:rPr lang="ru-RU" sz="2800" b="1"/>
              <a:t>из </a:t>
            </a:r>
            <a:r>
              <a:rPr lang="en-US" sz="2800" b="1" dirty="0"/>
              <a:t>10 </a:t>
            </a:r>
            <a:br>
              <a:rPr lang="en-US" sz="2800" b="1" dirty="0"/>
            </a:br>
            <a:r>
              <a:rPr lang="ru-RU" sz="2800" b="1" dirty="0"/>
              <a:t>не </a:t>
            </a:r>
            <a:r>
              <a:rPr lang="ru-RU" sz="2800" b="1"/>
              <a:t>было обострений</a:t>
            </a:r>
            <a:endParaRPr lang="en-US" sz="2800" b="1" dirty="0"/>
          </a:p>
        </p:txBody>
      </p:sp>
      <p:sp>
        <p:nvSpPr>
          <p:cNvPr id="26" name="TextBox 25">
            <a:extLst>
              <a:ext uri="{FF2B5EF4-FFF2-40B4-BE49-F238E27FC236}">
                <a16:creationId xmlns:a16="http://schemas.microsoft.com/office/drawing/2014/main" xmlns="" id="{E07D63E5-4F61-A10A-4F0C-B80E68E7BB77}"/>
              </a:ext>
            </a:extLst>
          </p:cNvPr>
          <p:cNvSpPr txBox="1"/>
          <p:nvPr/>
        </p:nvSpPr>
        <p:spPr>
          <a:xfrm>
            <a:off x="2302994" y="1376060"/>
            <a:ext cx="9209725" cy="553998"/>
          </a:xfrm>
          <a:prstGeom prst="rect">
            <a:avLst/>
          </a:prstGeom>
          <a:noFill/>
        </p:spPr>
        <p:txBody>
          <a:bodyPr wrap="square" rtlCol="0">
            <a:spAutoFit/>
          </a:bodyPr>
          <a:lstStyle>
            <a:defPPr rtl="0">
              <a:defRPr lang="ru-RU"/>
            </a:defPPr>
            <a:lvl1pPr marR="0" lvl="0" indent="0" fontAlgn="auto">
              <a:lnSpc>
                <a:spcPct val="100000"/>
              </a:lnSpc>
              <a:spcBef>
                <a:spcPts val="0"/>
              </a:spcBef>
              <a:spcAft>
                <a:spcPts val="0"/>
              </a:spcAft>
              <a:buClrTx/>
              <a:buSzTx/>
              <a:buFontTx/>
              <a:buNone/>
              <a:tabLst/>
              <a:defRPr sz="1600" b="1" i="0" u="none" strike="noStrike" cap="none" spc="0" normalizeH="0">
                <a:ln>
                  <a:noFill/>
                </a:ln>
                <a:solidFill>
                  <a:srgbClr val="414041"/>
                </a:solidFill>
                <a:effectLst/>
                <a:uLnTx/>
                <a:uFillTx/>
                <a:latin typeface="Arial" panose="020B0604020202020204" pitchFamily="34" charset="0"/>
                <a:cs typeface="Arial" panose="020B0604020202020204" pitchFamily="34" charset="0"/>
              </a:defRPr>
            </a:lvl1pPr>
          </a:lstStyle>
          <a:p>
            <a:r>
              <a:rPr lang="ru-RU" dirty="0">
                <a:solidFill>
                  <a:schemeClr val="tx1"/>
                </a:solidFill>
              </a:rPr>
              <a:t>Уменьшение среднегодового количества обострений*</a:t>
            </a:r>
            <a:r>
              <a:rPr lang="ru-RU" baseline="30000" dirty="0">
                <a:solidFill>
                  <a:schemeClr val="tx1"/>
                </a:solidFill>
              </a:rPr>
              <a:t>1а</a:t>
            </a:r>
            <a:r>
              <a:rPr lang="ru-RU" dirty="0">
                <a:solidFill>
                  <a:schemeClr val="tx1"/>
                </a:solidFill>
              </a:rPr>
              <a:t> </a:t>
            </a:r>
            <a:r>
              <a:rPr lang="ru-RU" sz="1400" b="0" dirty="0">
                <a:solidFill>
                  <a:schemeClr val="tx1"/>
                </a:solidFill>
              </a:rPr>
              <a:t>: </a:t>
            </a:r>
            <a:r>
              <a:rPr lang="ru-RU" sz="1400" dirty="0">
                <a:solidFill>
                  <a:schemeClr val="tx2"/>
                </a:solidFill>
              </a:rPr>
              <a:t>0,43 в группе САФНЕЛО</a:t>
            </a:r>
            <a:r>
              <a:rPr lang="ru-RU" sz="1400" baseline="30000" dirty="0">
                <a:solidFill>
                  <a:schemeClr val="tx2"/>
                </a:solidFill>
              </a:rPr>
              <a:t>®</a:t>
            </a:r>
            <a:r>
              <a:rPr lang="ru-RU" sz="1400" dirty="0">
                <a:solidFill>
                  <a:schemeClr val="tx2"/>
                </a:solidFill>
              </a:rPr>
              <a:t>, 300 мг+ СТ (n = 180)</a:t>
            </a:r>
            <a:r>
              <a:rPr lang="ru-RU" sz="1400" b="0" dirty="0">
                <a:solidFill>
                  <a:schemeClr val="tx1"/>
                </a:solidFill>
              </a:rPr>
              <a:t> в сравнении с 0,64 для группы плацебо +СТ (n = </a:t>
            </a:r>
            <a:r>
              <a:rPr lang="ru-RU" sz="1400" b="0">
                <a:solidFill>
                  <a:schemeClr val="tx1"/>
                </a:solidFill>
              </a:rPr>
              <a:t>182)</a:t>
            </a:r>
            <a:r>
              <a:rPr lang="en-US" sz="1400" b="0" dirty="0">
                <a:solidFill>
                  <a:schemeClr val="tx1"/>
                </a:solidFill>
              </a:rPr>
              <a:t>;</a:t>
            </a:r>
            <a:r>
              <a:rPr lang="ru-RU" sz="1400" b="0" dirty="0">
                <a:solidFill>
                  <a:schemeClr val="bg2"/>
                </a:solidFill>
              </a:rPr>
              <a:t> </a:t>
            </a:r>
            <a:r>
              <a:rPr lang="ru-RU" sz="1400" b="0" dirty="0">
                <a:solidFill>
                  <a:schemeClr val="tx1"/>
                </a:solidFill>
              </a:rPr>
              <a:t>ОР: 0,67 (95 % ДИ: 0,48–0,94) </a:t>
            </a:r>
          </a:p>
        </p:txBody>
      </p:sp>
      <p:sp>
        <p:nvSpPr>
          <p:cNvPr id="27" name="TextBox 26">
            <a:extLst>
              <a:ext uri="{FF2B5EF4-FFF2-40B4-BE49-F238E27FC236}">
                <a16:creationId xmlns:a16="http://schemas.microsoft.com/office/drawing/2014/main" xmlns="" id="{F90C5117-A23B-F4D9-37C6-339A54096432}"/>
              </a:ext>
            </a:extLst>
          </p:cNvPr>
          <p:cNvSpPr txBox="1"/>
          <p:nvPr/>
        </p:nvSpPr>
        <p:spPr>
          <a:xfrm>
            <a:off x="549570" y="2166892"/>
            <a:ext cx="1607437" cy="523220"/>
          </a:xfrm>
          <a:prstGeom prst="rect">
            <a:avLst/>
          </a:prstGeom>
          <a:noFill/>
        </p:spPr>
        <p:txBody>
          <a:bodyPr wrap="square" rtlCol="0">
            <a:spAutoFit/>
          </a:bodyPr>
          <a:lstStyle>
            <a:defPPr rtl="0">
              <a:defRPr lang="ru-RU"/>
            </a:defPPr>
            <a:lvl1pPr marR="0" lvl="0" indent="0" fontAlgn="auto">
              <a:lnSpc>
                <a:spcPct val="100000"/>
              </a:lnSpc>
              <a:spcBef>
                <a:spcPts val="0"/>
              </a:spcBef>
              <a:spcAft>
                <a:spcPts val="0"/>
              </a:spcAft>
              <a:buClrTx/>
              <a:buSzTx/>
              <a:buFontTx/>
              <a:buNone/>
              <a:tabLst/>
              <a:defRPr sz="1400" b="1" i="0" u="none" strike="noStrike" cap="none" spc="0" normalizeH="0">
                <a:ln>
                  <a:noFill/>
                </a:ln>
                <a:solidFill>
                  <a:srgbClr val="414041"/>
                </a:solidFill>
                <a:effectLst/>
                <a:uLnTx/>
                <a:uFillTx/>
                <a:latin typeface="Arial" panose="020B0604020202020204" pitchFamily="34" charset="0"/>
                <a:cs typeface="Arial" panose="020B0604020202020204" pitchFamily="34" charset="0"/>
              </a:defRPr>
            </a:lvl1pPr>
          </a:lstStyle>
          <a:p>
            <a:r>
              <a:rPr lang="ru-RU" dirty="0">
                <a:solidFill>
                  <a:schemeClr val="tx1"/>
                </a:solidFill>
              </a:rPr>
              <a:t>Вторичная конечная точка</a:t>
            </a:r>
          </a:p>
        </p:txBody>
      </p:sp>
      <p:sp>
        <p:nvSpPr>
          <p:cNvPr id="28" name="TextBox 27">
            <a:extLst>
              <a:ext uri="{FF2B5EF4-FFF2-40B4-BE49-F238E27FC236}">
                <a16:creationId xmlns:a16="http://schemas.microsoft.com/office/drawing/2014/main" xmlns="" id="{846083AC-9D76-BEC6-BE24-6D9931466FD9}"/>
              </a:ext>
            </a:extLst>
          </p:cNvPr>
          <p:cNvSpPr txBox="1"/>
          <p:nvPr/>
        </p:nvSpPr>
        <p:spPr>
          <a:xfrm>
            <a:off x="7354958" y="5031474"/>
            <a:ext cx="4234530" cy="230832"/>
          </a:xfrm>
          <a:prstGeom prst="rect">
            <a:avLst/>
          </a:prstGeom>
          <a:noFill/>
        </p:spPr>
        <p:txBody>
          <a:bodyPr wrap="square" rtlCol="0">
            <a:spAutoFit/>
          </a:bodyPr>
          <a:lstStyle>
            <a:defPPr rtl="0">
              <a:defRPr lang="ru-RU"/>
            </a:defPPr>
            <a:lvl1pPr marR="0" lvl="0" indent="0" fontAlgn="auto">
              <a:lnSpc>
                <a:spcPct val="100000"/>
              </a:lnSpc>
              <a:spcBef>
                <a:spcPts val="0"/>
              </a:spcBef>
              <a:spcAft>
                <a:spcPts val="0"/>
              </a:spcAft>
              <a:buClrTx/>
              <a:buSzTx/>
              <a:buFontTx/>
              <a:buNone/>
              <a:tabLst/>
              <a:defRPr sz="900" b="0" i="0" u="none" strike="noStrike" cap="none" spc="0" normalizeH="0">
                <a:ln>
                  <a:noFill/>
                </a:ln>
                <a:solidFill>
                  <a:srgbClr val="414041"/>
                </a:solidFill>
                <a:effectLst/>
                <a:uLnTx/>
                <a:uFillTx/>
                <a:latin typeface="Arial" panose="020B0604020202020204" pitchFamily="34" charset="0"/>
                <a:cs typeface="Arial" panose="020B0604020202020204" pitchFamily="34" charset="0"/>
              </a:defRPr>
            </a:lvl1pPr>
          </a:lstStyle>
          <a:p>
            <a:r>
              <a:rPr lang="ru-RU" dirty="0">
                <a:solidFill>
                  <a:schemeClr val="tx1"/>
                </a:solidFill>
              </a:rPr>
              <a:t>по сравнению с ~1 из 2 пациентов, получавших только СТ (n = 25)</a:t>
            </a:r>
            <a:r>
              <a:rPr lang="ru-RU" baseline="30000" dirty="0">
                <a:solidFill>
                  <a:schemeClr val="tx1"/>
                </a:solidFill>
              </a:rPr>
              <a:t>2,3,†</a:t>
            </a:r>
          </a:p>
        </p:txBody>
      </p:sp>
    </p:spTree>
    <p:extLst>
      <p:ext uri="{BB962C8B-B14F-4D97-AF65-F5344CB8AC3E}">
        <p14:creationId xmlns:p14="http://schemas.microsoft.com/office/powerpoint/2010/main" val="27950190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itle 98">
            <a:extLst>
              <a:ext uri="{FF2B5EF4-FFF2-40B4-BE49-F238E27FC236}">
                <a16:creationId xmlns:a16="http://schemas.microsoft.com/office/drawing/2014/main" xmlns="" id="{E32FFCB2-6DBB-421A-AD69-CA6988B54DF8}"/>
              </a:ext>
            </a:extLst>
          </p:cNvPr>
          <p:cNvSpPr>
            <a:spLocks noGrp="1"/>
          </p:cNvSpPr>
          <p:nvPr>
            <p:ph type="title"/>
          </p:nvPr>
        </p:nvSpPr>
        <p:spPr/>
        <p:txBody>
          <a:bodyPr rtlCol="0"/>
          <a:lstStyle/>
          <a:p>
            <a:pPr rtl="0"/>
            <a:r>
              <a:rPr lang="ru-RU" sz="2800" b="1" dirty="0">
                <a:solidFill>
                  <a:srgbClr val="00879E"/>
                </a:solidFill>
              </a:rPr>
              <a:t>САФНЕЛО</a:t>
            </a:r>
            <a:r>
              <a:rPr lang="ru-RU" sz="2800" b="1" baseline="30000" dirty="0">
                <a:solidFill>
                  <a:srgbClr val="00879E"/>
                </a:solidFill>
              </a:rPr>
              <a:t>®</a:t>
            </a:r>
            <a:r>
              <a:rPr lang="ru-RU" sz="2800" b="1" dirty="0">
                <a:solidFill>
                  <a:srgbClr val="00879E"/>
                </a:solidFill>
              </a:rPr>
              <a:t>: реальная клиническая практика —</a:t>
            </a:r>
            <a:br>
              <a:rPr lang="ru-RU" sz="2800" b="1" dirty="0">
                <a:solidFill>
                  <a:srgbClr val="00879E"/>
                </a:solidFill>
              </a:rPr>
            </a:br>
            <a:r>
              <a:rPr lang="ru-RU" sz="2800" b="1" dirty="0">
                <a:solidFill>
                  <a:srgbClr val="00879E"/>
                </a:solidFill>
              </a:rPr>
              <a:t>поражение кожи и слизистых</a:t>
            </a:r>
          </a:p>
        </p:txBody>
      </p:sp>
      <p:sp>
        <p:nvSpPr>
          <p:cNvPr id="11" name="Slide Number Placeholder 4">
            <a:extLst>
              <a:ext uri="{FF2B5EF4-FFF2-40B4-BE49-F238E27FC236}">
                <a16:creationId xmlns:a16="http://schemas.microsoft.com/office/drawing/2014/main" xmlns="" id="{8885601C-42BC-482C-73D0-9A3E8A830C58}"/>
              </a:ext>
            </a:extLst>
          </p:cNvPr>
          <p:cNvSpPr>
            <a:spLocks noGrp="1"/>
          </p:cNvSpPr>
          <p:nvPr>
            <p:ph type="sldNum" sz="quarter" idx="12"/>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B37E50B0-43E5-44A0-B305-242C3244AF3F}" type="slidenum">
              <a:rPr kumimoji="0" lang="ru-RU" sz="1000" b="0" i="0" u="none" strike="noStrike" kern="1200" cap="none" spc="0" normalizeH="0" baseline="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ru-RU" sz="1000"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xmlns="" id="{AE9FFA6F-EB6F-42B1-9664-D38AFFD190AD}"/>
              </a:ext>
            </a:extLst>
          </p:cNvPr>
          <p:cNvSpPr txBox="1"/>
          <p:nvPr/>
        </p:nvSpPr>
        <p:spPr>
          <a:xfrm>
            <a:off x="852139" y="6404874"/>
            <a:ext cx="10671887" cy="21544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ru-RU" sz="800" b="0" i="0" u="none" strike="noStrike" kern="1200" cap="none" spc="0" normalizeH="0" dirty="0">
                <a:ln>
                  <a:noFill/>
                </a:ln>
                <a:solidFill>
                  <a:srgbClr val="414041"/>
                </a:solidFill>
                <a:effectLst/>
                <a:uLnTx/>
                <a:uFillTx/>
                <a:latin typeface="Arial" panose="020B0604020202020204"/>
                <a:ea typeface="+mn-ea"/>
                <a:cs typeface="+mn-cs"/>
              </a:rPr>
              <a:t>*Гипотетический пациент </a:t>
            </a:r>
          </a:p>
        </p:txBody>
      </p:sp>
      <p:sp>
        <p:nvSpPr>
          <p:cNvPr id="4" name="TextBox 3">
            <a:extLst>
              <a:ext uri="{FF2B5EF4-FFF2-40B4-BE49-F238E27FC236}">
                <a16:creationId xmlns:a16="http://schemas.microsoft.com/office/drawing/2014/main" xmlns="" id="{06F3F537-4399-92DF-A3CE-2E8728030C3E}"/>
              </a:ext>
            </a:extLst>
          </p:cNvPr>
          <p:cNvSpPr txBox="1"/>
          <p:nvPr/>
        </p:nvSpPr>
        <p:spPr>
          <a:xfrm>
            <a:off x="410328" y="2850248"/>
            <a:ext cx="499361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0" i="0" u="none" strike="noStrike" kern="1200" cap="none" spc="0" normalizeH="0" dirty="0">
                <a:ln>
                  <a:noFill/>
                </a:ln>
                <a:solidFill>
                  <a:srgbClr val="414041"/>
                </a:solidFill>
                <a:effectLst/>
                <a:uLnTx/>
                <a:uFillTx/>
                <a:latin typeface="Arial" panose="020B0604020202020204"/>
                <a:ea typeface="+mn-ea"/>
                <a:cs typeface="+mn-cs"/>
              </a:rPr>
              <a:t>Уменьшение симптомов поражения кожи и слизистых (сыпь на лице в форме бабочки, буллезная сыпь и язвенный стоматит) </a:t>
            </a:r>
            <a:endParaRPr kumimoji="0" lang="ru-RU" sz="1800" b="0" i="0" u="none" strike="noStrike" kern="1200" cap="none" spc="0" normalizeH="0" baseline="30000" dirty="0">
              <a:ln>
                <a:noFill/>
              </a:ln>
              <a:solidFill>
                <a:srgbClr val="414041"/>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xmlns="" id="{71D6F8ED-69E8-871B-F021-52BEB4B01D60}"/>
              </a:ext>
            </a:extLst>
          </p:cNvPr>
          <p:cNvSpPr txBox="1"/>
          <p:nvPr/>
        </p:nvSpPr>
        <p:spPr>
          <a:xfrm>
            <a:off x="3363271" y="4877301"/>
            <a:ext cx="25147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1" i="0" u="none" strike="noStrike" kern="1200" cap="none" spc="0" normalizeH="0" dirty="0">
                <a:ln>
                  <a:noFill/>
                </a:ln>
                <a:solidFill>
                  <a:srgbClr val="414041"/>
                </a:solidFill>
                <a:effectLst/>
                <a:uLnTx/>
                <a:uFillTx/>
                <a:latin typeface="Arial" panose="020B0604020202020204"/>
                <a:ea typeface="+mn-ea"/>
                <a:cs typeface="+mn-cs"/>
              </a:rPr>
              <a:t>Апрель 2022 г.: </a:t>
            </a:r>
            <a:r>
              <a:rPr lang="ru-RU" sz="1800" b="0" i="0" u="none" strike="noStrike" kern="1200" cap="none" spc="0" normalizeH="0" dirty="0">
                <a:ln>
                  <a:noFill/>
                </a:ln>
                <a:solidFill>
                  <a:srgbClr val="414041"/>
                </a:solidFill>
                <a:effectLst/>
                <a:uLnTx/>
                <a:uFillTx/>
                <a:latin typeface="Arial" panose="020B0604020202020204"/>
                <a:ea typeface="+mn-ea"/>
                <a:cs typeface="+mn-cs"/>
              </a:rPr>
              <a:t>0 язв</a:t>
            </a:r>
            <a:endParaRPr kumimoji="0" lang="ru-RU" sz="1800" b="0" i="0" u="none" strike="noStrike" kern="1200" cap="none" spc="0" normalizeH="0" baseline="30000" dirty="0">
              <a:ln>
                <a:noFill/>
              </a:ln>
              <a:solidFill>
                <a:srgbClr val="414041"/>
              </a:solidFill>
              <a:effectLst/>
              <a:uLnTx/>
              <a:uFillTx/>
              <a:latin typeface="Arial" panose="020B0604020202020204"/>
              <a:ea typeface="+mn-ea"/>
              <a:cs typeface="+mn-cs"/>
            </a:endParaRPr>
          </a:p>
        </p:txBody>
      </p:sp>
      <p:pic>
        <p:nvPicPr>
          <p:cNvPr id="23" name="Graphic 22">
            <a:extLst>
              <a:ext uri="{FF2B5EF4-FFF2-40B4-BE49-F238E27FC236}">
                <a16:creationId xmlns:a16="http://schemas.microsoft.com/office/drawing/2014/main" xmlns="" id="{196BB392-30CF-D807-E4D3-F5D89E4ECF6A}"/>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b="39837"/>
          <a:stretch/>
        </p:blipFill>
        <p:spPr>
          <a:xfrm>
            <a:off x="7215832" y="2747578"/>
            <a:ext cx="1518527" cy="2866449"/>
          </a:xfrm>
          <a:prstGeom prst="rect">
            <a:avLst/>
          </a:prstGeom>
        </p:spPr>
      </p:pic>
      <p:grpSp>
        <p:nvGrpSpPr>
          <p:cNvPr id="40" name="Group 39">
            <a:extLst>
              <a:ext uri="{FF2B5EF4-FFF2-40B4-BE49-F238E27FC236}">
                <a16:creationId xmlns:a16="http://schemas.microsoft.com/office/drawing/2014/main" xmlns="" id="{C090B86A-96D4-8A6A-616A-8311B2977E16}"/>
              </a:ext>
            </a:extLst>
          </p:cNvPr>
          <p:cNvGrpSpPr/>
          <p:nvPr/>
        </p:nvGrpSpPr>
        <p:grpSpPr>
          <a:xfrm>
            <a:off x="7975096" y="2886245"/>
            <a:ext cx="2787392" cy="584785"/>
            <a:chOff x="7242077" y="3248497"/>
            <a:chExt cx="2787392" cy="584785"/>
          </a:xfrm>
        </p:grpSpPr>
        <p:grpSp>
          <p:nvGrpSpPr>
            <p:cNvPr id="41" name="Group 40">
              <a:extLst>
                <a:ext uri="{FF2B5EF4-FFF2-40B4-BE49-F238E27FC236}">
                  <a16:creationId xmlns:a16="http://schemas.microsoft.com/office/drawing/2014/main" xmlns="" id="{49E08D4D-5CE6-BFD6-5A59-950816CB880E}"/>
                </a:ext>
              </a:extLst>
            </p:cNvPr>
            <p:cNvGrpSpPr/>
            <p:nvPr/>
          </p:nvGrpSpPr>
          <p:grpSpPr>
            <a:xfrm>
              <a:off x="7242077" y="3248497"/>
              <a:ext cx="2787392" cy="584785"/>
              <a:chOff x="7522097" y="4796188"/>
              <a:chExt cx="2787392" cy="584785"/>
            </a:xfrm>
          </p:grpSpPr>
          <p:sp>
            <p:nvSpPr>
              <p:cNvPr id="43" name="Rectangle 42">
                <a:extLst>
                  <a:ext uri="{FF2B5EF4-FFF2-40B4-BE49-F238E27FC236}">
                    <a16:creationId xmlns:a16="http://schemas.microsoft.com/office/drawing/2014/main" xmlns="" id="{3D7E64A6-AC8A-B74F-C79D-C24572AF5ED2}"/>
                  </a:ext>
                </a:extLst>
              </p:cNvPr>
              <p:cNvSpPr/>
              <p:nvPr/>
            </p:nvSpPr>
            <p:spPr>
              <a:xfrm>
                <a:off x="8215954" y="4796188"/>
                <a:ext cx="2093535" cy="584785"/>
              </a:xfrm>
              <a:prstGeom prst="rect">
                <a:avLst/>
              </a:prstGeom>
              <a:solidFill>
                <a:schemeClr val="accent4">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b="1" i="0" u="none" strike="noStrike" kern="1200" cap="none" spc="0" normalizeH="0" dirty="0">
                    <a:ln>
                      <a:noFill/>
                    </a:ln>
                    <a:solidFill>
                      <a:srgbClr val="00879E"/>
                    </a:solidFill>
                    <a:effectLst/>
                    <a:uLnTx/>
                    <a:uFillTx/>
                    <a:latin typeface="Arial" panose="020B0604020202020204"/>
                    <a:ea typeface="+mn-ea"/>
                    <a:cs typeface="+mn-cs"/>
                  </a:rPr>
                  <a:t>Кожа и слизистые оболочки</a:t>
                </a:r>
              </a:p>
            </p:txBody>
          </p:sp>
          <p:sp>
            <p:nvSpPr>
              <p:cNvPr id="44" name="Oval 43">
                <a:extLst>
                  <a:ext uri="{FF2B5EF4-FFF2-40B4-BE49-F238E27FC236}">
                    <a16:creationId xmlns:a16="http://schemas.microsoft.com/office/drawing/2014/main" xmlns="" id="{6E6DBFDB-D2C7-E7CF-B103-4DC1A0DC501D}"/>
                  </a:ext>
                </a:extLst>
              </p:cNvPr>
              <p:cNvSpPr/>
              <p:nvPr/>
            </p:nvSpPr>
            <p:spPr>
              <a:xfrm>
                <a:off x="7522097" y="5038324"/>
                <a:ext cx="76960" cy="7696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grpSp>
        <p:cxnSp>
          <p:nvCxnSpPr>
            <p:cNvPr id="42" name="Connector: Elbow 41">
              <a:extLst>
                <a:ext uri="{FF2B5EF4-FFF2-40B4-BE49-F238E27FC236}">
                  <a16:creationId xmlns:a16="http://schemas.microsoft.com/office/drawing/2014/main" xmlns="" id="{73AC361C-0026-BD04-1FAE-30526BB0D9EA}"/>
                </a:ext>
              </a:extLst>
            </p:cNvPr>
            <p:cNvCxnSpPr>
              <a:cxnSpLocks/>
            </p:cNvCxnSpPr>
            <p:nvPr/>
          </p:nvCxnSpPr>
          <p:spPr>
            <a:xfrm rot="10800000">
              <a:off x="7308192" y="3524311"/>
              <a:ext cx="627742" cy="2291"/>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5" name="Rectangle 44">
            <a:extLst>
              <a:ext uri="{FF2B5EF4-FFF2-40B4-BE49-F238E27FC236}">
                <a16:creationId xmlns:a16="http://schemas.microsoft.com/office/drawing/2014/main" xmlns="" id="{41D08B1B-B17F-2387-C347-5EE31C7DE526}"/>
              </a:ext>
            </a:extLst>
          </p:cNvPr>
          <p:cNvSpPr/>
          <p:nvPr/>
        </p:nvSpPr>
        <p:spPr>
          <a:xfrm>
            <a:off x="3238500" y="1408686"/>
            <a:ext cx="8953500" cy="1268512"/>
          </a:xfrm>
          <a:prstGeom prst="rect">
            <a:avLst/>
          </a:prstGeom>
          <a:gradFill>
            <a:gsLst>
              <a:gs pos="100000">
                <a:schemeClr val="bg1"/>
              </a:gs>
              <a:gs pos="87000">
                <a:schemeClr val="bg2"/>
              </a:gs>
              <a:gs pos="21000">
                <a:schemeClr val="accent5"/>
              </a:gs>
              <a:gs pos="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xmlns="" id="{5ABB6477-BFA9-4A22-9212-CB5EA8144421}"/>
              </a:ext>
            </a:extLst>
          </p:cNvPr>
          <p:cNvSpPr txBox="1"/>
          <p:nvPr/>
        </p:nvSpPr>
        <p:spPr>
          <a:xfrm>
            <a:off x="5176651" y="1777328"/>
            <a:ext cx="657338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b="1" i="0" u="none" strike="noStrike" kern="1200" cap="none" spc="0" normalizeH="0" dirty="0">
                <a:ln>
                  <a:noFill/>
                </a:ln>
                <a:solidFill>
                  <a:srgbClr val="414041"/>
                </a:solidFill>
                <a:effectLst/>
                <a:uLnTx/>
                <a:uFillTx/>
                <a:latin typeface="Arial" panose="020B0604020202020204"/>
                <a:ea typeface="+mn-ea"/>
                <a:cs typeface="+mn-cs"/>
              </a:rPr>
              <a:t>Наталья сообщила о положительном эффекте -  уменьшение выраженности кожных проявлений* </a:t>
            </a:r>
            <a:r>
              <a:rPr kumimoji="0" lang="ru-RU" sz="1800" b="1" i="0" u="none" strike="noStrike" kern="1200" cap="none" spc="0" normalizeH="0" baseline="0" dirty="0">
                <a:ln>
                  <a:noFill/>
                </a:ln>
                <a:solidFill>
                  <a:srgbClr val="414041"/>
                </a:solidFill>
                <a:effectLst/>
                <a:uLnTx/>
                <a:uFillTx/>
                <a:latin typeface="Arial" panose="020B0604020202020204"/>
                <a:ea typeface="+mn-ea"/>
                <a:cs typeface="+mn-cs"/>
              </a:rPr>
              <a:t/>
            </a:r>
            <a:br>
              <a:rPr kumimoji="0" lang="ru-RU" sz="1800" b="1" i="0" u="none" strike="noStrike" kern="1200" cap="none" spc="0" normalizeH="0" baseline="0" dirty="0">
                <a:ln>
                  <a:noFill/>
                </a:ln>
                <a:solidFill>
                  <a:srgbClr val="414041"/>
                </a:solidFill>
                <a:effectLst/>
                <a:uLnTx/>
                <a:uFillTx/>
                <a:latin typeface="Arial" panose="020B0604020202020204"/>
                <a:ea typeface="+mn-ea"/>
                <a:cs typeface="+mn-cs"/>
              </a:rPr>
            </a:br>
            <a:r>
              <a:rPr kumimoji="0" lang="ru-RU" sz="1800" b="1" i="0" u="none" strike="noStrike" kern="1200" cap="none" spc="0" normalizeH="0" baseline="0" dirty="0">
                <a:ln>
                  <a:noFill/>
                </a:ln>
                <a:solidFill>
                  <a:srgbClr val="414041"/>
                </a:solidFill>
                <a:effectLst/>
                <a:uLnTx/>
                <a:uFillTx/>
                <a:latin typeface="Arial" panose="020B0604020202020204"/>
                <a:ea typeface="+mn-ea"/>
                <a:cs typeface="+mn-cs"/>
              </a:rPr>
              <a:t/>
            </a:r>
            <a:br>
              <a:rPr kumimoji="0" lang="ru-RU" sz="1800" b="1" i="0" u="none" strike="noStrike" kern="1200" cap="none" spc="0" normalizeH="0" baseline="0" dirty="0">
                <a:ln>
                  <a:noFill/>
                </a:ln>
                <a:solidFill>
                  <a:srgbClr val="414041"/>
                </a:solidFill>
                <a:effectLst/>
                <a:uLnTx/>
                <a:uFillTx/>
                <a:latin typeface="Arial" panose="020B0604020202020204"/>
                <a:ea typeface="+mn-ea"/>
                <a:cs typeface="+mn-cs"/>
              </a:rPr>
            </a:br>
            <a:endParaRPr kumimoji="0" lang="ru-RU" sz="1800" b="1" i="0" u="none" strike="noStrike" kern="1200" cap="none" spc="0" normalizeH="0" baseline="30000" dirty="0">
              <a:ln>
                <a:noFill/>
              </a:ln>
              <a:solidFill>
                <a:srgbClr val="414041"/>
              </a:solidFill>
              <a:effectLst/>
              <a:uLnTx/>
              <a:uFillTx/>
              <a:latin typeface="Arial" panose="020B0604020202020204"/>
              <a:ea typeface="+mn-ea"/>
              <a:cs typeface="+mn-cs"/>
            </a:endParaRPr>
          </a:p>
        </p:txBody>
      </p:sp>
      <p:sp>
        <p:nvSpPr>
          <p:cNvPr id="56" name="TextBox 55">
            <a:extLst>
              <a:ext uri="{FF2B5EF4-FFF2-40B4-BE49-F238E27FC236}">
                <a16:creationId xmlns:a16="http://schemas.microsoft.com/office/drawing/2014/main" xmlns="" id="{1571A560-06FC-47F2-8BE5-E6342FC5BD40}"/>
              </a:ext>
            </a:extLst>
          </p:cNvPr>
          <p:cNvSpPr txBox="1"/>
          <p:nvPr/>
        </p:nvSpPr>
        <p:spPr>
          <a:xfrm>
            <a:off x="4868692" y="1433412"/>
            <a:ext cx="701534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i="0" u="none" strike="noStrike" kern="1200" cap="none" spc="0" normalizeH="0" dirty="0">
                <a:ln>
                  <a:noFill/>
                </a:ln>
                <a:solidFill>
                  <a:srgbClr val="00879E"/>
                </a:solidFill>
                <a:effectLst/>
                <a:uLnTx/>
                <a:uFillTx/>
                <a:latin typeface="Arial" panose="020B0604020202020204"/>
                <a:ea typeface="+mn-ea"/>
                <a:cs typeface="+mn-cs"/>
              </a:rPr>
              <a:t>Оценка</a:t>
            </a:r>
            <a:r>
              <a:rPr lang="ru-RU" b="1" dirty="0">
                <a:solidFill>
                  <a:srgbClr val="00879E"/>
                </a:solidFill>
                <a:latin typeface="Arial" panose="020B0604020202020204"/>
              </a:rPr>
              <a:t> состояния пациента </a:t>
            </a:r>
            <a:r>
              <a:rPr lang="ru-RU" b="1" i="0" u="none" strike="noStrike" kern="1200" cap="none" spc="0" normalizeH="0" dirty="0">
                <a:ln>
                  <a:noFill/>
                </a:ln>
                <a:solidFill>
                  <a:srgbClr val="00879E"/>
                </a:solidFill>
                <a:effectLst/>
                <a:uLnTx/>
                <a:uFillTx/>
                <a:latin typeface="Arial" panose="020B0604020202020204"/>
                <a:ea typeface="+mn-ea"/>
                <a:cs typeface="+mn-cs"/>
              </a:rPr>
              <a:t>врачом:</a:t>
            </a:r>
            <a:endParaRPr kumimoji="0" lang="ru-RU" b="1" i="0" u="none" strike="noStrike" kern="1200" cap="none" spc="0" normalizeH="0" baseline="30000" dirty="0">
              <a:ln>
                <a:noFill/>
              </a:ln>
              <a:solidFill>
                <a:srgbClr val="00879E"/>
              </a:solidFill>
              <a:effectLst/>
              <a:uLnTx/>
              <a:uFillTx/>
              <a:latin typeface="Arial" panose="020B0604020202020204"/>
              <a:ea typeface="+mn-ea"/>
              <a:cs typeface="+mn-cs"/>
            </a:endParaRPr>
          </a:p>
        </p:txBody>
      </p:sp>
      <p:sp>
        <p:nvSpPr>
          <p:cNvPr id="62" name="Arrow: Down 61">
            <a:extLst>
              <a:ext uri="{FF2B5EF4-FFF2-40B4-BE49-F238E27FC236}">
                <a16:creationId xmlns:a16="http://schemas.microsoft.com/office/drawing/2014/main" xmlns="" id="{0A6D4865-497D-0E62-9493-99013CCFA52C}"/>
              </a:ext>
            </a:extLst>
          </p:cNvPr>
          <p:cNvSpPr/>
          <p:nvPr/>
        </p:nvSpPr>
        <p:spPr>
          <a:xfrm>
            <a:off x="5744441" y="3539172"/>
            <a:ext cx="852062" cy="1811061"/>
          </a:xfrm>
          <a:prstGeom prst="downArrow">
            <a:avLst>
              <a:gd name="adj1" fmla="val 70366"/>
              <a:gd name="adj2" fmla="val 51956"/>
            </a:avLst>
          </a:prstGeom>
          <a:gradFill flip="none" rotWithShape="1">
            <a:gsLst>
              <a:gs pos="45000">
                <a:srgbClr val="C8DC46">
                  <a:alpha val="59000"/>
                </a:srgbClr>
              </a:gs>
              <a:gs pos="100000">
                <a:schemeClr val="bg1">
                  <a:alpha val="24000"/>
                </a:schemeClr>
              </a:gs>
              <a:gs pos="25000">
                <a:schemeClr val="accent2"/>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xmlns="" id="{F638EC59-D89B-C0DC-99B8-DB2A88C4926A}"/>
              </a:ext>
            </a:extLst>
          </p:cNvPr>
          <p:cNvSpPr txBox="1"/>
          <p:nvPr/>
        </p:nvSpPr>
        <p:spPr>
          <a:xfrm>
            <a:off x="3337871" y="3954235"/>
            <a:ext cx="26832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1" i="0" u="none" strike="noStrike" kern="1200" cap="none" spc="0" normalizeH="0" dirty="0">
                <a:ln>
                  <a:noFill/>
                </a:ln>
                <a:solidFill>
                  <a:srgbClr val="414041"/>
                </a:solidFill>
                <a:effectLst/>
                <a:uLnTx/>
                <a:uFillTx/>
                <a:latin typeface="Arial" panose="020B0604020202020204"/>
                <a:ea typeface="+mn-ea"/>
                <a:cs typeface="+mn-cs"/>
              </a:rPr>
              <a:t>Ноябрь 2021 г.: </a:t>
            </a:r>
            <a:r>
              <a:rPr lang="ru-RU" sz="1800" b="0" i="0" u="none" strike="noStrike" kern="1200" cap="none" spc="0" normalizeH="0" dirty="0">
                <a:ln>
                  <a:noFill/>
                </a:ln>
                <a:solidFill>
                  <a:srgbClr val="414041"/>
                </a:solidFill>
                <a:effectLst/>
                <a:uLnTx/>
                <a:uFillTx/>
                <a:latin typeface="Arial" panose="020B0604020202020204"/>
                <a:ea typeface="+mn-ea"/>
                <a:cs typeface="+mn-cs"/>
              </a:rPr>
              <a:t>2 язвы</a:t>
            </a:r>
          </a:p>
        </p:txBody>
      </p:sp>
      <p:grpSp>
        <p:nvGrpSpPr>
          <p:cNvPr id="10" name="Group 9">
            <a:extLst>
              <a:ext uri="{FF2B5EF4-FFF2-40B4-BE49-F238E27FC236}">
                <a16:creationId xmlns:a16="http://schemas.microsoft.com/office/drawing/2014/main" xmlns="" id="{434DEFB7-01A3-243D-653B-89CF654835AC}"/>
              </a:ext>
            </a:extLst>
          </p:cNvPr>
          <p:cNvGrpSpPr/>
          <p:nvPr/>
        </p:nvGrpSpPr>
        <p:grpSpPr>
          <a:xfrm>
            <a:off x="2192636" y="1441071"/>
            <a:ext cx="2395130" cy="988538"/>
            <a:chOff x="2192636" y="1441071"/>
            <a:chExt cx="2395130" cy="988538"/>
          </a:xfrm>
        </p:grpSpPr>
        <p:sp>
          <p:nvSpPr>
            <p:cNvPr id="2" name="TextBox 1">
              <a:extLst>
                <a:ext uri="{FF2B5EF4-FFF2-40B4-BE49-F238E27FC236}">
                  <a16:creationId xmlns:a16="http://schemas.microsoft.com/office/drawing/2014/main" xmlns="" id="{A1D5BA1E-8621-425A-0940-724B3A0E43F2}"/>
                </a:ext>
              </a:extLst>
            </p:cNvPr>
            <p:cNvSpPr txBox="1"/>
            <p:nvPr/>
          </p:nvSpPr>
          <p:spPr>
            <a:xfrm>
              <a:off x="2227000" y="1441071"/>
              <a:ext cx="2357374" cy="276999"/>
            </a:xfrm>
            <a:prstGeom prst="rect">
              <a:avLst/>
            </a:prstGeom>
            <a:solidFill>
              <a:schemeClr val="accent1"/>
            </a:solidFill>
          </p:spPr>
          <p:txBody>
            <a:bodyPr wrap="square" rtlCol="0">
              <a:spAutoFit/>
            </a:bodyPr>
            <a:lstStyle/>
            <a:p>
              <a:pPr algn="ctr" rtl="0">
                <a:defRPr/>
              </a:pPr>
              <a:r>
                <a:rPr lang="ru-RU" sz="1200" b="1" dirty="0">
                  <a:solidFill>
                    <a:srgbClr val="FFFFFF"/>
                  </a:solidFill>
                  <a:latin typeface="Arial" panose="020B0604020202020204"/>
                </a:rPr>
                <a:t>Наталья*</a:t>
              </a:r>
            </a:p>
          </p:txBody>
        </p:sp>
        <p:sp>
          <p:nvSpPr>
            <p:cNvPr id="3" name="TextBox 2">
              <a:extLst>
                <a:ext uri="{FF2B5EF4-FFF2-40B4-BE49-F238E27FC236}">
                  <a16:creationId xmlns:a16="http://schemas.microsoft.com/office/drawing/2014/main" xmlns="" id="{A1E33A08-05FC-F13F-2885-3FAD721959CB}"/>
                </a:ext>
              </a:extLst>
            </p:cNvPr>
            <p:cNvSpPr txBox="1"/>
            <p:nvPr/>
          </p:nvSpPr>
          <p:spPr>
            <a:xfrm>
              <a:off x="2227000" y="1793121"/>
              <a:ext cx="2357374" cy="276999"/>
            </a:xfrm>
            <a:prstGeom prst="rect">
              <a:avLst/>
            </a:prstGeom>
            <a:solidFill>
              <a:schemeClr val="accent1"/>
            </a:solidFill>
          </p:spPr>
          <p:txBody>
            <a:bodyPr wrap="square" rtlCol="0">
              <a:spAutoFit/>
            </a:bodyPr>
            <a:lstStyle/>
            <a:p>
              <a:pPr algn="ctr" rtl="0">
                <a:defRPr/>
              </a:pPr>
              <a:r>
                <a:rPr lang="ru-RU" sz="1200" b="1" dirty="0">
                  <a:solidFill>
                    <a:srgbClr val="FFFFFF"/>
                  </a:solidFill>
                  <a:latin typeface="Arial" panose="020B0604020202020204"/>
                </a:rPr>
                <a:t>32 года</a:t>
              </a:r>
            </a:p>
          </p:txBody>
        </p:sp>
        <p:sp>
          <p:nvSpPr>
            <p:cNvPr id="5" name="TextBox 4">
              <a:extLst>
                <a:ext uri="{FF2B5EF4-FFF2-40B4-BE49-F238E27FC236}">
                  <a16:creationId xmlns:a16="http://schemas.microsoft.com/office/drawing/2014/main" xmlns="" id="{59C87F24-8726-9A0D-4B5A-278871947DC9}"/>
                </a:ext>
              </a:extLst>
            </p:cNvPr>
            <p:cNvSpPr txBox="1"/>
            <p:nvPr/>
          </p:nvSpPr>
          <p:spPr>
            <a:xfrm>
              <a:off x="2230392" y="2152610"/>
              <a:ext cx="2357374" cy="276999"/>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b="1" i="0" u="none" strike="noStrike" kern="1200" cap="none" spc="0" normalizeH="0" dirty="0">
                  <a:ln>
                    <a:noFill/>
                  </a:ln>
                  <a:solidFill>
                    <a:srgbClr val="FFFFFF"/>
                  </a:solidFill>
                  <a:effectLst/>
                  <a:uLnTx/>
                  <a:uFillTx/>
                  <a:latin typeface="Arial" panose="020B0604020202020204"/>
                  <a:ea typeface="+mn-ea"/>
                  <a:cs typeface="+mn-cs"/>
                </a:rPr>
                <a:t>СКВ с авг 2020 г</a:t>
              </a:r>
            </a:p>
          </p:txBody>
        </p:sp>
        <p:sp>
          <p:nvSpPr>
            <p:cNvPr id="6" name="Isosceles Triangle 5">
              <a:extLst>
                <a:ext uri="{FF2B5EF4-FFF2-40B4-BE49-F238E27FC236}">
                  <a16:creationId xmlns:a16="http://schemas.microsoft.com/office/drawing/2014/main" xmlns="" id="{DA7EDE0A-0AB0-F4FD-0A08-2911EE39F2E1}"/>
                </a:ext>
              </a:extLst>
            </p:cNvPr>
            <p:cNvSpPr/>
            <p:nvPr/>
          </p:nvSpPr>
          <p:spPr>
            <a:xfrm rot="5400000">
              <a:off x="2119908" y="1520188"/>
              <a:ext cx="264220" cy="118764"/>
            </a:xfrm>
            <a:prstGeom prst="triangle">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7" name="Isosceles Triangle 6">
              <a:extLst>
                <a:ext uri="{FF2B5EF4-FFF2-40B4-BE49-F238E27FC236}">
                  <a16:creationId xmlns:a16="http://schemas.microsoft.com/office/drawing/2014/main" xmlns="" id="{CA7711DD-A0A3-B4F5-1D83-E0336740FD50}"/>
                </a:ext>
              </a:extLst>
            </p:cNvPr>
            <p:cNvSpPr/>
            <p:nvPr/>
          </p:nvSpPr>
          <p:spPr>
            <a:xfrm rot="5400000">
              <a:off x="2119908" y="1872237"/>
              <a:ext cx="264220" cy="118764"/>
            </a:xfrm>
            <a:prstGeom prst="triangle">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8" name="Isosceles Triangle 7">
              <a:extLst>
                <a:ext uri="{FF2B5EF4-FFF2-40B4-BE49-F238E27FC236}">
                  <a16:creationId xmlns:a16="http://schemas.microsoft.com/office/drawing/2014/main" xmlns="" id="{48D9B407-BD03-8008-2F55-453A3DBBC1CB}"/>
                </a:ext>
              </a:extLst>
            </p:cNvPr>
            <p:cNvSpPr/>
            <p:nvPr/>
          </p:nvSpPr>
          <p:spPr>
            <a:xfrm rot="5400000">
              <a:off x="2119908" y="2231726"/>
              <a:ext cx="264220" cy="118764"/>
            </a:xfrm>
            <a:prstGeom prst="triangle">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grpSp>
      <p:pic>
        <p:nvPicPr>
          <p:cNvPr id="12" name="Picture 11">
            <a:extLst>
              <a:ext uri="{FF2B5EF4-FFF2-40B4-BE49-F238E27FC236}">
                <a16:creationId xmlns:a16="http://schemas.microsoft.com/office/drawing/2014/main" xmlns="" id="{7F662F87-C89F-39BC-F978-6DE16B288100}"/>
              </a:ext>
            </a:extLst>
          </p:cNvPr>
          <p:cNvPicPr>
            <a:picLocks noChangeAspect="1"/>
          </p:cNvPicPr>
          <p:nvPr/>
        </p:nvPicPr>
        <p:blipFill>
          <a:blip r:embed="rId5"/>
          <a:stretch>
            <a:fillRect/>
          </a:stretch>
        </p:blipFill>
        <p:spPr>
          <a:xfrm>
            <a:off x="689966" y="1291215"/>
            <a:ext cx="1321300" cy="1223654"/>
          </a:xfrm>
          <a:prstGeom prst="rect">
            <a:avLst/>
          </a:prstGeom>
          <a:ln w="28575">
            <a:solidFill>
              <a:schemeClr val="accent1"/>
            </a:solidFill>
          </a:ln>
        </p:spPr>
      </p:pic>
      <p:sp>
        <p:nvSpPr>
          <p:cNvPr id="13" name="TextBox 12">
            <a:extLst>
              <a:ext uri="{FF2B5EF4-FFF2-40B4-BE49-F238E27FC236}">
                <a16:creationId xmlns:a16="http://schemas.microsoft.com/office/drawing/2014/main" xmlns="" id="{48CBC8D9-4067-D5CA-DA28-B1ED9C4A7D59}"/>
              </a:ext>
            </a:extLst>
          </p:cNvPr>
          <p:cNvSpPr txBox="1"/>
          <p:nvPr/>
        </p:nvSpPr>
        <p:spPr>
          <a:xfrm>
            <a:off x="575833" y="2508724"/>
            <a:ext cx="399777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414041"/>
                </a:solidFill>
                <a:effectLst/>
                <a:uLnTx/>
                <a:uFillTx/>
                <a:latin typeface="Arial" panose="020B0604020202020204"/>
                <a:ea typeface="+mn-ea"/>
                <a:cs typeface="+mn-cs"/>
              </a:rPr>
              <a:t>Имя и изображение на фотографии не соответствуют реальному пациенту</a:t>
            </a:r>
          </a:p>
        </p:txBody>
      </p:sp>
      <p:sp>
        <p:nvSpPr>
          <p:cNvPr id="14" name="TextBox 13">
            <a:extLst>
              <a:ext uri="{FF2B5EF4-FFF2-40B4-BE49-F238E27FC236}">
                <a16:creationId xmlns:a16="http://schemas.microsoft.com/office/drawing/2014/main" xmlns="" id="{8CEBC8FA-ABC6-1FE2-59D1-2F4548F12A0F}"/>
              </a:ext>
            </a:extLst>
          </p:cNvPr>
          <p:cNvSpPr txBox="1"/>
          <p:nvPr/>
        </p:nvSpPr>
        <p:spPr>
          <a:xfrm>
            <a:off x="5780171" y="2407331"/>
            <a:ext cx="4921539" cy="215444"/>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242424"/>
                </a:solidFill>
                <a:effectLst/>
                <a:uLnTx/>
                <a:uFillTx/>
                <a:latin typeface="Arial" panose="020B0604020202020204"/>
                <a:ea typeface="+mn-ea"/>
                <a:cs typeface="+mn-cs"/>
              </a:rPr>
              <a:t>Опыт применения у конкретного пациента, может отличаться от применения у других пациентов</a:t>
            </a:r>
          </a:p>
        </p:txBody>
      </p:sp>
      <p:sp>
        <p:nvSpPr>
          <p:cNvPr id="17" name="Rectangle 16">
            <a:extLst>
              <a:ext uri="{FF2B5EF4-FFF2-40B4-BE49-F238E27FC236}">
                <a16:creationId xmlns:a16="http://schemas.microsoft.com/office/drawing/2014/main" xmlns="" id="{6B5EA9A4-CBBA-3930-3D08-C982C4222436}"/>
              </a:ext>
            </a:extLst>
          </p:cNvPr>
          <p:cNvSpPr/>
          <p:nvPr/>
        </p:nvSpPr>
        <p:spPr>
          <a:xfrm>
            <a:off x="492125" y="5647048"/>
            <a:ext cx="11391916" cy="4778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ru-RU" sz="1200" i="0" u="none" strike="noStrike" kern="1200" cap="none" spc="0" normalizeH="0" dirty="0">
                <a:ln>
                  <a:noFill/>
                </a:ln>
                <a:solidFill>
                  <a:srgbClr val="414041"/>
                </a:solidFill>
                <a:effectLst/>
                <a:uLnTx/>
                <a:uFillTx/>
                <a:latin typeface="Arial" panose="020B0604020202020204"/>
                <a:ea typeface="+mn-ea"/>
                <a:cs typeface="+mn-cs"/>
              </a:rPr>
              <a:t>Ответ на терапию определялся с помощью клинической оценки и отчета, полученного от лечащего врача </a:t>
            </a:r>
          </a:p>
          <a:p>
            <a:pPr marL="0" marR="0" lvl="0" indent="0" defTabSz="914400" rtl="0" eaLnBrk="1" fontAlgn="auto" latinLnBrk="0" hangingPunct="1">
              <a:lnSpc>
                <a:spcPct val="100000"/>
              </a:lnSpc>
              <a:spcBef>
                <a:spcPts val="0"/>
              </a:spcBef>
              <a:spcAft>
                <a:spcPts val="0"/>
              </a:spcAft>
              <a:buClrTx/>
              <a:buSzTx/>
              <a:buFontTx/>
              <a:buNone/>
              <a:tabLst/>
              <a:defRPr/>
            </a:pPr>
            <a:r>
              <a:rPr lang="ru-RU" sz="1200" i="0" u="none" strike="noStrike" kern="1200" cap="none" spc="0" normalizeH="0" dirty="0">
                <a:ln>
                  <a:noFill/>
                </a:ln>
                <a:solidFill>
                  <a:srgbClr val="414041"/>
                </a:solidFill>
                <a:effectLst/>
                <a:uLnTx/>
                <a:uFillTx/>
                <a:latin typeface="Arial" panose="020B0604020202020204"/>
                <a:ea typeface="+mn-ea"/>
                <a:cs typeface="+mn-cs"/>
              </a:rPr>
              <a:t>.</a:t>
            </a:r>
          </a:p>
        </p:txBody>
      </p:sp>
    </p:spTree>
    <p:extLst>
      <p:ext uri="{BB962C8B-B14F-4D97-AF65-F5344CB8AC3E}">
        <p14:creationId xmlns:p14="http://schemas.microsoft.com/office/powerpoint/2010/main" val="13811334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xmlns="" id="{1534E432-C245-4931-98B4-D73CC6A149E3}"/>
              </a:ext>
            </a:extLst>
          </p:cNvPr>
          <p:cNvSpPr txBox="1">
            <a:spLocks noGrp="1"/>
          </p:cNvSpPr>
          <p:nvPr>
            <p:ph type="title"/>
          </p:nvPr>
        </p:nvSpPr>
        <p:spPr>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a:lstStyle>
          <a:p>
            <a:pPr rtl="0"/>
            <a:r>
              <a:rPr lang="ru-RU" sz="2800" b="1" dirty="0">
                <a:solidFill>
                  <a:srgbClr val="00879E"/>
                </a:solidFill>
              </a:rPr>
              <a:t>САФНЕЛО</a:t>
            </a:r>
            <a:r>
              <a:rPr lang="ru-RU" sz="2800" b="1" baseline="30000" dirty="0">
                <a:solidFill>
                  <a:srgbClr val="00879E"/>
                </a:solidFill>
              </a:rPr>
              <a:t>®</a:t>
            </a:r>
            <a:r>
              <a:rPr lang="ru-RU" sz="2800" b="1" dirty="0">
                <a:solidFill>
                  <a:srgbClr val="00879E"/>
                </a:solidFill>
              </a:rPr>
              <a:t>: реальная клиническая практика —</a:t>
            </a:r>
            <a:br>
              <a:rPr lang="ru-RU" sz="2800" b="1" dirty="0">
                <a:solidFill>
                  <a:srgbClr val="00879E"/>
                </a:solidFill>
              </a:rPr>
            </a:br>
            <a:r>
              <a:rPr lang="ru-RU" sz="2800" b="1" dirty="0">
                <a:solidFill>
                  <a:srgbClr val="00879E"/>
                </a:solidFill>
              </a:rPr>
              <a:t>костно-мышечные проявления</a:t>
            </a:r>
            <a:endParaRPr lang="ru-RU" sz="2800" b="1" baseline="30000" dirty="0">
              <a:solidFill>
                <a:srgbClr val="00879E"/>
              </a:solidFill>
            </a:endParaRPr>
          </a:p>
        </p:txBody>
      </p:sp>
      <p:sp>
        <p:nvSpPr>
          <p:cNvPr id="4" name="Slide Number Placeholder 4">
            <a:extLst>
              <a:ext uri="{FF2B5EF4-FFF2-40B4-BE49-F238E27FC236}">
                <a16:creationId xmlns:a16="http://schemas.microsoft.com/office/drawing/2014/main" xmlns="" id="{651E1056-979E-E2E8-B6B6-3E3204072A0E}"/>
              </a:ext>
            </a:extLst>
          </p:cNvPr>
          <p:cNvSpPr>
            <a:spLocks noGrp="1"/>
          </p:cNvSpPr>
          <p:nvPr>
            <p:ph type="sldNum" sz="quarter" idx="12"/>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B37E50B0-43E5-44A0-B305-242C3244AF3F}" type="slidenum">
              <a:rPr kumimoji="0" lang="ru-RU" sz="1000" b="0" i="0" u="none" strike="noStrike" kern="1200" cap="none" spc="0" normalizeH="0" baseline="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ru-RU" sz="1000"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Rectangle: Top Corners Rounded 23">
            <a:extLst>
              <a:ext uri="{FF2B5EF4-FFF2-40B4-BE49-F238E27FC236}">
                <a16:creationId xmlns:a16="http://schemas.microsoft.com/office/drawing/2014/main" xmlns="" id="{A1B41BB4-A96A-4B7C-92BF-85149BA5D3DD}"/>
              </a:ext>
            </a:extLst>
          </p:cNvPr>
          <p:cNvSpPr/>
          <p:nvPr/>
        </p:nvSpPr>
        <p:spPr>
          <a:xfrm>
            <a:off x="492125" y="1346630"/>
            <a:ext cx="11084236" cy="1301414"/>
          </a:xfrm>
          <a:prstGeom prst="round2SameRect">
            <a:avLst/>
          </a:prstGeom>
          <a:gradFill>
            <a:gsLst>
              <a:gs pos="100000">
                <a:schemeClr val="bg1"/>
              </a:gs>
              <a:gs pos="87000">
                <a:schemeClr val="bg2"/>
              </a:gs>
              <a:gs pos="21000">
                <a:schemeClr val="accent5"/>
              </a:gs>
              <a:gs pos="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xmlns="" id="{EE02878B-6733-4F8B-B841-EE2FEEA0762B}"/>
              </a:ext>
            </a:extLst>
          </p:cNvPr>
          <p:cNvSpPr txBox="1"/>
          <p:nvPr/>
        </p:nvSpPr>
        <p:spPr>
          <a:xfrm>
            <a:off x="2252050" y="1810428"/>
            <a:ext cx="93465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2000" b="1" i="0" u="none" strike="noStrike" kern="1200" cap="none" spc="0" normalizeH="0" dirty="0">
                <a:ln>
                  <a:noFill/>
                </a:ln>
                <a:solidFill>
                  <a:srgbClr val="414041"/>
                </a:solidFill>
                <a:effectLst/>
                <a:uLnTx/>
                <a:uFillTx/>
                <a:latin typeface="Arial" panose="020B0604020202020204"/>
                <a:ea typeface="+mn-ea"/>
                <a:cs typeface="+mn-cs"/>
              </a:rPr>
              <a:t>Уменьшение выраженности костно-мышечных проявлений.*</a:t>
            </a:r>
          </a:p>
        </p:txBody>
      </p:sp>
      <p:sp>
        <p:nvSpPr>
          <p:cNvPr id="26" name="TextBox 25">
            <a:extLst>
              <a:ext uri="{FF2B5EF4-FFF2-40B4-BE49-F238E27FC236}">
                <a16:creationId xmlns:a16="http://schemas.microsoft.com/office/drawing/2014/main" xmlns="" id="{268CF9DA-7F7E-405E-8F65-366C0718F035}"/>
              </a:ext>
            </a:extLst>
          </p:cNvPr>
          <p:cNvSpPr txBox="1"/>
          <p:nvPr/>
        </p:nvSpPr>
        <p:spPr>
          <a:xfrm>
            <a:off x="3636329" y="1384207"/>
            <a:ext cx="692619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i="0" u="none" strike="noStrike" kern="1200" cap="none" spc="0" normalizeH="0" dirty="0">
                <a:ln>
                  <a:noFill/>
                </a:ln>
                <a:solidFill>
                  <a:srgbClr val="00879E"/>
                </a:solidFill>
                <a:effectLst/>
                <a:uLnTx/>
                <a:uFillTx/>
                <a:latin typeface="Arial" panose="020B0604020202020204"/>
                <a:ea typeface="+mn-ea"/>
                <a:cs typeface="+mn-cs"/>
              </a:rPr>
              <a:t>Оценка</a:t>
            </a:r>
            <a:r>
              <a:rPr lang="ru-RU" b="1" dirty="0">
                <a:solidFill>
                  <a:srgbClr val="00879E"/>
                </a:solidFill>
                <a:latin typeface="Arial" panose="020B0604020202020204"/>
              </a:rPr>
              <a:t> состояния пациента </a:t>
            </a:r>
            <a:r>
              <a:rPr lang="ru-RU" b="1" i="0" u="none" strike="noStrike" kern="1200" cap="none" spc="0" normalizeH="0" dirty="0">
                <a:ln>
                  <a:noFill/>
                </a:ln>
                <a:solidFill>
                  <a:srgbClr val="00879E"/>
                </a:solidFill>
                <a:effectLst/>
                <a:uLnTx/>
                <a:uFillTx/>
                <a:latin typeface="Arial" panose="020B0604020202020204"/>
                <a:ea typeface="+mn-ea"/>
                <a:cs typeface="+mn-cs"/>
              </a:rPr>
              <a:t>врачом:</a:t>
            </a:r>
            <a:endParaRPr kumimoji="0" lang="ru-RU" b="1" i="0" u="none" strike="noStrike" kern="1200" cap="none" spc="0" normalizeH="0" baseline="30000" dirty="0">
              <a:ln>
                <a:noFill/>
              </a:ln>
              <a:solidFill>
                <a:srgbClr val="00879E"/>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xmlns="" id="{19826482-5B9A-4BEA-AAED-A489934E2AAA}"/>
              </a:ext>
            </a:extLst>
          </p:cNvPr>
          <p:cNvSpPr txBox="1"/>
          <p:nvPr/>
        </p:nvSpPr>
        <p:spPr>
          <a:xfrm>
            <a:off x="1486711" y="2997638"/>
            <a:ext cx="386154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1" i="0" u="none" strike="noStrike" kern="1200" cap="none" spc="0" normalizeH="0" dirty="0">
                <a:ln>
                  <a:noFill/>
                </a:ln>
                <a:solidFill>
                  <a:srgbClr val="414041"/>
                </a:solidFill>
                <a:effectLst/>
                <a:uLnTx/>
                <a:uFillTx/>
                <a:latin typeface="Arial" panose="020B0604020202020204"/>
                <a:ea typeface="+mn-ea"/>
                <a:cs typeface="+mn-cs"/>
              </a:rPr>
              <a:t>Ноябрь 2021, количество вовлеченных суставов</a:t>
            </a:r>
            <a:r>
              <a:rPr kumimoji="0" lang="ru-RU" sz="1800" b="0" i="0" u="none" strike="noStrike" kern="1200" cap="none" spc="0" normalizeH="0" baseline="0" dirty="0">
                <a:ln>
                  <a:noFill/>
                </a:ln>
                <a:solidFill>
                  <a:srgbClr val="414041"/>
                </a:solidFill>
                <a:effectLst/>
                <a:uLnTx/>
                <a:uFillTx/>
                <a:latin typeface="Arial" panose="020B0604020202020204"/>
                <a:ea typeface="+mn-ea"/>
                <a:cs typeface="+mn-cs"/>
              </a:rPr>
              <a:t/>
            </a:r>
            <a:br>
              <a:rPr kumimoji="0" lang="ru-RU" sz="1800" b="0" i="0" u="none" strike="noStrike" kern="1200" cap="none" spc="0" normalizeH="0" baseline="0" dirty="0">
                <a:ln>
                  <a:noFill/>
                </a:ln>
                <a:solidFill>
                  <a:srgbClr val="414041"/>
                </a:solidFill>
                <a:effectLst/>
                <a:uLnTx/>
                <a:uFillTx/>
                <a:latin typeface="Arial" panose="020B0604020202020204"/>
                <a:ea typeface="+mn-ea"/>
                <a:cs typeface="+mn-cs"/>
              </a:rPr>
            </a:br>
            <a:r>
              <a:rPr lang="ru-RU" sz="1800" b="0" i="0" u="none" strike="noStrike" kern="1200" cap="none" spc="0" normalizeH="0" dirty="0">
                <a:ln>
                  <a:noFill/>
                </a:ln>
                <a:solidFill>
                  <a:srgbClr val="414041"/>
                </a:solidFill>
                <a:effectLst/>
                <a:uLnTx/>
                <a:uFillTx/>
                <a:latin typeface="Arial" panose="020B0604020202020204"/>
                <a:ea typeface="+mn-ea"/>
                <a:cs typeface="+mn-cs"/>
              </a:rPr>
              <a:t>Припухшие суставы: 6</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800" b="0" i="0" u="none" strike="noStrike" kern="1200" cap="none" spc="0" normalizeH="0" dirty="0">
                <a:ln>
                  <a:noFill/>
                </a:ln>
                <a:solidFill>
                  <a:srgbClr val="414041"/>
                </a:solidFill>
                <a:effectLst/>
                <a:uLnTx/>
                <a:uFillTx/>
                <a:latin typeface="Arial" panose="020B0604020202020204"/>
                <a:ea typeface="+mn-ea"/>
                <a:cs typeface="+mn-cs"/>
              </a:rPr>
              <a:t>Болезненные суставы: 8</a:t>
            </a:r>
          </a:p>
        </p:txBody>
      </p:sp>
      <p:sp>
        <p:nvSpPr>
          <p:cNvPr id="16" name="Arrow: Down 15">
            <a:extLst>
              <a:ext uri="{FF2B5EF4-FFF2-40B4-BE49-F238E27FC236}">
                <a16:creationId xmlns:a16="http://schemas.microsoft.com/office/drawing/2014/main" xmlns="" id="{B538F1F6-F764-4228-AEE6-D5CF3F169B0B}"/>
              </a:ext>
            </a:extLst>
          </p:cNvPr>
          <p:cNvSpPr/>
          <p:nvPr/>
        </p:nvSpPr>
        <p:spPr>
          <a:xfrm>
            <a:off x="4691615" y="2966765"/>
            <a:ext cx="1100571" cy="2587492"/>
          </a:xfrm>
          <a:prstGeom prst="downArrow">
            <a:avLst>
              <a:gd name="adj1" fmla="val 70366"/>
              <a:gd name="adj2" fmla="val 51956"/>
            </a:avLst>
          </a:prstGeom>
          <a:gradFill flip="none" rotWithShape="1">
            <a:gsLst>
              <a:gs pos="45000">
                <a:srgbClr val="C8DC46">
                  <a:alpha val="59000"/>
                </a:srgbClr>
              </a:gs>
              <a:gs pos="100000">
                <a:schemeClr val="bg1">
                  <a:alpha val="24000"/>
                </a:schemeClr>
              </a:gs>
              <a:gs pos="25000">
                <a:schemeClr val="accent2"/>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xmlns="" id="{13473647-8D80-45D9-A587-376685876BD4}"/>
              </a:ext>
            </a:extLst>
          </p:cNvPr>
          <p:cNvSpPr txBox="1"/>
          <p:nvPr/>
        </p:nvSpPr>
        <p:spPr>
          <a:xfrm>
            <a:off x="1484998" y="4393801"/>
            <a:ext cx="386154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1" i="0" u="none" strike="noStrike" kern="1200" cap="none" spc="0" normalizeH="0" dirty="0">
                <a:ln>
                  <a:noFill/>
                </a:ln>
                <a:solidFill>
                  <a:srgbClr val="414041"/>
                </a:solidFill>
                <a:effectLst/>
                <a:uLnTx/>
                <a:uFillTx/>
                <a:latin typeface="Arial" panose="020B0604020202020204"/>
                <a:ea typeface="+mn-ea"/>
                <a:cs typeface="+mn-cs"/>
              </a:rPr>
              <a:t>Апрель 2022, количество вовлеченных суставов</a:t>
            </a:r>
            <a:r>
              <a:rPr kumimoji="0" lang="ru-RU" sz="1800" b="0" i="0" u="none" strike="noStrike" kern="1200" cap="none" spc="0" normalizeH="0" baseline="0" dirty="0">
                <a:ln>
                  <a:noFill/>
                </a:ln>
                <a:solidFill>
                  <a:srgbClr val="414041"/>
                </a:solidFill>
                <a:effectLst/>
                <a:uLnTx/>
                <a:uFillTx/>
                <a:latin typeface="Arial" panose="020B0604020202020204"/>
                <a:ea typeface="+mn-ea"/>
                <a:cs typeface="+mn-cs"/>
              </a:rPr>
              <a:t/>
            </a:r>
            <a:br>
              <a:rPr kumimoji="0" lang="ru-RU" sz="1800" b="0" i="0" u="none" strike="noStrike" kern="1200" cap="none" spc="0" normalizeH="0" baseline="0" dirty="0">
                <a:ln>
                  <a:noFill/>
                </a:ln>
                <a:solidFill>
                  <a:srgbClr val="414041"/>
                </a:solidFill>
                <a:effectLst/>
                <a:uLnTx/>
                <a:uFillTx/>
                <a:latin typeface="Arial" panose="020B0604020202020204"/>
                <a:ea typeface="+mn-ea"/>
                <a:cs typeface="+mn-cs"/>
              </a:rPr>
            </a:br>
            <a:r>
              <a:rPr lang="ru-RU" sz="1800" b="0" i="0" u="none" strike="noStrike" kern="1200" cap="none" spc="0" normalizeH="0" dirty="0">
                <a:ln>
                  <a:noFill/>
                </a:ln>
                <a:solidFill>
                  <a:srgbClr val="414041"/>
                </a:solidFill>
                <a:effectLst/>
                <a:uLnTx/>
                <a:uFillTx/>
                <a:latin typeface="Arial" panose="020B0604020202020204"/>
                <a:ea typeface="+mn-ea"/>
                <a:cs typeface="+mn-cs"/>
              </a:rPr>
              <a:t>Припухшие суставы: 0</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800" b="0" i="0" u="none" strike="noStrike" kern="1200" cap="none" spc="0" normalizeH="0" dirty="0">
                <a:ln>
                  <a:noFill/>
                </a:ln>
                <a:solidFill>
                  <a:srgbClr val="414041"/>
                </a:solidFill>
                <a:effectLst/>
                <a:uLnTx/>
                <a:uFillTx/>
                <a:latin typeface="Arial" panose="020B0604020202020204"/>
                <a:ea typeface="+mn-ea"/>
                <a:cs typeface="+mn-cs"/>
              </a:rPr>
              <a:t>Болезненные суставы: 2</a:t>
            </a:r>
          </a:p>
        </p:txBody>
      </p:sp>
      <p:pic>
        <p:nvPicPr>
          <p:cNvPr id="19" name="Graphic 18">
            <a:extLst>
              <a:ext uri="{FF2B5EF4-FFF2-40B4-BE49-F238E27FC236}">
                <a16:creationId xmlns:a16="http://schemas.microsoft.com/office/drawing/2014/main" xmlns="" id="{CAC11F16-FD5A-426A-ADB4-2D15E84136F0}"/>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b="39837"/>
          <a:stretch/>
        </p:blipFill>
        <p:spPr>
          <a:xfrm>
            <a:off x="6604549" y="2999735"/>
            <a:ext cx="1586632" cy="2995007"/>
          </a:xfrm>
          <a:prstGeom prst="rect">
            <a:avLst/>
          </a:prstGeom>
        </p:spPr>
      </p:pic>
      <p:grpSp>
        <p:nvGrpSpPr>
          <p:cNvPr id="20" name="Group 19">
            <a:extLst>
              <a:ext uri="{FF2B5EF4-FFF2-40B4-BE49-F238E27FC236}">
                <a16:creationId xmlns:a16="http://schemas.microsoft.com/office/drawing/2014/main" xmlns="" id="{0BD376C8-9263-4999-8E06-FE6C06A1E6FF}"/>
              </a:ext>
            </a:extLst>
          </p:cNvPr>
          <p:cNvGrpSpPr/>
          <p:nvPr/>
        </p:nvGrpSpPr>
        <p:grpSpPr>
          <a:xfrm>
            <a:off x="8030175" y="4813912"/>
            <a:ext cx="2375098" cy="766084"/>
            <a:chOff x="7934391" y="4796188"/>
            <a:chExt cx="2375098" cy="766084"/>
          </a:xfrm>
        </p:grpSpPr>
        <p:sp>
          <p:nvSpPr>
            <p:cNvPr id="23" name="Rectangle 22">
              <a:extLst>
                <a:ext uri="{FF2B5EF4-FFF2-40B4-BE49-F238E27FC236}">
                  <a16:creationId xmlns:a16="http://schemas.microsoft.com/office/drawing/2014/main" xmlns="" id="{BF418644-3761-4619-94D0-44319DBD841C}"/>
                </a:ext>
              </a:extLst>
            </p:cNvPr>
            <p:cNvSpPr/>
            <p:nvPr/>
          </p:nvSpPr>
          <p:spPr>
            <a:xfrm>
              <a:off x="8215954" y="4796188"/>
              <a:ext cx="2093535" cy="584785"/>
            </a:xfrm>
            <a:prstGeom prst="rect">
              <a:avLst/>
            </a:prstGeom>
            <a:solidFill>
              <a:schemeClr val="accent4">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b="1" i="0" u="none" strike="noStrike" kern="1200" cap="none" spc="0" normalizeH="0" dirty="0">
                  <a:ln>
                    <a:noFill/>
                  </a:ln>
                  <a:solidFill>
                    <a:srgbClr val="00879E"/>
                  </a:solidFill>
                  <a:effectLst/>
                  <a:uLnTx/>
                  <a:uFillTx/>
                  <a:latin typeface="Arial" panose="020B0604020202020204"/>
                  <a:ea typeface="+mn-ea"/>
                  <a:cs typeface="+mn-cs"/>
                </a:rPr>
                <a:t>Костно-мышечные проявления</a:t>
              </a:r>
            </a:p>
          </p:txBody>
        </p:sp>
        <p:sp>
          <p:nvSpPr>
            <p:cNvPr id="27" name="Freeform: Shape 26">
              <a:extLst>
                <a:ext uri="{FF2B5EF4-FFF2-40B4-BE49-F238E27FC236}">
                  <a16:creationId xmlns:a16="http://schemas.microsoft.com/office/drawing/2014/main" xmlns="" id="{32FE6954-B437-4590-98AD-4BA22A5B6E3C}"/>
                </a:ext>
              </a:extLst>
            </p:cNvPr>
            <p:cNvSpPr/>
            <p:nvPr/>
          </p:nvSpPr>
          <p:spPr>
            <a:xfrm>
              <a:off x="7974840" y="5085311"/>
              <a:ext cx="247650" cy="450850"/>
            </a:xfrm>
            <a:custGeom>
              <a:avLst/>
              <a:gdLst>
                <a:gd name="connsiteX0" fmla="*/ 247650 w 247650"/>
                <a:gd name="connsiteY0" fmla="*/ 0 h 450850"/>
                <a:gd name="connsiteX1" fmla="*/ 0 w 247650"/>
                <a:gd name="connsiteY1" fmla="*/ 0 h 450850"/>
                <a:gd name="connsiteX2" fmla="*/ 0 w 247650"/>
                <a:gd name="connsiteY2" fmla="*/ 450850 h 450850"/>
              </a:gdLst>
              <a:ahLst/>
              <a:cxnLst>
                <a:cxn ang="0">
                  <a:pos x="connsiteX0" y="connsiteY0"/>
                </a:cxn>
                <a:cxn ang="0">
                  <a:pos x="connsiteX1" y="connsiteY1"/>
                </a:cxn>
                <a:cxn ang="0">
                  <a:pos x="connsiteX2" y="connsiteY2"/>
                </a:cxn>
              </a:cxnLst>
              <a:rect l="l" t="t" r="r" b="b"/>
              <a:pathLst>
                <a:path w="247650" h="450850">
                  <a:moveTo>
                    <a:pt x="247650" y="0"/>
                  </a:moveTo>
                  <a:lnTo>
                    <a:pt x="0" y="0"/>
                  </a:lnTo>
                  <a:lnTo>
                    <a:pt x="0" y="450850"/>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29" name="Oval 28">
              <a:extLst>
                <a:ext uri="{FF2B5EF4-FFF2-40B4-BE49-F238E27FC236}">
                  <a16:creationId xmlns:a16="http://schemas.microsoft.com/office/drawing/2014/main" xmlns="" id="{7820487F-0AF3-43FD-972A-AB97B092148E}"/>
                </a:ext>
              </a:extLst>
            </p:cNvPr>
            <p:cNvSpPr/>
            <p:nvPr/>
          </p:nvSpPr>
          <p:spPr>
            <a:xfrm>
              <a:off x="7934391" y="5485312"/>
              <a:ext cx="76960" cy="7696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grpSp>
      <p:sp>
        <p:nvSpPr>
          <p:cNvPr id="2" name="TextBox 1">
            <a:extLst>
              <a:ext uri="{FF2B5EF4-FFF2-40B4-BE49-F238E27FC236}">
                <a16:creationId xmlns:a16="http://schemas.microsoft.com/office/drawing/2014/main" xmlns="" id="{1CDD5337-87B4-30A6-F9ED-12200DAE3FF4}"/>
              </a:ext>
            </a:extLst>
          </p:cNvPr>
          <p:cNvSpPr txBox="1"/>
          <p:nvPr/>
        </p:nvSpPr>
        <p:spPr>
          <a:xfrm>
            <a:off x="637639" y="6448217"/>
            <a:ext cx="10806069" cy="21544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ru-RU" sz="800" b="0" i="0" u="none" strike="noStrike" kern="1200" cap="none" spc="0" normalizeH="0" dirty="0">
                <a:ln>
                  <a:noFill/>
                </a:ln>
                <a:solidFill>
                  <a:srgbClr val="414041"/>
                </a:solidFill>
                <a:effectLst/>
                <a:uLnTx/>
                <a:uFillTx/>
                <a:latin typeface="Arial" panose="020B0604020202020204"/>
                <a:ea typeface="+mn-ea"/>
                <a:cs typeface="+mn-cs"/>
              </a:rPr>
              <a:t>*Гипотетический пациент </a:t>
            </a:r>
          </a:p>
        </p:txBody>
      </p:sp>
      <p:pic>
        <p:nvPicPr>
          <p:cNvPr id="5" name="Picture 4">
            <a:extLst>
              <a:ext uri="{FF2B5EF4-FFF2-40B4-BE49-F238E27FC236}">
                <a16:creationId xmlns:a16="http://schemas.microsoft.com/office/drawing/2014/main" xmlns="" id="{BED7D598-6035-CEDD-434E-8C8DC1020258}"/>
              </a:ext>
            </a:extLst>
          </p:cNvPr>
          <p:cNvPicPr>
            <a:picLocks noChangeAspect="1"/>
          </p:cNvPicPr>
          <p:nvPr/>
        </p:nvPicPr>
        <p:blipFill>
          <a:blip r:embed="rId5"/>
          <a:stretch>
            <a:fillRect/>
          </a:stretch>
        </p:blipFill>
        <p:spPr>
          <a:xfrm>
            <a:off x="689966" y="1291215"/>
            <a:ext cx="1321300" cy="1223654"/>
          </a:xfrm>
          <a:prstGeom prst="rect">
            <a:avLst/>
          </a:prstGeom>
          <a:ln w="28575">
            <a:solidFill>
              <a:schemeClr val="accent1"/>
            </a:solidFill>
          </a:ln>
        </p:spPr>
      </p:pic>
      <p:sp>
        <p:nvSpPr>
          <p:cNvPr id="6" name="Rectangle 5">
            <a:extLst>
              <a:ext uri="{FF2B5EF4-FFF2-40B4-BE49-F238E27FC236}">
                <a16:creationId xmlns:a16="http://schemas.microsoft.com/office/drawing/2014/main" xmlns="" id="{C493760A-24CA-E02F-0F61-1FB5FC2AA241}"/>
              </a:ext>
            </a:extLst>
          </p:cNvPr>
          <p:cNvSpPr/>
          <p:nvPr/>
        </p:nvSpPr>
        <p:spPr>
          <a:xfrm>
            <a:off x="637639" y="5912479"/>
            <a:ext cx="11084236" cy="4328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ru-RU" sz="1200" i="0" u="none" strike="noStrike" kern="1200" cap="none" spc="0" normalizeH="0" dirty="0">
                <a:ln>
                  <a:noFill/>
                </a:ln>
                <a:solidFill>
                  <a:srgbClr val="414041"/>
                </a:solidFill>
                <a:effectLst/>
                <a:uLnTx/>
                <a:uFillTx/>
                <a:latin typeface="Arial" panose="020B0604020202020204"/>
                <a:ea typeface="+mn-ea"/>
                <a:cs typeface="+mn-cs"/>
              </a:rPr>
              <a:t>Ответ на терапию определялся с помощью клинической оценки и отчета, полученного от лечащего врача. </a:t>
            </a:r>
          </a:p>
        </p:txBody>
      </p:sp>
      <p:sp>
        <p:nvSpPr>
          <p:cNvPr id="7" name="TextBox 6">
            <a:extLst>
              <a:ext uri="{FF2B5EF4-FFF2-40B4-BE49-F238E27FC236}">
                <a16:creationId xmlns:a16="http://schemas.microsoft.com/office/drawing/2014/main" xmlns="" id="{1C6655BA-28D0-DAEC-C7E3-CFF99E03DBAA}"/>
              </a:ext>
            </a:extLst>
          </p:cNvPr>
          <p:cNvSpPr txBox="1"/>
          <p:nvPr/>
        </p:nvSpPr>
        <p:spPr>
          <a:xfrm>
            <a:off x="5780171" y="2407331"/>
            <a:ext cx="4921539" cy="215444"/>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242424"/>
                </a:solidFill>
                <a:effectLst/>
                <a:uLnTx/>
                <a:uFillTx/>
                <a:latin typeface="Arial" panose="020B0604020202020204"/>
                <a:ea typeface="+mn-ea"/>
                <a:cs typeface="+mn-cs"/>
              </a:rPr>
              <a:t>Опыт применения у конкретного пациента, может отличаться от применения у других пациентов</a:t>
            </a:r>
          </a:p>
        </p:txBody>
      </p:sp>
      <p:sp>
        <p:nvSpPr>
          <p:cNvPr id="8" name="TextBox 7">
            <a:extLst>
              <a:ext uri="{FF2B5EF4-FFF2-40B4-BE49-F238E27FC236}">
                <a16:creationId xmlns:a16="http://schemas.microsoft.com/office/drawing/2014/main" xmlns="" id="{3B7DB8D7-2E20-9F45-4A77-2ADF0D8F47B4}"/>
              </a:ext>
            </a:extLst>
          </p:cNvPr>
          <p:cNvSpPr txBox="1"/>
          <p:nvPr/>
        </p:nvSpPr>
        <p:spPr>
          <a:xfrm>
            <a:off x="575833" y="2508724"/>
            <a:ext cx="399777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414041"/>
                </a:solidFill>
                <a:effectLst/>
                <a:uLnTx/>
                <a:uFillTx/>
                <a:latin typeface="Arial" panose="020B0604020202020204"/>
                <a:ea typeface="+mn-ea"/>
                <a:cs typeface="+mn-cs"/>
              </a:rPr>
              <a:t>Имя и изображение на фотографии не соответствуют реальному пациенту</a:t>
            </a:r>
          </a:p>
        </p:txBody>
      </p:sp>
    </p:spTree>
    <p:extLst>
      <p:ext uri="{BB962C8B-B14F-4D97-AF65-F5344CB8AC3E}">
        <p14:creationId xmlns:p14="http://schemas.microsoft.com/office/powerpoint/2010/main" val="18896746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xmlns="" id="{1534E432-C245-4931-98B4-D73CC6A149E3}"/>
              </a:ext>
            </a:extLst>
          </p:cNvPr>
          <p:cNvSpPr txBox="1">
            <a:spLocks noGrp="1"/>
          </p:cNvSpPr>
          <p:nvPr>
            <p:ph type="title"/>
          </p:nvPr>
        </p:nvSpPr>
        <p:spPr>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a:lstStyle>
          <a:p>
            <a:pPr rtl="0"/>
            <a:r>
              <a:rPr lang="ru-RU" sz="2800" b="1" dirty="0">
                <a:solidFill>
                  <a:srgbClr val="00879E"/>
                </a:solidFill>
              </a:rPr>
              <a:t>САФНЕЛО</a:t>
            </a:r>
            <a:r>
              <a:rPr lang="ru-RU" sz="2800" b="1" baseline="30000" dirty="0">
                <a:solidFill>
                  <a:srgbClr val="00879E"/>
                </a:solidFill>
              </a:rPr>
              <a:t>®</a:t>
            </a:r>
            <a:r>
              <a:rPr lang="ru-RU" sz="2800" b="1" dirty="0">
                <a:solidFill>
                  <a:srgbClr val="00879E"/>
                </a:solidFill>
              </a:rPr>
              <a:t>: реальная клиническая практика —</a:t>
            </a:r>
            <a:br>
              <a:rPr lang="ru-RU" sz="2800" b="1" dirty="0">
                <a:solidFill>
                  <a:srgbClr val="00879E"/>
                </a:solidFill>
              </a:rPr>
            </a:br>
            <a:r>
              <a:rPr lang="ru-RU" sz="2800" b="1" dirty="0">
                <a:solidFill>
                  <a:srgbClr val="00879E"/>
                </a:solidFill>
              </a:rPr>
              <a:t>лабораторные показатели</a:t>
            </a:r>
            <a:endParaRPr lang="ru-RU" sz="2800" b="1" baseline="30000" dirty="0">
              <a:solidFill>
                <a:srgbClr val="00879E"/>
              </a:solidFill>
            </a:endParaRPr>
          </a:p>
        </p:txBody>
      </p:sp>
      <p:sp>
        <p:nvSpPr>
          <p:cNvPr id="3" name="Slide Number Placeholder 4">
            <a:extLst>
              <a:ext uri="{FF2B5EF4-FFF2-40B4-BE49-F238E27FC236}">
                <a16:creationId xmlns:a16="http://schemas.microsoft.com/office/drawing/2014/main" xmlns="" id="{C16CFB73-929E-26B3-CD7C-3435C6AD542D}"/>
              </a:ext>
            </a:extLst>
          </p:cNvPr>
          <p:cNvSpPr>
            <a:spLocks noGrp="1"/>
          </p:cNvSpPr>
          <p:nvPr>
            <p:ph type="sldNum" sz="quarter" idx="12"/>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B37E50B0-43E5-44A0-B305-242C3244AF3F}" type="slidenum">
              <a:rPr kumimoji="0" lang="ru-RU" sz="1000" b="0" i="0" u="none" strike="noStrike" kern="1200" cap="none" spc="0" normalizeH="0" baseline="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ru-RU" sz="1000"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Rectangle: Top Corners Rounded 23">
            <a:extLst>
              <a:ext uri="{FF2B5EF4-FFF2-40B4-BE49-F238E27FC236}">
                <a16:creationId xmlns:a16="http://schemas.microsoft.com/office/drawing/2014/main" xmlns="" id="{A1B41BB4-A96A-4B7C-92BF-85149BA5D3DD}"/>
              </a:ext>
            </a:extLst>
          </p:cNvPr>
          <p:cNvSpPr/>
          <p:nvPr/>
        </p:nvSpPr>
        <p:spPr>
          <a:xfrm>
            <a:off x="571136" y="1284976"/>
            <a:ext cx="11084236" cy="1301414"/>
          </a:xfrm>
          <a:prstGeom prst="round2SameRect">
            <a:avLst/>
          </a:prstGeom>
          <a:gradFill>
            <a:gsLst>
              <a:gs pos="100000">
                <a:schemeClr val="bg1"/>
              </a:gs>
              <a:gs pos="87000">
                <a:schemeClr val="bg2"/>
              </a:gs>
              <a:gs pos="21000">
                <a:schemeClr val="accent5"/>
              </a:gs>
              <a:gs pos="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xmlns="" id="{EE02878B-6733-4F8B-B841-EE2FEEA0762B}"/>
              </a:ext>
            </a:extLst>
          </p:cNvPr>
          <p:cNvSpPr txBox="1"/>
          <p:nvPr/>
        </p:nvSpPr>
        <p:spPr>
          <a:xfrm>
            <a:off x="2252050" y="1810428"/>
            <a:ext cx="93465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2000" b="1" i="0" u="none" strike="noStrike" kern="1200" cap="none" spc="0" normalizeH="0" dirty="0">
                <a:ln>
                  <a:noFill/>
                </a:ln>
                <a:solidFill>
                  <a:srgbClr val="414041"/>
                </a:solidFill>
                <a:effectLst/>
                <a:uLnTx/>
                <a:uFillTx/>
                <a:latin typeface="Arial" panose="020B0604020202020204"/>
                <a:ea typeface="+mn-ea"/>
                <a:cs typeface="+mn-cs"/>
              </a:rPr>
              <a:t>Улучшение результатов лабораторных исследований*.</a:t>
            </a:r>
          </a:p>
        </p:txBody>
      </p:sp>
      <p:sp>
        <p:nvSpPr>
          <p:cNvPr id="26" name="TextBox 25">
            <a:extLst>
              <a:ext uri="{FF2B5EF4-FFF2-40B4-BE49-F238E27FC236}">
                <a16:creationId xmlns:a16="http://schemas.microsoft.com/office/drawing/2014/main" xmlns="" id="{268CF9DA-7F7E-405E-8F65-366C0718F035}"/>
              </a:ext>
            </a:extLst>
          </p:cNvPr>
          <p:cNvSpPr txBox="1"/>
          <p:nvPr/>
        </p:nvSpPr>
        <p:spPr>
          <a:xfrm>
            <a:off x="4584700" y="1382575"/>
            <a:ext cx="5914211"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b="1" i="0" u="none" strike="noStrike" kern="1200" cap="none" spc="0" normalizeH="0" dirty="0">
                <a:ln>
                  <a:noFill/>
                </a:ln>
                <a:solidFill>
                  <a:srgbClr val="00879E"/>
                </a:solidFill>
                <a:effectLst/>
                <a:uLnTx/>
                <a:uFillTx/>
                <a:latin typeface="Arial" panose="020B0604020202020204"/>
                <a:ea typeface="+mn-ea"/>
                <a:cs typeface="+mn-cs"/>
              </a:rPr>
              <a:t>Оценка</a:t>
            </a:r>
            <a:r>
              <a:rPr lang="ru-RU" b="1" dirty="0">
                <a:solidFill>
                  <a:srgbClr val="00879E"/>
                </a:solidFill>
                <a:latin typeface="Arial" panose="020B0604020202020204"/>
              </a:rPr>
              <a:t> состояния пациента </a:t>
            </a:r>
            <a:r>
              <a:rPr lang="ru-RU" b="1" i="0" u="none" strike="noStrike" kern="1200" cap="none" spc="0" normalizeH="0" dirty="0">
                <a:ln>
                  <a:noFill/>
                </a:ln>
                <a:solidFill>
                  <a:srgbClr val="00879E"/>
                </a:solidFill>
                <a:effectLst/>
                <a:uLnTx/>
                <a:uFillTx/>
                <a:latin typeface="Arial" panose="020B0604020202020204"/>
                <a:ea typeface="+mn-ea"/>
                <a:cs typeface="+mn-cs"/>
              </a:rPr>
              <a:t>врачом:</a:t>
            </a:r>
            <a:endParaRPr kumimoji="0" lang="ru-RU" b="1" i="0" u="none" strike="noStrike" kern="1200" cap="none" spc="0" normalizeH="0" baseline="30000" dirty="0">
              <a:ln>
                <a:noFill/>
              </a:ln>
              <a:solidFill>
                <a:srgbClr val="00879E"/>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xmlns="" id="{F33DD01B-F1FB-4C5A-8C6E-12DA25D7DF62}"/>
              </a:ext>
            </a:extLst>
          </p:cNvPr>
          <p:cNvSpPr txBox="1"/>
          <p:nvPr/>
        </p:nvSpPr>
        <p:spPr>
          <a:xfrm>
            <a:off x="664308" y="6257044"/>
            <a:ext cx="10148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414041"/>
                </a:solidFill>
                <a:effectLst/>
                <a:uLnTx/>
                <a:uFillTx/>
                <a:latin typeface="Arial" panose="020B0604020202020204"/>
                <a:ea typeface="+mn-ea"/>
                <a:cs typeface="+mn-cs"/>
              </a:rPr>
              <a:t>* Гипотетический пациент.</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414041"/>
                </a:solidFill>
                <a:effectLst/>
                <a:uLnTx/>
                <a:uFillTx/>
                <a:latin typeface="Arial" panose="020B0604020202020204"/>
                <a:ea typeface="+mn-ea"/>
                <a:cs typeface="+mn-cs"/>
              </a:rPr>
              <a:t>АЛТ — аланинаминотрансфераза; </a:t>
            </a:r>
            <a:r>
              <a:rPr lang="ru-RU" sz="800" dirty="0">
                <a:latin typeface="Arial" panose="020B0604020202020204" pitchFamily="34" charset="0"/>
                <a:ea typeface="Verdana" panose="020B0604030504040204" pitchFamily="34" charset="0"/>
                <a:cs typeface="Arial" panose="020B0604020202020204" pitchFamily="34" charset="0"/>
              </a:rPr>
              <a:t>А-дсДНК – антитела к двухспиральной ДНК</a:t>
            </a:r>
            <a:r>
              <a:rPr lang="ru-RU" sz="800" b="0" i="0" u="none" strike="noStrike" kern="1200" cap="none" spc="0" normalizeH="0" dirty="0">
                <a:ln>
                  <a:noFill/>
                </a:ln>
                <a:solidFill>
                  <a:srgbClr val="414041"/>
                </a:solidFill>
                <a:effectLst/>
                <a:uLnTx/>
                <a:uFillTx/>
                <a:latin typeface="Arial" panose="020B0604020202020204"/>
                <a:ea typeface="+mn-ea"/>
                <a:cs typeface="+mn-cs"/>
              </a:rPr>
              <a:t>; АСТ — аспартатаминотрансфераза; C — компонент системы комплемента; </a:t>
            </a:r>
            <a:r>
              <a:rPr kumimoji="0" lang="ru-RU" sz="800" baseline="0" dirty="0">
                <a:solidFill>
                  <a:srgbClr val="414041"/>
                </a:solidFill>
                <a:latin typeface="Arial" panose="020B0604020202020204"/>
              </a:rPr>
              <a:t>сыв</a:t>
            </a:r>
            <a:r>
              <a:rPr lang="ru-RU" sz="800" b="0" i="0" u="none" strike="noStrike" kern="1200" cap="none" spc="0" normalizeH="0" dirty="0">
                <a:ln>
                  <a:noFill/>
                </a:ln>
                <a:solidFill>
                  <a:srgbClr val="414041"/>
                </a:solidFill>
                <a:effectLst/>
                <a:uLnTx/>
                <a:uFillTx/>
                <a:latin typeface="Arial" panose="020B0604020202020204"/>
                <a:ea typeface="+mn-ea"/>
                <a:cs typeface="+mn-cs"/>
              </a:rPr>
              <a:t>—сывороточный</a:t>
            </a:r>
            <a:r>
              <a:rPr lang="en-US" sz="800" b="0" i="0" u="none" strike="noStrike" kern="1200" cap="none" spc="0" normalizeH="0" dirty="0">
                <a:ln>
                  <a:noFill/>
                </a:ln>
                <a:solidFill>
                  <a:srgbClr val="414041"/>
                </a:solidFill>
                <a:effectLst/>
                <a:uLnTx/>
                <a:uFillTx/>
                <a:latin typeface="Arial" panose="020B0604020202020204"/>
                <a:ea typeface="+mn-ea"/>
                <a:cs typeface="+mn-cs"/>
              </a:rPr>
              <a:t>;</a:t>
            </a:r>
            <a:r>
              <a:rPr lang="ru-RU" sz="800" b="0" i="0" u="none" strike="noStrike" kern="1200" cap="none" spc="0" normalizeH="0" dirty="0">
                <a:ln>
                  <a:noFill/>
                </a:ln>
                <a:solidFill>
                  <a:srgbClr val="414041"/>
                </a:solidFill>
                <a:effectLst/>
                <a:uLnTx/>
                <a:uFillTx/>
                <a:latin typeface="Arial" panose="020B0604020202020204"/>
                <a:ea typeface="+mn-ea"/>
                <a:cs typeface="+mn-cs"/>
              </a:rPr>
              <a:t> С</a:t>
            </a:r>
            <a:r>
              <a:rPr lang="ru-RU" sz="800" dirty="0">
                <a:solidFill>
                  <a:srgbClr val="414041"/>
                </a:solidFill>
                <a:latin typeface="Arial" panose="020B0604020202020204"/>
              </a:rPr>
              <a:t>РБ</a:t>
            </a:r>
            <a:r>
              <a:rPr lang="ru-RU" sz="800" b="0" i="0" u="none" strike="noStrike" kern="1200" cap="none" spc="0" normalizeH="0" dirty="0">
                <a:ln>
                  <a:noFill/>
                </a:ln>
                <a:solidFill>
                  <a:srgbClr val="414041"/>
                </a:solidFill>
                <a:effectLst/>
                <a:uLnTx/>
                <a:uFillTx/>
                <a:latin typeface="Arial" panose="020B0604020202020204"/>
                <a:ea typeface="+mn-ea"/>
                <a:cs typeface="+mn-cs"/>
              </a:rPr>
              <a:t> — C-реактивный белок; рСКФ — расчетная скорость клубочковой фильтрации; ОАМ – общий анализ мочи.</a:t>
            </a:r>
          </a:p>
        </p:txBody>
      </p:sp>
      <p:sp>
        <p:nvSpPr>
          <p:cNvPr id="38" name="Rectangle 37">
            <a:extLst>
              <a:ext uri="{FF2B5EF4-FFF2-40B4-BE49-F238E27FC236}">
                <a16:creationId xmlns:a16="http://schemas.microsoft.com/office/drawing/2014/main" xmlns="" id="{99F3E6C0-2AAF-FF06-0481-7D8F4192C186}"/>
              </a:ext>
            </a:extLst>
          </p:cNvPr>
          <p:cNvSpPr/>
          <p:nvPr/>
        </p:nvSpPr>
        <p:spPr>
          <a:xfrm>
            <a:off x="7289333" y="3205057"/>
            <a:ext cx="4104091" cy="2211577"/>
          </a:xfrm>
          <a:prstGeom prst="rect">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spcBef>
                <a:spcPts val="0"/>
              </a:spcBef>
              <a:spcAft>
                <a:spcPts val="0"/>
              </a:spcAft>
              <a:buClr>
                <a:srgbClr val="00AECA">
                  <a:lumMod val="50000"/>
                </a:srgbClr>
              </a:buClr>
              <a:buSzTx/>
              <a:buFont typeface="Wingdings" panose="05000000000000000000" pitchFamily="2" charset="2"/>
              <a:buChar char="§"/>
              <a:tabLst/>
              <a:defRPr/>
            </a:pPr>
            <a:endParaRPr kumimoji="0" lang="ru-RU" sz="1200" b="0" i="0" u="none" strike="noStrike" kern="1200" cap="none" spc="0" normalizeH="0" baseline="0" dirty="0">
              <a:ln>
                <a:noFill/>
              </a:ln>
              <a:solidFill>
                <a:srgbClr val="414041"/>
              </a:solidFill>
              <a:effectLst/>
              <a:uLnTx/>
              <a:uFillTx/>
              <a:latin typeface="Arial" panose="020B0604020202020204"/>
              <a:ea typeface="+mn-ea"/>
              <a:cs typeface="+mn-cs"/>
            </a:endParaRPr>
          </a:p>
          <a:p>
            <a:pPr marL="171450" marR="0" lvl="0" indent="-171450" algn="l" defTabSz="914400" rtl="0" eaLnBrk="1" fontAlgn="auto" latinLnBrk="0" hangingPunct="1">
              <a:spcBef>
                <a:spcPts val="0"/>
              </a:spcBef>
              <a:spcAft>
                <a:spcPts val="0"/>
              </a:spcAft>
              <a:buClr>
                <a:srgbClr val="00AECA">
                  <a:lumMod val="50000"/>
                </a:srgbClr>
              </a:buClr>
              <a:buSzTx/>
              <a:buFont typeface="Wingdings" panose="05000000000000000000" pitchFamily="2" charset="2"/>
              <a:buChar char="§"/>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Гемоглобин: 11,4 мг/дл, тромбоциты: 124 х 10</a:t>
            </a:r>
            <a:r>
              <a:rPr lang="ru-RU" sz="1200" b="0" i="0" u="none" strike="noStrike" kern="1200" cap="none" spc="0" normalizeH="0" baseline="30000" dirty="0">
                <a:ln>
                  <a:noFill/>
                </a:ln>
                <a:solidFill>
                  <a:srgbClr val="414041"/>
                </a:solidFill>
                <a:effectLst/>
                <a:uLnTx/>
                <a:uFillTx/>
                <a:latin typeface="Arial" panose="020B0604020202020204"/>
                <a:ea typeface="+mn-ea"/>
                <a:cs typeface="+mn-cs"/>
              </a:rPr>
              <a:t>9</a:t>
            </a:r>
            <a:r>
              <a:rPr lang="ru-RU" sz="1200" b="0" i="0" u="none" strike="noStrike" kern="1200" cap="none" spc="0" normalizeH="0" dirty="0">
                <a:ln>
                  <a:noFill/>
                </a:ln>
                <a:solidFill>
                  <a:srgbClr val="414041"/>
                </a:solidFill>
                <a:effectLst/>
                <a:uLnTx/>
                <a:uFillTx/>
                <a:latin typeface="Arial" panose="020B0604020202020204"/>
                <a:ea typeface="+mn-ea"/>
                <a:cs typeface="+mn-cs"/>
              </a:rPr>
              <a:t>/л</a:t>
            </a:r>
          </a:p>
          <a:p>
            <a:pPr marL="171450" marR="0" lvl="0" indent="-171450" algn="l" defTabSz="914400" rtl="0" eaLnBrk="1" fontAlgn="auto" latinLnBrk="0" hangingPunct="1">
              <a:spcBef>
                <a:spcPts val="0"/>
              </a:spcBef>
              <a:spcAft>
                <a:spcPts val="0"/>
              </a:spcAft>
              <a:buClr>
                <a:srgbClr val="00AECA">
                  <a:lumMod val="50000"/>
                </a:srgbClr>
              </a:buClr>
              <a:buSzTx/>
              <a:buFont typeface="Wingdings" panose="05000000000000000000" pitchFamily="2" charset="2"/>
              <a:buChar char="§"/>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Лейкоциты: 3,2 х 10</a:t>
            </a:r>
            <a:r>
              <a:rPr lang="ru-RU" sz="1200" b="0" i="0" u="none" strike="noStrike" kern="1200" cap="none" spc="0" normalizeH="0" baseline="30000" dirty="0">
                <a:ln>
                  <a:noFill/>
                </a:ln>
                <a:solidFill>
                  <a:srgbClr val="414041"/>
                </a:solidFill>
                <a:effectLst/>
                <a:uLnTx/>
                <a:uFillTx/>
                <a:latin typeface="Arial" panose="020B0604020202020204"/>
                <a:ea typeface="+mn-ea"/>
                <a:cs typeface="+mn-cs"/>
              </a:rPr>
              <a:t>9</a:t>
            </a:r>
            <a:r>
              <a:rPr lang="ru-RU" sz="1200" b="0" i="0" u="none" strike="noStrike" kern="1200" cap="none" spc="0" normalizeH="0" dirty="0">
                <a:ln>
                  <a:noFill/>
                </a:ln>
                <a:solidFill>
                  <a:srgbClr val="414041"/>
                </a:solidFill>
                <a:effectLst/>
                <a:uLnTx/>
                <a:uFillTx/>
                <a:latin typeface="Arial" panose="020B0604020202020204"/>
                <a:ea typeface="+mn-ea"/>
                <a:cs typeface="+mn-cs"/>
              </a:rPr>
              <a:t>/л, лимфоциты 1,1 х 10</a:t>
            </a:r>
            <a:r>
              <a:rPr lang="ru-RU" sz="1200" b="0" i="0" u="none" strike="noStrike" kern="1200" cap="none" spc="0" normalizeH="0" baseline="30000" dirty="0">
                <a:ln>
                  <a:noFill/>
                </a:ln>
                <a:solidFill>
                  <a:srgbClr val="414041"/>
                </a:solidFill>
                <a:effectLst/>
                <a:uLnTx/>
                <a:uFillTx/>
                <a:latin typeface="Arial" panose="020B0604020202020204"/>
                <a:ea typeface="+mn-ea"/>
                <a:cs typeface="+mn-cs"/>
              </a:rPr>
              <a:t>9</a:t>
            </a:r>
            <a:r>
              <a:rPr lang="ru-RU" sz="1200" b="0" i="0" u="none" strike="noStrike" kern="1200" cap="none" spc="0" normalizeH="0" dirty="0">
                <a:ln>
                  <a:noFill/>
                </a:ln>
                <a:solidFill>
                  <a:srgbClr val="414041"/>
                </a:solidFill>
                <a:effectLst/>
                <a:uLnTx/>
                <a:uFillTx/>
                <a:latin typeface="Arial" panose="020B0604020202020204"/>
                <a:ea typeface="+mn-ea"/>
                <a:cs typeface="+mn-cs"/>
              </a:rPr>
              <a:t>/л </a:t>
            </a:r>
          </a:p>
          <a:p>
            <a:pPr marL="171450" marR="0" lvl="0" indent="-171450" algn="l" defTabSz="914400" rtl="0" eaLnBrk="1" fontAlgn="auto" latinLnBrk="0" hangingPunct="1">
              <a:spcBef>
                <a:spcPts val="0"/>
              </a:spcBef>
              <a:spcAft>
                <a:spcPts val="0"/>
              </a:spcAft>
              <a:buClr>
                <a:srgbClr val="00AECA">
                  <a:lumMod val="50000"/>
                </a:srgbClr>
              </a:buClr>
              <a:buSzTx/>
              <a:buFont typeface="Wingdings" panose="05000000000000000000" pitchFamily="2" charset="2"/>
              <a:buChar char="§"/>
              <a:tabLst/>
              <a:defRPr/>
            </a:pPr>
            <a:r>
              <a:rPr lang="ru-RU" sz="1200" dirty="0">
                <a:solidFill>
                  <a:srgbClr val="414041"/>
                </a:solidFill>
                <a:latin typeface="Arial" panose="020B0604020202020204"/>
              </a:rPr>
              <a:t>СРБ</a:t>
            </a:r>
            <a:r>
              <a:rPr lang="ru-RU" sz="1200" b="0" i="0" u="none" strike="noStrike" kern="1200" cap="none" spc="0" normalizeH="0" dirty="0">
                <a:ln>
                  <a:noFill/>
                </a:ln>
                <a:solidFill>
                  <a:srgbClr val="414041"/>
                </a:solidFill>
                <a:effectLst/>
                <a:uLnTx/>
                <a:uFillTx/>
                <a:latin typeface="Arial" panose="020B0604020202020204"/>
                <a:ea typeface="+mn-ea"/>
                <a:cs typeface="+mn-cs"/>
              </a:rPr>
              <a:t>: 2.1 мг/дл</a:t>
            </a:r>
          </a:p>
          <a:p>
            <a:pPr marL="171450" marR="0" lvl="0" indent="-171450" algn="l" defTabSz="914400" rtl="0" eaLnBrk="1" fontAlgn="auto" latinLnBrk="0" hangingPunct="1">
              <a:spcBef>
                <a:spcPts val="0"/>
              </a:spcBef>
              <a:spcAft>
                <a:spcPts val="0"/>
              </a:spcAft>
              <a:buClr>
                <a:srgbClr val="00AECA">
                  <a:lumMod val="50000"/>
                </a:srgbClr>
              </a:buClr>
              <a:buSzTx/>
              <a:buFont typeface="Wingdings" panose="05000000000000000000" pitchFamily="2" charset="2"/>
              <a:buChar char="§"/>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Мочевина крови: 6 мг/дл, Креатинин сыв: 0,68 мг/дл, рСКФ: 77 мл/мин </a:t>
            </a:r>
          </a:p>
          <a:p>
            <a:pPr marL="171450" marR="0" lvl="0" indent="-171450" algn="l" defTabSz="914400" rtl="0" eaLnBrk="1" fontAlgn="auto" latinLnBrk="0" hangingPunct="1">
              <a:spcBef>
                <a:spcPts val="0"/>
              </a:spcBef>
              <a:spcAft>
                <a:spcPts val="0"/>
              </a:spcAft>
              <a:buClr>
                <a:srgbClr val="00AECA">
                  <a:lumMod val="50000"/>
                </a:srgbClr>
              </a:buClr>
              <a:buSzTx/>
              <a:buFont typeface="Wingdings" panose="05000000000000000000" pitchFamily="2" charset="2"/>
              <a:buChar char="§"/>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ОАМ: Белок/креатинин – 0, эритроциты – отсут,  лейкоциты – отсут.</a:t>
            </a:r>
          </a:p>
          <a:p>
            <a:pPr marL="171450" marR="0" lvl="0" indent="-171450" algn="l" defTabSz="914400" rtl="0" eaLnBrk="1" fontAlgn="auto" latinLnBrk="0" hangingPunct="1">
              <a:spcBef>
                <a:spcPts val="0"/>
              </a:spcBef>
              <a:spcAft>
                <a:spcPts val="0"/>
              </a:spcAft>
              <a:buClr>
                <a:srgbClr val="00AECA">
                  <a:lumMod val="50000"/>
                </a:srgbClr>
              </a:buClr>
              <a:buSzTx/>
              <a:buFont typeface="Wingdings" panose="05000000000000000000" pitchFamily="2" charset="2"/>
              <a:buChar char="§"/>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АСТ: 20 Ед/л, АЛТ: 13 МЕ/л</a:t>
            </a:r>
          </a:p>
          <a:p>
            <a:pPr marL="171450" marR="0" lvl="0" indent="-171450" algn="l" defTabSz="914400" rtl="0" eaLnBrk="1" fontAlgn="auto" latinLnBrk="0" hangingPunct="1">
              <a:spcBef>
                <a:spcPts val="0"/>
              </a:spcBef>
              <a:spcAft>
                <a:spcPts val="0"/>
              </a:spcAft>
              <a:buClr>
                <a:srgbClr val="00AECA">
                  <a:lumMod val="50000"/>
                </a:srgbClr>
              </a:buClr>
              <a:buSzTx/>
              <a:buFont typeface="Wingdings" panose="05000000000000000000" pitchFamily="2" charset="2"/>
              <a:buChar char="§"/>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А-д</a:t>
            </a:r>
            <a:r>
              <a:rPr lang="en-US" sz="1200" b="0" i="0" u="none" strike="noStrike" kern="1200" cap="none" spc="0" normalizeH="0" dirty="0">
                <a:ln>
                  <a:noFill/>
                </a:ln>
                <a:solidFill>
                  <a:srgbClr val="414041"/>
                </a:solidFill>
                <a:effectLst/>
                <a:uLnTx/>
                <a:uFillTx/>
                <a:latin typeface="Arial" panose="020B0604020202020204"/>
                <a:ea typeface="+mn-ea"/>
                <a:cs typeface="+mn-cs"/>
              </a:rPr>
              <a:t>c</a:t>
            </a:r>
            <a:r>
              <a:rPr lang="ru-RU" sz="1200" b="0" i="0" u="none" strike="noStrike" kern="1200" cap="none" spc="0" normalizeH="0" dirty="0">
                <a:ln>
                  <a:noFill/>
                </a:ln>
                <a:solidFill>
                  <a:srgbClr val="414041"/>
                </a:solidFill>
                <a:effectLst/>
                <a:uLnTx/>
                <a:uFillTx/>
                <a:latin typeface="Arial" panose="020B0604020202020204"/>
                <a:ea typeface="+mn-ea"/>
                <a:cs typeface="+mn-cs"/>
              </a:rPr>
              <a:t>ДНК: 45 МЕ/мл</a:t>
            </a:r>
          </a:p>
          <a:p>
            <a:pPr marL="171450" marR="0" lvl="0" indent="-171450" algn="l" defTabSz="914400" rtl="0" eaLnBrk="1" fontAlgn="auto" latinLnBrk="0" hangingPunct="1">
              <a:spcBef>
                <a:spcPts val="0"/>
              </a:spcBef>
              <a:spcAft>
                <a:spcPts val="0"/>
              </a:spcAft>
              <a:buClr>
                <a:srgbClr val="00AECA">
                  <a:lumMod val="50000"/>
                </a:srgbClr>
              </a:buClr>
              <a:buSzTx/>
              <a:buFont typeface="Wingdings" panose="05000000000000000000" pitchFamily="2" charset="2"/>
              <a:buChar char="§"/>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C</a:t>
            </a:r>
            <a:r>
              <a:rPr lang="ru-RU" sz="1200" b="0" i="0" u="none" strike="noStrike" kern="1200" cap="none" spc="0" normalizeH="0" baseline="-25000" dirty="0">
                <a:ln>
                  <a:noFill/>
                </a:ln>
                <a:solidFill>
                  <a:srgbClr val="414041"/>
                </a:solidFill>
                <a:effectLst/>
                <a:uLnTx/>
                <a:uFillTx/>
                <a:latin typeface="Arial" panose="020B0604020202020204"/>
                <a:ea typeface="+mn-ea"/>
                <a:cs typeface="+mn-cs"/>
              </a:rPr>
              <a:t>3</a:t>
            </a:r>
            <a:r>
              <a:rPr lang="ru-RU" sz="1200" b="0" i="0" u="none" strike="noStrike" kern="1200" cap="none" spc="0" normalizeH="0" dirty="0">
                <a:ln>
                  <a:noFill/>
                </a:ln>
                <a:solidFill>
                  <a:srgbClr val="414041"/>
                </a:solidFill>
                <a:effectLst/>
                <a:uLnTx/>
                <a:uFillTx/>
                <a:latin typeface="Arial" panose="020B0604020202020204"/>
                <a:ea typeface="+mn-ea"/>
                <a:cs typeface="+mn-cs"/>
              </a:rPr>
              <a:t>: 89 мг/дл (83–240), C</a:t>
            </a:r>
            <a:r>
              <a:rPr lang="ru-RU" sz="1200" b="0" i="0" u="none" strike="noStrike" kern="1200" cap="none" spc="0" normalizeH="0" baseline="-25000" dirty="0">
                <a:ln>
                  <a:noFill/>
                </a:ln>
                <a:solidFill>
                  <a:srgbClr val="414041"/>
                </a:solidFill>
                <a:effectLst/>
                <a:uLnTx/>
                <a:uFillTx/>
                <a:latin typeface="Arial" panose="020B0604020202020204"/>
                <a:ea typeface="+mn-ea"/>
                <a:cs typeface="+mn-cs"/>
              </a:rPr>
              <a:t>4</a:t>
            </a:r>
            <a:r>
              <a:rPr lang="ru-RU" sz="1200" b="0" i="0" u="none" strike="noStrike" kern="1200" cap="none" spc="0" normalizeH="0" dirty="0">
                <a:ln>
                  <a:noFill/>
                </a:ln>
                <a:solidFill>
                  <a:srgbClr val="414041"/>
                </a:solidFill>
                <a:effectLst/>
                <a:uLnTx/>
                <a:uFillTx/>
                <a:latin typeface="Arial" panose="020B0604020202020204"/>
                <a:ea typeface="+mn-ea"/>
                <a:cs typeface="+mn-cs"/>
              </a:rPr>
              <a:t>: 12 МЕ/дл (13–60) </a:t>
            </a:r>
          </a:p>
        </p:txBody>
      </p:sp>
      <p:sp>
        <p:nvSpPr>
          <p:cNvPr id="39" name="Rectangle 38">
            <a:extLst>
              <a:ext uri="{FF2B5EF4-FFF2-40B4-BE49-F238E27FC236}">
                <a16:creationId xmlns:a16="http://schemas.microsoft.com/office/drawing/2014/main" xmlns="" id="{E59E9764-390D-2363-C87F-A1E55D2E5AEB}"/>
              </a:ext>
            </a:extLst>
          </p:cNvPr>
          <p:cNvSpPr/>
          <p:nvPr/>
        </p:nvSpPr>
        <p:spPr>
          <a:xfrm>
            <a:off x="689966" y="3206095"/>
            <a:ext cx="4174979" cy="2251510"/>
          </a:xfrm>
          <a:prstGeom prst="rect">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spcBef>
                <a:spcPts val="0"/>
              </a:spcBef>
              <a:spcAft>
                <a:spcPts val="0"/>
              </a:spcAft>
              <a:buClr>
                <a:srgbClr val="00AECA">
                  <a:lumMod val="50000"/>
                </a:srgbClr>
              </a:buClr>
              <a:buSzTx/>
              <a:buFont typeface="Wingdings" panose="05000000000000000000" pitchFamily="2" charset="2"/>
              <a:buChar char="§"/>
              <a:tabLst/>
              <a:defRPr/>
            </a:pPr>
            <a:endParaRPr kumimoji="0" lang="ru-RU" sz="1100" b="0" i="0" u="none" strike="noStrike" kern="1200" cap="none" spc="0" normalizeH="0" baseline="0" dirty="0">
              <a:ln>
                <a:noFill/>
              </a:ln>
              <a:solidFill>
                <a:srgbClr val="414041"/>
              </a:solidFill>
              <a:effectLst/>
              <a:uLnTx/>
              <a:uFillTx/>
              <a:latin typeface="Arial" panose="020B0604020202020204"/>
              <a:ea typeface="+mn-ea"/>
              <a:cs typeface="+mn-cs"/>
            </a:endParaRPr>
          </a:p>
          <a:p>
            <a:pPr marL="171450" marR="0" lvl="0" indent="-171450" algn="l" defTabSz="914400" rtl="0" eaLnBrk="1" fontAlgn="auto" latinLnBrk="0" hangingPunct="1">
              <a:spcBef>
                <a:spcPts val="0"/>
              </a:spcBef>
              <a:spcAft>
                <a:spcPts val="0"/>
              </a:spcAft>
              <a:buClr>
                <a:srgbClr val="00AECA">
                  <a:lumMod val="50000"/>
                </a:srgbClr>
              </a:buClr>
              <a:buSzTx/>
              <a:buFont typeface="Wingdings" panose="05000000000000000000" pitchFamily="2" charset="2"/>
              <a:buChar char="§"/>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Гемоглобин: 9,2 мг/дл, тромбоциты: 98 х 10</a:t>
            </a:r>
            <a:r>
              <a:rPr lang="ru-RU" sz="1200" b="0" i="0" u="none" strike="noStrike" kern="1200" cap="none" spc="0" normalizeH="0" baseline="30000" dirty="0">
                <a:ln>
                  <a:noFill/>
                </a:ln>
                <a:solidFill>
                  <a:srgbClr val="414041"/>
                </a:solidFill>
                <a:effectLst/>
                <a:uLnTx/>
                <a:uFillTx/>
                <a:latin typeface="Arial" panose="020B0604020202020204"/>
                <a:ea typeface="+mn-ea"/>
                <a:cs typeface="+mn-cs"/>
              </a:rPr>
              <a:t>9</a:t>
            </a:r>
            <a:r>
              <a:rPr lang="ru-RU" sz="1200" b="0" i="0" u="none" strike="noStrike" kern="1200" cap="none" spc="0" normalizeH="0" dirty="0">
                <a:ln>
                  <a:noFill/>
                </a:ln>
                <a:solidFill>
                  <a:srgbClr val="414041"/>
                </a:solidFill>
                <a:effectLst/>
                <a:uLnTx/>
                <a:uFillTx/>
                <a:latin typeface="Arial" panose="020B0604020202020204"/>
                <a:ea typeface="+mn-ea"/>
                <a:cs typeface="+mn-cs"/>
              </a:rPr>
              <a:t>/л</a:t>
            </a:r>
          </a:p>
          <a:p>
            <a:pPr marL="171450" marR="0" lvl="0" indent="-171450" algn="l" defTabSz="914400" rtl="0" eaLnBrk="1" fontAlgn="auto" latinLnBrk="0" hangingPunct="1">
              <a:spcBef>
                <a:spcPts val="0"/>
              </a:spcBef>
              <a:spcAft>
                <a:spcPts val="0"/>
              </a:spcAft>
              <a:buClr>
                <a:srgbClr val="00AECA">
                  <a:lumMod val="50000"/>
                </a:srgbClr>
              </a:buClr>
              <a:buSzTx/>
              <a:buFont typeface="Wingdings" panose="05000000000000000000" pitchFamily="2" charset="2"/>
              <a:buChar char="§"/>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Лейкоциты: 2,1 х 10</a:t>
            </a:r>
            <a:r>
              <a:rPr lang="ru-RU" sz="1200" b="0" i="0" u="none" strike="noStrike" kern="1200" cap="none" spc="0" normalizeH="0" baseline="30000" dirty="0">
                <a:ln>
                  <a:noFill/>
                </a:ln>
                <a:solidFill>
                  <a:srgbClr val="414041"/>
                </a:solidFill>
                <a:effectLst/>
                <a:uLnTx/>
                <a:uFillTx/>
                <a:latin typeface="Arial" panose="020B0604020202020204"/>
                <a:ea typeface="+mn-ea"/>
                <a:cs typeface="+mn-cs"/>
              </a:rPr>
              <a:t>9</a:t>
            </a:r>
            <a:r>
              <a:rPr lang="ru-RU" sz="1200" b="0" i="0" u="none" strike="noStrike" kern="1200" cap="none" spc="0" normalizeH="0" dirty="0">
                <a:ln>
                  <a:noFill/>
                </a:ln>
                <a:solidFill>
                  <a:srgbClr val="414041"/>
                </a:solidFill>
                <a:effectLst/>
                <a:uLnTx/>
                <a:uFillTx/>
                <a:latin typeface="Arial" panose="020B0604020202020204"/>
                <a:ea typeface="+mn-ea"/>
                <a:cs typeface="+mn-cs"/>
              </a:rPr>
              <a:t>/л, лимфоциты 0,9 х 10</a:t>
            </a:r>
            <a:r>
              <a:rPr lang="ru-RU" sz="1200" b="0" i="0" u="none" strike="noStrike" kern="1200" cap="none" spc="0" normalizeH="0" baseline="30000" dirty="0">
                <a:ln>
                  <a:noFill/>
                </a:ln>
                <a:solidFill>
                  <a:srgbClr val="414041"/>
                </a:solidFill>
                <a:effectLst/>
                <a:uLnTx/>
                <a:uFillTx/>
                <a:latin typeface="Arial" panose="020B0604020202020204"/>
                <a:ea typeface="+mn-ea"/>
                <a:cs typeface="+mn-cs"/>
              </a:rPr>
              <a:t>9</a:t>
            </a:r>
            <a:r>
              <a:rPr lang="ru-RU" sz="1200" b="0" i="0" u="none" strike="noStrike" kern="1200" cap="none" spc="0" normalizeH="0" dirty="0">
                <a:ln>
                  <a:noFill/>
                </a:ln>
                <a:solidFill>
                  <a:srgbClr val="414041"/>
                </a:solidFill>
                <a:effectLst/>
                <a:uLnTx/>
                <a:uFillTx/>
                <a:latin typeface="Arial" panose="020B0604020202020204"/>
                <a:ea typeface="+mn-ea"/>
                <a:cs typeface="+mn-cs"/>
              </a:rPr>
              <a:t>/л </a:t>
            </a:r>
          </a:p>
          <a:p>
            <a:pPr marL="171450" marR="0" lvl="0" indent="-171450" algn="l" defTabSz="914400" rtl="0" eaLnBrk="1" fontAlgn="auto" latinLnBrk="0" hangingPunct="1">
              <a:spcBef>
                <a:spcPts val="0"/>
              </a:spcBef>
              <a:spcAft>
                <a:spcPts val="0"/>
              </a:spcAft>
              <a:buClr>
                <a:srgbClr val="00AECA">
                  <a:lumMod val="50000"/>
                </a:srgbClr>
              </a:buClr>
              <a:buSzTx/>
              <a:buFont typeface="Wingdings" panose="05000000000000000000" pitchFamily="2" charset="2"/>
              <a:buChar char="§"/>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СРБ: 2,8 мг/дл</a:t>
            </a:r>
          </a:p>
          <a:p>
            <a:pPr marL="171450" marR="0" lvl="0" indent="-171450" algn="l" defTabSz="914400" rtl="0" eaLnBrk="1" fontAlgn="auto" latinLnBrk="0" hangingPunct="1">
              <a:spcBef>
                <a:spcPts val="0"/>
              </a:spcBef>
              <a:spcAft>
                <a:spcPts val="0"/>
              </a:spcAft>
              <a:buClr>
                <a:srgbClr val="00AECA">
                  <a:lumMod val="50000"/>
                </a:srgbClr>
              </a:buClr>
              <a:buSzTx/>
              <a:buFont typeface="Wingdings" panose="05000000000000000000" pitchFamily="2" charset="2"/>
              <a:buChar char="§"/>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Мочевина крови: 6 мг/дл, Креатинин сыв.: 0,68 мг/дл, рСКФ: 79 мл/мин</a:t>
            </a:r>
          </a:p>
          <a:p>
            <a:pPr marL="171450" marR="0" lvl="0" indent="-171450" algn="l" defTabSz="914400" rtl="0" eaLnBrk="1" fontAlgn="auto" latinLnBrk="0" hangingPunct="1">
              <a:spcBef>
                <a:spcPts val="0"/>
              </a:spcBef>
              <a:spcAft>
                <a:spcPts val="0"/>
              </a:spcAft>
              <a:buClr>
                <a:srgbClr val="00AECA">
                  <a:lumMod val="50000"/>
                </a:srgbClr>
              </a:buClr>
              <a:buSzTx/>
              <a:buFont typeface="Wingdings" panose="05000000000000000000" pitchFamily="2" charset="2"/>
              <a:buChar char="§"/>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ОАМ: Белок/креатинин – 0, эритроциты – отсут,  лейкоциты – отсут.</a:t>
            </a:r>
          </a:p>
          <a:p>
            <a:pPr marL="171450" marR="0" lvl="0" indent="-171450" algn="l" defTabSz="914400" rtl="0" eaLnBrk="1" fontAlgn="auto" latinLnBrk="0" hangingPunct="1">
              <a:spcBef>
                <a:spcPts val="0"/>
              </a:spcBef>
              <a:spcAft>
                <a:spcPts val="0"/>
              </a:spcAft>
              <a:buClr>
                <a:srgbClr val="00AECA">
                  <a:lumMod val="50000"/>
                </a:srgbClr>
              </a:buClr>
              <a:buSzTx/>
              <a:buFont typeface="Wingdings" panose="05000000000000000000" pitchFamily="2" charset="2"/>
              <a:buChar char="§"/>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АСТ: 20 Ед/л, АЛТ: 13 МЕ/л</a:t>
            </a:r>
          </a:p>
          <a:p>
            <a:pPr marL="171450" marR="0" lvl="0" indent="-171450" algn="l" defTabSz="914400" rtl="0" eaLnBrk="1" fontAlgn="auto" latinLnBrk="0" hangingPunct="1">
              <a:spcBef>
                <a:spcPts val="0"/>
              </a:spcBef>
              <a:spcAft>
                <a:spcPts val="0"/>
              </a:spcAft>
              <a:buClr>
                <a:srgbClr val="00AECA">
                  <a:lumMod val="50000"/>
                </a:srgbClr>
              </a:buClr>
              <a:buSzTx/>
              <a:buFont typeface="Wingdings" panose="05000000000000000000" pitchFamily="2" charset="2"/>
              <a:buChar char="§"/>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А-д</a:t>
            </a:r>
            <a:r>
              <a:rPr lang="en-US" sz="1200" b="0" i="0" u="none" strike="noStrike" kern="1200" cap="none" spc="0" normalizeH="0" dirty="0">
                <a:ln>
                  <a:noFill/>
                </a:ln>
                <a:solidFill>
                  <a:srgbClr val="414041"/>
                </a:solidFill>
                <a:effectLst/>
                <a:uLnTx/>
                <a:uFillTx/>
                <a:latin typeface="Arial" panose="020B0604020202020204"/>
                <a:ea typeface="+mn-ea"/>
                <a:cs typeface="+mn-cs"/>
              </a:rPr>
              <a:t>c</a:t>
            </a:r>
            <a:r>
              <a:rPr lang="ru-RU" sz="1200" b="0" i="0" u="none" strike="noStrike" kern="1200" cap="none" spc="0" normalizeH="0" dirty="0">
                <a:ln>
                  <a:noFill/>
                </a:ln>
                <a:solidFill>
                  <a:srgbClr val="414041"/>
                </a:solidFill>
                <a:effectLst/>
                <a:uLnTx/>
                <a:uFillTx/>
                <a:latin typeface="Arial" panose="020B0604020202020204"/>
                <a:ea typeface="+mn-ea"/>
                <a:cs typeface="+mn-cs"/>
              </a:rPr>
              <a:t>ДНК: 67 МЕ/мл</a:t>
            </a:r>
          </a:p>
          <a:p>
            <a:pPr marL="171450" marR="0" lvl="0" indent="-171450" algn="l" defTabSz="914400" rtl="0" eaLnBrk="1" fontAlgn="auto" latinLnBrk="0" hangingPunct="1">
              <a:spcBef>
                <a:spcPts val="0"/>
              </a:spcBef>
              <a:spcAft>
                <a:spcPts val="0"/>
              </a:spcAft>
              <a:buClr>
                <a:srgbClr val="00AECA">
                  <a:lumMod val="50000"/>
                </a:srgbClr>
              </a:buClr>
              <a:buSzTx/>
              <a:buFont typeface="Wingdings" panose="05000000000000000000" pitchFamily="2" charset="2"/>
              <a:buChar char="§"/>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C</a:t>
            </a:r>
            <a:r>
              <a:rPr lang="ru-RU" sz="1200" b="0" i="0" u="none" strike="noStrike" kern="1200" cap="none" spc="0" normalizeH="0" baseline="-25000" dirty="0">
                <a:ln>
                  <a:noFill/>
                </a:ln>
                <a:solidFill>
                  <a:srgbClr val="414041"/>
                </a:solidFill>
                <a:effectLst/>
                <a:uLnTx/>
                <a:uFillTx/>
                <a:latin typeface="Arial" panose="020B0604020202020204"/>
                <a:ea typeface="+mn-ea"/>
                <a:cs typeface="+mn-cs"/>
              </a:rPr>
              <a:t>3</a:t>
            </a:r>
            <a:r>
              <a:rPr lang="ru-RU" sz="1200" b="0" i="0" u="none" strike="noStrike" kern="1200" cap="none" spc="0" normalizeH="0" dirty="0">
                <a:ln>
                  <a:noFill/>
                </a:ln>
                <a:solidFill>
                  <a:srgbClr val="414041"/>
                </a:solidFill>
                <a:effectLst/>
                <a:uLnTx/>
                <a:uFillTx/>
                <a:latin typeface="Arial" panose="020B0604020202020204"/>
                <a:ea typeface="+mn-ea"/>
                <a:cs typeface="+mn-cs"/>
              </a:rPr>
              <a:t>: 44 мг/дл (83–240), C</a:t>
            </a:r>
            <a:r>
              <a:rPr lang="ru-RU" sz="1200" b="0" i="0" u="none" strike="noStrike" kern="1200" cap="none" spc="0" normalizeH="0" baseline="-25000" dirty="0">
                <a:ln>
                  <a:noFill/>
                </a:ln>
                <a:solidFill>
                  <a:srgbClr val="414041"/>
                </a:solidFill>
                <a:effectLst/>
                <a:uLnTx/>
                <a:uFillTx/>
                <a:latin typeface="Arial" panose="020B0604020202020204"/>
                <a:ea typeface="+mn-ea"/>
                <a:cs typeface="+mn-cs"/>
              </a:rPr>
              <a:t>4</a:t>
            </a:r>
            <a:r>
              <a:rPr lang="ru-RU" sz="1200" b="0" i="0" u="none" strike="noStrike" kern="1200" cap="none" spc="0" normalizeH="0" dirty="0">
                <a:ln>
                  <a:noFill/>
                </a:ln>
                <a:solidFill>
                  <a:srgbClr val="414041"/>
                </a:solidFill>
                <a:effectLst/>
                <a:uLnTx/>
                <a:uFillTx/>
                <a:latin typeface="Arial" panose="020B0604020202020204"/>
                <a:ea typeface="+mn-ea"/>
                <a:cs typeface="+mn-cs"/>
              </a:rPr>
              <a:t>: 8 МЕ/дл (13–60) </a:t>
            </a:r>
            <a:endParaRPr lang="ru-RU" sz="1100" b="0" i="0" u="none" strike="noStrike" kern="1200" cap="none" spc="0" normalizeH="0" dirty="0">
              <a:ln>
                <a:noFill/>
              </a:ln>
              <a:solidFill>
                <a:srgbClr val="414041"/>
              </a:solidFill>
              <a:effectLst/>
              <a:uLnTx/>
              <a:uFillTx/>
              <a:latin typeface="Arial" panose="020B0604020202020204"/>
              <a:ea typeface="+mn-ea"/>
              <a:cs typeface="+mn-cs"/>
            </a:endParaRPr>
          </a:p>
        </p:txBody>
      </p:sp>
      <p:sp>
        <p:nvSpPr>
          <p:cNvPr id="41" name="Arrow: Down 40">
            <a:extLst>
              <a:ext uri="{FF2B5EF4-FFF2-40B4-BE49-F238E27FC236}">
                <a16:creationId xmlns:a16="http://schemas.microsoft.com/office/drawing/2014/main" xmlns="" id="{8F34E0CC-AA70-13DB-0DBE-6F89C80769B4}"/>
              </a:ext>
            </a:extLst>
          </p:cNvPr>
          <p:cNvSpPr/>
          <p:nvPr/>
        </p:nvSpPr>
        <p:spPr>
          <a:xfrm rot="16200000">
            <a:off x="5466834" y="3081758"/>
            <a:ext cx="1380678" cy="1892246"/>
          </a:xfrm>
          <a:prstGeom prst="downArrow">
            <a:avLst>
              <a:gd name="adj1" fmla="val 70366"/>
              <a:gd name="adj2" fmla="val 51956"/>
            </a:avLst>
          </a:prstGeom>
          <a:gradFill flip="none" rotWithShape="1">
            <a:gsLst>
              <a:gs pos="50000">
                <a:schemeClr val="accent1">
                  <a:lumMod val="75000"/>
                </a:schemeClr>
              </a:gs>
              <a:gs pos="100000">
                <a:schemeClr val="accent1"/>
              </a:gs>
              <a:gs pos="5000">
                <a:schemeClr val="accent1">
                  <a:lumMod val="5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xmlns="" id="{3FBDC799-CB06-8F62-3538-F53DAE83E2AA}"/>
              </a:ext>
            </a:extLst>
          </p:cNvPr>
          <p:cNvSpPr txBox="1"/>
          <p:nvPr/>
        </p:nvSpPr>
        <p:spPr>
          <a:xfrm>
            <a:off x="8416108" y="2838904"/>
            <a:ext cx="183423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i="0" u="none" strike="noStrike" kern="1200" cap="none" spc="0" normalizeH="0" dirty="0">
                <a:ln>
                  <a:noFill/>
                </a:ln>
                <a:solidFill>
                  <a:srgbClr val="414041"/>
                </a:solidFill>
                <a:effectLst/>
                <a:uLnTx/>
                <a:uFillTx/>
                <a:latin typeface="Arial" panose="020B0604020202020204"/>
                <a:ea typeface="+mn-ea"/>
                <a:cs typeface="+mn-cs"/>
              </a:rPr>
              <a:t>Апрель 2022 г. </a:t>
            </a:r>
            <a:endParaRPr kumimoji="0" lang="ru-RU" sz="14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48" name="TextBox 47">
            <a:extLst>
              <a:ext uri="{FF2B5EF4-FFF2-40B4-BE49-F238E27FC236}">
                <a16:creationId xmlns:a16="http://schemas.microsoft.com/office/drawing/2014/main" xmlns="" id="{61050E13-A473-5646-6EA1-3FED97289D60}"/>
              </a:ext>
            </a:extLst>
          </p:cNvPr>
          <p:cNvSpPr txBox="1"/>
          <p:nvPr/>
        </p:nvSpPr>
        <p:spPr>
          <a:xfrm>
            <a:off x="1790092" y="2877646"/>
            <a:ext cx="202346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i="0" u="none" strike="noStrike" kern="1200" cap="none" spc="0" normalizeH="0" dirty="0">
                <a:ln>
                  <a:noFill/>
                </a:ln>
                <a:solidFill>
                  <a:srgbClr val="414041"/>
                </a:solidFill>
                <a:effectLst/>
                <a:uLnTx/>
                <a:uFillTx/>
                <a:latin typeface="Arial" panose="020B0604020202020204"/>
                <a:ea typeface="+mn-ea"/>
                <a:cs typeface="+mn-cs"/>
              </a:rPr>
              <a:t>Ноябрь 2021 г. </a:t>
            </a:r>
            <a:endParaRPr kumimoji="0" lang="ru-RU" sz="1400" b="0" i="0" u="none" strike="noStrike" kern="1200" cap="none" spc="0" normalizeH="0" baseline="0" dirty="0">
              <a:ln>
                <a:noFill/>
              </a:ln>
              <a:solidFill>
                <a:srgbClr val="414041"/>
              </a:solidFill>
              <a:effectLst/>
              <a:uLnTx/>
              <a:uFillTx/>
              <a:latin typeface="Arial" panose="020B0604020202020204"/>
              <a:ea typeface="+mn-ea"/>
              <a:cs typeface="+mn-cs"/>
            </a:endParaRPr>
          </a:p>
        </p:txBody>
      </p:sp>
      <p:cxnSp>
        <p:nvCxnSpPr>
          <p:cNvPr id="5" name="Straight Connector 4">
            <a:extLst>
              <a:ext uri="{FF2B5EF4-FFF2-40B4-BE49-F238E27FC236}">
                <a16:creationId xmlns:a16="http://schemas.microsoft.com/office/drawing/2014/main" xmlns="" id="{85D56C8B-135C-4519-2618-F350E1E99A28}"/>
              </a:ext>
            </a:extLst>
          </p:cNvPr>
          <p:cNvCxnSpPr>
            <a:cxnSpLocks/>
          </p:cNvCxnSpPr>
          <p:nvPr/>
        </p:nvCxnSpPr>
        <p:spPr>
          <a:xfrm flipV="1">
            <a:off x="645610" y="3195914"/>
            <a:ext cx="4219335" cy="17762"/>
          </a:xfrm>
          <a:prstGeom prst="line">
            <a:avLst/>
          </a:prstGeom>
          <a:ln w="57150">
            <a:gradFill flip="none" rotWithShape="1">
              <a:gsLst>
                <a:gs pos="0">
                  <a:schemeClr val="accent1">
                    <a:lumMod val="75000"/>
                  </a:schemeClr>
                </a:gs>
                <a:gs pos="28000">
                  <a:schemeClr val="accent1">
                    <a:lumMod val="45000"/>
                    <a:lumOff val="55000"/>
                  </a:schemeClr>
                </a:gs>
                <a:gs pos="57000">
                  <a:schemeClr val="accent1">
                    <a:lumMod val="75000"/>
                  </a:schemeClr>
                </a:gs>
                <a:gs pos="100000">
                  <a:schemeClr val="accent1">
                    <a:lumMod val="50000"/>
                  </a:schemeClr>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212C7D61-A764-AC98-9F78-586066335D72}"/>
              </a:ext>
            </a:extLst>
          </p:cNvPr>
          <p:cNvCxnSpPr>
            <a:cxnSpLocks/>
          </p:cNvCxnSpPr>
          <p:nvPr/>
        </p:nvCxnSpPr>
        <p:spPr>
          <a:xfrm flipV="1">
            <a:off x="7289333" y="3213676"/>
            <a:ext cx="4104091" cy="4331"/>
          </a:xfrm>
          <a:prstGeom prst="line">
            <a:avLst/>
          </a:prstGeom>
          <a:ln w="57150">
            <a:gradFill flip="none" rotWithShape="1">
              <a:gsLst>
                <a:gs pos="0">
                  <a:schemeClr val="accent1">
                    <a:lumMod val="75000"/>
                  </a:schemeClr>
                </a:gs>
                <a:gs pos="28000">
                  <a:schemeClr val="accent1">
                    <a:lumMod val="45000"/>
                    <a:lumOff val="55000"/>
                  </a:schemeClr>
                </a:gs>
                <a:gs pos="57000">
                  <a:schemeClr val="accent1">
                    <a:lumMod val="75000"/>
                  </a:schemeClr>
                </a:gs>
                <a:gs pos="100000">
                  <a:schemeClr val="accent1">
                    <a:lumMod val="50000"/>
                  </a:schemeClr>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2D0596A3-C9FC-DBA6-6CEE-AEC0B9D7BAF8}"/>
              </a:ext>
            </a:extLst>
          </p:cNvPr>
          <p:cNvCxnSpPr>
            <a:cxnSpLocks/>
          </p:cNvCxnSpPr>
          <p:nvPr/>
        </p:nvCxnSpPr>
        <p:spPr>
          <a:xfrm>
            <a:off x="645610" y="5457605"/>
            <a:ext cx="4210044" cy="0"/>
          </a:xfrm>
          <a:prstGeom prst="line">
            <a:avLst/>
          </a:prstGeom>
          <a:ln w="57150">
            <a:gradFill flip="none" rotWithShape="1">
              <a:gsLst>
                <a:gs pos="0">
                  <a:schemeClr val="accent1">
                    <a:lumMod val="75000"/>
                  </a:schemeClr>
                </a:gs>
                <a:gs pos="28000">
                  <a:schemeClr val="accent1">
                    <a:lumMod val="45000"/>
                    <a:lumOff val="55000"/>
                  </a:schemeClr>
                </a:gs>
                <a:gs pos="57000">
                  <a:schemeClr val="accent1">
                    <a:lumMod val="75000"/>
                  </a:schemeClr>
                </a:gs>
                <a:gs pos="100000">
                  <a:schemeClr val="accent1">
                    <a:lumMod val="50000"/>
                  </a:schemeClr>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xmlns="" id="{7EF46D77-E435-FB5D-5D13-D722310E9792}"/>
              </a:ext>
            </a:extLst>
          </p:cNvPr>
          <p:cNvCxnSpPr>
            <a:cxnSpLocks/>
          </p:cNvCxnSpPr>
          <p:nvPr/>
        </p:nvCxnSpPr>
        <p:spPr>
          <a:xfrm flipV="1">
            <a:off x="7286111" y="5416634"/>
            <a:ext cx="4104091" cy="34517"/>
          </a:xfrm>
          <a:prstGeom prst="line">
            <a:avLst/>
          </a:prstGeom>
          <a:ln w="57150">
            <a:gradFill flip="none" rotWithShape="1">
              <a:gsLst>
                <a:gs pos="0">
                  <a:schemeClr val="accent1">
                    <a:lumMod val="75000"/>
                  </a:schemeClr>
                </a:gs>
                <a:gs pos="28000">
                  <a:schemeClr val="accent1">
                    <a:lumMod val="45000"/>
                    <a:lumOff val="55000"/>
                  </a:schemeClr>
                </a:gs>
                <a:gs pos="57000">
                  <a:schemeClr val="accent1">
                    <a:lumMod val="75000"/>
                  </a:schemeClr>
                </a:gs>
                <a:gs pos="100000">
                  <a:schemeClr val="accent1">
                    <a:lumMod val="50000"/>
                  </a:schemeClr>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xmlns="" id="{1B50A958-7D4F-2888-A2B6-B548323096DC}"/>
              </a:ext>
            </a:extLst>
          </p:cNvPr>
          <p:cNvGrpSpPr/>
          <p:nvPr/>
        </p:nvGrpSpPr>
        <p:grpSpPr>
          <a:xfrm>
            <a:off x="5746997" y="3793688"/>
            <a:ext cx="558173" cy="518939"/>
            <a:chOff x="239127" y="3868442"/>
            <a:chExt cx="548640" cy="548640"/>
          </a:xfrm>
        </p:grpSpPr>
        <p:sp>
          <p:nvSpPr>
            <p:cNvPr id="56" name="Oval 55">
              <a:extLst>
                <a:ext uri="{FF2B5EF4-FFF2-40B4-BE49-F238E27FC236}">
                  <a16:creationId xmlns:a16="http://schemas.microsoft.com/office/drawing/2014/main" xmlns="" id="{A743D7BD-B086-B093-C0EE-1C06A0751EF9}"/>
                </a:ext>
              </a:extLst>
            </p:cNvPr>
            <p:cNvSpPr/>
            <p:nvPr/>
          </p:nvSpPr>
          <p:spPr>
            <a:xfrm>
              <a:off x="239127" y="3868442"/>
              <a:ext cx="548640" cy="54864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6000" b="1"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57" name="Freeform 12">
              <a:extLst>
                <a:ext uri="{FF2B5EF4-FFF2-40B4-BE49-F238E27FC236}">
                  <a16:creationId xmlns:a16="http://schemas.microsoft.com/office/drawing/2014/main" xmlns="" id="{917993A8-A86B-6C6F-F51D-099D9B8C6A69}"/>
                </a:ext>
              </a:extLst>
            </p:cNvPr>
            <p:cNvSpPr>
              <a:spLocks noEditPoints="1"/>
            </p:cNvSpPr>
            <p:nvPr/>
          </p:nvSpPr>
          <p:spPr bwMode="auto">
            <a:xfrm>
              <a:off x="344222" y="3932578"/>
              <a:ext cx="290692" cy="411894"/>
            </a:xfrm>
            <a:custGeom>
              <a:avLst/>
              <a:gdLst>
                <a:gd name="T0" fmla="*/ 213 w 307"/>
                <a:gd name="T1" fmla="*/ 111 h 435"/>
                <a:gd name="T2" fmla="*/ 196 w 307"/>
                <a:gd name="T3" fmla="*/ 141 h 435"/>
                <a:gd name="T4" fmla="*/ 213 w 307"/>
                <a:gd name="T5" fmla="*/ 170 h 435"/>
                <a:gd name="T6" fmla="*/ 247 w 307"/>
                <a:gd name="T7" fmla="*/ 170 h 435"/>
                <a:gd name="T8" fmla="*/ 263 w 307"/>
                <a:gd name="T9" fmla="*/ 141 h 435"/>
                <a:gd name="T10" fmla="*/ 247 w 307"/>
                <a:gd name="T11" fmla="*/ 111 h 435"/>
                <a:gd name="T12" fmla="*/ 238 w 307"/>
                <a:gd name="T13" fmla="*/ 0 h 435"/>
                <a:gd name="T14" fmla="*/ 307 w 307"/>
                <a:gd name="T15" fmla="*/ 67 h 435"/>
                <a:gd name="T16" fmla="*/ 307 w 307"/>
                <a:gd name="T17" fmla="*/ 73 h 435"/>
                <a:gd name="T18" fmla="*/ 303 w 307"/>
                <a:gd name="T19" fmla="*/ 78 h 435"/>
                <a:gd name="T20" fmla="*/ 298 w 307"/>
                <a:gd name="T21" fmla="*/ 80 h 435"/>
                <a:gd name="T22" fmla="*/ 293 w 307"/>
                <a:gd name="T23" fmla="*/ 74 h 435"/>
                <a:gd name="T24" fmla="*/ 278 w 307"/>
                <a:gd name="T25" fmla="*/ 118 h 435"/>
                <a:gd name="T26" fmla="*/ 282 w 307"/>
                <a:gd name="T27" fmla="*/ 157 h 435"/>
                <a:gd name="T28" fmla="*/ 284 w 307"/>
                <a:gd name="T29" fmla="*/ 196 h 435"/>
                <a:gd name="T30" fmla="*/ 282 w 307"/>
                <a:gd name="T31" fmla="*/ 253 h 435"/>
                <a:gd name="T32" fmla="*/ 252 w 307"/>
                <a:gd name="T33" fmla="*/ 304 h 435"/>
                <a:gd name="T34" fmla="*/ 201 w 307"/>
                <a:gd name="T35" fmla="*/ 334 h 435"/>
                <a:gd name="T36" fmla="*/ 201 w 307"/>
                <a:gd name="T37" fmla="*/ 371 h 435"/>
                <a:gd name="T38" fmla="*/ 250 w 307"/>
                <a:gd name="T39" fmla="*/ 387 h 435"/>
                <a:gd name="T40" fmla="*/ 278 w 307"/>
                <a:gd name="T41" fmla="*/ 417 h 435"/>
                <a:gd name="T42" fmla="*/ 65 w 307"/>
                <a:gd name="T43" fmla="*/ 435 h 435"/>
                <a:gd name="T44" fmla="*/ 81 w 307"/>
                <a:gd name="T45" fmla="*/ 401 h 435"/>
                <a:gd name="T46" fmla="*/ 120 w 307"/>
                <a:gd name="T47" fmla="*/ 378 h 435"/>
                <a:gd name="T48" fmla="*/ 146 w 307"/>
                <a:gd name="T49" fmla="*/ 336 h 435"/>
                <a:gd name="T50" fmla="*/ 97 w 307"/>
                <a:gd name="T51" fmla="*/ 311 h 435"/>
                <a:gd name="T52" fmla="*/ 63 w 307"/>
                <a:gd name="T53" fmla="*/ 267 h 435"/>
                <a:gd name="T54" fmla="*/ 7 w 307"/>
                <a:gd name="T55" fmla="*/ 265 h 435"/>
                <a:gd name="T56" fmla="*/ 1 w 307"/>
                <a:gd name="T57" fmla="*/ 260 h 435"/>
                <a:gd name="T58" fmla="*/ 0 w 307"/>
                <a:gd name="T59" fmla="*/ 247 h 435"/>
                <a:gd name="T60" fmla="*/ 3 w 307"/>
                <a:gd name="T61" fmla="*/ 239 h 435"/>
                <a:gd name="T62" fmla="*/ 10 w 307"/>
                <a:gd name="T63" fmla="*/ 235 h 435"/>
                <a:gd name="T64" fmla="*/ 135 w 307"/>
                <a:gd name="T65" fmla="*/ 237 h 435"/>
                <a:gd name="T66" fmla="*/ 143 w 307"/>
                <a:gd name="T67" fmla="*/ 242 h 435"/>
                <a:gd name="T68" fmla="*/ 143 w 307"/>
                <a:gd name="T69" fmla="*/ 254 h 435"/>
                <a:gd name="T70" fmla="*/ 139 w 307"/>
                <a:gd name="T71" fmla="*/ 263 h 435"/>
                <a:gd name="T72" fmla="*/ 132 w 307"/>
                <a:gd name="T73" fmla="*/ 267 h 435"/>
                <a:gd name="T74" fmla="*/ 102 w 307"/>
                <a:gd name="T75" fmla="*/ 286 h 435"/>
                <a:gd name="T76" fmla="*/ 144 w 307"/>
                <a:gd name="T77" fmla="*/ 313 h 435"/>
                <a:gd name="T78" fmla="*/ 171 w 307"/>
                <a:gd name="T79" fmla="*/ 316 h 435"/>
                <a:gd name="T80" fmla="*/ 227 w 307"/>
                <a:gd name="T81" fmla="*/ 299 h 435"/>
                <a:gd name="T82" fmla="*/ 261 w 307"/>
                <a:gd name="T83" fmla="*/ 251 h 435"/>
                <a:gd name="T84" fmla="*/ 264 w 307"/>
                <a:gd name="T85" fmla="*/ 203 h 435"/>
                <a:gd name="T86" fmla="*/ 245 w 307"/>
                <a:gd name="T87" fmla="*/ 193 h 435"/>
                <a:gd name="T88" fmla="*/ 208 w 307"/>
                <a:gd name="T89" fmla="*/ 191 h 435"/>
                <a:gd name="T90" fmla="*/ 160 w 307"/>
                <a:gd name="T91" fmla="*/ 207 h 435"/>
                <a:gd name="T92" fmla="*/ 165 w 307"/>
                <a:gd name="T93" fmla="*/ 212 h 435"/>
                <a:gd name="T94" fmla="*/ 164 w 307"/>
                <a:gd name="T95" fmla="*/ 217 h 435"/>
                <a:gd name="T96" fmla="*/ 158 w 307"/>
                <a:gd name="T97" fmla="*/ 223 h 435"/>
                <a:gd name="T98" fmla="*/ 153 w 307"/>
                <a:gd name="T99" fmla="*/ 221 h 435"/>
                <a:gd name="T100" fmla="*/ 86 w 307"/>
                <a:gd name="T101" fmla="*/ 152 h 435"/>
                <a:gd name="T102" fmla="*/ 88 w 307"/>
                <a:gd name="T103" fmla="*/ 149 h 435"/>
                <a:gd name="T104" fmla="*/ 93 w 307"/>
                <a:gd name="T105" fmla="*/ 143 h 435"/>
                <a:gd name="T106" fmla="*/ 97 w 307"/>
                <a:gd name="T107" fmla="*/ 143 h 435"/>
                <a:gd name="T108" fmla="*/ 234 w 307"/>
                <a:gd name="T109" fmla="*/ 16 h 435"/>
                <a:gd name="T110" fmla="*/ 229 w 307"/>
                <a:gd name="T111" fmla="*/ 9 h 435"/>
                <a:gd name="T112" fmla="*/ 229 w 307"/>
                <a:gd name="T113" fmla="*/ 5 h 435"/>
                <a:gd name="T114" fmla="*/ 236 w 307"/>
                <a:gd name="T115" fmla="*/ 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7" h="435">
                  <a:moveTo>
                    <a:pt x="229" y="108"/>
                  </a:moveTo>
                  <a:lnTo>
                    <a:pt x="213" y="111"/>
                  </a:lnTo>
                  <a:lnTo>
                    <a:pt x="201" y="124"/>
                  </a:lnTo>
                  <a:lnTo>
                    <a:pt x="196" y="141"/>
                  </a:lnTo>
                  <a:lnTo>
                    <a:pt x="201" y="157"/>
                  </a:lnTo>
                  <a:lnTo>
                    <a:pt x="213" y="170"/>
                  </a:lnTo>
                  <a:lnTo>
                    <a:pt x="229" y="175"/>
                  </a:lnTo>
                  <a:lnTo>
                    <a:pt x="247" y="170"/>
                  </a:lnTo>
                  <a:lnTo>
                    <a:pt x="259" y="157"/>
                  </a:lnTo>
                  <a:lnTo>
                    <a:pt x="263" y="141"/>
                  </a:lnTo>
                  <a:lnTo>
                    <a:pt x="259" y="124"/>
                  </a:lnTo>
                  <a:lnTo>
                    <a:pt x="247" y="111"/>
                  </a:lnTo>
                  <a:lnTo>
                    <a:pt x="229" y="108"/>
                  </a:lnTo>
                  <a:close/>
                  <a:moveTo>
                    <a:pt x="238" y="0"/>
                  </a:moveTo>
                  <a:lnTo>
                    <a:pt x="240" y="2"/>
                  </a:lnTo>
                  <a:lnTo>
                    <a:pt x="307" y="67"/>
                  </a:lnTo>
                  <a:lnTo>
                    <a:pt x="307" y="69"/>
                  </a:lnTo>
                  <a:lnTo>
                    <a:pt x="307" y="73"/>
                  </a:lnTo>
                  <a:lnTo>
                    <a:pt x="307" y="74"/>
                  </a:lnTo>
                  <a:lnTo>
                    <a:pt x="303" y="78"/>
                  </a:lnTo>
                  <a:lnTo>
                    <a:pt x="300" y="80"/>
                  </a:lnTo>
                  <a:lnTo>
                    <a:pt x="298" y="80"/>
                  </a:lnTo>
                  <a:lnTo>
                    <a:pt x="296" y="78"/>
                  </a:lnTo>
                  <a:lnTo>
                    <a:pt x="293" y="74"/>
                  </a:lnTo>
                  <a:lnTo>
                    <a:pt x="266" y="101"/>
                  </a:lnTo>
                  <a:lnTo>
                    <a:pt x="278" y="118"/>
                  </a:lnTo>
                  <a:lnTo>
                    <a:pt x="284" y="141"/>
                  </a:lnTo>
                  <a:lnTo>
                    <a:pt x="282" y="157"/>
                  </a:lnTo>
                  <a:lnTo>
                    <a:pt x="275" y="171"/>
                  </a:lnTo>
                  <a:lnTo>
                    <a:pt x="284" y="196"/>
                  </a:lnTo>
                  <a:lnTo>
                    <a:pt x="286" y="221"/>
                  </a:lnTo>
                  <a:lnTo>
                    <a:pt x="282" y="253"/>
                  </a:lnTo>
                  <a:lnTo>
                    <a:pt x="270" y="281"/>
                  </a:lnTo>
                  <a:lnTo>
                    <a:pt x="252" y="304"/>
                  </a:lnTo>
                  <a:lnTo>
                    <a:pt x="227" y="322"/>
                  </a:lnTo>
                  <a:lnTo>
                    <a:pt x="201" y="334"/>
                  </a:lnTo>
                  <a:lnTo>
                    <a:pt x="201" y="334"/>
                  </a:lnTo>
                  <a:lnTo>
                    <a:pt x="201" y="371"/>
                  </a:lnTo>
                  <a:lnTo>
                    <a:pt x="227" y="378"/>
                  </a:lnTo>
                  <a:lnTo>
                    <a:pt x="250" y="387"/>
                  </a:lnTo>
                  <a:lnTo>
                    <a:pt x="266" y="401"/>
                  </a:lnTo>
                  <a:lnTo>
                    <a:pt x="278" y="417"/>
                  </a:lnTo>
                  <a:lnTo>
                    <a:pt x="282" y="435"/>
                  </a:lnTo>
                  <a:lnTo>
                    <a:pt x="65" y="435"/>
                  </a:lnTo>
                  <a:lnTo>
                    <a:pt x="70" y="417"/>
                  </a:lnTo>
                  <a:lnTo>
                    <a:pt x="81" y="401"/>
                  </a:lnTo>
                  <a:lnTo>
                    <a:pt x="98" y="387"/>
                  </a:lnTo>
                  <a:lnTo>
                    <a:pt x="120" y="378"/>
                  </a:lnTo>
                  <a:lnTo>
                    <a:pt x="146" y="371"/>
                  </a:lnTo>
                  <a:lnTo>
                    <a:pt x="146" y="336"/>
                  </a:lnTo>
                  <a:lnTo>
                    <a:pt x="120" y="325"/>
                  </a:lnTo>
                  <a:lnTo>
                    <a:pt x="97" y="311"/>
                  </a:lnTo>
                  <a:lnTo>
                    <a:pt x="77" y="292"/>
                  </a:lnTo>
                  <a:lnTo>
                    <a:pt x="63" y="267"/>
                  </a:lnTo>
                  <a:lnTo>
                    <a:pt x="10" y="267"/>
                  </a:lnTo>
                  <a:lnTo>
                    <a:pt x="7" y="265"/>
                  </a:lnTo>
                  <a:lnTo>
                    <a:pt x="3" y="263"/>
                  </a:lnTo>
                  <a:lnTo>
                    <a:pt x="1" y="260"/>
                  </a:lnTo>
                  <a:lnTo>
                    <a:pt x="0" y="254"/>
                  </a:lnTo>
                  <a:lnTo>
                    <a:pt x="0" y="247"/>
                  </a:lnTo>
                  <a:lnTo>
                    <a:pt x="1" y="242"/>
                  </a:lnTo>
                  <a:lnTo>
                    <a:pt x="3" y="239"/>
                  </a:lnTo>
                  <a:lnTo>
                    <a:pt x="7" y="237"/>
                  </a:lnTo>
                  <a:lnTo>
                    <a:pt x="10" y="235"/>
                  </a:lnTo>
                  <a:lnTo>
                    <a:pt x="132" y="235"/>
                  </a:lnTo>
                  <a:lnTo>
                    <a:pt x="135" y="237"/>
                  </a:lnTo>
                  <a:lnTo>
                    <a:pt x="139" y="239"/>
                  </a:lnTo>
                  <a:lnTo>
                    <a:pt x="143" y="242"/>
                  </a:lnTo>
                  <a:lnTo>
                    <a:pt x="143" y="247"/>
                  </a:lnTo>
                  <a:lnTo>
                    <a:pt x="143" y="254"/>
                  </a:lnTo>
                  <a:lnTo>
                    <a:pt x="143" y="260"/>
                  </a:lnTo>
                  <a:lnTo>
                    <a:pt x="139" y="263"/>
                  </a:lnTo>
                  <a:lnTo>
                    <a:pt x="135" y="265"/>
                  </a:lnTo>
                  <a:lnTo>
                    <a:pt x="132" y="267"/>
                  </a:lnTo>
                  <a:lnTo>
                    <a:pt x="86" y="267"/>
                  </a:lnTo>
                  <a:lnTo>
                    <a:pt x="102" y="286"/>
                  </a:lnTo>
                  <a:lnTo>
                    <a:pt x="121" y="302"/>
                  </a:lnTo>
                  <a:lnTo>
                    <a:pt x="144" y="313"/>
                  </a:lnTo>
                  <a:lnTo>
                    <a:pt x="171" y="316"/>
                  </a:lnTo>
                  <a:lnTo>
                    <a:pt x="171" y="316"/>
                  </a:lnTo>
                  <a:lnTo>
                    <a:pt x="201" y="313"/>
                  </a:lnTo>
                  <a:lnTo>
                    <a:pt x="227" y="299"/>
                  </a:lnTo>
                  <a:lnTo>
                    <a:pt x="247" y="277"/>
                  </a:lnTo>
                  <a:lnTo>
                    <a:pt x="261" y="251"/>
                  </a:lnTo>
                  <a:lnTo>
                    <a:pt x="266" y="221"/>
                  </a:lnTo>
                  <a:lnTo>
                    <a:pt x="264" y="203"/>
                  </a:lnTo>
                  <a:lnTo>
                    <a:pt x="259" y="187"/>
                  </a:lnTo>
                  <a:lnTo>
                    <a:pt x="245" y="193"/>
                  </a:lnTo>
                  <a:lnTo>
                    <a:pt x="229" y="196"/>
                  </a:lnTo>
                  <a:lnTo>
                    <a:pt x="208" y="191"/>
                  </a:lnTo>
                  <a:lnTo>
                    <a:pt x="188" y="177"/>
                  </a:lnTo>
                  <a:lnTo>
                    <a:pt x="160" y="207"/>
                  </a:lnTo>
                  <a:lnTo>
                    <a:pt x="164" y="210"/>
                  </a:lnTo>
                  <a:lnTo>
                    <a:pt x="165" y="212"/>
                  </a:lnTo>
                  <a:lnTo>
                    <a:pt x="165" y="214"/>
                  </a:lnTo>
                  <a:lnTo>
                    <a:pt x="164" y="217"/>
                  </a:lnTo>
                  <a:lnTo>
                    <a:pt x="160" y="221"/>
                  </a:lnTo>
                  <a:lnTo>
                    <a:pt x="158" y="223"/>
                  </a:lnTo>
                  <a:lnTo>
                    <a:pt x="155" y="223"/>
                  </a:lnTo>
                  <a:lnTo>
                    <a:pt x="153" y="221"/>
                  </a:lnTo>
                  <a:lnTo>
                    <a:pt x="88" y="154"/>
                  </a:lnTo>
                  <a:lnTo>
                    <a:pt x="86" y="152"/>
                  </a:lnTo>
                  <a:lnTo>
                    <a:pt x="86" y="150"/>
                  </a:lnTo>
                  <a:lnTo>
                    <a:pt x="88" y="149"/>
                  </a:lnTo>
                  <a:lnTo>
                    <a:pt x="91" y="143"/>
                  </a:lnTo>
                  <a:lnTo>
                    <a:pt x="93" y="143"/>
                  </a:lnTo>
                  <a:lnTo>
                    <a:pt x="95" y="143"/>
                  </a:lnTo>
                  <a:lnTo>
                    <a:pt x="97" y="143"/>
                  </a:lnTo>
                  <a:lnTo>
                    <a:pt x="102" y="149"/>
                  </a:lnTo>
                  <a:lnTo>
                    <a:pt x="234" y="16"/>
                  </a:lnTo>
                  <a:lnTo>
                    <a:pt x="229" y="11"/>
                  </a:lnTo>
                  <a:lnTo>
                    <a:pt x="229" y="9"/>
                  </a:lnTo>
                  <a:lnTo>
                    <a:pt x="229" y="7"/>
                  </a:lnTo>
                  <a:lnTo>
                    <a:pt x="229" y="5"/>
                  </a:lnTo>
                  <a:lnTo>
                    <a:pt x="234" y="2"/>
                  </a:lnTo>
                  <a:lnTo>
                    <a:pt x="236" y="0"/>
                  </a:lnTo>
                  <a:lnTo>
                    <a:pt x="238"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grpSp>
      <p:pic>
        <p:nvPicPr>
          <p:cNvPr id="4" name="Picture 3">
            <a:extLst>
              <a:ext uri="{FF2B5EF4-FFF2-40B4-BE49-F238E27FC236}">
                <a16:creationId xmlns:a16="http://schemas.microsoft.com/office/drawing/2014/main" xmlns="" id="{CC68F5D5-1E1A-1941-C72B-6C5D0DF90FEE}"/>
              </a:ext>
            </a:extLst>
          </p:cNvPr>
          <p:cNvPicPr>
            <a:picLocks noChangeAspect="1"/>
          </p:cNvPicPr>
          <p:nvPr/>
        </p:nvPicPr>
        <p:blipFill>
          <a:blip r:embed="rId3"/>
          <a:stretch>
            <a:fillRect/>
          </a:stretch>
        </p:blipFill>
        <p:spPr>
          <a:xfrm>
            <a:off x="689966" y="1291215"/>
            <a:ext cx="1278534" cy="1184048"/>
          </a:xfrm>
          <a:prstGeom prst="rect">
            <a:avLst/>
          </a:prstGeom>
          <a:ln w="28575">
            <a:solidFill>
              <a:schemeClr val="accent1"/>
            </a:solidFill>
          </a:ln>
        </p:spPr>
      </p:pic>
      <p:sp>
        <p:nvSpPr>
          <p:cNvPr id="6" name="TextBox 5">
            <a:extLst>
              <a:ext uri="{FF2B5EF4-FFF2-40B4-BE49-F238E27FC236}">
                <a16:creationId xmlns:a16="http://schemas.microsoft.com/office/drawing/2014/main" xmlns="" id="{03D72A83-B862-DB02-B305-4FD8DFE0660D}"/>
              </a:ext>
            </a:extLst>
          </p:cNvPr>
          <p:cNvSpPr txBox="1"/>
          <p:nvPr/>
        </p:nvSpPr>
        <p:spPr>
          <a:xfrm>
            <a:off x="6305170" y="2389873"/>
            <a:ext cx="4921539" cy="215444"/>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242424"/>
                </a:solidFill>
                <a:effectLst/>
                <a:uLnTx/>
                <a:uFillTx/>
                <a:latin typeface="Arial" panose="020B0604020202020204"/>
                <a:ea typeface="+mn-ea"/>
                <a:cs typeface="+mn-cs"/>
              </a:rPr>
              <a:t>Опыт применения у конкретного пациента, может отличаться от применения у других пациентов</a:t>
            </a:r>
          </a:p>
        </p:txBody>
      </p:sp>
      <p:sp>
        <p:nvSpPr>
          <p:cNvPr id="7" name="TextBox 6">
            <a:extLst>
              <a:ext uri="{FF2B5EF4-FFF2-40B4-BE49-F238E27FC236}">
                <a16:creationId xmlns:a16="http://schemas.microsoft.com/office/drawing/2014/main" xmlns="" id="{B37C2700-29A2-27DE-F580-71570ECCA136}"/>
              </a:ext>
            </a:extLst>
          </p:cNvPr>
          <p:cNvSpPr txBox="1"/>
          <p:nvPr/>
        </p:nvSpPr>
        <p:spPr>
          <a:xfrm>
            <a:off x="627901" y="2445072"/>
            <a:ext cx="399777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414041"/>
                </a:solidFill>
                <a:effectLst/>
                <a:uLnTx/>
                <a:uFillTx/>
                <a:latin typeface="Arial" panose="020B0604020202020204"/>
                <a:ea typeface="+mn-ea"/>
                <a:cs typeface="+mn-cs"/>
              </a:rPr>
              <a:t>Имя и изображение на фотографии не соответствуют реальному пациенту</a:t>
            </a:r>
          </a:p>
        </p:txBody>
      </p:sp>
      <p:sp>
        <p:nvSpPr>
          <p:cNvPr id="8" name="Rectangle 7">
            <a:extLst>
              <a:ext uri="{FF2B5EF4-FFF2-40B4-BE49-F238E27FC236}">
                <a16:creationId xmlns:a16="http://schemas.microsoft.com/office/drawing/2014/main" xmlns="" id="{A1FE5D48-D2D4-1B37-13F9-39C6CE54DD1B}"/>
              </a:ext>
            </a:extLst>
          </p:cNvPr>
          <p:cNvSpPr/>
          <p:nvPr/>
        </p:nvSpPr>
        <p:spPr>
          <a:xfrm>
            <a:off x="689966" y="5563907"/>
            <a:ext cx="11084236" cy="4328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ru-RU" sz="1200" i="0" u="none" strike="noStrike" kern="1200" cap="none" spc="0" normalizeH="0" dirty="0">
                <a:ln>
                  <a:noFill/>
                </a:ln>
                <a:solidFill>
                  <a:srgbClr val="414041"/>
                </a:solidFill>
                <a:effectLst/>
                <a:uLnTx/>
                <a:uFillTx/>
                <a:latin typeface="Arial" panose="020B0604020202020204"/>
                <a:ea typeface="+mn-ea"/>
                <a:cs typeface="+mn-cs"/>
              </a:rPr>
              <a:t>Ответ на терапию определялся с помощью клинической оценки и отчета, полученного от лечащего врача. </a:t>
            </a:r>
          </a:p>
        </p:txBody>
      </p:sp>
    </p:spTree>
    <p:extLst>
      <p:ext uri="{BB962C8B-B14F-4D97-AF65-F5344CB8AC3E}">
        <p14:creationId xmlns:p14="http://schemas.microsoft.com/office/powerpoint/2010/main" val="25008608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xmlns="" id="{689A9A34-1F50-5856-6263-EC6A423248B7}"/>
              </a:ext>
            </a:extLst>
          </p:cNvPr>
          <p:cNvSpPr/>
          <p:nvPr/>
        </p:nvSpPr>
        <p:spPr>
          <a:xfrm>
            <a:off x="6582355" y="3098973"/>
            <a:ext cx="4755692" cy="398162"/>
          </a:xfrm>
          <a:prstGeom prst="rect">
            <a:avLst/>
          </a:prstGeom>
          <a:gradFill>
            <a:gsLst>
              <a:gs pos="97196">
                <a:schemeClr val="accent5"/>
              </a:gs>
              <a:gs pos="53000">
                <a:schemeClr val="bg1"/>
              </a:gs>
              <a:gs pos="13000">
                <a:schemeClr val="accent6">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Calibri" panose="020F0502020204030204"/>
              <a:ea typeface="+mn-ea"/>
              <a:cs typeface="+mn-cs"/>
            </a:endParaRPr>
          </a:p>
        </p:txBody>
      </p:sp>
      <p:sp>
        <p:nvSpPr>
          <p:cNvPr id="99" name="Title 98">
            <a:extLst>
              <a:ext uri="{FF2B5EF4-FFF2-40B4-BE49-F238E27FC236}">
                <a16:creationId xmlns:a16="http://schemas.microsoft.com/office/drawing/2014/main" xmlns="" id="{E32FFCB2-6DBB-421A-AD69-CA6988B54DF8}"/>
              </a:ext>
            </a:extLst>
          </p:cNvPr>
          <p:cNvSpPr>
            <a:spLocks noGrp="1"/>
          </p:cNvSpPr>
          <p:nvPr>
            <p:ph type="title"/>
          </p:nvPr>
        </p:nvSpPr>
        <p:spPr/>
        <p:txBody>
          <a:bodyPr rtlCol="0" anchor="t"/>
          <a:lstStyle/>
          <a:p>
            <a:pPr rtl="0"/>
            <a:r>
              <a:rPr lang="ru-RU" sz="3200" b="1" dirty="0">
                <a:solidFill>
                  <a:srgbClr val="00879E"/>
                </a:solidFill>
              </a:rPr>
              <a:t>История лечения СКВ у Натальи*</a:t>
            </a:r>
            <a:endParaRPr lang="ru-RU" sz="3200" b="1" baseline="30000" dirty="0">
              <a:solidFill>
                <a:srgbClr val="00879E"/>
              </a:solidFill>
            </a:endParaRPr>
          </a:p>
        </p:txBody>
      </p:sp>
      <p:sp>
        <p:nvSpPr>
          <p:cNvPr id="12" name="Slide Number Placeholder 4">
            <a:extLst>
              <a:ext uri="{FF2B5EF4-FFF2-40B4-BE49-F238E27FC236}">
                <a16:creationId xmlns:a16="http://schemas.microsoft.com/office/drawing/2014/main" xmlns="" id="{F3627A1B-5577-9FA1-21C8-0775B3AD4322}"/>
              </a:ext>
            </a:extLst>
          </p:cNvPr>
          <p:cNvSpPr>
            <a:spLocks noGrp="1"/>
          </p:cNvSpPr>
          <p:nvPr>
            <p:ph type="sldNum" sz="quarter" idx="12"/>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B37E50B0-43E5-44A0-B305-242C3244AF3F}" type="slidenum">
              <a:rPr kumimoji="0" lang="ru-RU" sz="1000" b="0" i="0" u="none" strike="noStrike" kern="1200" cap="none" spc="0" normalizeH="0" baseline="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ru-RU" sz="1000"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2" name="TextBox 111">
            <a:extLst>
              <a:ext uri="{FF2B5EF4-FFF2-40B4-BE49-F238E27FC236}">
                <a16:creationId xmlns:a16="http://schemas.microsoft.com/office/drawing/2014/main" xmlns="" id="{EFD8B5A1-D73F-49A9-859F-449099AC67F6}"/>
              </a:ext>
            </a:extLst>
          </p:cNvPr>
          <p:cNvSpPr txBox="1"/>
          <p:nvPr/>
        </p:nvSpPr>
        <p:spPr>
          <a:xfrm>
            <a:off x="618929" y="6305429"/>
            <a:ext cx="102569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900" b="0" i="0" u="none" strike="noStrike" kern="1200" cap="none" spc="0" normalizeH="0" dirty="0">
                <a:ln>
                  <a:noFill/>
                </a:ln>
                <a:solidFill>
                  <a:srgbClr val="414041"/>
                </a:solidFill>
                <a:effectLst/>
                <a:uLnTx/>
                <a:uFillTx/>
                <a:latin typeface="Arial" panose="020B0604020202020204"/>
                <a:ea typeface="+mn-ea"/>
                <a:cs typeface="+mn-cs"/>
              </a:rPr>
              <a:t>* Гипотетический пациент </a:t>
            </a:r>
            <a:r>
              <a:rPr lang="ru-RU" sz="900" b="0" i="0" u="none" strike="noStrike" kern="1200" cap="none" spc="0" normalizeH="0" baseline="30000" dirty="0">
                <a:ln>
                  <a:noFill/>
                </a:ln>
                <a:solidFill>
                  <a:srgbClr val="414041"/>
                </a:solidFill>
                <a:effectLst/>
                <a:uLnTx/>
                <a:uFillTx/>
                <a:latin typeface="Arial" panose="020B0604020202020204"/>
                <a:ea typeface="+mn-ea"/>
                <a:cs typeface="+mn-cs"/>
              </a:rPr>
              <a:t>† </a:t>
            </a:r>
            <a:r>
              <a:rPr lang="ru-RU" sz="900" b="0" i="0" u="none" strike="noStrike" kern="1200" cap="none" spc="0" normalizeH="0" dirty="0">
                <a:ln>
                  <a:noFill/>
                </a:ln>
                <a:solidFill>
                  <a:srgbClr val="414041"/>
                </a:solidFill>
                <a:effectLst/>
                <a:uLnTx/>
                <a:uFillTx/>
                <a:latin typeface="Arial" panose="020B0604020202020204"/>
                <a:ea typeface="+mn-ea"/>
                <a:cs typeface="+mn-cs"/>
              </a:rPr>
              <a:t>Терапия СКВ состояла как минимум из одного препарата или любой комбинации препаратов. ГКС — глюкокортикостероиды; в/в — внутривенно/внутривенный; СКВ — системная красная волчанка.</a:t>
            </a:r>
          </a:p>
        </p:txBody>
      </p:sp>
      <p:sp>
        <p:nvSpPr>
          <p:cNvPr id="68" name="Rectangle 67">
            <a:extLst>
              <a:ext uri="{FF2B5EF4-FFF2-40B4-BE49-F238E27FC236}">
                <a16:creationId xmlns:a16="http://schemas.microsoft.com/office/drawing/2014/main" xmlns="" id="{F2ED5352-751D-4199-848C-696946B07673}"/>
              </a:ext>
            </a:extLst>
          </p:cNvPr>
          <p:cNvSpPr/>
          <p:nvPr/>
        </p:nvSpPr>
        <p:spPr>
          <a:xfrm>
            <a:off x="919907" y="3098800"/>
            <a:ext cx="10680543" cy="368931"/>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Calibri" panose="020F0502020204030204"/>
              <a:ea typeface="+mn-ea"/>
              <a:cs typeface="+mn-cs"/>
            </a:endParaRPr>
          </a:p>
        </p:txBody>
      </p:sp>
      <p:cxnSp>
        <p:nvCxnSpPr>
          <p:cNvPr id="71" name="Straight Connector 70">
            <a:extLst>
              <a:ext uri="{FF2B5EF4-FFF2-40B4-BE49-F238E27FC236}">
                <a16:creationId xmlns:a16="http://schemas.microsoft.com/office/drawing/2014/main" xmlns="" id="{0846B4DD-B858-48A5-B9A2-5040FA2F904D}"/>
              </a:ext>
            </a:extLst>
          </p:cNvPr>
          <p:cNvCxnSpPr>
            <a:cxnSpLocks/>
          </p:cNvCxnSpPr>
          <p:nvPr/>
        </p:nvCxnSpPr>
        <p:spPr>
          <a:xfrm>
            <a:off x="904523" y="3100889"/>
            <a:ext cx="6676" cy="2216581"/>
          </a:xfrm>
          <a:prstGeom prst="line">
            <a:avLst/>
          </a:prstGeom>
          <a:ln w="127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06" name="Rectangle 105">
            <a:extLst>
              <a:ext uri="{FF2B5EF4-FFF2-40B4-BE49-F238E27FC236}">
                <a16:creationId xmlns:a16="http://schemas.microsoft.com/office/drawing/2014/main" xmlns="" id="{14559E31-4D9B-4A25-B8CD-E2AFBB31A328}"/>
              </a:ext>
            </a:extLst>
          </p:cNvPr>
          <p:cNvSpPr/>
          <p:nvPr/>
        </p:nvSpPr>
        <p:spPr>
          <a:xfrm>
            <a:off x="2927748" y="2758982"/>
            <a:ext cx="8672702" cy="328253"/>
          </a:xfrm>
          <a:prstGeom prst="rect">
            <a:avLst/>
          </a:prstGeom>
          <a:gradFill>
            <a:gsLst>
              <a:gs pos="97196">
                <a:schemeClr val="accent5"/>
              </a:gs>
              <a:gs pos="53000">
                <a:schemeClr val="bg1"/>
              </a:gs>
              <a:gs pos="13000">
                <a:schemeClr val="accent6">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Calibri" panose="020F0502020204030204"/>
              <a:ea typeface="+mn-ea"/>
              <a:cs typeface="+mn-cs"/>
            </a:endParaRPr>
          </a:p>
        </p:txBody>
      </p:sp>
      <p:sp>
        <p:nvSpPr>
          <p:cNvPr id="108" name="Rectangle 107">
            <a:extLst>
              <a:ext uri="{FF2B5EF4-FFF2-40B4-BE49-F238E27FC236}">
                <a16:creationId xmlns:a16="http://schemas.microsoft.com/office/drawing/2014/main" xmlns="" id="{F8669244-EFD9-43A1-84CE-4FA11197A0E2}"/>
              </a:ext>
            </a:extLst>
          </p:cNvPr>
          <p:cNvSpPr/>
          <p:nvPr/>
        </p:nvSpPr>
        <p:spPr>
          <a:xfrm>
            <a:off x="3287859" y="1380670"/>
            <a:ext cx="8904141" cy="1159803"/>
          </a:xfrm>
          <a:prstGeom prst="rect">
            <a:avLst/>
          </a:prstGeom>
          <a:gradFill>
            <a:gsLst>
              <a:gs pos="100000">
                <a:schemeClr val="bg1"/>
              </a:gs>
              <a:gs pos="87000">
                <a:schemeClr val="bg2"/>
              </a:gs>
              <a:gs pos="21000">
                <a:schemeClr val="accent5"/>
              </a:gs>
              <a:gs pos="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1"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20" name="TextBox 119">
            <a:extLst>
              <a:ext uri="{FF2B5EF4-FFF2-40B4-BE49-F238E27FC236}">
                <a16:creationId xmlns:a16="http://schemas.microsoft.com/office/drawing/2014/main" xmlns="" id="{903F2ED1-2A31-4C7F-884B-A2479AE87EBE}"/>
              </a:ext>
            </a:extLst>
          </p:cNvPr>
          <p:cNvSpPr txBox="1"/>
          <p:nvPr/>
        </p:nvSpPr>
        <p:spPr>
          <a:xfrm>
            <a:off x="4661749" y="1300334"/>
            <a:ext cx="71913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i="0" u="none" strike="noStrike" kern="1200" cap="none" spc="0" normalizeH="0" dirty="0">
                <a:ln>
                  <a:noFill/>
                </a:ln>
                <a:solidFill>
                  <a:srgbClr val="00879E"/>
                </a:solidFill>
                <a:effectLst/>
                <a:uLnTx/>
                <a:uFillTx/>
                <a:latin typeface="Arial" panose="020B0604020202020204"/>
                <a:ea typeface="+mn-ea"/>
                <a:cs typeface="+mn-cs"/>
              </a:rPr>
              <a:t>Оценка</a:t>
            </a:r>
            <a:r>
              <a:rPr lang="ru-RU" b="1" dirty="0">
                <a:solidFill>
                  <a:srgbClr val="00879E"/>
                </a:solidFill>
                <a:latin typeface="Arial" panose="020B0604020202020204"/>
              </a:rPr>
              <a:t> состояния пациента </a:t>
            </a:r>
            <a:r>
              <a:rPr lang="ru-RU" b="1" i="0" u="none" strike="noStrike" kern="1200" cap="none" spc="0" normalizeH="0" dirty="0">
                <a:ln>
                  <a:noFill/>
                </a:ln>
                <a:solidFill>
                  <a:srgbClr val="00879E"/>
                </a:solidFill>
                <a:effectLst/>
                <a:uLnTx/>
                <a:uFillTx/>
                <a:latin typeface="Arial" panose="020B0604020202020204"/>
                <a:ea typeface="+mn-ea"/>
                <a:cs typeface="+mn-cs"/>
              </a:rPr>
              <a:t>врачом:</a:t>
            </a:r>
            <a:endParaRPr kumimoji="0" lang="ru-RU" b="1" i="0" u="none" strike="noStrike" kern="1200" cap="none" spc="0" normalizeH="0" baseline="30000" dirty="0">
              <a:ln>
                <a:noFill/>
              </a:ln>
              <a:solidFill>
                <a:srgbClr val="00879E"/>
              </a:solidFill>
              <a:effectLst/>
              <a:uLnTx/>
              <a:uFillTx/>
              <a:latin typeface="Arial" panose="020B0604020202020204"/>
              <a:ea typeface="+mn-ea"/>
              <a:cs typeface="+mn-cs"/>
            </a:endParaRPr>
          </a:p>
        </p:txBody>
      </p:sp>
      <p:cxnSp>
        <p:nvCxnSpPr>
          <p:cNvPr id="123" name="Straight Connector 122">
            <a:extLst>
              <a:ext uri="{FF2B5EF4-FFF2-40B4-BE49-F238E27FC236}">
                <a16:creationId xmlns:a16="http://schemas.microsoft.com/office/drawing/2014/main" xmlns="" id="{2DD28B26-1B03-424C-BE39-49EA21DC7862}"/>
              </a:ext>
            </a:extLst>
          </p:cNvPr>
          <p:cNvCxnSpPr>
            <a:cxnSpLocks/>
            <a:endCxn id="103" idx="6"/>
          </p:cNvCxnSpPr>
          <p:nvPr/>
        </p:nvCxnSpPr>
        <p:spPr>
          <a:xfrm flipV="1">
            <a:off x="830529" y="3471929"/>
            <a:ext cx="10823660" cy="8502"/>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25" name="Oval 124">
            <a:extLst>
              <a:ext uri="{FF2B5EF4-FFF2-40B4-BE49-F238E27FC236}">
                <a16:creationId xmlns:a16="http://schemas.microsoft.com/office/drawing/2014/main" xmlns="" id="{A667A3A0-D926-46D7-8CA4-D410C8175041}"/>
              </a:ext>
            </a:extLst>
          </p:cNvPr>
          <p:cNvSpPr/>
          <p:nvPr/>
        </p:nvSpPr>
        <p:spPr>
          <a:xfrm>
            <a:off x="830529" y="3388989"/>
            <a:ext cx="182880" cy="182880"/>
          </a:xfrm>
          <a:prstGeom prst="ellipse">
            <a:avLst/>
          </a:prstGeom>
          <a:solidFill>
            <a:schemeClr val="bg1"/>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127" name="TextBox 126">
            <a:extLst>
              <a:ext uri="{FF2B5EF4-FFF2-40B4-BE49-F238E27FC236}">
                <a16:creationId xmlns:a16="http://schemas.microsoft.com/office/drawing/2014/main" xmlns="" id="{07824996-25A8-46FF-8D49-0114474EFA05}"/>
              </a:ext>
            </a:extLst>
          </p:cNvPr>
          <p:cNvSpPr txBox="1"/>
          <p:nvPr/>
        </p:nvSpPr>
        <p:spPr>
          <a:xfrm>
            <a:off x="915094" y="3159058"/>
            <a:ext cx="201265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i="0" u="none" strike="noStrike" kern="1200" cap="none" spc="0" normalizeH="0" dirty="0">
                <a:ln>
                  <a:noFill/>
                </a:ln>
                <a:solidFill>
                  <a:srgbClr val="5B6771"/>
                </a:solidFill>
                <a:effectLst/>
                <a:uLnTx/>
                <a:uFillTx/>
                <a:latin typeface="Arial" panose="020B0604020202020204"/>
                <a:ea typeface="+mn-ea"/>
                <a:cs typeface="+mn-cs"/>
              </a:rPr>
              <a:t>Август 2020 г.</a:t>
            </a:r>
          </a:p>
        </p:txBody>
      </p:sp>
      <p:cxnSp>
        <p:nvCxnSpPr>
          <p:cNvPr id="74" name="Straight Connector 73">
            <a:extLst>
              <a:ext uri="{FF2B5EF4-FFF2-40B4-BE49-F238E27FC236}">
                <a16:creationId xmlns:a16="http://schemas.microsoft.com/office/drawing/2014/main" xmlns="" id="{6A2EF30A-FA60-D0ED-1523-C1B8723171F0}"/>
              </a:ext>
            </a:extLst>
          </p:cNvPr>
          <p:cNvCxnSpPr>
            <a:cxnSpLocks/>
          </p:cNvCxnSpPr>
          <p:nvPr/>
        </p:nvCxnSpPr>
        <p:spPr>
          <a:xfrm>
            <a:off x="2871916" y="3075567"/>
            <a:ext cx="13849" cy="2239497"/>
          </a:xfrm>
          <a:prstGeom prst="line">
            <a:avLst/>
          </a:prstGeom>
          <a:ln w="127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79" name="Oval 78">
            <a:extLst>
              <a:ext uri="{FF2B5EF4-FFF2-40B4-BE49-F238E27FC236}">
                <a16:creationId xmlns:a16="http://schemas.microsoft.com/office/drawing/2014/main" xmlns="" id="{012DA2F1-820C-82EC-1D9E-6487CC13EA1A}"/>
              </a:ext>
            </a:extLst>
          </p:cNvPr>
          <p:cNvSpPr/>
          <p:nvPr/>
        </p:nvSpPr>
        <p:spPr>
          <a:xfrm>
            <a:off x="2781000" y="3366305"/>
            <a:ext cx="182880" cy="182880"/>
          </a:xfrm>
          <a:prstGeom prst="ellipse">
            <a:avLst/>
          </a:prstGeom>
          <a:solidFill>
            <a:schemeClr val="bg1"/>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85" name="TextBox 84">
            <a:extLst>
              <a:ext uri="{FF2B5EF4-FFF2-40B4-BE49-F238E27FC236}">
                <a16:creationId xmlns:a16="http://schemas.microsoft.com/office/drawing/2014/main" xmlns="" id="{CABB6B83-1600-7F67-FF97-AC897208669F}"/>
              </a:ext>
            </a:extLst>
          </p:cNvPr>
          <p:cNvSpPr txBox="1"/>
          <p:nvPr/>
        </p:nvSpPr>
        <p:spPr>
          <a:xfrm>
            <a:off x="5892393" y="3593956"/>
            <a:ext cx="2821860" cy="1292662"/>
          </a:xfrm>
          <a:prstGeom prst="rect">
            <a:avLst/>
          </a:prstGeom>
          <a:noFill/>
        </p:spPr>
        <p:txBody>
          <a:bodyPr wrap="square" rtlCol="0">
            <a:spAutoFit/>
          </a:bodyPr>
          <a:lstStyle/>
          <a:p>
            <a:pPr marL="225425"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300" b="1" i="0" u="none" strike="noStrike" kern="1200" cap="none" spc="0" normalizeH="0" dirty="0">
                <a:ln>
                  <a:noFill/>
                </a:ln>
                <a:solidFill>
                  <a:srgbClr val="414041"/>
                </a:solidFill>
                <a:effectLst/>
                <a:uLnTx/>
                <a:uFillTx/>
                <a:latin typeface="Arial" panose="020B0604020202020204" pitchFamily="34" charset="0"/>
                <a:ea typeface="+mn-ea"/>
                <a:cs typeface="Arial" panose="020B0604020202020204" pitchFamily="34" charset="0"/>
              </a:rPr>
              <a:t>Микофенолата мофетил </a:t>
            </a:r>
          </a:p>
          <a:p>
            <a:pPr marL="225425"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300" b="1" i="0" u="none" strike="noStrike" kern="1200" cap="none" spc="0" normalizeH="0" dirty="0">
                <a:ln>
                  <a:noFill/>
                </a:ln>
                <a:solidFill>
                  <a:srgbClr val="414041"/>
                </a:solidFill>
                <a:effectLst/>
                <a:uLnTx/>
                <a:uFillTx/>
                <a:latin typeface="Arial" panose="020B0604020202020204" pitchFamily="34" charset="0"/>
                <a:ea typeface="+mn-ea"/>
                <a:cs typeface="Arial" panose="020B0604020202020204" pitchFamily="34" charset="0"/>
              </a:rPr>
              <a:t>Гидроксихлорохин</a:t>
            </a:r>
          </a:p>
          <a:p>
            <a:pPr marL="225425"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300" b="1" i="0" u="none" strike="noStrike" kern="1200" cap="none" spc="0" normalizeH="0" dirty="0">
                <a:ln>
                  <a:noFill/>
                </a:ln>
                <a:solidFill>
                  <a:srgbClr val="414041"/>
                </a:solidFill>
                <a:effectLst/>
                <a:uLnTx/>
                <a:uFillTx/>
                <a:latin typeface="Arial" panose="020B0604020202020204" pitchFamily="34" charset="0"/>
                <a:ea typeface="+mn-ea"/>
                <a:cs typeface="Arial" panose="020B0604020202020204" pitchFamily="34" charset="0"/>
              </a:rPr>
              <a:t>Преднизолон</a:t>
            </a:r>
            <a:r>
              <a:rPr lang="ru-RU" sz="1300" b="0" i="0" u="none" strike="noStrike" kern="1200" cap="none" spc="0" normalizeH="0" dirty="0">
                <a:ln>
                  <a:noFill/>
                </a:ln>
                <a:solidFill>
                  <a:srgbClr val="414041"/>
                </a:solidFill>
                <a:effectLst/>
                <a:uLnTx/>
                <a:uFillTx/>
                <a:latin typeface="Arial" panose="020B0604020202020204" pitchFamily="34" charset="0"/>
                <a:ea typeface="+mn-ea"/>
                <a:cs typeface="Arial" panose="020B0604020202020204" pitchFamily="34" charset="0"/>
              </a:rPr>
              <a:t>10 мг/сут</a:t>
            </a:r>
          </a:p>
          <a:p>
            <a:pPr marL="225425"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300" b="1" i="0" u="none" strike="noStrike" kern="1200" cap="none" spc="0" normalizeH="0" dirty="0">
                <a:ln>
                  <a:noFill/>
                </a:ln>
                <a:solidFill>
                  <a:srgbClr val="00879E"/>
                </a:solidFill>
                <a:effectLst/>
                <a:uLnTx/>
                <a:uFillTx/>
                <a:latin typeface="Arial" panose="020B0604020202020204" pitchFamily="34" charset="0"/>
                <a:ea typeface="+mn-ea"/>
                <a:cs typeface="Arial" panose="020B0604020202020204" pitchFamily="34" charset="0"/>
              </a:rPr>
              <a:t>САФНЕЛО</a:t>
            </a:r>
            <a:r>
              <a:rPr lang="ru-RU" sz="1300" b="0" i="0" u="none" strike="noStrike" kern="1200" cap="none" spc="0" normalizeH="0" baseline="30000" dirty="0">
                <a:ln>
                  <a:noFill/>
                </a:ln>
                <a:solidFill>
                  <a:srgbClr val="00879E"/>
                </a:solidFill>
                <a:effectLst/>
                <a:uLnTx/>
                <a:uFillTx/>
                <a:latin typeface="Arial" panose="020B0604020202020204" pitchFamily="34" charset="0"/>
                <a:ea typeface="+mn-ea"/>
                <a:cs typeface="Arial" panose="020B0604020202020204" pitchFamily="34" charset="0"/>
              </a:rPr>
              <a:t>®</a:t>
            </a:r>
            <a:r>
              <a:rPr lang="ru-RU" sz="1300" b="0" i="0" u="none" strike="noStrike" kern="1200" cap="none" spc="0" normalizeH="0" dirty="0">
                <a:ln>
                  <a:noFill/>
                </a:ln>
                <a:solidFill>
                  <a:srgbClr val="414041"/>
                </a:solidFill>
                <a:effectLst/>
                <a:uLnTx/>
                <a:uFillTx/>
                <a:latin typeface="Arial" panose="020B0604020202020204" pitchFamily="34" charset="0"/>
                <a:ea typeface="+mn-ea"/>
                <a:cs typeface="Arial" panose="020B0604020202020204" pitchFamily="34" charset="0"/>
              </a:rPr>
              <a:t>, 300 мг путем в/в инфузии 1 р/4 нед </a:t>
            </a:r>
          </a:p>
          <a:p>
            <a:pPr marL="103187" marR="0" lvl="0" indent="0" algn="l" defTabSz="914400" rtl="0" eaLnBrk="1" fontAlgn="auto" latinLnBrk="0" hangingPunct="1">
              <a:lnSpc>
                <a:spcPct val="100000"/>
              </a:lnSpc>
              <a:spcBef>
                <a:spcPts val="0"/>
              </a:spcBef>
              <a:spcAft>
                <a:spcPts val="0"/>
              </a:spcAft>
              <a:buClrTx/>
              <a:buSzTx/>
              <a:buFontTx/>
              <a:buNone/>
              <a:tabLst/>
              <a:defRPr/>
            </a:pPr>
            <a:endParaRPr kumimoji="0" lang="ru-RU" sz="1300" b="0" i="0" u="none" strike="noStrike" kern="1200" cap="none" spc="0" normalizeH="0" baseline="0" dirty="0">
              <a:ln>
                <a:noFill/>
              </a:ln>
              <a:solidFill>
                <a:srgbClr val="414041"/>
              </a:solidFill>
              <a:effectLst/>
              <a:uLnTx/>
              <a:uFillTx/>
              <a:latin typeface="Arial" panose="020B0604020202020204"/>
              <a:ea typeface="+mn-ea"/>
              <a:cs typeface="+mn-cs"/>
            </a:endParaRPr>
          </a:p>
        </p:txBody>
      </p:sp>
      <p:cxnSp>
        <p:nvCxnSpPr>
          <p:cNvPr id="102" name="Straight Connector 101">
            <a:extLst>
              <a:ext uri="{FF2B5EF4-FFF2-40B4-BE49-F238E27FC236}">
                <a16:creationId xmlns:a16="http://schemas.microsoft.com/office/drawing/2014/main" xmlns="" id="{ED1B9695-AB01-8C0E-C632-F70B36B37B3C}"/>
              </a:ext>
            </a:extLst>
          </p:cNvPr>
          <p:cNvCxnSpPr>
            <a:cxnSpLocks/>
          </p:cNvCxnSpPr>
          <p:nvPr/>
        </p:nvCxnSpPr>
        <p:spPr>
          <a:xfrm>
            <a:off x="11560688" y="3128663"/>
            <a:ext cx="0" cy="2240345"/>
          </a:xfrm>
          <a:prstGeom prst="line">
            <a:avLst/>
          </a:prstGeom>
          <a:ln w="1270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xmlns="" id="{6F848EAA-299A-12C2-940B-8B3D33F729C6}"/>
              </a:ext>
            </a:extLst>
          </p:cNvPr>
          <p:cNvCxnSpPr>
            <a:cxnSpLocks/>
          </p:cNvCxnSpPr>
          <p:nvPr/>
        </p:nvCxnSpPr>
        <p:spPr>
          <a:xfrm flipH="1">
            <a:off x="5689267" y="3130494"/>
            <a:ext cx="4815" cy="2257779"/>
          </a:xfrm>
          <a:prstGeom prst="line">
            <a:avLst/>
          </a:prstGeom>
          <a:ln w="1270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xmlns="" id="{59D9BF71-1DD3-AAC9-1459-EF2AD8E5B57D}"/>
              </a:ext>
            </a:extLst>
          </p:cNvPr>
          <p:cNvSpPr txBox="1"/>
          <p:nvPr/>
        </p:nvSpPr>
        <p:spPr>
          <a:xfrm>
            <a:off x="8860258" y="3159554"/>
            <a:ext cx="270928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b="1" i="0" u="none" strike="noStrike" kern="1200" cap="none" spc="0" normalizeH="0" dirty="0">
                <a:ln>
                  <a:noFill/>
                </a:ln>
                <a:solidFill>
                  <a:srgbClr val="5B6771"/>
                </a:solidFill>
                <a:effectLst/>
                <a:uLnTx/>
                <a:uFillTx/>
                <a:latin typeface="Arial" panose="020B0604020202020204"/>
                <a:ea typeface="+mn-ea"/>
                <a:cs typeface="+mn-cs"/>
              </a:rPr>
              <a:t>С февраля по апрель 2022 г.</a:t>
            </a:r>
          </a:p>
        </p:txBody>
      </p:sp>
      <p:cxnSp>
        <p:nvCxnSpPr>
          <p:cNvPr id="78" name="Straight Connector 77">
            <a:extLst>
              <a:ext uri="{FF2B5EF4-FFF2-40B4-BE49-F238E27FC236}">
                <a16:creationId xmlns:a16="http://schemas.microsoft.com/office/drawing/2014/main" xmlns="" id="{491AF833-B60D-CC21-D7C2-1332E274F36B}"/>
              </a:ext>
            </a:extLst>
          </p:cNvPr>
          <p:cNvCxnSpPr>
            <a:cxnSpLocks/>
          </p:cNvCxnSpPr>
          <p:nvPr/>
        </p:nvCxnSpPr>
        <p:spPr>
          <a:xfrm>
            <a:off x="8927138" y="3129666"/>
            <a:ext cx="640" cy="2249893"/>
          </a:xfrm>
          <a:prstGeom prst="line">
            <a:avLst/>
          </a:prstGeom>
          <a:ln w="1270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xmlns="" id="{2C4BCED5-8999-50BE-D50B-C26039526B88}"/>
              </a:ext>
            </a:extLst>
          </p:cNvPr>
          <p:cNvSpPr txBox="1"/>
          <p:nvPr/>
        </p:nvSpPr>
        <p:spPr>
          <a:xfrm>
            <a:off x="8933261" y="3650463"/>
            <a:ext cx="2635638" cy="1292662"/>
          </a:xfrm>
          <a:prstGeom prst="rect">
            <a:avLst/>
          </a:prstGeom>
          <a:noFill/>
        </p:spPr>
        <p:txBody>
          <a:bodyPr wrap="square" rtlCol="0">
            <a:spAutoFit/>
          </a:bodyPr>
          <a:lstStyle/>
          <a:p>
            <a:pPr marL="225425"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300" b="1" i="0" u="none" strike="noStrike" kern="1200" cap="none" spc="0" normalizeH="0" dirty="0">
                <a:ln>
                  <a:noFill/>
                </a:ln>
                <a:solidFill>
                  <a:srgbClr val="414041"/>
                </a:solidFill>
                <a:effectLst/>
                <a:uLnTx/>
                <a:uFillTx/>
                <a:latin typeface="Arial" panose="020B0604020202020204" pitchFamily="34" charset="0"/>
                <a:ea typeface="+mn-ea"/>
                <a:cs typeface="Arial" panose="020B0604020202020204" pitchFamily="34" charset="0"/>
              </a:rPr>
              <a:t>Микофенолата мофетил </a:t>
            </a:r>
          </a:p>
          <a:p>
            <a:pPr marL="225425"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300" b="1" i="0" u="none" strike="noStrike" kern="1200" cap="none" spc="0" normalizeH="0" dirty="0">
                <a:ln>
                  <a:noFill/>
                </a:ln>
                <a:solidFill>
                  <a:srgbClr val="414041"/>
                </a:solidFill>
                <a:effectLst/>
                <a:uLnTx/>
                <a:uFillTx/>
                <a:latin typeface="Arial" panose="020B0604020202020204" pitchFamily="34" charset="0"/>
                <a:ea typeface="+mn-ea"/>
                <a:cs typeface="Arial" panose="020B0604020202020204" pitchFamily="34" charset="0"/>
              </a:rPr>
              <a:t>Гидроксихлорохин</a:t>
            </a:r>
          </a:p>
          <a:p>
            <a:pPr marL="225425"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300" b="1" i="0" u="none" strike="noStrike" kern="1200" cap="none" spc="0" normalizeH="0" dirty="0">
                <a:ln>
                  <a:noFill/>
                </a:ln>
                <a:solidFill>
                  <a:srgbClr val="414041"/>
                </a:solidFill>
                <a:effectLst/>
                <a:uLnTx/>
                <a:uFillTx/>
                <a:latin typeface="Arial" panose="020B0604020202020204" pitchFamily="34" charset="0"/>
                <a:ea typeface="+mn-ea"/>
                <a:cs typeface="Arial" panose="020B0604020202020204" pitchFamily="34" charset="0"/>
              </a:rPr>
              <a:t>Преднизолон</a:t>
            </a:r>
            <a:r>
              <a:rPr lang="ru-RU" sz="1300" b="1" dirty="0">
                <a:solidFill>
                  <a:srgbClr val="414041"/>
                </a:solidFill>
                <a:latin typeface="Arial" panose="020B0604020202020204" pitchFamily="34" charset="0"/>
                <a:cs typeface="Arial" panose="020B0604020202020204" pitchFamily="34" charset="0"/>
              </a:rPr>
              <a:t> </a:t>
            </a:r>
            <a:r>
              <a:rPr lang="ru-RU" sz="1300" b="0" i="0" u="none" strike="noStrike" kern="1200" cap="none" spc="0" normalizeH="0" dirty="0">
                <a:ln>
                  <a:noFill/>
                </a:ln>
                <a:solidFill>
                  <a:srgbClr val="414041"/>
                </a:solidFill>
                <a:effectLst/>
                <a:uLnTx/>
                <a:uFillTx/>
                <a:latin typeface="Arial" panose="020B0604020202020204" pitchFamily="34" charset="0"/>
                <a:ea typeface="+mn-ea"/>
                <a:cs typeface="Arial" panose="020B0604020202020204" pitchFamily="34" charset="0"/>
              </a:rPr>
              <a:t>2,5 мг/сут</a:t>
            </a:r>
          </a:p>
          <a:p>
            <a:pPr marL="225425"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300" b="1" i="0" u="none" strike="noStrike" kern="1200" cap="none" spc="0" normalizeH="0" dirty="0">
                <a:ln>
                  <a:noFill/>
                </a:ln>
                <a:solidFill>
                  <a:srgbClr val="00879E"/>
                </a:solidFill>
                <a:effectLst/>
                <a:uLnTx/>
                <a:uFillTx/>
                <a:latin typeface="Arial" panose="020B0604020202020204" pitchFamily="34" charset="0"/>
                <a:ea typeface="+mn-ea"/>
                <a:cs typeface="Arial" panose="020B0604020202020204" pitchFamily="34" charset="0"/>
              </a:rPr>
              <a:t>САФНЕЛО</a:t>
            </a:r>
            <a:r>
              <a:rPr lang="ru-RU" sz="1300" b="0" i="0" u="none" strike="noStrike" kern="1200" cap="none" spc="0" normalizeH="0" baseline="30000" dirty="0">
                <a:ln>
                  <a:noFill/>
                </a:ln>
                <a:solidFill>
                  <a:srgbClr val="00879E"/>
                </a:solidFill>
                <a:effectLst/>
                <a:uLnTx/>
                <a:uFillTx/>
                <a:latin typeface="Arial" panose="020B0604020202020204" pitchFamily="34" charset="0"/>
                <a:ea typeface="+mn-ea"/>
                <a:cs typeface="Arial" panose="020B0604020202020204" pitchFamily="34" charset="0"/>
              </a:rPr>
              <a:t>®</a:t>
            </a:r>
            <a:r>
              <a:rPr lang="ru-RU" sz="1300" b="0" i="0" u="none" strike="noStrike" kern="1200" cap="none" spc="0" normalizeH="0" dirty="0">
                <a:ln>
                  <a:noFill/>
                </a:ln>
                <a:solidFill>
                  <a:srgbClr val="414041"/>
                </a:solidFill>
                <a:effectLst/>
                <a:uLnTx/>
                <a:uFillTx/>
                <a:latin typeface="Arial" panose="020B0604020202020204" pitchFamily="34" charset="0"/>
                <a:ea typeface="+mn-ea"/>
                <a:cs typeface="Arial" panose="020B0604020202020204" pitchFamily="34" charset="0"/>
              </a:rPr>
              <a:t>, 300 мг путем в/в инфузии 1 р/4 нед </a:t>
            </a:r>
          </a:p>
          <a:p>
            <a:pPr marL="103187" marR="0" lvl="0" indent="0" algn="l" defTabSz="914400" rtl="0" eaLnBrk="1" fontAlgn="auto" latinLnBrk="0" hangingPunct="1">
              <a:lnSpc>
                <a:spcPct val="100000"/>
              </a:lnSpc>
              <a:spcBef>
                <a:spcPts val="0"/>
              </a:spcBef>
              <a:spcAft>
                <a:spcPts val="0"/>
              </a:spcAft>
              <a:buClrTx/>
              <a:buSzTx/>
              <a:buFontTx/>
              <a:buNone/>
              <a:tabLst/>
              <a:defRPr/>
            </a:pPr>
            <a:endParaRPr kumimoji="0" lang="ru-RU" sz="13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xmlns="" id="{60604AED-F833-9DC0-1C47-83C856822C15}"/>
              </a:ext>
            </a:extLst>
          </p:cNvPr>
          <p:cNvSpPr txBox="1"/>
          <p:nvPr/>
        </p:nvSpPr>
        <p:spPr>
          <a:xfrm>
            <a:off x="4853137" y="1721846"/>
            <a:ext cx="719448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i="0" u="none" strike="noStrike" kern="1200" cap="none" spc="0" normalizeH="0" dirty="0">
                <a:ln>
                  <a:noFill/>
                </a:ln>
                <a:solidFill>
                  <a:srgbClr val="414041"/>
                </a:solidFill>
                <a:effectLst/>
                <a:uLnTx/>
                <a:uFillTx/>
                <a:latin typeface="Arial" panose="020B0604020202020204"/>
                <a:ea typeface="+mn-ea"/>
                <a:cs typeface="+mn-cs"/>
              </a:rPr>
              <a:t>После постепенного снижения дозы ГКС </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b="1" i="0" u="none" strike="noStrike" kern="1200" cap="none" spc="0" normalizeH="0" dirty="0">
                <a:ln>
                  <a:noFill/>
                </a:ln>
                <a:solidFill>
                  <a:srgbClr val="414041"/>
                </a:solidFill>
                <a:effectLst/>
                <a:uLnTx/>
                <a:uFillTx/>
                <a:latin typeface="Arial" panose="020B0604020202020204"/>
                <a:ea typeface="+mn-ea"/>
                <a:cs typeface="+mn-cs"/>
              </a:rPr>
              <a:t>обострения заболевания не наблюдалось </a:t>
            </a:r>
            <a:r>
              <a:rPr lang="ru-RU" sz="1000" i="0" u="none" strike="noStrike" kern="1200" cap="none" spc="0" normalizeH="0" dirty="0">
                <a:ln>
                  <a:noFill/>
                </a:ln>
                <a:solidFill>
                  <a:srgbClr val="414041"/>
                </a:solidFill>
                <a:effectLst/>
                <a:uLnTx/>
                <a:uFillTx/>
                <a:latin typeface="Arial" panose="020B0604020202020204"/>
                <a:ea typeface="+mn-ea"/>
                <a:cs typeface="+mn-cs"/>
              </a:rPr>
              <a:t>(по состоянию на апрель 2022 г.). </a:t>
            </a:r>
            <a:endParaRPr kumimoji="0" lang="ru-RU" sz="140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69" name="Oval 68">
            <a:extLst>
              <a:ext uri="{FF2B5EF4-FFF2-40B4-BE49-F238E27FC236}">
                <a16:creationId xmlns:a16="http://schemas.microsoft.com/office/drawing/2014/main" xmlns="" id="{A7A1752E-7982-10CE-201D-9826B5E1FA80}"/>
              </a:ext>
            </a:extLst>
          </p:cNvPr>
          <p:cNvSpPr/>
          <p:nvPr/>
        </p:nvSpPr>
        <p:spPr>
          <a:xfrm>
            <a:off x="5597244" y="3372616"/>
            <a:ext cx="182880" cy="182880"/>
          </a:xfrm>
          <a:prstGeom prst="ellipse">
            <a:avLst/>
          </a:prstGeom>
          <a:solidFill>
            <a:schemeClr val="bg1"/>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77" name="TextBox 76">
            <a:extLst>
              <a:ext uri="{FF2B5EF4-FFF2-40B4-BE49-F238E27FC236}">
                <a16:creationId xmlns:a16="http://schemas.microsoft.com/office/drawing/2014/main" xmlns="" id="{EA18ED30-1D8B-FCA5-BC52-336BFA02116D}"/>
              </a:ext>
            </a:extLst>
          </p:cNvPr>
          <p:cNvSpPr txBox="1"/>
          <p:nvPr/>
        </p:nvSpPr>
        <p:spPr>
          <a:xfrm>
            <a:off x="9026008" y="4877322"/>
            <a:ext cx="2494919" cy="52322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i="0" u="none" strike="noStrike" kern="1200" cap="none" spc="0" normalizeH="0" dirty="0">
                <a:ln>
                  <a:noFill/>
                </a:ln>
                <a:solidFill>
                  <a:srgbClr val="FFFFFF"/>
                </a:solidFill>
                <a:effectLst/>
                <a:uLnTx/>
                <a:uFillTx/>
                <a:latin typeface="Arial" panose="020B0604020202020204"/>
                <a:ea typeface="+mn-ea"/>
                <a:cs typeface="+mn-cs"/>
              </a:rPr>
              <a:t>Доза ГКС была снижена с 15 мг/сут до 2,5 мг/сут.</a:t>
            </a:r>
            <a:endParaRPr kumimoji="0" lang="ru-RU" sz="1400" b="1" i="0" u="none" strike="sngStrike" kern="1200" cap="none" spc="0" normalizeH="0" baseline="30000" dirty="0">
              <a:ln>
                <a:noFill/>
              </a:ln>
              <a:solidFill>
                <a:srgbClr val="FF0000"/>
              </a:solidFill>
              <a:effectLst/>
              <a:uLnTx/>
              <a:uFillTx/>
              <a:latin typeface="Arial" panose="020B0604020202020204"/>
              <a:ea typeface="+mn-ea"/>
              <a:cs typeface="+mn-cs"/>
            </a:endParaRPr>
          </a:p>
        </p:txBody>
      </p:sp>
      <p:sp>
        <p:nvSpPr>
          <p:cNvPr id="91" name="TextBox 90">
            <a:extLst>
              <a:ext uri="{FF2B5EF4-FFF2-40B4-BE49-F238E27FC236}">
                <a16:creationId xmlns:a16="http://schemas.microsoft.com/office/drawing/2014/main" xmlns="" id="{5FBD3FAC-9B3E-3AA6-9391-4C63062A9BA0}"/>
              </a:ext>
            </a:extLst>
          </p:cNvPr>
          <p:cNvSpPr txBox="1"/>
          <p:nvPr/>
        </p:nvSpPr>
        <p:spPr>
          <a:xfrm>
            <a:off x="929348" y="3600185"/>
            <a:ext cx="192448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i="0" u="none" strike="noStrike" kern="1200" cap="none" spc="0" normalizeH="0" dirty="0">
                <a:ln>
                  <a:noFill/>
                </a:ln>
                <a:solidFill>
                  <a:srgbClr val="414041"/>
                </a:solidFill>
                <a:effectLst/>
                <a:uLnTx/>
                <a:uFillTx/>
                <a:latin typeface="Arial" panose="020B0604020202020204"/>
                <a:ea typeface="+mn-ea"/>
                <a:cs typeface="+mn-cs"/>
              </a:rPr>
              <a:t>Поставлен диагноз среднетяжелой СКВ </a:t>
            </a:r>
            <a:r>
              <a:rPr kumimoji="0" lang="ru-RU" sz="1400" b="1" i="0" u="none" strike="noStrike" kern="1200" cap="none" spc="0" normalizeH="0" baseline="0" dirty="0">
                <a:ln>
                  <a:noFill/>
                </a:ln>
                <a:solidFill>
                  <a:srgbClr val="414041"/>
                </a:solidFill>
                <a:effectLst/>
                <a:uLnTx/>
                <a:uFillTx/>
                <a:latin typeface="Arial" panose="020B0604020202020204"/>
                <a:ea typeface="+mn-ea"/>
                <a:cs typeface="+mn-cs"/>
              </a:rPr>
              <a:t/>
            </a:r>
            <a:br>
              <a:rPr kumimoji="0" lang="ru-RU" sz="1400" b="1" i="0" u="none" strike="noStrike" kern="1200" cap="none" spc="0" normalizeH="0" baseline="0" dirty="0">
                <a:ln>
                  <a:noFill/>
                </a:ln>
                <a:solidFill>
                  <a:srgbClr val="414041"/>
                </a:solidFill>
                <a:effectLst/>
                <a:uLnTx/>
                <a:uFillTx/>
                <a:latin typeface="Arial" panose="020B0604020202020204"/>
                <a:ea typeface="+mn-ea"/>
                <a:cs typeface="+mn-cs"/>
              </a:rPr>
            </a:br>
            <a:endParaRPr kumimoji="0" lang="ru-RU" sz="1400" b="1" i="0" u="none" strike="noStrike" kern="1200" cap="none" spc="0" normalizeH="0" baseline="0" dirty="0">
              <a:ln>
                <a:noFill/>
              </a:ln>
              <a:solidFill>
                <a:srgbClr val="414041"/>
              </a:solidFill>
              <a:effectLst/>
              <a:uLnTx/>
              <a:uFillTx/>
              <a:latin typeface="Arial" panose="020B0604020202020204"/>
              <a:ea typeface="+mn-ea"/>
              <a:cs typeface="+mn-cs"/>
            </a:endParaRPr>
          </a:p>
        </p:txBody>
      </p:sp>
      <p:grpSp>
        <p:nvGrpSpPr>
          <p:cNvPr id="107" name="Group 106">
            <a:extLst>
              <a:ext uri="{FF2B5EF4-FFF2-40B4-BE49-F238E27FC236}">
                <a16:creationId xmlns:a16="http://schemas.microsoft.com/office/drawing/2014/main" xmlns="" id="{43F8B925-EF11-6C40-BB90-6573EC0F566D}"/>
              </a:ext>
            </a:extLst>
          </p:cNvPr>
          <p:cNvGrpSpPr/>
          <p:nvPr/>
        </p:nvGrpSpPr>
        <p:grpSpPr>
          <a:xfrm>
            <a:off x="1431218" y="4395817"/>
            <a:ext cx="593725" cy="593725"/>
            <a:chOff x="263505" y="3808491"/>
            <a:chExt cx="593725" cy="593725"/>
          </a:xfrm>
        </p:grpSpPr>
        <p:sp>
          <p:nvSpPr>
            <p:cNvPr id="109" name="Oval 108">
              <a:extLst>
                <a:ext uri="{FF2B5EF4-FFF2-40B4-BE49-F238E27FC236}">
                  <a16:creationId xmlns:a16="http://schemas.microsoft.com/office/drawing/2014/main" xmlns="" id="{FE4F29B1-1D7A-BA18-B678-A94DF833F5A0}"/>
                </a:ext>
              </a:extLst>
            </p:cNvPr>
            <p:cNvSpPr/>
            <p:nvPr/>
          </p:nvSpPr>
          <p:spPr>
            <a:xfrm>
              <a:off x="263505" y="3808491"/>
              <a:ext cx="593725" cy="593725"/>
            </a:xfrm>
            <a:prstGeom prst="ellipse">
              <a:avLst/>
            </a:prstGeom>
            <a:solidFill>
              <a:schemeClr val="bg1"/>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110" name="Oval 109">
              <a:extLst>
                <a:ext uri="{FF2B5EF4-FFF2-40B4-BE49-F238E27FC236}">
                  <a16:creationId xmlns:a16="http://schemas.microsoft.com/office/drawing/2014/main" xmlns="" id="{AC88DA3D-F307-8FAF-FA30-5225E4623F60}"/>
                </a:ext>
              </a:extLst>
            </p:cNvPr>
            <p:cNvSpPr/>
            <p:nvPr/>
          </p:nvSpPr>
          <p:spPr>
            <a:xfrm>
              <a:off x="396855" y="3941841"/>
              <a:ext cx="327025" cy="327025"/>
            </a:xfrm>
            <a:prstGeom prst="ellipse">
              <a:avLst/>
            </a:prstGeom>
            <a:solidFill>
              <a:schemeClr val="tx2"/>
            </a:solidFill>
            <a:ln w="76200">
              <a:noFill/>
            </a:ln>
            <a:effectLst>
              <a:outerShdw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dirty="0">
                <a:ln>
                  <a:noFill/>
                </a:ln>
                <a:solidFill>
                  <a:srgbClr val="FFFFFF"/>
                </a:solidFill>
                <a:effectLst/>
                <a:uLnTx/>
                <a:uFillTx/>
                <a:latin typeface="Arial" panose="020B0604020202020204"/>
                <a:ea typeface="+mn-ea"/>
                <a:cs typeface="+mn-cs"/>
              </a:endParaRPr>
            </a:p>
          </p:txBody>
        </p:sp>
        <p:grpSp>
          <p:nvGrpSpPr>
            <p:cNvPr id="111" name="Group 110">
              <a:extLst>
                <a:ext uri="{FF2B5EF4-FFF2-40B4-BE49-F238E27FC236}">
                  <a16:creationId xmlns:a16="http://schemas.microsoft.com/office/drawing/2014/main" xmlns="" id="{EBCD15F6-B2F4-69F4-0652-C799B94D9474}"/>
                </a:ext>
              </a:extLst>
            </p:cNvPr>
            <p:cNvGrpSpPr/>
            <p:nvPr/>
          </p:nvGrpSpPr>
          <p:grpSpPr>
            <a:xfrm>
              <a:off x="444628" y="4004818"/>
              <a:ext cx="231058" cy="244382"/>
              <a:chOff x="1428750" y="5110163"/>
              <a:chExt cx="541337" cy="661987"/>
            </a:xfrm>
            <a:solidFill>
              <a:schemeClr val="accent2"/>
            </a:solidFill>
          </p:grpSpPr>
          <p:sp>
            <p:nvSpPr>
              <p:cNvPr id="122" name="Freeform 13">
                <a:extLst>
                  <a:ext uri="{FF2B5EF4-FFF2-40B4-BE49-F238E27FC236}">
                    <a16:creationId xmlns:a16="http://schemas.microsoft.com/office/drawing/2014/main" xmlns="" id="{1467C2BE-382A-8E26-7061-2C7A6CA52BED}"/>
                  </a:ext>
                </a:extLst>
              </p:cNvPr>
              <p:cNvSpPr>
                <a:spLocks/>
              </p:cNvSpPr>
              <p:nvPr/>
            </p:nvSpPr>
            <p:spPr bwMode="auto">
              <a:xfrm>
                <a:off x="1651000" y="5110163"/>
                <a:ext cx="66675" cy="66675"/>
              </a:xfrm>
              <a:custGeom>
                <a:avLst/>
                <a:gdLst>
                  <a:gd name="T0" fmla="*/ 21 w 42"/>
                  <a:gd name="T1" fmla="*/ 0 h 42"/>
                  <a:gd name="T2" fmla="*/ 26 w 42"/>
                  <a:gd name="T3" fmla="*/ 2 h 42"/>
                  <a:gd name="T4" fmla="*/ 33 w 42"/>
                  <a:gd name="T5" fmla="*/ 4 h 42"/>
                  <a:gd name="T6" fmla="*/ 37 w 42"/>
                  <a:gd name="T7" fmla="*/ 9 h 42"/>
                  <a:gd name="T8" fmla="*/ 40 w 42"/>
                  <a:gd name="T9" fmla="*/ 14 h 42"/>
                  <a:gd name="T10" fmla="*/ 42 w 42"/>
                  <a:gd name="T11" fmla="*/ 21 h 42"/>
                  <a:gd name="T12" fmla="*/ 40 w 42"/>
                  <a:gd name="T13" fmla="*/ 28 h 42"/>
                  <a:gd name="T14" fmla="*/ 37 w 42"/>
                  <a:gd name="T15" fmla="*/ 34 h 42"/>
                  <a:gd name="T16" fmla="*/ 33 w 42"/>
                  <a:gd name="T17" fmla="*/ 39 h 42"/>
                  <a:gd name="T18" fmla="*/ 26 w 42"/>
                  <a:gd name="T19" fmla="*/ 41 h 42"/>
                  <a:gd name="T20" fmla="*/ 21 w 42"/>
                  <a:gd name="T21" fmla="*/ 42 h 42"/>
                  <a:gd name="T22" fmla="*/ 14 w 42"/>
                  <a:gd name="T23" fmla="*/ 41 h 42"/>
                  <a:gd name="T24" fmla="*/ 8 w 42"/>
                  <a:gd name="T25" fmla="*/ 39 h 42"/>
                  <a:gd name="T26" fmla="*/ 3 w 42"/>
                  <a:gd name="T27" fmla="*/ 34 h 42"/>
                  <a:gd name="T28" fmla="*/ 1 w 42"/>
                  <a:gd name="T29" fmla="*/ 28 h 42"/>
                  <a:gd name="T30" fmla="*/ 0 w 42"/>
                  <a:gd name="T31" fmla="*/ 21 h 42"/>
                  <a:gd name="T32" fmla="*/ 1 w 42"/>
                  <a:gd name="T33" fmla="*/ 14 h 42"/>
                  <a:gd name="T34" fmla="*/ 3 w 42"/>
                  <a:gd name="T35" fmla="*/ 9 h 42"/>
                  <a:gd name="T36" fmla="*/ 8 w 42"/>
                  <a:gd name="T37" fmla="*/ 4 h 42"/>
                  <a:gd name="T38" fmla="*/ 14 w 42"/>
                  <a:gd name="T39" fmla="*/ 2 h 42"/>
                  <a:gd name="T40" fmla="*/ 21 w 42"/>
                  <a:gd name="T4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42">
                    <a:moveTo>
                      <a:pt x="21" y="0"/>
                    </a:moveTo>
                    <a:lnTo>
                      <a:pt x="26" y="2"/>
                    </a:lnTo>
                    <a:lnTo>
                      <a:pt x="33" y="4"/>
                    </a:lnTo>
                    <a:lnTo>
                      <a:pt x="37" y="9"/>
                    </a:lnTo>
                    <a:lnTo>
                      <a:pt x="40" y="14"/>
                    </a:lnTo>
                    <a:lnTo>
                      <a:pt x="42" y="21"/>
                    </a:lnTo>
                    <a:lnTo>
                      <a:pt x="40" y="28"/>
                    </a:lnTo>
                    <a:lnTo>
                      <a:pt x="37" y="34"/>
                    </a:lnTo>
                    <a:lnTo>
                      <a:pt x="33" y="39"/>
                    </a:lnTo>
                    <a:lnTo>
                      <a:pt x="26" y="41"/>
                    </a:lnTo>
                    <a:lnTo>
                      <a:pt x="21" y="42"/>
                    </a:lnTo>
                    <a:lnTo>
                      <a:pt x="14" y="41"/>
                    </a:lnTo>
                    <a:lnTo>
                      <a:pt x="8" y="39"/>
                    </a:lnTo>
                    <a:lnTo>
                      <a:pt x="3" y="34"/>
                    </a:lnTo>
                    <a:lnTo>
                      <a:pt x="1" y="28"/>
                    </a:lnTo>
                    <a:lnTo>
                      <a:pt x="0" y="21"/>
                    </a:lnTo>
                    <a:lnTo>
                      <a:pt x="1" y="14"/>
                    </a:lnTo>
                    <a:lnTo>
                      <a:pt x="3" y="9"/>
                    </a:lnTo>
                    <a:lnTo>
                      <a:pt x="8" y="4"/>
                    </a:lnTo>
                    <a:lnTo>
                      <a:pt x="14" y="2"/>
                    </a:lnTo>
                    <a:lnTo>
                      <a:pt x="2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24" name="Freeform 14">
                <a:extLst>
                  <a:ext uri="{FF2B5EF4-FFF2-40B4-BE49-F238E27FC236}">
                    <a16:creationId xmlns:a16="http://schemas.microsoft.com/office/drawing/2014/main" xmlns="" id="{1383E43A-4383-3DF6-F37B-247EF1C70352}"/>
                  </a:ext>
                </a:extLst>
              </p:cNvPr>
              <p:cNvSpPr>
                <a:spLocks/>
              </p:cNvSpPr>
              <p:nvPr/>
            </p:nvSpPr>
            <p:spPr bwMode="auto">
              <a:xfrm>
                <a:off x="1827213" y="5110163"/>
                <a:ext cx="63500" cy="66675"/>
              </a:xfrm>
              <a:custGeom>
                <a:avLst/>
                <a:gdLst>
                  <a:gd name="T0" fmla="*/ 19 w 40"/>
                  <a:gd name="T1" fmla="*/ 0 h 42"/>
                  <a:gd name="T2" fmla="*/ 26 w 40"/>
                  <a:gd name="T3" fmla="*/ 2 h 42"/>
                  <a:gd name="T4" fmla="*/ 32 w 40"/>
                  <a:gd name="T5" fmla="*/ 4 h 42"/>
                  <a:gd name="T6" fmla="*/ 37 w 40"/>
                  <a:gd name="T7" fmla="*/ 9 h 42"/>
                  <a:gd name="T8" fmla="*/ 40 w 40"/>
                  <a:gd name="T9" fmla="*/ 14 h 42"/>
                  <a:gd name="T10" fmla="*/ 40 w 40"/>
                  <a:gd name="T11" fmla="*/ 21 h 42"/>
                  <a:gd name="T12" fmla="*/ 40 w 40"/>
                  <a:gd name="T13" fmla="*/ 28 h 42"/>
                  <a:gd name="T14" fmla="*/ 37 w 40"/>
                  <a:gd name="T15" fmla="*/ 34 h 42"/>
                  <a:gd name="T16" fmla="*/ 32 w 40"/>
                  <a:gd name="T17" fmla="*/ 39 h 42"/>
                  <a:gd name="T18" fmla="*/ 26 w 40"/>
                  <a:gd name="T19" fmla="*/ 41 h 42"/>
                  <a:gd name="T20" fmla="*/ 19 w 40"/>
                  <a:gd name="T21" fmla="*/ 42 h 42"/>
                  <a:gd name="T22" fmla="*/ 14 w 40"/>
                  <a:gd name="T23" fmla="*/ 41 h 42"/>
                  <a:gd name="T24" fmla="*/ 7 w 40"/>
                  <a:gd name="T25" fmla="*/ 39 h 42"/>
                  <a:gd name="T26" fmla="*/ 3 w 40"/>
                  <a:gd name="T27" fmla="*/ 34 h 42"/>
                  <a:gd name="T28" fmla="*/ 0 w 40"/>
                  <a:gd name="T29" fmla="*/ 28 h 42"/>
                  <a:gd name="T30" fmla="*/ 0 w 40"/>
                  <a:gd name="T31" fmla="*/ 21 h 42"/>
                  <a:gd name="T32" fmla="*/ 0 w 40"/>
                  <a:gd name="T33" fmla="*/ 14 h 42"/>
                  <a:gd name="T34" fmla="*/ 3 w 40"/>
                  <a:gd name="T35" fmla="*/ 9 h 42"/>
                  <a:gd name="T36" fmla="*/ 7 w 40"/>
                  <a:gd name="T37" fmla="*/ 4 h 42"/>
                  <a:gd name="T38" fmla="*/ 14 w 40"/>
                  <a:gd name="T39" fmla="*/ 2 h 42"/>
                  <a:gd name="T40" fmla="*/ 19 w 40"/>
                  <a:gd name="T4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42">
                    <a:moveTo>
                      <a:pt x="19" y="0"/>
                    </a:moveTo>
                    <a:lnTo>
                      <a:pt x="26" y="2"/>
                    </a:lnTo>
                    <a:lnTo>
                      <a:pt x="32" y="4"/>
                    </a:lnTo>
                    <a:lnTo>
                      <a:pt x="37" y="9"/>
                    </a:lnTo>
                    <a:lnTo>
                      <a:pt x="40" y="14"/>
                    </a:lnTo>
                    <a:lnTo>
                      <a:pt x="40" y="21"/>
                    </a:lnTo>
                    <a:lnTo>
                      <a:pt x="40" y="28"/>
                    </a:lnTo>
                    <a:lnTo>
                      <a:pt x="37" y="34"/>
                    </a:lnTo>
                    <a:lnTo>
                      <a:pt x="32" y="39"/>
                    </a:lnTo>
                    <a:lnTo>
                      <a:pt x="26" y="41"/>
                    </a:lnTo>
                    <a:lnTo>
                      <a:pt x="19" y="42"/>
                    </a:lnTo>
                    <a:lnTo>
                      <a:pt x="14" y="41"/>
                    </a:lnTo>
                    <a:lnTo>
                      <a:pt x="7" y="39"/>
                    </a:lnTo>
                    <a:lnTo>
                      <a:pt x="3" y="34"/>
                    </a:lnTo>
                    <a:lnTo>
                      <a:pt x="0" y="28"/>
                    </a:lnTo>
                    <a:lnTo>
                      <a:pt x="0" y="21"/>
                    </a:lnTo>
                    <a:lnTo>
                      <a:pt x="0" y="14"/>
                    </a:lnTo>
                    <a:lnTo>
                      <a:pt x="3" y="9"/>
                    </a:lnTo>
                    <a:lnTo>
                      <a:pt x="7" y="4"/>
                    </a:lnTo>
                    <a:lnTo>
                      <a:pt x="14" y="2"/>
                    </a:lnTo>
                    <a:lnTo>
                      <a:pt x="1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26" name="Freeform 15">
                <a:extLst>
                  <a:ext uri="{FF2B5EF4-FFF2-40B4-BE49-F238E27FC236}">
                    <a16:creationId xmlns:a16="http://schemas.microsoft.com/office/drawing/2014/main" xmlns="" id="{9825D34B-DC39-FD9A-6177-C8DC59BFB65C}"/>
                  </a:ext>
                </a:extLst>
              </p:cNvPr>
              <p:cNvSpPr>
                <a:spLocks/>
              </p:cNvSpPr>
              <p:nvPr/>
            </p:nvSpPr>
            <p:spPr bwMode="auto">
              <a:xfrm>
                <a:off x="1428750" y="5127624"/>
                <a:ext cx="541337" cy="644526"/>
              </a:xfrm>
              <a:custGeom>
                <a:avLst/>
                <a:gdLst>
                  <a:gd name="T0" fmla="*/ 150 w 341"/>
                  <a:gd name="T1" fmla="*/ 21 h 406"/>
                  <a:gd name="T2" fmla="*/ 125 w 341"/>
                  <a:gd name="T3" fmla="*/ 30 h 406"/>
                  <a:gd name="T4" fmla="*/ 111 w 341"/>
                  <a:gd name="T5" fmla="*/ 58 h 406"/>
                  <a:gd name="T6" fmla="*/ 184 w 341"/>
                  <a:gd name="T7" fmla="*/ 192 h 406"/>
                  <a:gd name="T8" fmla="*/ 203 w 341"/>
                  <a:gd name="T9" fmla="*/ 210 h 406"/>
                  <a:gd name="T10" fmla="*/ 230 w 341"/>
                  <a:gd name="T11" fmla="*/ 210 h 406"/>
                  <a:gd name="T12" fmla="*/ 249 w 341"/>
                  <a:gd name="T13" fmla="*/ 192 h 406"/>
                  <a:gd name="T14" fmla="*/ 320 w 341"/>
                  <a:gd name="T15" fmla="*/ 58 h 406"/>
                  <a:gd name="T16" fmla="*/ 307 w 341"/>
                  <a:gd name="T17" fmla="*/ 30 h 406"/>
                  <a:gd name="T18" fmla="*/ 283 w 341"/>
                  <a:gd name="T19" fmla="*/ 21 h 406"/>
                  <a:gd name="T20" fmla="*/ 302 w 341"/>
                  <a:gd name="T21" fmla="*/ 3 h 406"/>
                  <a:gd name="T22" fmla="*/ 334 w 341"/>
                  <a:gd name="T23" fmla="*/ 30 h 406"/>
                  <a:gd name="T24" fmla="*/ 341 w 341"/>
                  <a:gd name="T25" fmla="*/ 68 h 406"/>
                  <a:gd name="T26" fmla="*/ 267 w 341"/>
                  <a:gd name="T27" fmla="*/ 203 h 406"/>
                  <a:gd name="T28" fmla="*/ 242 w 341"/>
                  <a:gd name="T29" fmla="*/ 226 h 406"/>
                  <a:gd name="T30" fmla="*/ 226 w 341"/>
                  <a:gd name="T31" fmla="*/ 287 h 406"/>
                  <a:gd name="T32" fmla="*/ 214 w 341"/>
                  <a:gd name="T33" fmla="*/ 348 h 406"/>
                  <a:gd name="T34" fmla="*/ 180 w 341"/>
                  <a:gd name="T35" fmla="*/ 390 h 406"/>
                  <a:gd name="T36" fmla="*/ 134 w 341"/>
                  <a:gd name="T37" fmla="*/ 406 h 406"/>
                  <a:gd name="T38" fmla="*/ 88 w 341"/>
                  <a:gd name="T39" fmla="*/ 390 h 406"/>
                  <a:gd name="T40" fmla="*/ 55 w 341"/>
                  <a:gd name="T41" fmla="*/ 348 h 406"/>
                  <a:gd name="T42" fmla="*/ 42 w 341"/>
                  <a:gd name="T43" fmla="*/ 287 h 406"/>
                  <a:gd name="T44" fmla="*/ 25 w 341"/>
                  <a:gd name="T45" fmla="*/ 215 h 406"/>
                  <a:gd name="T46" fmla="*/ 4 w 341"/>
                  <a:gd name="T47" fmla="*/ 189 h 406"/>
                  <a:gd name="T48" fmla="*/ 5 w 341"/>
                  <a:gd name="T49" fmla="*/ 150 h 406"/>
                  <a:gd name="T50" fmla="*/ 32 w 341"/>
                  <a:gd name="T51" fmla="*/ 123 h 406"/>
                  <a:gd name="T52" fmla="*/ 72 w 341"/>
                  <a:gd name="T53" fmla="*/ 123 h 406"/>
                  <a:gd name="T54" fmla="*/ 101 w 341"/>
                  <a:gd name="T55" fmla="*/ 150 h 406"/>
                  <a:gd name="T56" fmla="*/ 101 w 341"/>
                  <a:gd name="T57" fmla="*/ 189 h 406"/>
                  <a:gd name="T58" fmla="*/ 80 w 341"/>
                  <a:gd name="T59" fmla="*/ 215 h 406"/>
                  <a:gd name="T60" fmla="*/ 62 w 341"/>
                  <a:gd name="T61" fmla="*/ 287 h 406"/>
                  <a:gd name="T62" fmla="*/ 76 w 341"/>
                  <a:gd name="T63" fmla="*/ 346 h 406"/>
                  <a:gd name="T64" fmla="*/ 111 w 341"/>
                  <a:gd name="T65" fmla="*/ 381 h 406"/>
                  <a:gd name="T66" fmla="*/ 157 w 341"/>
                  <a:gd name="T67" fmla="*/ 381 h 406"/>
                  <a:gd name="T68" fmla="*/ 193 w 341"/>
                  <a:gd name="T69" fmla="*/ 346 h 406"/>
                  <a:gd name="T70" fmla="*/ 205 w 341"/>
                  <a:gd name="T71" fmla="*/ 287 h 406"/>
                  <a:gd name="T72" fmla="*/ 189 w 341"/>
                  <a:gd name="T73" fmla="*/ 226 h 406"/>
                  <a:gd name="T74" fmla="*/ 164 w 341"/>
                  <a:gd name="T75" fmla="*/ 203 h 406"/>
                  <a:gd name="T76" fmla="*/ 92 w 341"/>
                  <a:gd name="T77" fmla="*/ 68 h 406"/>
                  <a:gd name="T78" fmla="*/ 99 w 341"/>
                  <a:gd name="T79" fmla="*/ 30 h 406"/>
                  <a:gd name="T80" fmla="*/ 129 w 341"/>
                  <a:gd name="T81" fmla="*/ 3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1" h="406">
                    <a:moveTo>
                      <a:pt x="150" y="0"/>
                    </a:moveTo>
                    <a:lnTo>
                      <a:pt x="150" y="21"/>
                    </a:lnTo>
                    <a:lnTo>
                      <a:pt x="136" y="23"/>
                    </a:lnTo>
                    <a:lnTo>
                      <a:pt x="125" y="30"/>
                    </a:lnTo>
                    <a:lnTo>
                      <a:pt x="117" y="40"/>
                    </a:lnTo>
                    <a:lnTo>
                      <a:pt x="111" y="58"/>
                    </a:lnTo>
                    <a:lnTo>
                      <a:pt x="117" y="77"/>
                    </a:lnTo>
                    <a:lnTo>
                      <a:pt x="184" y="192"/>
                    </a:lnTo>
                    <a:lnTo>
                      <a:pt x="191" y="203"/>
                    </a:lnTo>
                    <a:lnTo>
                      <a:pt x="203" y="210"/>
                    </a:lnTo>
                    <a:lnTo>
                      <a:pt x="216" y="212"/>
                    </a:lnTo>
                    <a:lnTo>
                      <a:pt x="230" y="210"/>
                    </a:lnTo>
                    <a:lnTo>
                      <a:pt x="240" y="203"/>
                    </a:lnTo>
                    <a:lnTo>
                      <a:pt x="249" y="192"/>
                    </a:lnTo>
                    <a:lnTo>
                      <a:pt x="314" y="77"/>
                    </a:lnTo>
                    <a:lnTo>
                      <a:pt x="320" y="58"/>
                    </a:lnTo>
                    <a:lnTo>
                      <a:pt x="314" y="40"/>
                    </a:lnTo>
                    <a:lnTo>
                      <a:pt x="307" y="30"/>
                    </a:lnTo>
                    <a:lnTo>
                      <a:pt x="295" y="23"/>
                    </a:lnTo>
                    <a:lnTo>
                      <a:pt x="283" y="21"/>
                    </a:lnTo>
                    <a:lnTo>
                      <a:pt x="283" y="0"/>
                    </a:lnTo>
                    <a:lnTo>
                      <a:pt x="302" y="3"/>
                    </a:lnTo>
                    <a:lnTo>
                      <a:pt x="320" y="14"/>
                    </a:lnTo>
                    <a:lnTo>
                      <a:pt x="334" y="30"/>
                    </a:lnTo>
                    <a:lnTo>
                      <a:pt x="341" y="49"/>
                    </a:lnTo>
                    <a:lnTo>
                      <a:pt x="341" y="68"/>
                    </a:lnTo>
                    <a:lnTo>
                      <a:pt x="334" y="88"/>
                    </a:lnTo>
                    <a:lnTo>
                      <a:pt x="267" y="203"/>
                    </a:lnTo>
                    <a:lnTo>
                      <a:pt x="256" y="217"/>
                    </a:lnTo>
                    <a:lnTo>
                      <a:pt x="242" y="226"/>
                    </a:lnTo>
                    <a:lnTo>
                      <a:pt x="226" y="231"/>
                    </a:lnTo>
                    <a:lnTo>
                      <a:pt x="226" y="287"/>
                    </a:lnTo>
                    <a:lnTo>
                      <a:pt x="223" y="319"/>
                    </a:lnTo>
                    <a:lnTo>
                      <a:pt x="214" y="348"/>
                    </a:lnTo>
                    <a:lnTo>
                      <a:pt x="200" y="370"/>
                    </a:lnTo>
                    <a:lnTo>
                      <a:pt x="180" y="390"/>
                    </a:lnTo>
                    <a:lnTo>
                      <a:pt x="159" y="402"/>
                    </a:lnTo>
                    <a:lnTo>
                      <a:pt x="134" y="406"/>
                    </a:lnTo>
                    <a:lnTo>
                      <a:pt x="110" y="402"/>
                    </a:lnTo>
                    <a:lnTo>
                      <a:pt x="88" y="390"/>
                    </a:lnTo>
                    <a:lnTo>
                      <a:pt x="69" y="370"/>
                    </a:lnTo>
                    <a:lnTo>
                      <a:pt x="55" y="348"/>
                    </a:lnTo>
                    <a:lnTo>
                      <a:pt x="46" y="319"/>
                    </a:lnTo>
                    <a:lnTo>
                      <a:pt x="42" y="287"/>
                    </a:lnTo>
                    <a:lnTo>
                      <a:pt x="42" y="220"/>
                    </a:lnTo>
                    <a:lnTo>
                      <a:pt x="25" y="215"/>
                    </a:lnTo>
                    <a:lnTo>
                      <a:pt x="12" y="203"/>
                    </a:lnTo>
                    <a:lnTo>
                      <a:pt x="4" y="189"/>
                    </a:lnTo>
                    <a:lnTo>
                      <a:pt x="0" y="171"/>
                    </a:lnTo>
                    <a:lnTo>
                      <a:pt x="5" y="150"/>
                    </a:lnTo>
                    <a:lnTo>
                      <a:pt x="16" y="134"/>
                    </a:lnTo>
                    <a:lnTo>
                      <a:pt x="32" y="123"/>
                    </a:lnTo>
                    <a:lnTo>
                      <a:pt x="53" y="118"/>
                    </a:lnTo>
                    <a:lnTo>
                      <a:pt x="72" y="123"/>
                    </a:lnTo>
                    <a:lnTo>
                      <a:pt x="88" y="134"/>
                    </a:lnTo>
                    <a:lnTo>
                      <a:pt x="101" y="150"/>
                    </a:lnTo>
                    <a:lnTo>
                      <a:pt x="104" y="171"/>
                    </a:lnTo>
                    <a:lnTo>
                      <a:pt x="101" y="189"/>
                    </a:lnTo>
                    <a:lnTo>
                      <a:pt x="92" y="203"/>
                    </a:lnTo>
                    <a:lnTo>
                      <a:pt x="80" y="215"/>
                    </a:lnTo>
                    <a:lnTo>
                      <a:pt x="62" y="220"/>
                    </a:lnTo>
                    <a:lnTo>
                      <a:pt x="62" y="287"/>
                    </a:lnTo>
                    <a:lnTo>
                      <a:pt x="65" y="317"/>
                    </a:lnTo>
                    <a:lnTo>
                      <a:pt x="76" y="346"/>
                    </a:lnTo>
                    <a:lnTo>
                      <a:pt x="92" y="367"/>
                    </a:lnTo>
                    <a:lnTo>
                      <a:pt x="111" y="381"/>
                    </a:lnTo>
                    <a:lnTo>
                      <a:pt x="134" y="386"/>
                    </a:lnTo>
                    <a:lnTo>
                      <a:pt x="157" y="381"/>
                    </a:lnTo>
                    <a:lnTo>
                      <a:pt x="177" y="367"/>
                    </a:lnTo>
                    <a:lnTo>
                      <a:pt x="193" y="346"/>
                    </a:lnTo>
                    <a:lnTo>
                      <a:pt x="201" y="317"/>
                    </a:lnTo>
                    <a:lnTo>
                      <a:pt x="205" y="287"/>
                    </a:lnTo>
                    <a:lnTo>
                      <a:pt x="205" y="231"/>
                    </a:lnTo>
                    <a:lnTo>
                      <a:pt x="189" y="226"/>
                    </a:lnTo>
                    <a:lnTo>
                      <a:pt x="175" y="217"/>
                    </a:lnTo>
                    <a:lnTo>
                      <a:pt x="164" y="203"/>
                    </a:lnTo>
                    <a:lnTo>
                      <a:pt x="99" y="88"/>
                    </a:lnTo>
                    <a:lnTo>
                      <a:pt x="92" y="68"/>
                    </a:lnTo>
                    <a:lnTo>
                      <a:pt x="92" y="49"/>
                    </a:lnTo>
                    <a:lnTo>
                      <a:pt x="99" y="30"/>
                    </a:lnTo>
                    <a:lnTo>
                      <a:pt x="111" y="14"/>
                    </a:lnTo>
                    <a:lnTo>
                      <a:pt x="129" y="3"/>
                    </a:lnTo>
                    <a:lnTo>
                      <a:pt x="15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dirty="0">
                  <a:ln>
                    <a:noFill/>
                  </a:ln>
                  <a:solidFill>
                    <a:srgbClr val="414041"/>
                  </a:solidFill>
                  <a:effectLst/>
                  <a:uLnTx/>
                  <a:uFillTx/>
                  <a:latin typeface="Arial" panose="020B0604020202020204"/>
                  <a:ea typeface="+mn-ea"/>
                  <a:cs typeface="+mn-cs"/>
                </a:endParaRPr>
              </a:p>
            </p:txBody>
          </p:sp>
        </p:grpSp>
      </p:grpSp>
      <p:sp>
        <p:nvSpPr>
          <p:cNvPr id="128" name="TextBox 127">
            <a:extLst>
              <a:ext uri="{FF2B5EF4-FFF2-40B4-BE49-F238E27FC236}">
                <a16:creationId xmlns:a16="http://schemas.microsoft.com/office/drawing/2014/main" xmlns="" id="{200E2DDC-29BB-D57D-99AA-00099A8DB609}"/>
              </a:ext>
            </a:extLst>
          </p:cNvPr>
          <p:cNvSpPr txBox="1"/>
          <p:nvPr/>
        </p:nvSpPr>
        <p:spPr>
          <a:xfrm>
            <a:off x="2866512" y="3154798"/>
            <a:ext cx="312331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i="0" u="none" strike="noStrike" kern="1200" cap="none" spc="0" normalizeH="0" dirty="0">
                <a:ln>
                  <a:noFill/>
                </a:ln>
                <a:solidFill>
                  <a:srgbClr val="5B6771"/>
                </a:solidFill>
                <a:effectLst/>
                <a:uLnTx/>
                <a:uFillTx/>
                <a:latin typeface="Arial" panose="020B0604020202020204"/>
                <a:ea typeface="+mn-ea"/>
                <a:cs typeface="+mn-cs"/>
              </a:rPr>
              <a:t>Предшествующая терапия СКВ</a:t>
            </a:r>
            <a:r>
              <a:rPr lang="ru-RU" sz="1400" i="0" u="none" strike="noStrike" kern="1200" cap="none" spc="0" normalizeH="0" baseline="30000" dirty="0">
                <a:ln>
                  <a:noFill/>
                </a:ln>
                <a:solidFill>
                  <a:srgbClr val="5B6771"/>
                </a:solidFill>
                <a:effectLst/>
                <a:uLnTx/>
                <a:uFillTx/>
                <a:latin typeface="Arial" panose="020B0604020202020204"/>
                <a:ea typeface="+mn-ea"/>
                <a:cs typeface="+mn-cs"/>
              </a:rPr>
              <a:t>†</a:t>
            </a:r>
            <a:endParaRPr kumimoji="0" lang="ru-RU" sz="1400" i="0" u="none" strike="noStrike" kern="1200" cap="none" spc="0" normalizeH="0" baseline="30000" dirty="0">
              <a:ln>
                <a:noFill/>
              </a:ln>
              <a:solidFill>
                <a:srgbClr val="5B6771"/>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xmlns="" id="{084BAD2B-C661-6EE9-4C18-3CD7175D7811}"/>
              </a:ext>
            </a:extLst>
          </p:cNvPr>
          <p:cNvSpPr txBox="1"/>
          <p:nvPr/>
        </p:nvSpPr>
        <p:spPr>
          <a:xfrm>
            <a:off x="6065520" y="2749775"/>
            <a:ext cx="155593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b="1" i="0" u="none" strike="noStrike" kern="1200" cap="none" spc="0" normalizeH="0" dirty="0">
                <a:ln>
                  <a:noFill/>
                </a:ln>
                <a:solidFill>
                  <a:srgbClr val="414041"/>
                </a:solidFill>
                <a:effectLst/>
                <a:uLnTx/>
                <a:uFillTx/>
                <a:latin typeface="Arial" panose="020B0604020202020204"/>
                <a:ea typeface="+mn-ea"/>
                <a:cs typeface="+mn-cs"/>
              </a:rPr>
              <a:t>Курс лечения</a:t>
            </a:r>
          </a:p>
        </p:txBody>
      </p:sp>
      <p:sp>
        <p:nvSpPr>
          <p:cNvPr id="84" name="Oval 83">
            <a:extLst>
              <a:ext uri="{FF2B5EF4-FFF2-40B4-BE49-F238E27FC236}">
                <a16:creationId xmlns:a16="http://schemas.microsoft.com/office/drawing/2014/main" xmlns="" id="{E167328D-8994-2E1E-3D06-A045766B1BAD}"/>
              </a:ext>
            </a:extLst>
          </p:cNvPr>
          <p:cNvSpPr/>
          <p:nvPr/>
        </p:nvSpPr>
        <p:spPr>
          <a:xfrm>
            <a:off x="8843128" y="3355699"/>
            <a:ext cx="182880" cy="182880"/>
          </a:xfrm>
          <a:prstGeom prst="ellipse">
            <a:avLst/>
          </a:prstGeom>
          <a:solidFill>
            <a:schemeClr val="bg1"/>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103" name="Oval 102">
            <a:extLst>
              <a:ext uri="{FF2B5EF4-FFF2-40B4-BE49-F238E27FC236}">
                <a16:creationId xmlns:a16="http://schemas.microsoft.com/office/drawing/2014/main" xmlns="" id="{B7AFD400-1468-1E3B-4576-679AFE2CA07C}"/>
              </a:ext>
            </a:extLst>
          </p:cNvPr>
          <p:cNvSpPr/>
          <p:nvPr/>
        </p:nvSpPr>
        <p:spPr>
          <a:xfrm>
            <a:off x="11471309" y="3380489"/>
            <a:ext cx="182880" cy="182880"/>
          </a:xfrm>
          <a:prstGeom prst="ellipse">
            <a:avLst/>
          </a:prstGeom>
          <a:solidFill>
            <a:schemeClr val="bg1"/>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83" name="TextBox 82">
            <a:extLst>
              <a:ext uri="{FF2B5EF4-FFF2-40B4-BE49-F238E27FC236}">
                <a16:creationId xmlns:a16="http://schemas.microsoft.com/office/drawing/2014/main" xmlns="" id="{5434FC9E-55C3-B2B0-C5CE-96B110FC1AF0}"/>
              </a:ext>
            </a:extLst>
          </p:cNvPr>
          <p:cNvSpPr txBox="1"/>
          <p:nvPr/>
        </p:nvSpPr>
        <p:spPr>
          <a:xfrm>
            <a:off x="5827758" y="3159554"/>
            <a:ext cx="32748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b="1" i="0" u="none" strike="noStrike" kern="1200" cap="none" spc="0" normalizeH="0" dirty="0">
                <a:ln>
                  <a:noFill/>
                </a:ln>
                <a:solidFill>
                  <a:srgbClr val="5B6771"/>
                </a:solidFill>
                <a:effectLst/>
                <a:uLnTx/>
                <a:uFillTx/>
                <a:latin typeface="Arial" panose="020B0604020202020204"/>
                <a:ea typeface="+mn-ea"/>
                <a:cs typeface="+mn-cs"/>
              </a:rPr>
              <a:t>С ноября 2021 г. по январь 2022 г.</a:t>
            </a:r>
          </a:p>
        </p:txBody>
      </p:sp>
      <p:sp>
        <p:nvSpPr>
          <p:cNvPr id="76" name="TextBox 75">
            <a:extLst>
              <a:ext uri="{FF2B5EF4-FFF2-40B4-BE49-F238E27FC236}">
                <a16:creationId xmlns:a16="http://schemas.microsoft.com/office/drawing/2014/main" xmlns="" id="{AD230357-5412-9D80-7BF1-CD2795C20C4A}"/>
              </a:ext>
            </a:extLst>
          </p:cNvPr>
          <p:cNvSpPr txBox="1"/>
          <p:nvPr/>
        </p:nvSpPr>
        <p:spPr>
          <a:xfrm>
            <a:off x="5982343" y="4891204"/>
            <a:ext cx="2656040" cy="52322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i="0" u="none" strike="noStrike" kern="1200" cap="none" spc="0" normalizeH="0" dirty="0">
                <a:ln>
                  <a:noFill/>
                </a:ln>
                <a:solidFill>
                  <a:srgbClr val="EDF7FA"/>
                </a:solidFill>
                <a:effectLst/>
                <a:uLnTx/>
                <a:uFillTx/>
                <a:latin typeface="Arial" panose="020B0604020202020204"/>
                <a:ea typeface="+mn-ea"/>
                <a:cs typeface="+mn-cs"/>
              </a:rPr>
              <a:t>Уменьшение степени активности заболевания</a:t>
            </a:r>
            <a:endParaRPr kumimoji="0" lang="ru-RU" sz="1400" b="1" i="0" u="none" strike="noStrike" kern="1200" cap="none" spc="0" normalizeH="0" baseline="30000" dirty="0">
              <a:ln>
                <a:noFill/>
              </a:ln>
              <a:solidFill>
                <a:srgbClr val="EDF7FA"/>
              </a:solidFill>
              <a:effectLst/>
              <a:uLnTx/>
              <a:uFillTx/>
              <a:latin typeface="Arial" panose="020B0604020202020204"/>
              <a:ea typeface="+mn-ea"/>
              <a:cs typeface="+mn-cs"/>
            </a:endParaRPr>
          </a:p>
        </p:txBody>
      </p:sp>
      <p:sp>
        <p:nvSpPr>
          <p:cNvPr id="81" name="TextBox 80">
            <a:extLst>
              <a:ext uri="{FF2B5EF4-FFF2-40B4-BE49-F238E27FC236}">
                <a16:creationId xmlns:a16="http://schemas.microsoft.com/office/drawing/2014/main" xmlns="" id="{44113520-1B6F-DABA-D0F0-0E84F69CBD13}"/>
              </a:ext>
            </a:extLst>
          </p:cNvPr>
          <p:cNvSpPr txBox="1"/>
          <p:nvPr/>
        </p:nvSpPr>
        <p:spPr>
          <a:xfrm>
            <a:off x="2943216" y="3639052"/>
            <a:ext cx="2733525" cy="1569660"/>
          </a:xfrm>
          <a:prstGeom prst="rect">
            <a:avLst/>
          </a:prstGeom>
          <a:noFill/>
        </p:spPr>
        <p:txBody>
          <a:bodyPr wrap="square" rtlCol="0">
            <a:spAutoFit/>
          </a:bodyPr>
          <a:lstStyle/>
          <a:p>
            <a:pPr marL="225425"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i="0" u="none" strike="noStrike" kern="1200" cap="none" spc="0" normalizeH="0" dirty="0">
                <a:ln>
                  <a:noFill/>
                </a:ln>
                <a:solidFill>
                  <a:srgbClr val="414041"/>
                </a:solidFill>
                <a:effectLst/>
                <a:uLnTx/>
                <a:uFillTx/>
                <a:latin typeface="Arial" panose="020B0604020202020204"/>
                <a:ea typeface="+mn-ea"/>
                <a:cs typeface="+mn-cs"/>
              </a:rPr>
              <a:t>Гидроксихлорохин</a:t>
            </a:r>
          </a:p>
          <a:p>
            <a:pPr marL="225425"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i="0" u="none" strike="noStrike" kern="1200" cap="none" spc="0" normalizeH="0" dirty="0">
                <a:ln>
                  <a:noFill/>
                </a:ln>
                <a:solidFill>
                  <a:srgbClr val="414041"/>
                </a:solidFill>
                <a:effectLst/>
                <a:uLnTx/>
                <a:uFillTx/>
                <a:latin typeface="Arial" panose="020B0604020202020204"/>
                <a:ea typeface="+mn-ea"/>
                <a:cs typeface="+mn-cs"/>
              </a:rPr>
              <a:t>Микофенолата мофетил</a:t>
            </a:r>
          </a:p>
          <a:p>
            <a:pPr marL="225425"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i="0" u="none" strike="noStrike" kern="1200" cap="none" spc="0" normalizeH="0" dirty="0">
                <a:ln>
                  <a:noFill/>
                </a:ln>
                <a:solidFill>
                  <a:srgbClr val="414041"/>
                </a:solidFill>
                <a:effectLst/>
                <a:uLnTx/>
                <a:uFillTx/>
                <a:latin typeface="Arial" panose="020B0604020202020204"/>
                <a:ea typeface="+mn-ea"/>
                <a:cs typeface="+mn-cs"/>
              </a:rPr>
              <a:t>Метилпреднизолон</a:t>
            </a:r>
          </a:p>
          <a:p>
            <a:pPr marL="225425"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i="0" u="none" strike="noStrike" kern="1200" cap="none" spc="0" normalizeH="0" dirty="0">
                <a:ln>
                  <a:noFill/>
                </a:ln>
                <a:solidFill>
                  <a:srgbClr val="414041"/>
                </a:solidFill>
                <a:effectLst/>
                <a:uLnTx/>
                <a:uFillTx/>
                <a:latin typeface="Arial" panose="020B0604020202020204"/>
                <a:ea typeface="+mn-ea"/>
                <a:cs typeface="+mn-cs"/>
              </a:rPr>
              <a:t>Белимумаб</a:t>
            </a:r>
          </a:p>
          <a:p>
            <a:pPr marL="225425"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i="0" u="none" strike="noStrike" kern="1200" cap="none" spc="0" normalizeH="0" dirty="0">
                <a:ln>
                  <a:noFill/>
                </a:ln>
                <a:solidFill>
                  <a:srgbClr val="414041"/>
                </a:solidFill>
                <a:effectLst/>
                <a:uLnTx/>
                <a:uFillTx/>
                <a:latin typeface="Arial" panose="020B0604020202020204"/>
                <a:ea typeface="+mn-ea"/>
                <a:cs typeface="+mn-cs"/>
              </a:rPr>
              <a:t>Преднизолон</a:t>
            </a:r>
            <a:r>
              <a:rPr lang="ru-RU" sz="1200" b="0" i="0" u="none" strike="noStrike" kern="1200" cap="none" spc="0" normalizeH="0" dirty="0">
                <a:ln>
                  <a:noFill/>
                </a:ln>
                <a:solidFill>
                  <a:srgbClr val="414041"/>
                </a:solidFill>
                <a:effectLst/>
                <a:uLnTx/>
                <a:uFillTx/>
                <a:latin typeface="Arial" panose="020B0604020202020204"/>
                <a:ea typeface="+mn-ea"/>
                <a:cs typeface="+mn-cs"/>
              </a:rPr>
              <a:t>10–30 мг/сут</a:t>
            </a:r>
          </a:p>
          <a:p>
            <a:pPr marL="103187"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dirty="0">
                <a:ln>
                  <a:noFill/>
                </a:ln>
                <a:solidFill>
                  <a:srgbClr val="414041"/>
                </a:solidFill>
                <a:effectLst/>
                <a:uLnTx/>
                <a:uFillTx/>
                <a:latin typeface="Arial" panose="020B0604020202020204"/>
                <a:ea typeface="+mn-ea"/>
                <a:cs typeface="+mn-cs"/>
              </a:rPr>
              <a:t/>
            </a:r>
            <a:br>
              <a:rPr kumimoji="0" lang="ru-RU" sz="1200" b="0" i="0" u="none" strike="noStrike" kern="1200" cap="none" spc="0" normalizeH="0" baseline="0" dirty="0">
                <a:ln>
                  <a:noFill/>
                </a:ln>
                <a:solidFill>
                  <a:srgbClr val="414041"/>
                </a:solidFill>
                <a:effectLst/>
                <a:uLnTx/>
                <a:uFillTx/>
                <a:latin typeface="Arial" panose="020B0604020202020204"/>
                <a:ea typeface="+mn-ea"/>
                <a:cs typeface="+mn-cs"/>
              </a:rPr>
            </a:br>
            <a:endParaRPr kumimoji="0" lang="ru-RU" sz="1200" b="0" i="0" u="none" strike="noStrike" kern="1200" cap="none" spc="0" normalizeH="0" baseline="0" dirty="0">
              <a:ln>
                <a:noFill/>
              </a:ln>
              <a:solidFill>
                <a:srgbClr val="414041"/>
              </a:solidFill>
              <a:effectLst/>
              <a:uLnTx/>
              <a:uFillTx/>
              <a:latin typeface="Arial" panose="020B0604020202020204"/>
              <a:ea typeface="+mn-ea"/>
              <a:cs typeface="+mn-cs"/>
            </a:endParaRPr>
          </a:p>
          <a:p>
            <a:pPr marL="103187" marR="0" lvl="0" indent="0" algn="l"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dirty="0">
              <a:ln>
                <a:noFill/>
              </a:ln>
              <a:solidFill>
                <a:srgbClr val="414041"/>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xmlns="" id="{6DD0967E-B1AA-DE99-1018-0BE4A1CE4BBA}"/>
              </a:ext>
            </a:extLst>
          </p:cNvPr>
          <p:cNvGrpSpPr/>
          <p:nvPr/>
        </p:nvGrpSpPr>
        <p:grpSpPr>
          <a:xfrm>
            <a:off x="2223116" y="1441071"/>
            <a:ext cx="2380415" cy="988537"/>
            <a:chOff x="2192636" y="1441071"/>
            <a:chExt cx="2380415" cy="988537"/>
          </a:xfrm>
        </p:grpSpPr>
        <p:sp>
          <p:nvSpPr>
            <p:cNvPr id="4" name="TextBox 3">
              <a:extLst>
                <a:ext uri="{FF2B5EF4-FFF2-40B4-BE49-F238E27FC236}">
                  <a16:creationId xmlns:a16="http://schemas.microsoft.com/office/drawing/2014/main" xmlns="" id="{54CDA798-066A-1571-33E0-1A3F8410D63D}"/>
                </a:ext>
              </a:extLst>
            </p:cNvPr>
            <p:cNvSpPr txBox="1"/>
            <p:nvPr/>
          </p:nvSpPr>
          <p:spPr>
            <a:xfrm>
              <a:off x="2227000" y="1441071"/>
              <a:ext cx="2342659" cy="276999"/>
            </a:xfrm>
            <a:prstGeom prst="rect">
              <a:avLst/>
            </a:prstGeom>
            <a:solidFill>
              <a:schemeClr val="accent1"/>
            </a:solidFill>
          </p:spPr>
          <p:txBody>
            <a:bodyPr wrap="square" rtlCol="0">
              <a:spAutoFit/>
            </a:bodyPr>
            <a:lstStyle/>
            <a:p>
              <a:pPr algn="ctr" rtl="0">
                <a:defRPr/>
              </a:pPr>
              <a:r>
                <a:rPr lang="ru-RU" sz="1200" b="1" dirty="0">
                  <a:solidFill>
                    <a:srgbClr val="FFFFFF"/>
                  </a:solidFill>
                  <a:latin typeface="Arial" panose="020B0604020202020204"/>
                </a:rPr>
                <a:t>Наталья*</a:t>
              </a:r>
            </a:p>
          </p:txBody>
        </p:sp>
        <p:sp>
          <p:nvSpPr>
            <p:cNvPr id="5" name="TextBox 4">
              <a:extLst>
                <a:ext uri="{FF2B5EF4-FFF2-40B4-BE49-F238E27FC236}">
                  <a16:creationId xmlns:a16="http://schemas.microsoft.com/office/drawing/2014/main" xmlns="" id="{8778CBA3-A6B6-E051-B586-7EF478DE0CB7}"/>
                </a:ext>
              </a:extLst>
            </p:cNvPr>
            <p:cNvSpPr txBox="1"/>
            <p:nvPr/>
          </p:nvSpPr>
          <p:spPr>
            <a:xfrm>
              <a:off x="2227000" y="1793120"/>
              <a:ext cx="2342659" cy="276999"/>
            </a:xfrm>
            <a:prstGeom prst="rect">
              <a:avLst/>
            </a:prstGeom>
            <a:solidFill>
              <a:schemeClr val="accent1"/>
            </a:solidFill>
          </p:spPr>
          <p:txBody>
            <a:bodyPr wrap="square" rtlCol="0">
              <a:spAutoFit/>
            </a:bodyPr>
            <a:lstStyle/>
            <a:p>
              <a:pPr algn="ctr" rtl="0">
                <a:defRPr/>
              </a:pPr>
              <a:r>
                <a:rPr lang="ru-RU" sz="1200" b="1" dirty="0">
                  <a:solidFill>
                    <a:srgbClr val="FFFFFF"/>
                  </a:solidFill>
                  <a:latin typeface="Arial" panose="020B0604020202020204"/>
                </a:rPr>
                <a:t>32 года</a:t>
              </a:r>
            </a:p>
          </p:txBody>
        </p:sp>
        <p:sp>
          <p:nvSpPr>
            <p:cNvPr id="6" name="TextBox 5">
              <a:extLst>
                <a:ext uri="{FF2B5EF4-FFF2-40B4-BE49-F238E27FC236}">
                  <a16:creationId xmlns:a16="http://schemas.microsoft.com/office/drawing/2014/main" xmlns="" id="{3C6AF1CD-4ED1-0989-5339-2B73316F1806}"/>
                </a:ext>
              </a:extLst>
            </p:cNvPr>
            <p:cNvSpPr txBox="1"/>
            <p:nvPr/>
          </p:nvSpPr>
          <p:spPr>
            <a:xfrm>
              <a:off x="2230392" y="2152609"/>
              <a:ext cx="2342659" cy="276999"/>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b="1" i="0" u="none" strike="noStrike" kern="1200" cap="none" spc="0" normalizeH="0" dirty="0">
                  <a:ln>
                    <a:noFill/>
                  </a:ln>
                  <a:solidFill>
                    <a:srgbClr val="FFFFFF"/>
                  </a:solidFill>
                  <a:effectLst/>
                  <a:uLnTx/>
                  <a:uFillTx/>
                  <a:latin typeface="Arial" panose="020B0604020202020204"/>
                  <a:ea typeface="+mn-ea"/>
                  <a:cs typeface="+mn-cs"/>
                </a:rPr>
                <a:t>СКВ с авг 2020 г.</a:t>
              </a:r>
            </a:p>
          </p:txBody>
        </p:sp>
        <p:sp>
          <p:nvSpPr>
            <p:cNvPr id="9" name="Isosceles Triangle 8">
              <a:extLst>
                <a:ext uri="{FF2B5EF4-FFF2-40B4-BE49-F238E27FC236}">
                  <a16:creationId xmlns:a16="http://schemas.microsoft.com/office/drawing/2014/main" xmlns="" id="{D6E9A052-913B-E056-3F52-009318EAD395}"/>
                </a:ext>
              </a:extLst>
            </p:cNvPr>
            <p:cNvSpPr/>
            <p:nvPr/>
          </p:nvSpPr>
          <p:spPr>
            <a:xfrm rot="5400000">
              <a:off x="2119908" y="1520188"/>
              <a:ext cx="264220" cy="118764"/>
            </a:xfrm>
            <a:prstGeom prst="triangle">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10" name="Isosceles Triangle 9">
              <a:extLst>
                <a:ext uri="{FF2B5EF4-FFF2-40B4-BE49-F238E27FC236}">
                  <a16:creationId xmlns:a16="http://schemas.microsoft.com/office/drawing/2014/main" xmlns="" id="{F3CD9462-A026-5CDA-8EE5-BC1AF04626AE}"/>
                </a:ext>
              </a:extLst>
            </p:cNvPr>
            <p:cNvSpPr/>
            <p:nvPr/>
          </p:nvSpPr>
          <p:spPr>
            <a:xfrm rot="5400000">
              <a:off x="2119908" y="1872237"/>
              <a:ext cx="264220" cy="118764"/>
            </a:xfrm>
            <a:prstGeom prst="triangle">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11" name="Isosceles Triangle 10">
              <a:extLst>
                <a:ext uri="{FF2B5EF4-FFF2-40B4-BE49-F238E27FC236}">
                  <a16:creationId xmlns:a16="http://schemas.microsoft.com/office/drawing/2014/main" xmlns="" id="{3F274F83-CC29-FF65-D196-EA8D5801360C}"/>
                </a:ext>
              </a:extLst>
            </p:cNvPr>
            <p:cNvSpPr/>
            <p:nvPr/>
          </p:nvSpPr>
          <p:spPr>
            <a:xfrm rot="5400000">
              <a:off x="2119908" y="2231726"/>
              <a:ext cx="264220" cy="118764"/>
            </a:xfrm>
            <a:prstGeom prst="triangle">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grpSp>
      <p:pic>
        <p:nvPicPr>
          <p:cNvPr id="8" name="Picture 7">
            <a:extLst>
              <a:ext uri="{FF2B5EF4-FFF2-40B4-BE49-F238E27FC236}">
                <a16:creationId xmlns:a16="http://schemas.microsoft.com/office/drawing/2014/main" xmlns="" id="{5D227FA4-CB9C-377D-A424-5E6B74DB4E27}"/>
              </a:ext>
            </a:extLst>
          </p:cNvPr>
          <p:cNvPicPr>
            <a:picLocks noChangeAspect="1"/>
          </p:cNvPicPr>
          <p:nvPr/>
        </p:nvPicPr>
        <p:blipFill>
          <a:blip r:embed="rId3"/>
          <a:stretch>
            <a:fillRect/>
          </a:stretch>
        </p:blipFill>
        <p:spPr>
          <a:xfrm>
            <a:off x="689966" y="1291215"/>
            <a:ext cx="1321300" cy="1223654"/>
          </a:xfrm>
          <a:prstGeom prst="rect">
            <a:avLst/>
          </a:prstGeom>
          <a:ln w="28575">
            <a:solidFill>
              <a:schemeClr val="accent1"/>
            </a:solidFill>
          </a:ln>
        </p:spPr>
      </p:pic>
      <p:sp>
        <p:nvSpPr>
          <p:cNvPr id="13" name="TextBox 12">
            <a:extLst>
              <a:ext uri="{FF2B5EF4-FFF2-40B4-BE49-F238E27FC236}">
                <a16:creationId xmlns:a16="http://schemas.microsoft.com/office/drawing/2014/main" xmlns="" id="{B7BB9189-0FF8-FAAC-74FF-4A57C9C3FF2A}"/>
              </a:ext>
            </a:extLst>
          </p:cNvPr>
          <p:cNvSpPr txBox="1"/>
          <p:nvPr/>
        </p:nvSpPr>
        <p:spPr>
          <a:xfrm>
            <a:off x="6510009" y="2341282"/>
            <a:ext cx="4921539" cy="215444"/>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242424"/>
                </a:solidFill>
                <a:effectLst/>
                <a:uLnTx/>
                <a:uFillTx/>
                <a:latin typeface="Arial" panose="020B0604020202020204"/>
                <a:ea typeface="+mn-ea"/>
                <a:cs typeface="+mn-cs"/>
              </a:rPr>
              <a:t>Опыт применения у конкретного пациента, может отличаться от применения у других пациентов</a:t>
            </a:r>
          </a:p>
        </p:txBody>
      </p:sp>
      <p:sp>
        <p:nvSpPr>
          <p:cNvPr id="14" name="TextBox 13">
            <a:extLst>
              <a:ext uri="{FF2B5EF4-FFF2-40B4-BE49-F238E27FC236}">
                <a16:creationId xmlns:a16="http://schemas.microsoft.com/office/drawing/2014/main" xmlns="" id="{CA3CE4D7-763B-7A2D-D307-766176CC75B0}"/>
              </a:ext>
            </a:extLst>
          </p:cNvPr>
          <p:cNvSpPr txBox="1"/>
          <p:nvPr/>
        </p:nvSpPr>
        <p:spPr>
          <a:xfrm>
            <a:off x="575833" y="2508724"/>
            <a:ext cx="399777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414041"/>
                </a:solidFill>
                <a:effectLst/>
                <a:uLnTx/>
                <a:uFillTx/>
                <a:latin typeface="Arial" panose="020B0604020202020204"/>
                <a:ea typeface="+mn-ea"/>
                <a:cs typeface="+mn-cs"/>
              </a:rPr>
              <a:t>Имя и изображение на фотографии не соответствуют реальному пациенту</a:t>
            </a:r>
          </a:p>
        </p:txBody>
      </p:sp>
      <p:sp>
        <p:nvSpPr>
          <p:cNvPr id="15" name="Rectangle 14">
            <a:extLst>
              <a:ext uri="{FF2B5EF4-FFF2-40B4-BE49-F238E27FC236}">
                <a16:creationId xmlns:a16="http://schemas.microsoft.com/office/drawing/2014/main" xmlns="" id="{B6DAE77F-3346-9EA2-8600-8F934ECB69AB}"/>
              </a:ext>
            </a:extLst>
          </p:cNvPr>
          <p:cNvSpPr/>
          <p:nvPr/>
        </p:nvSpPr>
        <p:spPr>
          <a:xfrm>
            <a:off x="645610" y="5697335"/>
            <a:ext cx="11084236" cy="4328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ru-RU" sz="1200" i="0" u="none" strike="noStrike" kern="1200" cap="none" spc="0" normalizeH="0" dirty="0">
                <a:ln>
                  <a:noFill/>
                </a:ln>
                <a:solidFill>
                  <a:srgbClr val="414041"/>
                </a:solidFill>
                <a:effectLst/>
                <a:uLnTx/>
                <a:uFillTx/>
                <a:latin typeface="Arial" panose="020B0604020202020204"/>
                <a:ea typeface="+mn-ea"/>
                <a:cs typeface="+mn-cs"/>
              </a:rPr>
              <a:t>Ответ на терапию определялся с помощью клинической оценки и отчета, полученного от лечащего врача. </a:t>
            </a:r>
          </a:p>
        </p:txBody>
      </p:sp>
    </p:spTree>
    <p:extLst>
      <p:ext uri="{BB962C8B-B14F-4D97-AF65-F5344CB8AC3E}">
        <p14:creationId xmlns:p14="http://schemas.microsoft.com/office/powerpoint/2010/main" val="2202256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6871" y="0"/>
            <a:ext cx="10972800" cy="490066"/>
          </a:xfrm>
        </p:spPr>
        <p:txBody>
          <a:bodyPr>
            <a:normAutofit fontScale="90000"/>
          </a:bodyPr>
          <a:lstStyle/>
          <a:p>
            <a:pPr algn="ctr"/>
            <a:r>
              <a:rPr lang="ru-RU" b="1" dirty="0"/>
              <a:t>Симптомы </a:t>
            </a:r>
            <a:r>
              <a:rPr lang="ru-RU" b="1" dirty="0" smtClean="0"/>
              <a:t>ДБСТ </a:t>
            </a:r>
            <a:endParaRPr lang="ru-RU" dirty="0"/>
          </a:p>
        </p:txBody>
      </p:sp>
      <p:sp>
        <p:nvSpPr>
          <p:cNvPr id="3" name="Объект 2"/>
          <p:cNvSpPr>
            <a:spLocks noGrp="1"/>
          </p:cNvSpPr>
          <p:nvPr>
            <p:ph idx="1"/>
          </p:nvPr>
        </p:nvSpPr>
        <p:spPr>
          <a:xfrm>
            <a:off x="25637" y="658026"/>
            <a:ext cx="12166363" cy="6135881"/>
          </a:xfrm>
        </p:spPr>
        <p:txBody>
          <a:bodyPr>
            <a:normAutofit fontScale="25000" lnSpcReduction="20000"/>
          </a:bodyPr>
          <a:lstStyle/>
          <a:p>
            <a:pPr marL="0" indent="0">
              <a:lnSpc>
                <a:spcPct val="120000"/>
              </a:lnSpc>
              <a:spcBef>
                <a:spcPts val="0"/>
              </a:spcBef>
              <a:spcAft>
                <a:spcPts val="0"/>
              </a:spcAft>
              <a:buNone/>
            </a:pPr>
            <a:r>
              <a:rPr lang="ru-RU" sz="5600" b="1" dirty="0" smtClean="0">
                <a:solidFill>
                  <a:srgbClr val="C00000"/>
                </a:solidFill>
                <a:latin typeface="Arial" panose="020B0604020202020204" pitchFamily="34" charset="0"/>
                <a:cs typeface="Arial" panose="020B0604020202020204" pitchFamily="34" charset="0"/>
              </a:rPr>
              <a:t>В </a:t>
            </a:r>
            <a:r>
              <a:rPr lang="ru-RU" sz="5600" b="1" dirty="0">
                <a:solidFill>
                  <a:srgbClr val="C00000"/>
                </a:solidFill>
                <a:latin typeface="Arial" panose="020B0604020202020204" pitchFamily="34" charset="0"/>
                <a:cs typeface="Arial" panose="020B0604020202020204" pitchFamily="34" charset="0"/>
              </a:rPr>
              <a:t>развитии </a:t>
            </a:r>
            <a:r>
              <a:rPr lang="ru-RU" sz="5600" b="1" dirty="0" smtClean="0">
                <a:solidFill>
                  <a:srgbClr val="C00000"/>
                </a:solidFill>
                <a:latin typeface="Arial" panose="020B0604020202020204" pitchFamily="34" charset="0"/>
                <a:cs typeface="Arial" panose="020B0604020202020204" pitchFamily="34" charset="0"/>
              </a:rPr>
              <a:t>  ДБСТ, </a:t>
            </a:r>
            <a:r>
              <a:rPr lang="ru-RU" sz="5600" b="1" dirty="0">
                <a:solidFill>
                  <a:srgbClr val="C00000"/>
                </a:solidFill>
                <a:latin typeface="Arial" panose="020B0604020202020204" pitchFamily="34" charset="0"/>
                <a:cs typeface="Arial" panose="020B0604020202020204" pitchFamily="34" charset="0"/>
              </a:rPr>
              <a:t>несмотря на многообразие их клинико-морфологических форм, прослеживаются общие черты. </a:t>
            </a:r>
            <a:endParaRPr lang="ru-RU" sz="5600" b="1" dirty="0" smtClean="0">
              <a:solidFill>
                <a:srgbClr val="C00000"/>
              </a:solidFill>
              <a:latin typeface="Arial" panose="020B0604020202020204" pitchFamily="34" charset="0"/>
              <a:cs typeface="Arial" panose="020B0604020202020204" pitchFamily="34" charset="0"/>
            </a:endParaRPr>
          </a:p>
          <a:p>
            <a:pPr>
              <a:lnSpc>
                <a:spcPct val="120000"/>
              </a:lnSpc>
              <a:spcBef>
                <a:spcPts val="0"/>
              </a:spcBef>
              <a:spcAft>
                <a:spcPts val="0"/>
              </a:spcAft>
            </a:pPr>
            <a:r>
              <a:rPr lang="ru-RU" sz="5600" dirty="0" smtClean="0">
                <a:latin typeface="Arial" panose="020B0604020202020204" pitchFamily="34" charset="0"/>
                <a:cs typeface="Arial" panose="020B0604020202020204" pitchFamily="34" charset="0"/>
              </a:rPr>
              <a:t>Во-первых</a:t>
            </a:r>
            <a:r>
              <a:rPr lang="ru-RU" sz="5600" dirty="0">
                <a:latin typeface="Arial" panose="020B0604020202020204" pitchFamily="34" charset="0"/>
                <a:cs typeface="Arial" panose="020B0604020202020204" pitchFamily="34" charset="0"/>
              </a:rPr>
              <a:t>, все болезни из данной группы имеют волнообразное и длительное течение. </a:t>
            </a:r>
            <a:endParaRPr lang="ru-RU" sz="5600" dirty="0" smtClean="0">
              <a:latin typeface="Arial" panose="020B0604020202020204" pitchFamily="34" charset="0"/>
              <a:cs typeface="Arial" panose="020B0604020202020204" pitchFamily="34" charset="0"/>
            </a:endParaRPr>
          </a:p>
          <a:p>
            <a:pPr>
              <a:lnSpc>
                <a:spcPct val="120000"/>
              </a:lnSpc>
              <a:spcBef>
                <a:spcPts val="0"/>
              </a:spcBef>
              <a:spcAft>
                <a:spcPts val="0"/>
              </a:spcAft>
            </a:pPr>
            <a:r>
              <a:rPr lang="ru-RU" sz="5600" dirty="0" smtClean="0">
                <a:latin typeface="Arial" panose="020B0604020202020204" pitchFamily="34" charset="0"/>
                <a:cs typeface="Arial" panose="020B0604020202020204" pitchFamily="34" charset="0"/>
              </a:rPr>
              <a:t>Стадии </a:t>
            </a:r>
            <a:r>
              <a:rPr lang="ru-RU" sz="5600" dirty="0">
                <a:latin typeface="Arial" panose="020B0604020202020204" pitchFamily="34" charset="0"/>
                <a:cs typeface="Arial" panose="020B0604020202020204" pitchFamily="34" charset="0"/>
              </a:rPr>
              <a:t>обострений всегда сменяются периодом ремиссии. </a:t>
            </a:r>
            <a:endParaRPr lang="ru-RU" sz="5600" dirty="0" smtClean="0">
              <a:latin typeface="Arial" panose="020B0604020202020204" pitchFamily="34" charset="0"/>
              <a:cs typeface="Arial" panose="020B0604020202020204" pitchFamily="34" charset="0"/>
            </a:endParaRPr>
          </a:p>
          <a:p>
            <a:pPr marL="0" indent="0">
              <a:lnSpc>
                <a:spcPct val="120000"/>
              </a:lnSpc>
              <a:spcBef>
                <a:spcPts val="0"/>
              </a:spcBef>
              <a:spcAft>
                <a:spcPts val="0"/>
              </a:spcAft>
              <a:buNone/>
            </a:pPr>
            <a:endParaRPr lang="ru-RU" sz="5600" b="1" dirty="0" smtClean="0">
              <a:solidFill>
                <a:srgbClr val="C00000"/>
              </a:solidFill>
              <a:latin typeface="Arial" panose="020B0604020202020204" pitchFamily="34" charset="0"/>
              <a:cs typeface="Arial" panose="020B0604020202020204" pitchFamily="34" charset="0"/>
            </a:endParaRPr>
          </a:p>
          <a:p>
            <a:pPr marL="0" indent="0">
              <a:lnSpc>
                <a:spcPct val="120000"/>
              </a:lnSpc>
              <a:spcBef>
                <a:spcPts val="0"/>
              </a:spcBef>
              <a:spcAft>
                <a:spcPts val="0"/>
              </a:spcAft>
              <a:buNone/>
            </a:pPr>
            <a:r>
              <a:rPr lang="ru-RU" sz="5600" b="1" dirty="0" smtClean="0">
                <a:solidFill>
                  <a:srgbClr val="C00000"/>
                </a:solidFill>
                <a:latin typeface="Arial" panose="020B0604020202020204" pitchFamily="34" charset="0"/>
                <a:cs typeface="Arial" panose="020B0604020202020204" pitchFamily="34" charset="0"/>
              </a:rPr>
              <a:t>Патологические </a:t>
            </a:r>
            <a:r>
              <a:rPr lang="ru-RU" sz="5600" b="1" dirty="0">
                <a:solidFill>
                  <a:srgbClr val="C00000"/>
                </a:solidFill>
                <a:latin typeface="Arial" panose="020B0604020202020204" pitchFamily="34" charset="0"/>
                <a:cs typeface="Arial" panose="020B0604020202020204" pitchFamily="34" charset="0"/>
              </a:rPr>
              <a:t>изменения неуклонно прогрессируют. </a:t>
            </a:r>
            <a:endParaRPr lang="ru-RU" sz="5600" b="1" dirty="0" smtClean="0">
              <a:solidFill>
                <a:srgbClr val="C00000"/>
              </a:solidFill>
              <a:latin typeface="Arial" panose="020B0604020202020204" pitchFamily="34" charset="0"/>
              <a:cs typeface="Arial" panose="020B0604020202020204" pitchFamily="34" charset="0"/>
            </a:endParaRPr>
          </a:p>
          <a:p>
            <a:pPr marL="0" indent="0">
              <a:lnSpc>
                <a:spcPct val="120000"/>
              </a:lnSpc>
              <a:spcBef>
                <a:spcPts val="0"/>
              </a:spcBef>
              <a:spcAft>
                <a:spcPts val="0"/>
              </a:spcAft>
              <a:buNone/>
            </a:pPr>
            <a:endParaRPr lang="ru-RU" sz="5600" b="1" dirty="0" smtClean="0">
              <a:solidFill>
                <a:srgbClr val="C00000"/>
              </a:solidFill>
              <a:latin typeface="Arial" panose="020B0604020202020204" pitchFamily="34" charset="0"/>
              <a:cs typeface="Arial" panose="020B0604020202020204" pitchFamily="34" charset="0"/>
            </a:endParaRPr>
          </a:p>
          <a:p>
            <a:pPr marL="0" indent="0">
              <a:lnSpc>
                <a:spcPct val="120000"/>
              </a:lnSpc>
              <a:spcBef>
                <a:spcPts val="0"/>
              </a:spcBef>
              <a:spcAft>
                <a:spcPts val="0"/>
              </a:spcAft>
              <a:buNone/>
            </a:pPr>
            <a:r>
              <a:rPr lang="ru-RU" sz="5600" b="1" dirty="0" smtClean="0">
                <a:solidFill>
                  <a:srgbClr val="C00000"/>
                </a:solidFill>
                <a:latin typeface="Arial" panose="020B0604020202020204" pitchFamily="34" charset="0"/>
                <a:cs typeface="Arial" panose="020B0604020202020204" pitchFamily="34" charset="0"/>
              </a:rPr>
              <a:t>У </a:t>
            </a:r>
            <a:r>
              <a:rPr lang="ru-RU" sz="5600" b="1" dirty="0">
                <a:solidFill>
                  <a:srgbClr val="C00000"/>
                </a:solidFill>
                <a:latin typeface="Arial" panose="020B0604020202020204" pitchFamily="34" charset="0"/>
                <a:cs typeface="Arial" panose="020B0604020202020204" pitchFamily="34" charset="0"/>
              </a:rPr>
              <a:t>больных возникают:</a:t>
            </a:r>
          </a:p>
          <a:p>
            <a:pPr lvl="0">
              <a:lnSpc>
                <a:spcPct val="120000"/>
              </a:lnSpc>
              <a:spcBef>
                <a:spcPts val="0"/>
              </a:spcBef>
              <a:spcAft>
                <a:spcPts val="0"/>
              </a:spcAft>
            </a:pPr>
            <a:r>
              <a:rPr lang="ru-RU" sz="5600" b="1" u="sng" dirty="0">
                <a:solidFill>
                  <a:srgbClr val="C00000"/>
                </a:solidFill>
                <a:latin typeface="Arial" panose="020B0604020202020204" pitchFamily="34" charset="0"/>
                <a:cs typeface="Arial" panose="020B0604020202020204" pitchFamily="34" charset="0"/>
                <a:hlinkClick r:id="rId3"/>
              </a:rPr>
              <a:t>лихорадка</a:t>
            </a:r>
            <a:r>
              <a:rPr lang="ru-RU" sz="5600" b="1" dirty="0">
                <a:solidFill>
                  <a:srgbClr val="C00000"/>
                </a:solidFill>
                <a:latin typeface="Arial" panose="020B0604020202020204" pitchFamily="34" charset="0"/>
                <a:cs typeface="Arial" panose="020B0604020202020204" pitchFamily="34" charset="0"/>
              </a:rPr>
              <a:t> </a:t>
            </a:r>
            <a:r>
              <a:rPr lang="ru-RU" sz="5600" dirty="0">
                <a:latin typeface="Arial" panose="020B0604020202020204" pitchFamily="34" charset="0"/>
                <a:cs typeface="Arial" panose="020B0604020202020204" pitchFamily="34" charset="0"/>
              </a:rPr>
              <a:t>(ознобы, профузные поты);</a:t>
            </a:r>
          </a:p>
          <a:p>
            <a:pPr lvl="0">
              <a:lnSpc>
                <a:spcPct val="120000"/>
              </a:lnSpc>
              <a:spcBef>
                <a:spcPts val="0"/>
              </a:spcBef>
              <a:spcAft>
                <a:spcPts val="0"/>
              </a:spcAft>
            </a:pPr>
            <a:r>
              <a:rPr lang="ru-RU" sz="5600" dirty="0">
                <a:latin typeface="Arial" panose="020B0604020202020204" pitchFamily="34" charset="0"/>
                <a:cs typeface="Arial" panose="020B0604020202020204" pitchFamily="34" charset="0"/>
              </a:rPr>
              <a:t>симптомы аллергии (именно поэтому на фото коллагенозов изображают пациентов с дерматологической сыпью);</a:t>
            </a:r>
          </a:p>
          <a:p>
            <a:pPr lvl="0">
              <a:lnSpc>
                <a:spcPct val="120000"/>
              </a:lnSpc>
              <a:spcBef>
                <a:spcPts val="0"/>
              </a:spcBef>
              <a:spcAft>
                <a:spcPts val="0"/>
              </a:spcAft>
            </a:pPr>
            <a:r>
              <a:rPr lang="ru-RU" sz="5600" dirty="0">
                <a:latin typeface="Arial" panose="020B0604020202020204" pitchFamily="34" charset="0"/>
                <a:cs typeface="Arial" panose="020B0604020202020204" pitchFamily="34" charset="0"/>
              </a:rPr>
              <a:t>мышечно-суставной синдром (миозиты, полиартриты, </a:t>
            </a:r>
            <a:r>
              <a:rPr lang="ru-RU" sz="5600" b="1" u="sng" dirty="0">
                <a:latin typeface="Arial" panose="020B0604020202020204" pitchFamily="34" charset="0"/>
                <a:cs typeface="Arial" panose="020B0604020202020204" pitchFamily="34" charset="0"/>
                <a:hlinkClick r:id="rId4"/>
              </a:rPr>
              <a:t>миалгии</a:t>
            </a:r>
            <a:r>
              <a:rPr lang="ru-RU" sz="5600" dirty="0">
                <a:latin typeface="Arial" panose="020B0604020202020204" pitchFamily="34" charset="0"/>
                <a:cs typeface="Arial" panose="020B0604020202020204" pitchFamily="34" charset="0"/>
              </a:rPr>
              <a:t>, </a:t>
            </a:r>
            <a:r>
              <a:rPr lang="ru-RU" sz="5600" dirty="0" err="1">
                <a:latin typeface="Arial" panose="020B0604020202020204" pitchFamily="34" charset="0"/>
                <a:cs typeface="Arial" panose="020B0604020202020204" pitchFamily="34" charset="0"/>
              </a:rPr>
              <a:t>синовиты</a:t>
            </a:r>
            <a:r>
              <a:rPr lang="ru-RU" sz="5600" dirty="0">
                <a:latin typeface="Arial" panose="020B0604020202020204" pitchFamily="34" charset="0"/>
                <a:cs typeface="Arial" panose="020B0604020202020204" pitchFamily="34" charset="0"/>
              </a:rPr>
              <a:t>);</a:t>
            </a:r>
          </a:p>
          <a:p>
            <a:pPr lvl="0">
              <a:lnSpc>
                <a:spcPct val="120000"/>
              </a:lnSpc>
              <a:spcBef>
                <a:spcPts val="0"/>
              </a:spcBef>
              <a:spcAft>
                <a:spcPts val="0"/>
              </a:spcAft>
            </a:pPr>
            <a:r>
              <a:rPr lang="ru-RU" sz="5600" b="1" u="sng" dirty="0">
                <a:latin typeface="Arial" panose="020B0604020202020204" pitchFamily="34" charset="0"/>
                <a:cs typeface="Arial" panose="020B0604020202020204" pitchFamily="34" charset="0"/>
                <a:hlinkClick r:id="rId5"/>
              </a:rPr>
              <a:t>слабость</a:t>
            </a:r>
            <a:r>
              <a:rPr lang="ru-RU" sz="5600" dirty="0">
                <a:latin typeface="Arial" panose="020B0604020202020204" pitchFamily="34" charset="0"/>
                <a:cs typeface="Arial" panose="020B0604020202020204" pitchFamily="34" charset="0"/>
              </a:rPr>
              <a:t>;</a:t>
            </a:r>
          </a:p>
          <a:p>
            <a:pPr lvl="0">
              <a:lnSpc>
                <a:spcPct val="120000"/>
              </a:lnSpc>
              <a:spcBef>
                <a:spcPts val="0"/>
              </a:spcBef>
              <a:spcAft>
                <a:spcPts val="0"/>
              </a:spcAft>
            </a:pPr>
            <a:r>
              <a:rPr lang="ru-RU" sz="5600" dirty="0">
                <a:latin typeface="Arial" panose="020B0604020202020204" pitchFamily="34" charset="0"/>
                <a:cs typeface="Arial" panose="020B0604020202020204" pitchFamily="34" charset="0"/>
              </a:rPr>
              <a:t>поражение слизистых оболочек (петехии, </a:t>
            </a:r>
            <a:r>
              <a:rPr lang="ru-RU" sz="5600" dirty="0" err="1">
                <a:latin typeface="Arial" panose="020B0604020202020204" pitchFamily="34" charset="0"/>
                <a:cs typeface="Arial" panose="020B0604020202020204" pitchFamily="34" charset="0"/>
              </a:rPr>
              <a:t>эритематозная</a:t>
            </a:r>
            <a:r>
              <a:rPr lang="ru-RU" sz="5600" dirty="0">
                <a:latin typeface="Arial" panose="020B0604020202020204" pitchFamily="34" charset="0"/>
                <a:cs typeface="Arial" panose="020B0604020202020204" pitchFamily="34" charset="0"/>
              </a:rPr>
              <a:t> сыпь, </a:t>
            </a:r>
            <a:r>
              <a:rPr lang="ru-RU" sz="5600" dirty="0" err="1">
                <a:latin typeface="Arial" panose="020B0604020202020204" pitchFamily="34" charset="0"/>
                <a:cs typeface="Arial" panose="020B0604020202020204" pitchFamily="34" charset="0"/>
              </a:rPr>
              <a:t>афтозный</a:t>
            </a:r>
            <a:r>
              <a:rPr lang="ru-RU" sz="5600" dirty="0">
                <a:latin typeface="Arial" panose="020B0604020202020204" pitchFamily="34" charset="0"/>
                <a:cs typeface="Arial" panose="020B0604020202020204" pitchFamily="34" charset="0"/>
              </a:rPr>
              <a:t> </a:t>
            </a:r>
            <a:r>
              <a:rPr lang="ru-RU" sz="5600" b="1" u="sng" dirty="0">
                <a:latin typeface="Arial" panose="020B0604020202020204" pitchFamily="34" charset="0"/>
                <a:cs typeface="Arial" panose="020B0604020202020204" pitchFamily="34" charset="0"/>
                <a:hlinkClick r:id="rId6"/>
              </a:rPr>
              <a:t>стоматит</a:t>
            </a:r>
            <a:r>
              <a:rPr lang="ru-RU" sz="5600" dirty="0">
                <a:latin typeface="Arial" panose="020B0604020202020204" pitchFamily="34" charset="0"/>
                <a:cs typeface="Arial" panose="020B0604020202020204" pitchFamily="34" charset="0"/>
              </a:rPr>
              <a:t>, подкожные узелки);</a:t>
            </a:r>
          </a:p>
          <a:p>
            <a:pPr lvl="0">
              <a:lnSpc>
                <a:spcPct val="120000"/>
              </a:lnSpc>
              <a:spcBef>
                <a:spcPts val="0"/>
              </a:spcBef>
              <a:spcAft>
                <a:spcPts val="0"/>
              </a:spcAft>
            </a:pPr>
            <a:r>
              <a:rPr lang="ru-RU" sz="5600" dirty="0">
                <a:latin typeface="Arial" panose="020B0604020202020204" pitchFamily="34" charset="0"/>
                <a:cs typeface="Arial" panose="020B0604020202020204" pitchFamily="34" charset="0"/>
              </a:rPr>
              <a:t>признаки сердечных заболеваний (</a:t>
            </a:r>
            <a:r>
              <a:rPr lang="ru-RU" sz="5600" b="1" u="sng" dirty="0">
                <a:latin typeface="Arial" panose="020B0604020202020204" pitchFamily="34" charset="0"/>
                <a:cs typeface="Arial" panose="020B0604020202020204" pitchFamily="34" charset="0"/>
                <a:hlinkClick r:id="rId7"/>
              </a:rPr>
              <a:t>перикардит</a:t>
            </a:r>
            <a:r>
              <a:rPr lang="ru-RU" sz="5600" b="1" dirty="0">
                <a:latin typeface="Arial" panose="020B0604020202020204" pitchFamily="34" charset="0"/>
                <a:cs typeface="Arial" panose="020B0604020202020204" pitchFamily="34" charset="0"/>
              </a:rPr>
              <a:t>, </a:t>
            </a:r>
            <a:r>
              <a:rPr lang="ru-RU" sz="5600" b="1" u="sng" dirty="0">
                <a:latin typeface="Arial" panose="020B0604020202020204" pitchFamily="34" charset="0"/>
                <a:cs typeface="Arial" panose="020B0604020202020204" pitchFamily="34" charset="0"/>
                <a:hlinkClick r:id="rId8"/>
              </a:rPr>
              <a:t>миокардит</a:t>
            </a:r>
            <a:r>
              <a:rPr lang="ru-RU" sz="5600" b="1" dirty="0">
                <a:latin typeface="Arial" panose="020B0604020202020204" pitchFamily="34" charset="0"/>
                <a:cs typeface="Arial" panose="020B0604020202020204" pitchFamily="34" charset="0"/>
              </a:rPr>
              <a:t>, </a:t>
            </a:r>
            <a:r>
              <a:rPr lang="ru-RU" sz="5600" b="1" u="sng" dirty="0">
                <a:latin typeface="Arial" panose="020B0604020202020204" pitchFamily="34" charset="0"/>
                <a:cs typeface="Arial" panose="020B0604020202020204" pitchFamily="34" charset="0"/>
                <a:hlinkClick r:id="rId9"/>
              </a:rPr>
              <a:t>кардиосклероз</a:t>
            </a:r>
            <a:r>
              <a:rPr lang="ru-RU" sz="5600" b="1" dirty="0">
                <a:latin typeface="Arial" panose="020B0604020202020204" pitchFamily="34" charset="0"/>
                <a:cs typeface="Arial" panose="020B0604020202020204" pitchFamily="34" charset="0"/>
              </a:rPr>
              <a:t>, </a:t>
            </a:r>
            <a:r>
              <a:rPr lang="ru-RU" sz="5600" b="1" u="sng" dirty="0">
                <a:latin typeface="Arial" panose="020B0604020202020204" pitchFamily="34" charset="0"/>
                <a:cs typeface="Arial" panose="020B0604020202020204" pitchFamily="34" charset="0"/>
                <a:hlinkClick r:id="rId10"/>
              </a:rPr>
              <a:t>ишемия</a:t>
            </a:r>
            <a:r>
              <a:rPr lang="ru-RU" sz="5600" b="1" dirty="0">
                <a:latin typeface="Arial" panose="020B0604020202020204" pitchFamily="34" charset="0"/>
                <a:cs typeface="Arial" panose="020B0604020202020204" pitchFamily="34" charset="0"/>
              </a:rPr>
              <a:t>, </a:t>
            </a:r>
            <a:r>
              <a:rPr lang="ru-RU" sz="5600" b="1" u="sng" dirty="0">
                <a:latin typeface="Arial" panose="020B0604020202020204" pitchFamily="34" charset="0"/>
                <a:cs typeface="Arial" panose="020B0604020202020204" pitchFamily="34" charset="0"/>
                <a:hlinkClick r:id="rId11"/>
              </a:rPr>
              <a:t>артериальная гипертония</a:t>
            </a:r>
            <a:r>
              <a:rPr lang="ru-RU" sz="5600" b="1" dirty="0">
                <a:latin typeface="Arial" panose="020B0604020202020204" pitchFamily="34" charset="0"/>
                <a:cs typeface="Arial" panose="020B0604020202020204" pitchFamily="34" charset="0"/>
              </a:rPr>
              <a:t>, </a:t>
            </a:r>
            <a:r>
              <a:rPr lang="ru-RU" sz="5600" b="1" u="sng" dirty="0">
                <a:latin typeface="Arial" panose="020B0604020202020204" pitchFamily="34" charset="0"/>
                <a:cs typeface="Arial" panose="020B0604020202020204" pitchFamily="34" charset="0"/>
                <a:hlinkClick r:id="rId12"/>
              </a:rPr>
              <a:t>стенокардия</a:t>
            </a:r>
            <a:r>
              <a:rPr lang="ru-RU" sz="5600" dirty="0">
                <a:latin typeface="Arial" panose="020B0604020202020204" pitchFamily="34" charset="0"/>
                <a:cs typeface="Arial" panose="020B0604020202020204" pitchFamily="34" charset="0"/>
              </a:rPr>
              <a:t>).</a:t>
            </a:r>
          </a:p>
          <a:p>
            <a:pPr>
              <a:lnSpc>
                <a:spcPct val="120000"/>
              </a:lnSpc>
              <a:spcBef>
                <a:spcPts val="0"/>
              </a:spcBef>
              <a:spcAft>
                <a:spcPts val="0"/>
              </a:spcAft>
            </a:pPr>
            <a:r>
              <a:rPr lang="ru-RU" sz="5600" dirty="0" smtClean="0">
                <a:latin typeface="Arial" panose="020B0604020202020204" pitchFamily="34" charset="0"/>
                <a:cs typeface="Arial" panose="020B0604020202020204" pitchFamily="34" charset="0"/>
              </a:rPr>
              <a:t>ДБСТ с поражением  </a:t>
            </a:r>
            <a:r>
              <a:rPr lang="ru-RU" sz="5600" dirty="0">
                <a:latin typeface="Arial" panose="020B0604020202020204" pitchFamily="34" charset="0"/>
                <a:cs typeface="Arial" panose="020B0604020202020204" pitchFamily="34" charset="0"/>
              </a:rPr>
              <a:t>легких приводит к </a:t>
            </a:r>
            <a:r>
              <a:rPr lang="ru-RU" sz="5600" b="1" u="sng" dirty="0">
                <a:latin typeface="Arial" panose="020B0604020202020204" pitchFamily="34" charset="0"/>
                <a:cs typeface="Arial" panose="020B0604020202020204" pitchFamily="34" charset="0"/>
                <a:hlinkClick r:id="rId13"/>
              </a:rPr>
              <a:t>плевриту</a:t>
            </a:r>
            <a:r>
              <a:rPr lang="ru-RU" sz="5600" b="1" dirty="0">
                <a:latin typeface="Arial" panose="020B0604020202020204" pitchFamily="34" charset="0"/>
                <a:cs typeface="Arial" panose="020B0604020202020204" pitchFamily="34" charset="0"/>
              </a:rPr>
              <a:t>, </a:t>
            </a:r>
            <a:r>
              <a:rPr lang="ru-RU" sz="5600" b="1" u="sng" dirty="0">
                <a:latin typeface="Arial" panose="020B0604020202020204" pitchFamily="34" charset="0"/>
                <a:cs typeface="Arial" panose="020B0604020202020204" pitchFamily="34" charset="0"/>
                <a:hlinkClick r:id="rId14"/>
              </a:rPr>
              <a:t>пневмонии</a:t>
            </a:r>
            <a:r>
              <a:rPr lang="ru-RU" sz="5600" b="1" dirty="0">
                <a:latin typeface="Arial" panose="020B0604020202020204" pitchFamily="34" charset="0"/>
                <a:cs typeface="Arial" panose="020B0604020202020204" pitchFamily="34" charset="0"/>
              </a:rPr>
              <a:t>, </a:t>
            </a:r>
            <a:r>
              <a:rPr lang="ru-RU" sz="5600" b="1" u="sng" dirty="0">
                <a:latin typeface="Arial" panose="020B0604020202020204" pitchFamily="34" charset="0"/>
                <a:cs typeface="Arial" panose="020B0604020202020204" pitchFamily="34" charset="0"/>
                <a:hlinkClick r:id="rId15"/>
              </a:rPr>
              <a:t>пневмосклерозу</a:t>
            </a:r>
            <a:r>
              <a:rPr lang="ru-RU" sz="5600" b="1" dirty="0">
                <a:latin typeface="Arial" panose="020B0604020202020204" pitchFamily="34" charset="0"/>
                <a:cs typeface="Arial" panose="020B0604020202020204" pitchFamily="34" charset="0"/>
              </a:rPr>
              <a:t>. </a:t>
            </a:r>
          </a:p>
          <a:p>
            <a:pPr>
              <a:lnSpc>
                <a:spcPct val="120000"/>
              </a:lnSpc>
              <a:spcBef>
                <a:spcPts val="0"/>
              </a:spcBef>
              <a:spcAft>
                <a:spcPts val="0"/>
              </a:spcAft>
            </a:pPr>
            <a:r>
              <a:rPr lang="ru-RU" sz="5600" dirty="0">
                <a:latin typeface="Arial" panose="020B0604020202020204" pitchFamily="34" charset="0"/>
                <a:cs typeface="Arial" panose="020B0604020202020204" pitchFamily="34" charset="0"/>
              </a:rPr>
              <a:t>Почечный синдром при описываемом заболевании характеризуется амилоидозом почек, протеинурией, гематурией, хронической </a:t>
            </a:r>
            <a:r>
              <a:rPr lang="ru-RU" sz="5600" b="1" u="sng" dirty="0">
                <a:latin typeface="Arial" panose="020B0604020202020204" pitchFamily="34" charset="0"/>
                <a:cs typeface="Arial" panose="020B0604020202020204" pitchFamily="34" charset="0"/>
                <a:hlinkClick r:id="rId16"/>
              </a:rPr>
              <a:t>почечной недостаточностью</a:t>
            </a:r>
            <a:r>
              <a:rPr lang="ru-RU" sz="5600" b="1" dirty="0">
                <a:latin typeface="Arial" panose="020B0604020202020204" pitchFamily="34" charset="0"/>
                <a:cs typeface="Arial" panose="020B0604020202020204" pitchFamily="34" charset="0"/>
              </a:rPr>
              <a:t>.</a:t>
            </a:r>
          </a:p>
          <a:p>
            <a:pPr>
              <a:lnSpc>
                <a:spcPct val="120000"/>
              </a:lnSpc>
              <a:spcBef>
                <a:spcPts val="0"/>
              </a:spcBef>
              <a:spcAft>
                <a:spcPts val="0"/>
              </a:spcAft>
            </a:pPr>
            <a:r>
              <a:rPr lang="ru-RU" sz="5600" dirty="0" smtClean="0">
                <a:latin typeface="Arial" panose="020B0604020202020204" pitchFamily="34" charset="0"/>
                <a:cs typeface="Arial" panose="020B0604020202020204" pitchFamily="34" charset="0"/>
              </a:rPr>
              <a:t>Также ДБСТ </a:t>
            </a:r>
            <a:r>
              <a:rPr lang="ru-RU" sz="5600" dirty="0">
                <a:latin typeface="Arial" panose="020B0604020202020204" pitchFamily="34" charset="0"/>
                <a:cs typeface="Arial" panose="020B0604020202020204" pitchFamily="34" charset="0"/>
              </a:rPr>
              <a:t>могут провоцировать нарушения работы органов желудочно-кишечного тракта, в результате чего возникают:</a:t>
            </a:r>
          </a:p>
          <a:p>
            <a:pPr lvl="0">
              <a:lnSpc>
                <a:spcPct val="120000"/>
              </a:lnSpc>
              <a:spcBef>
                <a:spcPts val="0"/>
              </a:spcBef>
              <a:spcAft>
                <a:spcPts val="0"/>
              </a:spcAft>
            </a:pPr>
            <a:r>
              <a:rPr lang="ru-RU" sz="5600" dirty="0">
                <a:latin typeface="Arial" panose="020B0604020202020204" pitchFamily="34" charset="0"/>
                <a:cs typeface="Arial" panose="020B0604020202020204" pitchFamily="34" charset="0"/>
              </a:rPr>
              <a:t>внутренние кровотечения;</a:t>
            </a:r>
          </a:p>
          <a:p>
            <a:pPr lvl="0">
              <a:lnSpc>
                <a:spcPct val="120000"/>
              </a:lnSpc>
              <a:spcBef>
                <a:spcPts val="0"/>
              </a:spcBef>
              <a:spcAft>
                <a:spcPts val="0"/>
              </a:spcAft>
            </a:pPr>
            <a:r>
              <a:rPr lang="ru-RU" sz="5600" dirty="0">
                <a:latin typeface="Arial" panose="020B0604020202020204" pitchFamily="34" charset="0"/>
                <a:cs typeface="Arial" panose="020B0604020202020204" pitchFamily="34" charset="0"/>
              </a:rPr>
              <a:t>диспепсия;</a:t>
            </a:r>
          </a:p>
          <a:p>
            <a:pPr lvl="0">
              <a:lnSpc>
                <a:spcPct val="120000"/>
              </a:lnSpc>
              <a:spcBef>
                <a:spcPts val="0"/>
              </a:spcBef>
              <a:spcAft>
                <a:spcPts val="0"/>
              </a:spcAft>
            </a:pPr>
            <a:r>
              <a:rPr lang="ru-RU" sz="5600" dirty="0">
                <a:latin typeface="Arial" panose="020B0604020202020204" pitchFamily="34" charset="0"/>
                <a:cs typeface="Arial" panose="020B0604020202020204" pitchFamily="34" charset="0"/>
              </a:rPr>
              <a:t>приступы абдоминальных болей;</a:t>
            </a:r>
          </a:p>
          <a:p>
            <a:pPr lvl="0">
              <a:lnSpc>
                <a:spcPct val="120000"/>
              </a:lnSpc>
              <a:spcBef>
                <a:spcPts val="0"/>
              </a:spcBef>
              <a:spcAft>
                <a:spcPts val="0"/>
              </a:spcAft>
            </a:pPr>
            <a:r>
              <a:rPr lang="ru-RU" sz="5600" b="1" u="sng" dirty="0">
                <a:latin typeface="Arial" panose="020B0604020202020204" pitchFamily="34" charset="0"/>
                <a:cs typeface="Arial" panose="020B0604020202020204" pitchFamily="34" charset="0"/>
                <a:hlinkClick r:id="rId17"/>
              </a:rPr>
              <a:t>аппендицит</a:t>
            </a:r>
            <a:r>
              <a:rPr lang="ru-RU" sz="5600" b="1" dirty="0">
                <a:latin typeface="Arial" panose="020B0604020202020204" pitchFamily="34" charset="0"/>
                <a:cs typeface="Arial" panose="020B0604020202020204" pitchFamily="34" charset="0"/>
              </a:rPr>
              <a:t>;</a:t>
            </a:r>
          </a:p>
          <a:p>
            <a:pPr lvl="0">
              <a:lnSpc>
                <a:spcPct val="120000"/>
              </a:lnSpc>
              <a:spcBef>
                <a:spcPts val="0"/>
              </a:spcBef>
              <a:spcAft>
                <a:spcPts val="0"/>
              </a:spcAft>
            </a:pPr>
            <a:r>
              <a:rPr lang="ru-RU" sz="5600" b="1" u="sng" dirty="0">
                <a:latin typeface="Arial" panose="020B0604020202020204" pitchFamily="34" charset="0"/>
                <a:cs typeface="Arial" panose="020B0604020202020204" pitchFamily="34" charset="0"/>
                <a:hlinkClick r:id="rId18"/>
              </a:rPr>
              <a:t>холецистит</a:t>
            </a:r>
            <a:r>
              <a:rPr lang="ru-RU" sz="5600" dirty="0">
                <a:latin typeface="Arial" panose="020B0604020202020204" pitchFamily="34" charset="0"/>
                <a:cs typeface="Arial" panose="020B0604020202020204" pitchFamily="34" charset="0"/>
              </a:rPr>
              <a:t> и пр.</a:t>
            </a:r>
          </a:p>
          <a:p>
            <a:pPr marL="0" indent="0" algn="ctr">
              <a:lnSpc>
                <a:spcPct val="120000"/>
              </a:lnSpc>
              <a:spcBef>
                <a:spcPts val="0"/>
              </a:spcBef>
              <a:spcAft>
                <a:spcPts val="0"/>
              </a:spcAft>
              <a:buNone/>
            </a:pPr>
            <a:endParaRPr lang="ru-RU" sz="5600" b="1" dirty="0" smtClean="0">
              <a:solidFill>
                <a:srgbClr val="C00000"/>
              </a:solidFill>
              <a:latin typeface="Arial" panose="020B0604020202020204" pitchFamily="34" charset="0"/>
              <a:cs typeface="Arial" panose="020B0604020202020204" pitchFamily="34" charset="0"/>
            </a:endParaRPr>
          </a:p>
          <a:p>
            <a:pPr marL="0" indent="0" algn="ctr">
              <a:lnSpc>
                <a:spcPct val="120000"/>
              </a:lnSpc>
              <a:spcBef>
                <a:spcPts val="0"/>
              </a:spcBef>
              <a:spcAft>
                <a:spcPts val="0"/>
              </a:spcAft>
              <a:buNone/>
            </a:pPr>
            <a:r>
              <a:rPr lang="ru-RU" sz="5600" b="1" dirty="0" smtClean="0">
                <a:solidFill>
                  <a:srgbClr val="C00000"/>
                </a:solidFill>
                <a:latin typeface="Arial" panose="020B0604020202020204" pitchFamily="34" charset="0"/>
                <a:cs typeface="Arial" panose="020B0604020202020204" pitchFamily="34" charset="0"/>
              </a:rPr>
              <a:t>Ухудшение </a:t>
            </a:r>
            <a:r>
              <a:rPr lang="ru-RU" sz="5600" b="1" dirty="0">
                <a:solidFill>
                  <a:srgbClr val="C00000"/>
                </a:solidFill>
                <a:latin typeface="Arial" panose="020B0604020202020204" pitchFamily="34" charset="0"/>
                <a:cs typeface="Arial" panose="020B0604020202020204" pitchFamily="34" charset="0"/>
              </a:rPr>
              <a:t>состояния больного и обострение симптоматики могут </a:t>
            </a:r>
            <a:r>
              <a:rPr lang="ru-RU" sz="5600" b="1" dirty="0" smtClean="0">
                <a:solidFill>
                  <a:srgbClr val="C00000"/>
                </a:solidFill>
                <a:latin typeface="Arial" panose="020B0604020202020204" pitchFamily="34" charset="0"/>
                <a:cs typeface="Arial" panose="020B0604020202020204" pitchFamily="34" charset="0"/>
              </a:rPr>
              <a:t>обуславливать:</a:t>
            </a:r>
          </a:p>
          <a:p>
            <a:pPr marL="0" indent="0" algn="ctr">
              <a:lnSpc>
                <a:spcPct val="120000"/>
              </a:lnSpc>
              <a:spcBef>
                <a:spcPts val="0"/>
              </a:spcBef>
              <a:spcAft>
                <a:spcPts val="0"/>
              </a:spcAft>
              <a:buNone/>
            </a:pPr>
            <a:r>
              <a:rPr lang="ru-RU" sz="5600" b="1" dirty="0" smtClean="0">
                <a:solidFill>
                  <a:schemeClr val="tx2">
                    <a:lumMod val="90000"/>
                    <a:lumOff val="10000"/>
                  </a:schemeClr>
                </a:solidFill>
                <a:latin typeface="Arial" panose="020B0604020202020204" pitchFamily="34" charset="0"/>
                <a:cs typeface="Arial" panose="020B0604020202020204" pitchFamily="34" charset="0"/>
              </a:rPr>
              <a:t> </a:t>
            </a:r>
            <a:r>
              <a:rPr lang="ru-RU" sz="5600" b="1" dirty="0">
                <a:solidFill>
                  <a:schemeClr val="tx2">
                    <a:lumMod val="90000"/>
                    <a:lumOff val="10000"/>
                  </a:schemeClr>
                </a:solidFill>
                <a:latin typeface="Arial" panose="020B0604020202020204" pitchFamily="34" charset="0"/>
                <a:cs typeface="Arial" panose="020B0604020202020204" pitchFamily="34" charset="0"/>
              </a:rPr>
              <a:t>инфекционные болезни, </a:t>
            </a:r>
            <a:endParaRPr lang="ru-RU" sz="5600" b="1" dirty="0" smtClean="0">
              <a:solidFill>
                <a:schemeClr val="tx2">
                  <a:lumMod val="90000"/>
                  <a:lumOff val="10000"/>
                </a:schemeClr>
              </a:solidFill>
              <a:latin typeface="Arial" panose="020B0604020202020204" pitchFamily="34" charset="0"/>
              <a:cs typeface="Arial" panose="020B0604020202020204" pitchFamily="34" charset="0"/>
            </a:endParaRPr>
          </a:p>
          <a:p>
            <a:pPr marL="0" indent="0" algn="ctr">
              <a:lnSpc>
                <a:spcPct val="120000"/>
              </a:lnSpc>
              <a:spcBef>
                <a:spcPts val="0"/>
              </a:spcBef>
              <a:spcAft>
                <a:spcPts val="0"/>
              </a:spcAft>
              <a:buNone/>
            </a:pPr>
            <a:r>
              <a:rPr lang="ru-RU" sz="5600" b="1" dirty="0" smtClean="0">
                <a:solidFill>
                  <a:schemeClr val="tx2">
                    <a:lumMod val="90000"/>
                    <a:lumOff val="10000"/>
                  </a:schemeClr>
                </a:solidFill>
                <a:latin typeface="Arial" panose="020B0604020202020204" pitchFamily="34" charset="0"/>
                <a:cs typeface="Arial" panose="020B0604020202020204" pitchFamily="34" charset="0"/>
              </a:rPr>
              <a:t>общее </a:t>
            </a:r>
            <a:r>
              <a:rPr lang="ru-RU" sz="5600" b="1" dirty="0">
                <a:solidFill>
                  <a:schemeClr val="tx2">
                    <a:lumMod val="90000"/>
                    <a:lumOff val="10000"/>
                  </a:schemeClr>
                </a:solidFill>
                <a:latin typeface="Arial" panose="020B0604020202020204" pitchFamily="34" charset="0"/>
                <a:cs typeface="Arial" panose="020B0604020202020204" pitchFamily="34" charset="0"/>
              </a:rPr>
              <a:t>переохлаждение организма, </a:t>
            </a:r>
            <a:endParaRPr lang="ru-RU" sz="5600" b="1" dirty="0" smtClean="0">
              <a:solidFill>
                <a:schemeClr val="tx2">
                  <a:lumMod val="90000"/>
                  <a:lumOff val="10000"/>
                </a:schemeClr>
              </a:solidFill>
              <a:latin typeface="Arial" panose="020B0604020202020204" pitchFamily="34" charset="0"/>
              <a:cs typeface="Arial" panose="020B0604020202020204" pitchFamily="34" charset="0"/>
            </a:endParaRPr>
          </a:p>
          <a:p>
            <a:pPr marL="0" indent="0" algn="ctr">
              <a:lnSpc>
                <a:spcPct val="120000"/>
              </a:lnSpc>
              <a:spcBef>
                <a:spcPts val="0"/>
              </a:spcBef>
              <a:spcAft>
                <a:spcPts val="0"/>
              </a:spcAft>
              <a:buNone/>
            </a:pPr>
            <a:r>
              <a:rPr lang="ru-RU" sz="5600" b="1" dirty="0" smtClean="0">
                <a:solidFill>
                  <a:schemeClr val="tx2">
                    <a:lumMod val="90000"/>
                    <a:lumOff val="10000"/>
                  </a:schemeClr>
                </a:solidFill>
                <a:latin typeface="Arial" panose="020B0604020202020204" pitchFamily="34" charset="0"/>
                <a:cs typeface="Arial" panose="020B0604020202020204" pitchFamily="34" charset="0"/>
              </a:rPr>
              <a:t>полученные </a:t>
            </a:r>
            <a:r>
              <a:rPr lang="ru-RU" sz="5600" b="1" dirty="0">
                <a:solidFill>
                  <a:schemeClr val="tx2">
                    <a:lumMod val="90000"/>
                    <a:lumOff val="10000"/>
                  </a:schemeClr>
                </a:solidFill>
                <a:latin typeface="Arial" panose="020B0604020202020204" pitchFamily="34" charset="0"/>
                <a:cs typeface="Arial" panose="020B0604020202020204" pitchFamily="34" charset="0"/>
              </a:rPr>
              <a:t>травмы, </a:t>
            </a:r>
            <a:endParaRPr lang="ru-RU" sz="5600" b="1" dirty="0" smtClean="0">
              <a:solidFill>
                <a:schemeClr val="tx2">
                  <a:lumMod val="90000"/>
                  <a:lumOff val="10000"/>
                </a:schemeClr>
              </a:solidFill>
              <a:latin typeface="Arial" panose="020B0604020202020204" pitchFamily="34" charset="0"/>
              <a:cs typeface="Arial" panose="020B0604020202020204" pitchFamily="34" charset="0"/>
            </a:endParaRPr>
          </a:p>
          <a:p>
            <a:pPr marL="0" indent="0" algn="ctr">
              <a:lnSpc>
                <a:spcPct val="120000"/>
              </a:lnSpc>
              <a:spcBef>
                <a:spcPts val="0"/>
              </a:spcBef>
              <a:spcAft>
                <a:spcPts val="0"/>
              </a:spcAft>
              <a:buNone/>
            </a:pPr>
            <a:r>
              <a:rPr lang="ru-RU" sz="5600" b="1" dirty="0" err="1" smtClean="0">
                <a:solidFill>
                  <a:schemeClr val="tx2">
                    <a:lumMod val="90000"/>
                    <a:lumOff val="10000"/>
                  </a:schemeClr>
                </a:solidFill>
                <a:latin typeface="Arial" panose="020B0604020202020204" pitchFamily="34" charset="0"/>
                <a:cs typeface="Arial" panose="020B0604020202020204" pitchFamily="34" charset="0"/>
              </a:rPr>
              <a:t>гиперинсоляция</a:t>
            </a:r>
            <a:r>
              <a:rPr lang="ru-RU" sz="5600" b="1" dirty="0">
                <a:solidFill>
                  <a:schemeClr val="tx2">
                    <a:lumMod val="90000"/>
                    <a:lumOff val="10000"/>
                  </a:schemeClr>
                </a:solidFill>
                <a:latin typeface="Arial" panose="020B0604020202020204" pitchFamily="34" charset="0"/>
                <a:cs typeface="Arial" panose="020B0604020202020204" pitchFamily="34" charset="0"/>
              </a:rPr>
              <a:t>.</a:t>
            </a:r>
          </a:p>
          <a:p>
            <a:pPr>
              <a:lnSpc>
                <a:spcPct val="120000"/>
              </a:lnSpc>
              <a:spcBef>
                <a:spcPts val="0"/>
              </a:spcBef>
              <a:spcAft>
                <a:spcPts val="0"/>
              </a:spcAft>
            </a:pPr>
            <a:endParaRPr lang="ru-RU" dirty="0"/>
          </a:p>
        </p:txBody>
      </p:sp>
    </p:spTree>
    <p:extLst>
      <p:ext uri="{BB962C8B-B14F-4D97-AF65-F5344CB8AC3E}">
        <p14:creationId xmlns:p14="http://schemas.microsoft.com/office/powerpoint/2010/main" val="90312014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Graphic 35">
            <a:extLst>
              <a:ext uri="{FF2B5EF4-FFF2-40B4-BE49-F238E27FC236}">
                <a16:creationId xmlns:a16="http://schemas.microsoft.com/office/drawing/2014/main" xmlns="" id="{EE67A45A-002C-E983-B435-B15A49CB6D0C}"/>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t="-1" b="40962"/>
          <a:stretch/>
        </p:blipFill>
        <p:spPr>
          <a:xfrm>
            <a:off x="7481584" y="3022309"/>
            <a:ext cx="1488572" cy="2668118"/>
          </a:xfrm>
          <a:prstGeom prst="rect">
            <a:avLst/>
          </a:prstGeom>
        </p:spPr>
      </p:pic>
      <p:sp>
        <p:nvSpPr>
          <p:cNvPr id="47" name="Arrow: Down 46">
            <a:extLst>
              <a:ext uri="{FF2B5EF4-FFF2-40B4-BE49-F238E27FC236}">
                <a16:creationId xmlns:a16="http://schemas.microsoft.com/office/drawing/2014/main" xmlns="" id="{C522EF68-76EA-47E9-BDDD-42E15C4005E4}"/>
              </a:ext>
            </a:extLst>
          </p:cNvPr>
          <p:cNvSpPr/>
          <p:nvPr/>
        </p:nvSpPr>
        <p:spPr>
          <a:xfrm>
            <a:off x="1743693" y="2996808"/>
            <a:ext cx="1100571" cy="1811061"/>
          </a:xfrm>
          <a:prstGeom prst="downArrow">
            <a:avLst>
              <a:gd name="adj1" fmla="val 70366"/>
              <a:gd name="adj2" fmla="val 51956"/>
            </a:avLst>
          </a:prstGeom>
          <a:gradFill flip="none" rotWithShape="1">
            <a:gsLst>
              <a:gs pos="45000">
                <a:srgbClr val="C8DC46">
                  <a:alpha val="59000"/>
                </a:srgbClr>
              </a:gs>
              <a:gs pos="100000">
                <a:schemeClr val="bg1">
                  <a:alpha val="24000"/>
                </a:schemeClr>
              </a:gs>
              <a:gs pos="25000">
                <a:schemeClr val="accent2"/>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xmlns="" id="{1B9FFD2C-71D7-40C3-AE7D-1957940CD4EC}"/>
              </a:ext>
            </a:extLst>
          </p:cNvPr>
          <p:cNvSpPr>
            <a:spLocks noGrp="1"/>
          </p:cNvSpPr>
          <p:nvPr>
            <p:ph type="title"/>
          </p:nvPr>
        </p:nvSpPr>
        <p:spPr/>
        <p:txBody>
          <a:bodyPr rtlCol="0"/>
          <a:lstStyle/>
          <a:p>
            <a:pPr rtl="0"/>
            <a:r>
              <a:rPr lang="ru-RU" sz="2800" b="1" dirty="0">
                <a:solidFill>
                  <a:srgbClr val="00879E"/>
                </a:solidFill>
              </a:rPr>
              <a:t>САФНЕЛО</a:t>
            </a:r>
            <a:r>
              <a:rPr lang="ru-RU" sz="2800" b="1" baseline="30000" dirty="0">
                <a:solidFill>
                  <a:srgbClr val="00879E"/>
                </a:solidFill>
              </a:rPr>
              <a:t>®</a:t>
            </a:r>
            <a:r>
              <a:rPr lang="ru-RU" sz="2800" b="1" dirty="0">
                <a:solidFill>
                  <a:srgbClr val="00879E"/>
                </a:solidFill>
              </a:rPr>
              <a:t>: реальная клиническая практика —</a:t>
            </a:r>
            <a:br>
              <a:rPr lang="ru-RU" sz="2800" b="1" dirty="0">
                <a:solidFill>
                  <a:srgbClr val="00879E"/>
                </a:solidFill>
              </a:rPr>
            </a:br>
            <a:r>
              <a:rPr lang="ru-RU" sz="2800" b="1" dirty="0">
                <a:solidFill>
                  <a:srgbClr val="00879E"/>
                </a:solidFill>
              </a:rPr>
              <a:t>качество жизни, связанное со здоровьем</a:t>
            </a:r>
            <a:endParaRPr lang="ru-RU" sz="2800" b="1" baseline="30000" dirty="0">
              <a:solidFill>
                <a:srgbClr val="00879E"/>
              </a:solidFill>
            </a:endParaRPr>
          </a:p>
        </p:txBody>
      </p:sp>
      <p:sp>
        <p:nvSpPr>
          <p:cNvPr id="4" name="Slide Number Placeholder 4">
            <a:extLst>
              <a:ext uri="{FF2B5EF4-FFF2-40B4-BE49-F238E27FC236}">
                <a16:creationId xmlns:a16="http://schemas.microsoft.com/office/drawing/2014/main" xmlns="" id="{A1E0794B-B4F4-CDC1-3157-EE41B6F2D865}"/>
              </a:ext>
            </a:extLst>
          </p:cNvPr>
          <p:cNvSpPr>
            <a:spLocks noGrp="1"/>
          </p:cNvSpPr>
          <p:nvPr>
            <p:ph type="sldNum" sz="quarter" idx="12"/>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B37E50B0-43E5-44A0-B305-242C3244AF3F}" type="slidenum">
              <a:rPr kumimoji="0" lang="ru-RU" sz="1000" b="0" i="0" u="none" strike="noStrike" kern="1200" cap="none" spc="0" normalizeH="0" baseline="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ru-RU" sz="1000"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 name="TextBox 26">
            <a:extLst>
              <a:ext uri="{FF2B5EF4-FFF2-40B4-BE49-F238E27FC236}">
                <a16:creationId xmlns:a16="http://schemas.microsoft.com/office/drawing/2014/main" xmlns="" id="{E6EB64D6-6631-4B59-852F-EA8B758E2D28}"/>
              </a:ext>
            </a:extLst>
          </p:cNvPr>
          <p:cNvSpPr txBox="1"/>
          <p:nvPr/>
        </p:nvSpPr>
        <p:spPr>
          <a:xfrm>
            <a:off x="647580" y="5912846"/>
            <a:ext cx="995770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effectLst/>
                <a:uLnTx/>
                <a:uFillTx/>
                <a:latin typeface="Arial" panose="020B0604020202020204"/>
                <a:ea typeface="+mn-ea"/>
                <a:cs typeface="+mn-cs"/>
              </a:rPr>
              <a:t>* Гипотетический пациент </a:t>
            </a:r>
            <a:r>
              <a:rPr lang="ru-RU" sz="800" b="0" i="0" u="none" strike="noStrike" kern="1200" cap="none" spc="0" normalizeH="0" baseline="30000" dirty="0">
                <a:ln>
                  <a:noFill/>
                </a:ln>
                <a:effectLst/>
                <a:uLnTx/>
                <a:uFillTx/>
                <a:latin typeface="Arial" panose="020B0604020202020204"/>
                <a:ea typeface="+mn-ea"/>
                <a:cs typeface="+mn-cs"/>
              </a:rPr>
              <a:t>†</a:t>
            </a:r>
            <a:r>
              <a:rPr lang="ru-RU" sz="800" b="0" i="0" u="none" strike="noStrike" kern="1200" cap="none" spc="0" normalizeH="0" dirty="0">
                <a:ln>
                  <a:noFill/>
                </a:ln>
                <a:effectLst/>
                <a:uLnTx/>
                <a:uFillTx/>
                <a:latin typeface="Arial" panose="020B0604020202020204"/>
                <a:ea typeface="+mn-ea"/>
                <a:cs typeface="+mn-cs"/>
              </a:rPr>
              <a:t>Индекс нарушения жизнедеятельности по опроснику HAQ от 0 до 1 обычно считается показателем небольших или умеренных нарушений, от 1 до 2 — показателем умеренных или сильных нарушений и от 2 до 3 — показателем тяжелых или очень тяжелых нарушений</a:t>
            </a:r>
            <a:r>
              <a:rPr lang="ru-RU" sz="800" b="0" i="0" u="none" strike="noStrike" kern="1200" cap="none" spc="0" normalizeH="0" baseline="30000" dirty="0">
                <a:ln>
                  <a:noFill/>
                </a:ln>
                <a:effectLst/>
                <a:uLnTx/>
                <a:uFillTx/>
                <a:latin typeface="Arial" panose="020B0604020202020204"/>
                <a:ea typeface="+mn-ea"/>
                <a:cs typeface="+mn-cs"/>
              </a:rPr>
              <a:t>1</a:t>
            </a:r>
            <a:r>
              <a:rPr lang="ru-RU" sz="800" b="0" i="0" u="none" strike="noStrike" kern="1200" cap="none" spc="0" normalizeH="0" dirty="0">
                <a:ln>
                  <a:noFill/>
                </a:ln>
                <a:effectLst/>
                <a:uLnTx/>
                <a:uFillTx/>
                <a:latin typeface="Arial" panose="020B0604020202020204"/>
                <a:ea typeface="+mn-ea"/>
                <a:cs typeface="+mn-cs"/>
              </a:rPr>
              <a:t> </a:t>
            </a:r>
            <a:r>
              <a:rPr lang="ru-RU" sz="800" b="0" i="0" u="none" strike="noStrike" kern="1200" cap="none" spc="0" normalizeH="0" baseline="30000" dirty="0">
                <a:ln>
                  <a:noFill/>
                </a:ln>
                <a:effectLst/>
                <a:uLnTx/>
                <a:uFillTx/>
                <a:latin typeface="Arial" panose="020B0604020202020204"/>
                <a:ea typeface="+mn-ea"/>
                <a:cs typeface="+mn-cs"/>
              </a:rPr>
              <a:t>‡</a:t>
            </a:r>
            <a:r>
              <a:rPr lang="ru-RU" sz="800" b="0" i="0" u="none" strike="noStrike" kern="1200" cap="none" spc="0" normalizeH="0" dirty="0">
                <a:ln>
                  <a:noFill/>
                </a:ln>
                <a:effectLst/>
                <a:uLnTx/>
                <a:uFillTx/>
                <a:latin typeface="Arial" panose="020B0604020202020204"/>
                <a:ea typeface="+mn-ea"/>
                <a:cs typeface="+mn-cs"/>
              </a:rPr>
              <a:t>Оценка боли HAQ представляет собой визуальную аналоговую шкалу, предназначенную для получения данных о наличии или отсутствии связанной с артритом боли и ее тяжести от 0 (отсутствие боли) до 10 (боль настолько сильная, насколько можно себе представить)</a:t>
            </a:r>
            <a:r>
              <a:rPr lang="ru-RU" sz="800" b="0" i="0" u="none" strike="noStrike" kern="1200" cap="none" spc="0" normalizeH="0" baseline="30000" dirty="0">
                <a:ln>
                  <a:noFill/>
                </a:ln>
                <a:effectLst/>
                <a:uLnTx/>
                <a:uFillTx/>
                <a:latin typeface="Arial" panose="020B0604020202020204"/>
                <a:ea typeface="+mn-ea"/>
                <a:cs typeface="+mn-cs"/>
              </a:rPr>
              <a:t>1,2</a:t>
            </a:r>
            <a:r>
              <a:rPr lang="ru-RU" sz="800" b="0" i="0" u="none" strike="noStrike" kern="1200" cap="none" spc="0" normalizeH="0" dirty="0">
                <a:ln>
                  <a:noFill/>
                </a:ln>
                <a:effectLst/>
                <a:uLnTx/>
                <a:uFillTx/>
                <a:latin typeface="Arial" panose="020B0604020202020204"/>
                <a:ea typeface="+mn-ea"/>
                <a:cs typeface="+mn-cs"/>
              </a:rPr>
              <a:t>. </a:t>
            </a:r>
            <a:r>
              <a:rPr kumimoji="0" lang="ru-RU" sz="800" b="0" i="0" u="none" strike="noStrike" kern="1200" cap="none" spc="0" normalizeH="0" dirty="0">
                <a:ln>
                  <a:noFill/>
                </a:ln>
                <a:effectLst/>
                <a:uLnTx/>
                <a:uFillTx/>
                <a:latin typeface="Arial" panose="020B0604020202020204"/>
                <a:ea typeface="+mn-ea"/>
                <a:cs typeface="+mn-cs"/>
              </a:rPr>
              <a:t/>
            </a:r>
            <a:br>
              <a:rPr kumimoji="0" lang="ru-RU" sz="800" b="0" i="0" u="none" strike="noStrike" kern="1200" cap="none" spc="0" normalizeH="0" dirty="0">
                <a:ln>
                  <a:noFill/>
                </a:ln>
                <a:effectLst/>
                <a:uLnTx/>
                <a:uFillTx/>
                <a:latin typeface="Arial" panose="020B0604020202020204"/>
                <a:ea typeface="+mn-ea"/>
                <a:cs typeface="+mn-cs"/>
              </a:rPr>
            </a:br>
            <a:r>
              <a:rPr lang="ru-RU" sz="800" b="0" i="0" u="none" strike="noStrike" kern="1200" cap="none" spc="0" normalizeH="0" dirty="0">
                <a:ln>
                  <a:noFill/>
                </a:ln>
                <a:effectLst/>
                <a:uLnTx/>
                <a:uFillTx/>
                <a:latin typeface="Arial" panose="020B0604020202020204"/>
                <a:ea typeface="+mn-ea"/>
                <a:cs typeface="+mn-cs"/>
              </a:rPr>
              <a:t> </a:t>
            </a:r>
            <a:endParaRPr kumimoji="0" lang="ru-RU" sz="800" b="0" i="0" u="none" strike="noStrike" kern="1200" cap="none" spc="0" normalizeH="0" dirty="0">
              <a:ln>
                <a:noFill/>
              </a:ln>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effectLst/>
                <a:uLnTx/>
                <a:uFillTx/>
                <a:latin typeface="Arial" panose="020B0604020202020204"/>
                <a:ea typeface="+mn-ea"/>
                <a:cs typeface="+mn-cs"/>
              </a:rPr>
              <a:t>HAQ — опросник для оценки состояния здоровья</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800" b="1" i="0" u="none" strike="noStrike" kern="1200" cap="none" spc="0" normalizeH="0" dirty="0">
                <a:ln>
                  <a:noFill/>
                </a:ln>
                <a:effectLst/>
                <a:uLnTx/>
                <a:uFillTx/>
                <a:latin typeface="Arial" panose="020B0604020202020204"/>
                <a:ea typeface="+mn-ea"/>
                <a:cs typeface="+mn-cs"/>
              </a:rPr>
              <a:t>1.</a:t>
            </a:r>
            <a:r>
              <a:rPr lang="ru-RU" sz="800" b="0" i="0" u="none" strike="noStrike" kern="1200" cap="none" spc="0" normalizeH="0" dirty="0">
                <a:ln>
                  <a:noFill/>
                </a:ln>
                <a:effectLst/>
                <a:uLnTx/>
                <a:uFillTx/>
                <a:latin typeface="Arial" panose="020B0604020202020204"/>
                <a:ea typeface="+mn-ea"/>
                <a:cs typeface="+mn-cs"/>
              </a:rPr>
              <a:t> Bruce B, et al. </a:t>
            </a:r>
            <a:r>
              <a:rPr lang="ru-RU" sz="800" b="0" i="1" u="none" strike="noStrike" kern="1200" cap="none" spc="0" normalizeH="0" dirty="0">
                <a:ln>
                  <a:noFill/>
                </a:ln>
                <a:effectLst/>
                <a:uLnTx/>
                <a:uFillTx/>
                <a:latin typeface="Arial" panose="020B0604020202020204"/>
                <a:ea typeface="+mn-ea"/>
                <a:cs typeface="+mn-cs"/>
              </a:rPr>
              <a:t>Health Qual Life Outcomes</a:t>
            </a:r>
            <a:r>
              <a:rPr lang="ru-RU" sz="800" b="0" i="0" u="none" strike="noStrike" kern="1200" cap="none" spc="0" normalizeH="0" dirty="0">
                <a:ln>
                  <a:noFill/>
                </a:ln>
                <a:effectLst/>
                <a:uLnTx/>
                <a:uFillTx/>
                <a:latin typeface="Arial" panose="020B0604020202020204"/>
                <a:ea typeface="+mn-ea"/>
                <a:cs typeface="+mn-cs"/>
              </a:rPr>
              <a:t>. 2003;1:20. </a:t>
            </a:r>
            <a:r>
              <a:rPr lang="ru-RU" sz="800" b="1" i="0" u="none" strike="noStrike" kern="1200" cap="none" spc="0" normalizeH="0" dirty="0">
                <a:ln>
                  <a:noFill/>
                </a:ln>
                <a:effectLst/>
                <a:uLnTx/>
                <a:uFillTx/>
                <a:latin typeface="Arial" panose="020B0604020202020204"/>
                <a:ea typeface="+mn-ea"/>
                <a:cs typeface="+mn-cs"/>
              </a:rPr>
              <a:t>2.</a:t>
            </a:r>
            <a:r>
              <a:rPr lang="ru-RU" sz="800" b="0" i="0" u="none" strike="noStrike" kern="1200" cap="none" spc="0" normalizeH="0" dirty="0">
                <a:ln>
                  <a:noFill/>
                </a:ln>
                <a:effectLst/>
                <a:uLnTx/>
                <a:uFillTx/>
                <a:latin typeface="Arial" panose="020B0604020202020204"/>
                <a:ea typeface="+mn-ea"/>
                <a:cs typeface="+mn-cs"/>
              </a:rPr>
              <a:t> Pincus T, et al. </a:t>
            </a:r>
            <a:r>
              <a:rPr lang="ru-RU" sz="800" b="0" i="1" u="none" strike="noStrike" kern="1200" cap="none" spc="0" normalizeH="0" dirty="0">
                <a:ln>
                  <a:noFill/>
                </a:ln>
                <a:effectLst/>
                <a:uLnTx/>
                <a:uFillTx/>
                <a:latin typeface="Arial" panose="020B0604020202020204"/>
                <a:ea typeface="+mn-ea"/>
                <a:cs typeface="+mn-cs"/>
              </a:rPr>
              <a:t>Rheum Dis Clin North Am</a:t>
            </a:r>
            <a:r>
              <a:rPr lang="ru-RU" sz="800" b="0" i="0" u="none" strike="noStrike" kern="1200" cap="none" spc="0" normalizeH="0" dirty="0">
                <a:ln>
                  <a:noFill/>
                </a:ln>
                <a:effectLst/>
                <a:uLnTx/>
                <a:uFillTx/>
                <a:latin typeface="Arial" panose="020B0604020202020204"/>
                <a:ea typeface="+mn-ea"/>
                <a:cs typeface="+mn-cs"/>
              </a:rPr>
              <a:t>. 2009;35(4):787-798.</a:t>
            </a:r>
          </a:p>
        </p:txBody>
      </p:sp>
      <p:sp>
        <p:nvSpPr>
          <p:cNvPr id="39" name="Rectangle: Top Corners Rounded 38">
            <a:extLst>
              <a:ext uri="{FF2B5EF4-FFF2-40B4-BE49-F238E27FC236}">
                <a16:creationId xmlns:a16="http://schemas.microsoft.com/office/drawing/2014/main" xmlns="" id="{A82E01E0-1092-4E84-8202-D0EA6DA62F2D}"/>
              </a:ext>
            </a:extLst>
          </p:cNvPr>
          <p:cNvSpPr/>
          <p:nvPr/>
        </p:nvSpPr>
        <p:spPr>
          <a:xfrm>
            <a:off x="595883" y="1265460"/>
            <a:ext cx="11084236" cy="1085705"/>
          </a:xfrm>
          <a:prstGeom prst="round2SameRect">
            <a:avLst/>
          </a:prstGeom>
          <a:gradFill>
            <a:gsLst>
              <a:gs pos="100000">
                <a:schemeClr val="bg1"/>
              </a:gs>
              <a:gs pos="87000">
                <a:schemeClr val="bg2"/>
              </a:gs>
              <a:gs pos="21000">
                <a:schemeClr val="accent5"/>
              </a:gs>
              <a:gs pos="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34" name="TextBox 33">
            <a:extLst>
              <a:ext uri="{FF2B5EF4-FFF2-40B4-BE49-F238E27FC236}">
                <a16:creationId xmlns:a16="http://schemas.microsoft.com/office/drawing/2014/main" xmlns="" id="{791A65C2-A24C-4308-AD68-209C3011E29B}"/>
              </a:ext>
            </a:extLst>
          </p:cNvPr>
          <p:cNvSpPr txBox="1"/>
          <p:nvPr/>
        </p:nvSpPr>
        <p:spPr>
          <a:xfrm>
            <a:off x="2844264" y="2596347"/>
            <a:ext cx="3092680" cy="363176"/>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ru-RU" sz="1100" b="1" i="0" u="none" strike="noStrike" kern="1200" cap="none" spc="0" normalizeH="0" dirty="0">
                <a:ln>
                  <a:noFill/>
                </a:ln>
                <a:solidFill>
                  <a:srgbClr val="414041"/>
                </a:solidFill>
                <a:effectLst/>
                <a:uLnTx/>
                <a:uFillTx/>
                <a:latin typeface="Arial" panose="020B0604020202020204"/>
                <a:ea typeface="+mn-ea"/>
                <a:cs typeface="+mn-cs"/>
              </a:rPr>
              <a:t>Индекс нарушения жизнедеятельности по опроснику HAQ</a:t>
            </a:r>
            <a:r>
              <a:rPr lang="ru-RU" sz="1100" b="1" i="0" u="none" strike="noStrike" kern="1200" cap="none" spc="0" normalizeH="0" baseline="30000" dirty="0">
                <a:ln>
                  <a:noFill/>
                </a:ln>
                <a:solidFill>
                  <a:srgbClr val="5B6771"/>
                </a:solidFill>
                <a:effectLst/>
                <a:uLnTx/>
                <a:uFillTx/>
                <a:latin typeface="Arial" panose="020B0604020202020204"/>
                <a:ea typeface="+mn-ea"/>
                <a:cs typeface="+mn-cs"/>
              </a:rPr>
              <a:t>†</a:t>
            </a:r>
            <a:endParaRPr kumimoji="0" lang="ru-RU" sz="1100" b="1" i="0" u="none" strike="noStrike" kern="1200" cap="none" spc="0" normalizeH="0" baseline="30000" dirty="0">
              <a:ln>
                <a:noFill/>
              </a:ln>
              <a:solidFill>
                <a:srgbClr val="414041"/>
              </a:solidFill>
              <a:effectLst/>
              <a:uLnTx/>
              <a:uFillTx/>
              <a:latin typeface="Arial" panose="020B0604020202020204"/>
              <a:ea typeface="+mn-ea"/>
              <a:cs typeface="+mn-cs"/>
            </a:endParaRPr>
          </a:p>
        </p:txBody>
      </p:sp>
      <p:pic>
        <p:nvPicPr>
          <p:cNvPr id="28" name="Graphic 27">
            <a:extLst>
              <a:ext uri="{FF2B5EF4-FFF2-40B4-BE49-F238E27FC236}">
                <a16:creationId xmlns:a16="http://schemas.microsoft.com/office/drawing/2014/main" xmlns="" id="{CA872AA5-E440-48F0-B692-0D9BFCEB8528}"/>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t="-1" b="40962"/>
          <a:stretch/>
        </p:blipFill>
        <p:spPr>
          <a:xfrm>
            <a:off x="3503600" y="2996807"/>
            <a:ext cx="1488572" cy="2693619"/>
          </a:xfrm>
          <a:prstGeom prst="rect">
            <a:avLst/>
          </a:prstGeom>
        </p:spPr>
      </p:pic>
      <p:sp>
        <p:nvSpPr>
          <p:cNvPr id="3" name="TextBox 2">
            <a:extLst>
              <a:ext uri="{FF2B5EF4-FFF2-40B4-BE49-F238E27FC236}">
                <a16:creationId xmlns:a16="http://schemas.microsoft.com/office/drawing/2014/main" xmlns="" id="{BE391981-1BDB-44D2-904C-3BA48D5F648A}"/>
              </a:ext>
            </a:extLst>
          </p:cNvPr>
          <p:cNvSpPr txBox="1"/>
          <p:nvPr/>
        </p:nvSpPr>
        <p:spPr>
          <a:xfrm>
            <a:off x="3947608" y="3711392"/>
            <a:ext cx="63767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2400" b="0" i="0" u="none" strike="noStrike" kern="1200" cap="none" spc="0" normalizeH="0" dirty="0">
                <a:ln>
                  <a:noFill/>
                </a:ln>
                <a:effectLst/>
                <a:uLnTx/>
                <a:uFillTx/>
                <a:latin typeface="Arial" panose="020B0604020202020204"/>
                <a:ea typeface="+mn-ea"/>
                <a:cs typeface="+mn-cs"/>
              </a:rPr>
              <a:t>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dirty="0">
              <a:ln>
                <a:noFill/>
              </a:ln>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2400" b="0" i="0" u="none" strike="noStrike" kern="1200" cap="none" spc="0" normalizeH="0" dirty="0">
                <a:ln>
                  <a:noFill/>
                </a:ln>
                <a:effectLst/>
                <a:uLnTx/>
                <a:uFillTx/>
                <a:latin typeface="Arial" panose="020B0604020202020204"/>
                <a:ea typeface="+mn-ea"/>
                <a:cs typeface="+mn-cs"/>
              </a:rPr>
              <a:t>0,8</a:t>
            </a:r>
          </a:p>
        </p:txBody>
      </p:sp>
      <p:sp>
        <p:nvSpPr>
          <p:cNvPr id="43" name="TextBox 42">
            <a:extLst>
              <a:ext uri="{FF2B5EF4-FFF2-40B4-BE49-F238E27FC236}">
                <a16:creationId xmlns:a16="http://schemas.microsoft.com/office/drawing/2014/main" xmlns="" id="{5206BB4C-3378-41D6-921E-9411ED9C3C0B}"/>
              </a:ext>
            </a:extLst>
          </p:cNvPr>
          <p:cNvSpPr txBox="1"/>
          <p:nvPr/>
        </p:nvSpPr>
        <p:spPr>
          <a:xfrm>
            <a:off x="393700" y="2990418"/>
            <a:ext cx="2816212" cy="8771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700" b="1" i="0" u="none" strike="noStrike" kern="1200" cap="none" spc="0" normalizeH="0" dirty="0">
                <a:ln>
                  <a:noFill/>
                </a:ln>
                <a:solidFill>
                  <a:srgbClr val="414041"/>
                </a:solidFill>
                <a:effectLst/>
                <a:uLnTx/>
                <a:uFillTx/>
                <a:latin typeface="Arial" panose="020B0604020202020204"/>
                <a:ea typeface="+mn-ea"/>
                <a:cs typeface="+mn-cs"/>
              </a:rPr>
              <a:t>Ноябрь 2021 г.: </a:t>
            </a:r>
            <a:r>
              <a:rPr lang="ru-RU" sz="1700" b="0" i="0" u="none" strike="noStrike" kern="1200" cap="none" spc="0" normalizeH="0" dirty="0">
                <a:ln>
                  <a:noFill/>
                </a:ln>
                <a:solidFill>
                  <a:srgbClr val="414041"/>
                </a:solidFill>
                <a:effectLst/>
                <a:uLnTx/>
                <a:uFillTx/>
                <a:latin typeface="Arial" panose="020B0604020202020204"/>
                <a:ea typeface="+mn-ea"/>
                <a:cs typeface="+mn-cs"/>
              </a:rPr>
              <a:t>Нарушения средней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700" b="0" i="0" u="none" strike="noStrike" kern="1200" cap="none" spc="0" normalizeH="0" dirty="0">
                <a:ln>
                  <a:noFill/>
                </a:ln>
                <a:solidFill>
                  <a:srgbClr val="414041"/>
                </a:solidFill>
                <a:effectLst/>
                <a:uLnTx/>
                <a:uFillTx/>
                <a:latin typeface="Arial" panose="020B0604020202020204"/>
                <a:ea typeface="+mn-ea"/>
                <a:cs typeface="+mn-cs"/>
              </a:rPr>
              <a:t>или тяжелой степени</a:t>
            </a:r>
          </a:p>
        </p:txBody>
      </p:sp>
      <p:sp>
        <p:nvSpPr>
          <p:cNvPr id="45" name="TextBox 44">
            <a:extLst>
              <a:ext uri="{FF2B5EF4-FFF2-40B4-BE49-F238E27FC236}">
                <a16:creationId xmlns:a16="http://schemas.microsoft.com/office/drawing/2014/main" xmlns="" id="{0510C2DB-8FC6-42C5-94B6-216B9F5D36DD}"/>
              </a:ext>
            </a:extLst>
          </p:cNvPr>
          <p:cNvSpPr txBox="1"/>
          <p:nvPr/>
        </p:nvSpPr>
        <p:spPr>
          <a:xfrm>
            <a:off x="406839" y="4689622"/>
            <a:ext cx="2348236" cy="8771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700" b="1" i="0" u="none" strike="noStrike" kern="1200" cap="none" spc="0" normalizeH="0" dirty="0">
                <a:ln>
                  <a:noFill/>
                </a:ln>
                <a:solidFill>
                  <a:srgbClr val="414041"/>
                </a:solidFill>
                <a:effectLst/>
                <a:uLnTx/>
                <a:uFillTx/>
                <a:latin typeface="Arial" panose="020B0604020202020204"/>
                <a:ea typeface="+mn-ea"/>
                <a:cs typeface="+mn-cs"/>
              </a:rPr>
              <a:t>Апрель 2022 г.: </a:t>
            </a:r>
            <a:r>
              <a:rPr lang="ru-RU" sz="1700" b="0" i="0" u="none" strike="noStrike" kern="1200" cap="none" spc="0" normalizeH="0" dirty="0">
                <a:ln>
                  <a:noFill/>
                </a:ln>
                <a:solidFill>
                  <a:srgbClr val="414041"/>
                </a:solidFill>
                <a:effectLst/>
                <a:uLnTx/>
                <a:uFillTx/>
                <a:latin typeface="Arial" panose="020B0604020202020204"/>
                <a:ea typeface="+mn-ea"/>
                <a:cs typeface="+mn-cs"/>
              </a:rPr>
              <a:t>Нарушения легкой или средней степени</a:t>
            </a:r>
          </a:p>
        </p:txBody>
      </p:sp>
      <p:sp>
        <p:nvSpPr>
          <p:cNvPr id="48" name="TextBox 47">
            <a:extLst>
              <a:ext uri="{FF2B5EF4-FFF2-40B4-BE49-F238E27FC236}">
                <a16:creationId xmlns:a16="http://schemas.microsoft.com/office/drawing/2014/main" xmlns="" id="{9C633F23-B287-470B-BC35-D99F6DACB2FC}"/>
              </a:ext>
            </a:extLst>
          </p:cNvPr>
          <p:cNvSpPr txBox="1"/>
          <p:nvPr/>
        </p:nvSpPr>
        <p:spPr>
          <a:xfrm>
            <a:off x="7481584" y="2650221"/>
            <a:ext cx="1488571" cy="350865"/>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ru-RU" sz="1050" b="1" i="0" u="none" strike="noStrike" kern="1200" cap="none" spc="0" normalizeH="0" dirty="0">
                <a:ln>
                  <a:noFill/>
                </a:ln>
                <a:solidFill>
                  <a:srgbClr val="414041"/>
                </a:solidFill>
                <a:effectLst/>
                <a:uLnTx/>
                <a:uFillTx/>
                <a:latin typeface="Arial" panose="020B0604020202020204"/>
                <a:ea typeface="+mn-ea"/>
                <a:cs typeface="+mn-cs"/>
              </a:rPr>
              <a:t>Боль по опроснику HAQ</a:t>
            </a:r>
            <a:r>
              <a:rPr lang="ru-RU" sz="1050" b="1" i="0" u="none" strike="noStrike" kern="1200" cap="none" spc="0" normalizeH="0" baseline="30000" dirty="0">
                <a:ln>
                  <a:noFill/>
                </a:ln>
                <a:solidFill>
                  <a:srgbClr val="414041"/>
                </a:solidFill>
                <a:effectLst/>
                <a:uLnTx/>
                <a:uFillTx/>
                <a:latin typeface="Arial" panose="020B0604020202020204"/>
                <a:ea typeface="+mn-ea"/>
                <a:cs typeface="+mn-cs"/>
              </a:rPr>
              <a:t>‡</a:t>
            </a:r>
          </a:p>
        </p:txBody>
      </p:sp>
      <p:sp>
        <p:nvSpPr>
          <p:cNvPr id="50" name="Arrow: Down 49">
            <a:extLst>
              <a:ext uri="{FF2B5EF4-FFF2-40B4-BE49-F238E27FC236}">
                <a16:creationId xmlns:a16="http://schemas.microsoft.com/office/drawing/2014/main" xmlns="" id="{2548E8F5-E4E6-4C12-A3DE-0E1104101FAD}"/>
              </a:ext>
            </a:extLst>
          </p:cNvPr>
          <p:cNvSpPr/>
          <p:nvPr/>
        </p:nvSpPr>
        <p:spPr>
          <a:xfrm>
            <a:off x="9490451" y="3022309"/>
            <a:ext cx="1100571" cy="1811061"/>
          </a:xfrm>
          <a:prstGeom prst="downArrow">
            <a:avLst>
              <a:gd name="adj1" fmla="val 70366"/>
              <a:gd name="adj2" fmla="val 51956"/>
            </a:avLst>
          </a:prstGeom>
          <a:gradFill flip="none" rotWithShape="1">
            <a:gsLst>
              <a:gs pos="45000">
                <a:srgbClr val="C8DC46">
                  <a:alpha val="59000"/>
                </a:srgbClr>
              </a:gs>
              <a:gs pos="100000">
                <a:schemeClr val="bg1">
                  <a:alpha val="24000"/>
                </a:schemeClr>
              </a:gs>
              <a:gs pos="25000">
                <a:schemeClr val="accent2"/>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51" name="TextBox 50">
            <a:extLst>
              <a:ext uri="{FF2B5EF4-FFF2-40B4-BE49-F238E27FC236}">
                <a16:creationId xmlns:a16="http://schemas.microsoft.com/office/drawing/2014/main" xmlns="" id="{61769EC4-2E2D-4BA0-8F16-2E2CD7254470}"/>
              </a:ext>
            </a:extLst>
          </p:cNvPr>
          <p:cNvSpPr txBox="1"/>
          <p:nvPr/>
        </p:nvSpPr>
        <p:spPr>
          <a:xfrm>
            <a:off x="7820529" y="3711884"/>
            <a:ext cx="79366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2400" b="0" i="0" u="none" strike="noStrike" kern="1200" cap="none" spc="0" normalizeH="0" dirty="0">
                <a:ln>
                  <a:noFill/>
                </a:ln>
                <a:effectLst/>
                <a:uLnTx/>
                <a:uFillTx/>
                <a:latin typeface="Arial" panose="020B0604020202020204"/>
                <a:ea typeface="+mn-ea"/>
                <a:cs typeface="+mn-cs"/>
              </a:rPr>
              <a:t>7/10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dirty="0">
              <a:ln>
                <a:noFill/>
              </a:ln>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2400" b="0" i="0" u="none" strike="noStrike" kern="1200" cap="none" spc="0" normalizeH="0" dirty="0">
                <a:ln>
                  <a:noFill/>
                </a:ln>
                <a:effectLst/>
                <a:uLnTx/>
                <a:uFillTx/>
                <a:latin typeface="Arial" panose="020B0604020202020204"/>
                <a:ea typeface="+mn-ea"/>
                <a:cs typeface="+mn-cs"/>
              </a:rPr>
              <a:t>5/10</a:t>
            </a:r>
          </a:p>
        </p:txBody>
      </p:sp>
      <p:sp>
        <p:nvSpPr>
          <p:cNvPr id="54" name="Rectangle 53">
            <a:extLst>
              <a:ext uri="{FF2B5EF4-FFF2-40B4-BE49-F238E27FC236}">
                <a16:creationId xmlns:a16="http://schemas.microsoft.com/office/drawing/2014/main" xmlns="" id="{2DA77541-7B55-48CF-833C-EFFB76052140}"/>
              </a:ext>
            </a:extLst>
          </p:cNvPr>
          <p:cNvSpPr/>
          <p:nvPr/>
        </p:nvSpPr>
        <p:spPr>
          <a:xfrm flipH="1">
            <a:off x="6119715" y="2346570"/>
            <a:ext cx="45719" cy="3439633"/>
          </a:xfrm>
          <a:prstGeom prst="rect">
            <a:avLst/>
          </a:prstGeom>
          <a:gradFill flip="none" rotWithShape="1">
            <a:gsLst>
              <a:gs pos="95000">
                <a:schemeClr val="accent2">
                  <a:alpha val="0"/>
                </a:schemeClr>
              </a:gs>
              <a:gs pos="4000">
                <a:schemeClr val="accent2">
                  <a:alpha val="0"/>
                </a:schemeClr>
              </a:gs>
              <a:gs pos="37000">
                <a:schemeClr val="accent2"/>
              </a:gs>
              <a:gs pos="59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55" name="TextBox 54">
            <a:extLst>
              <a:ext uri="{FF2B5EF4-FFF2-40B4-BE49-F238E27FC236}">
                <a16:creationId xmlns:a16="http://schemas.microsoft.com/office/drawing/2014/main" xmlns="" id="{9FCF8D53-50D9-4F7C-A7C8-B7B1E36AB239}"/>
              </a:ext>
            </a:extLst>
          </p:cNvPr>
          <p:cNvSpPr txBox="1"/>
          <p:nvPr/>
        </p:nvSpPr>
        <p:spPr>
          <a:xfrm>
            <a:off x="9248825" y="2933017"/>
            <a:ext cx="2398963"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700" b="1" i="0" u="none" strike="noStrike" kern="1200" cap="none" spc="0" normalizeH="0" dirty="0">
                <a:ln>
                  <a:noFill/>
                </a:ln>
                <a:solidFill>
                  <a:srgbClr val="414041"/>
                </a:solidFill>
                <a:effectLst/>
                <a:uLnTx/>
                <a:uFillTx/>
                <a:latin typeface="Arial" panose="020B0604020202020204"/>
                <a:ea typeface="+mn-ea"/>
                <a:cs typeface="+mn-cs"/>
              </a:rPr>
              <a:t>Ноябрь 2021 г.:</a:t>
            </a:r>
            <a:br>
              <a:rPr lang="ru-RU" sz="1700" b="1" i="0" u="none" strike="noStrike" kern="1200" cap="none" spc="0" normalizeH="0" dirty="0">
                <a:ln>
                  <a:noFill/>
                </a:ln>
                <a:solidFill>
                  <a:srgbClr val="414041"/>
                </a:solidFill>
                <a:effectLst/>
                <a:uLnTx/>
                <a:uFillTx/>
                <a:latin typeface="Arial" panose="020B0604020202020204"/>
                <a:ea typeface="+mn-ea"/>
                <a:cs typeface="+mn-cs"/>
              </a:rPr>
            </a:br>
            <a:r>
              <a:rPr lang="ru-RU" sz="1700" b="0" i="0" u="none" strike="noStrike" kern="1200" cap="none" spc="0" normalizeH="0" dirty="0">
                <a:ln>
                  <a:noFill/>
                </a:ln>
                <a:solidFill>
                  <a:srgbClr val="414041"/>
                </a:solidFill>
                <a:effectLst/>
                <a:uLnTx/>
                <a:uFillTx/>
                <a:latin typeface="Arial" panose="020B0604020202020204"/>
                <a:ea typeface="+mn-ea"/>
                <a:cs typeface="+mn-cs"/>
              </a:rPr>
              <a:t>Очень сильная боль</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56" name="TextBox 55">
            <a:extLst>
              <a:ext uri="{FF2B5EF4-FFF2-40B4-BE49-F238E27FC236}">
                <a16:creationId xmlns:a16="http://schemas.microsoft.com/office/drawing/2014/main" xmlns="" id="{2C38C41B-0539-4022-BD47-7F70C45BCB10}"/>
              </a:ext>
            </a:extLst>
          </p:cNvPr>
          <p:cNvSpPr txBox="1"/>
          <p:nvPr/>
        </p:nvSpPr>
        <p:spPr>
          <a:xfrm>
            <a:off x="9119257" y="4720704"/>
            <a:ext cx="2632660" cy="8771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700" b="1" i="0" u="none" strike="noStrike" kern="1200" cap="none" spc="0" normalizeH="0" dirty="0">
                <a:ln>
                  <a:noFill/>
                </a:ln>
                <a:solidFill>
                  <a:srgbClr val="414041"/>
                </a:solidFill>
                <a:effectLst/>
                <a:uLnTx/>
                <a:uFillTx/>
                <a:latin typeface="Arial" panose="020B0604020202020204"/>
                <a:ea typeface="+mn-ea"/>
                <a:cs typeface="+mn-cs"/>
              </a:rPr>
              <a:t>Апрель 2022 г.:</a:t>
            </a:r>
            <a:br>
              <a:rPr lang="ru-RU" sz="1700" b="1" i="0" u="none" strike="noStrike" kern="1200" cap="none" spc="0" normalizeH="0" dirty="0">
                <a:ln>
                  <a:noFill/>
                </a:ln>
                <a:solidFill>
                  <a:srgbClr val="414041"/>
                </a:solidFill>
                <a:effectLst/>
                <a:uLnTx/>
                <a:uFillTx/>
                <a:latin typeface="Arial" panose="020B0604020202020204"/>
                <a:ea typeface="+mn-ea"/>
                <a:cs typeface="+mn-cs"/>
              </a:rPr>
            </a:br>
            <a:r>
              <a:rPr lang="ru-RU" sz="1700" b="0" i="0" u="none" strike="noStrike" kern="1200" cap="none" spc="0" normalizeH="0" dirty="0">
                <a:ln>
                  <a:noFill/>
                </a:ln>
                <a:solidFill>
                  <a:srgbClr val="414041"/>
                </a:solidFill>
                <a:effectLst/>
                <a:uLnTx/>
                <a:uFillTx/>
                <a:latin typeface="Arial" panose="020B0604020202020204"/>
                <a:ea typeface="+mn-ea"/>
                <a:cs typeface="+mn-cs"/>
              </a:rPr>
              <a:t>Боль средней или тяжелой степени</a:t>
            </a: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23" name="Arrow: Down 22">
            <a:extLst>
              <a:ext uri="{FF2B5EF4-FFF2-40B4-BE49-F238E27FC236}">
                <a16:creationId xmlns:a16="http://schemas.microsoft.com/office/drawing/2014/main" xmlns="" id="{8D341188-DB41-4FF8-A06B-A8202C617393}"/>
              </a:ext>
            </a:extLst>
          </p:cNvPr>
          <p:cNvSpPr/>
          <p:nvPr/>
        </p:nvSpPr>
        <p:spPr>
          <a:xfrm>
            <a:off x="4101653" y="4033363"/>
            <a:ext cx="315023" cy="604889"/>
          </a:xfrm>
          <a:prstGeom prst="downArrow">
            <a:avLst>
              <a:gd name="adj1" fmla="val 70366"/>
              <a:gd name="adj2" fmla="val 51956"/>
            </a:avLst>
          </a:prstGeom>
          <a:gradFill flip="none" rotWithShape="1">
            <a:gsLst>
              <a:gs pos="45000">
                <a:srgbClr val="C8DC46">
                  <a:alpha val="59000"/>
                </a:srgbClr>
              </a:gs>
              <a:gs pos="100000">
                <a:schemeClr val="bg1">
                  <a:alpha val="24000"/>
                </a:schemeClr>
              </a:gs>
              <a:gs pos="25000">
                <a:schemeClr val="accent2"/>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24" name="Arrow: Down 23">
            <a:extLst>
              <a:ext uri="{FF2B5EF4-FFF2-40B4-BE49-F238E27FC236}">
                <a16:creationId xmlns:a16="http://schemas.microsoft.com/office/drawing/2014/main" xmlns="" id="{D74D59C0-ADB2-408B-9C3F-26F848B8B44D}"/>
              </a:ext>
            </a:extLst>
          </p:cNvPr>
          <p:cNvSpPr/>
          <p:nvPr/>
        </p:nvSpPr>
        <p:spPr>
          <a:xfrm>
            <a:off x="8062825" y="4026283"/>
            <a:ext cx="303331" cy="602408"/>
          </a:xfrm>
          <a:prstGeom prst="downArrow">
            <a:avLst>
              <a:gd name="adj1" fmla="val 70366"/>
              <a:gd name="adj2" fmla="val 51956"/>
            </a:avLst>
          </a:prstGeom>
          <a:gradFill flip="none" rotWithShape="1">
            <a:gsLst>
              <a:gs pos="45000">
                <a:srgbClr val="C8DC46">
                  <a:alpha val="59000"/>
                </a:srgbClr>
              </a:gs>
              <a:gs pos="100000">
                <a:schemeClr val="bg1">
                  <a:alpha val="24000"/>
                </a:schemeClr>
              </a:gs>
              <a:gs pos="25000">
                <a:schemeClr val="accent2"/>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xmlns="" id="{D8804A21-575E-4DD3-9677-4223E836CD1B}"/>
              </a:ext>
            </a:extLst>
          </p:cNvPr>
          <p:cNvSpPr txBox="1"/>
          <p:nvPr/>
        </p:nvSpPr>
        <p:spPr>
          <a:xfrm>
            <a:off x="3606800" y="1242265"/>
            <a:ext cx="77216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dirty="0">
                <a:solidFill>
                  <a:srgbClr val="00879E"/>
                </a:solidFill>
                <a:latin typeface="Arial" panose="020B0604020202020204"/>
              </a:rPr>
              <a:t>Оценка состояния пациента </a:t>
            </a:r>
            <a:r>
              <a:rPr lang="ru-RU" b="1" i="0" u="none" strike="noStrike" kern="1200" cap="none" spc="0" normalizeH="0" dirty="0">
                <a:ln>
                  <a:noFill/>
                </a:ln>
                <a:solidFill>
                  <a:srgbClr val="00879E"/>
                </a:solidFill>
                <a:effectLst/>
                <a:uLnTx/>
                <a:uFillTx/>
                <a:latin typeface="Arial" panose="020B0604020202020204"/>
                <a:ea typeface="+mn-ea"/>
                <a:cs typeface="+mn-cs"/>
              </a:rPr>
              <a:t>врачом:</a:t>
            </a:r>
          </a:p>
        </p:txBody>
      </p:sp>
      <p:sp>
        <p:nvSpPr>
          <p:cNvPr id="26" name="TextBox 25">
            <a:extLst>
              <a:ext uri="{FF2B5EF4-FFF2-40B4-BE49-F238E27FC236}">
                <a16:creationId xmlns:a16="http://schemas.microsoft.com/office/drawing/2014/main" xmlns="" id="{54B2E13E-28A4-4DDB-B8AA-DF42EA974436}"/>
              </a:ext>
            </a:extLst>
          </p:cNvPr>
          <p:cNvSpPr txBox="1"/>
          <p:nvPr/>
        </p:nvSpPr>
        <p:spPr>
          <a:xfrm>
            <a:off x="3209912" y="1669138"/>
            <a:ext cx="7923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i="0" u="none" strike="noStrike" kern="1200" cap="none" spc="-100" normalizeH="0" dirty="0">
                <a:ln>
                  <a:noFill/>
                </a:ln>
                <a:solidFill>
                  <a:srgbClr val="414041"/>
                </a:solidFill>
                <a:effectLst/>
                <a:uLnTx/>
                <a:uFillTx/>
                <a:latin typeface="Arial" panose="020B0604020202020204"/>
                <a:ea typeface="+mn-ea"/>
                <a:cs typeface="+mn-cs"/>
              </a:rPr>
              <a:t>Наталья смогла вернуться к работе после того, </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b="1" i="0" u="none" strike="noStrike" kern="1200" cap="none" spc="-100" normalizeH="0" dirty="0">
                <a:ln>
                  <a:noFill/>
                </a:ln>
                <a:solidFill>
                  <a:srgbClr val="414041"/>
                </a:solidFill>
                <a:effectLst/>
                <a:uLnTx/>
                <a:uFillTx/>
                <a:latin typeface="Arial" panose="020B0604020202020204"/>
                <a:ea typeface="+mn-ea"/>
                <a:cs typeface="+mn-cs"/>
              </a:rPr>
              <a:t>как активность заболевания была стабилизирована*. </a:t>
            </a:r>
            <a:endParaRPr kumimoji="0" lang="ru-RU" b="1" i="0" u="none" strike="noStrike" kern="1200" cap="none" spc="-100" normalizeH="0" dirty="0">
              <a:ln>
                <a:noFill/>
              </a:ln>
              <a:solidFill>
                <a:srgbClr val="414041"/>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xmlns="" id="{FA518AA1-5DF4-A2C6-56DD-ABC8D44965D4}"/>
              </a:ext>
            </a:extLst>
          </p:cNvPr>
          <p:cNvPicPr>
            <a:picLocks noChangeAspect="1"/>
          </p:cNvPicPr>
          <p:nvPr/>
        </p:nvPicPr>
        <p:blipFill>
          <a:blip r:embed="rId5"/>
          <a:stretch>
            <a:fillRect/>
          </a:stretch>
        </p:blipFill>
        <p:spPr>
          <a:xfrm>
            <a:off x="689966" y="1291215"/>
            <a:ext cx="1200428" cy="1111715"/>
          </a:xfrm>
          <a:prstGeom prst="rect">
            <a:avLst/>
          </a:prstGeom>
          <a:ln w="28575">
            <a:solidFill>
              <a:schemeClr val="accent1"/>
            </a:solidFill>
          </a:ln>
        </p:spPr>
      </p:pic>
      <p:sp>
        <p:nvSpPr>
          <p:cNvPr id="6" name="TextBox 5">
            <a:extLst>
              <a:ext uri="{FF2B5EF4-FFF2-40B4-BE49-F238E27FC236}">
                <a16:creationId xmlns:a16="http://schemas.microsoft.com/office/drawing/2014/main" xmlns="" id="{89198440-B716-031D-8E0B-46E61CCEAF0E}"/>
              </a:ext>
            </a:extLst>
          </p:cNvPr>
          <p:cNvSpPr txBox="1"/>
          <p:nvPr/>
        </p:nvSpPr>
        <p:spPr>
          <a:xfrm>
            <a:off x="6509386" y="2264723"/>
            <a:ext cx="4921539" cy="215444"/>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242424"/>
                </a:solidFill>
                <a:effectLst/>
                <a:uLnTx/>
                <a:uFillTx/>
                <a:latin typeface="Arial" panose="020B0604020202020204"/>
                <a:ea typeface="+mn-ea"/>
                <a:cs typeface="+mn-cs"/>
              </a:rPr>
              <a:t>Опыт применения у конкретного пациента, может отличаться от применения у других пациентов</a:t>
            </a:r>
          </a:p>
        </p:txBody>
      </p:sp>
      <p:sp>
        <p:nvSpPr>
          <p:cNvPr id="7" name="TextBox 6">
            <a:extLst>
              <a:ext uri="{FF2B5EF4-FFF2-40B4-BE49-F238E27FC236}">
                <a16:creationId xmlns:a16="http://schemas.microsoft.com/office/drawing/2014/main" xmlns="" id="{AB81729D-DF3E-CC34-A95D-BB6DAB7CB675}"/>
              </a:ext>
            </a:extLst>
          </p:cNvPr>
          <p:cNvSpPr txBox="1"/>
          <p:nvPr/>
        </p:nvSpPr>
        <p:spPr>
          <a:xfrm>
            <a:off x="588373" y="2382060"/>
            <a:ext cx="16019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600" b="0" i="0" u="none" strike="noStrike" kern="1200" cap="none" spc="0" normalizeH="0" dirty="0">
                <a:ln>
                  <a:noFill/>
                </a:ln>
                <a:solidFill>
                  <a:srgbClr val="414041"/>
                </a:solidFill>
                <a:effectLst/>
                <a:uLnTx/>
                <a:uFillTx/>
                <a:latin typeface="Arial" panose="020B0604020202020204"/>
                <a:ea typeface="+mn-ea"/>
                <a:cs typeface="+mn-cs"/>
              </a:rPr>
              <a:t>Имя и изображение на фотографии не соответствуют реальному пациенту</a:t>
            </a:r>
          </a:p>
        </p:txBody>
      </p:sp>
    </p:spTree>
    <p:extLst>
      <p:ext uri="{BB962C8B-B14F-4D97-AF65-F5344CB8AC3E}">
        <p14:creationId xmlns:p14="http://schemas.microsoft.com/office/powerpoint/2010/main" val="3754251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Rectangle 142">
            <a:extLst>
              <a:ext uri="{FF2B5EF4-FFF2-40B4-BE49-F238E27FC236}">
                <a16:creationId xmlns:a16="http://schemas.microsoft.com/office/drawing/2014/main" xmlns="" id="{B58CE25E-C4C6-489F-B516-13F5660B8E92}"/>
              </a:ext>
            </a:extLst>
          </p:cNvPr>
          <p:cNvSpPr/>
          <p:nvPr/>
        </p:nvSpPr>
        <p:spPr>
          <a:xfrm>
            <a:off x="3293636" y="1341429"/>
            <a:ext cx="8561666" cy="1221379"/>
          </a:xfrm>
          <a:prstGeom prst="rect">
            <a:avLst/>
          </a:prstGeom>
          <a:gradFill>
            <a:gsLst>
              <a:gs pos="100000">
                <a:schemeClr val="bg1"/>
              </a:gs>
              <a:gs pos="87000">
                <a:schemeClr val="bg2"/>
              </a:gs>
              <a:gs pos="21000">
                <a:schemeClr val="accent5"/>
              </a:gs>
              <a:gs pos="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129" name="Arrow: Pentagon 128">
            <a:extLst>
              <a:ext uri="{FF2B5EF4-FFF2-40B4-BE49-F238E27FC236}">
                <a16:creationId xmlns:a16="http://schemas.microsoft.com/office/drawing/2014/main" xmlns="" id="{36510637-7A2D-45EE-8789-B02A92AC3D36}"/>
              </a:ext>
            </a:extLst>
          </p:cNvPr>
          <p:cNvSpPr/>
          <p:nvPr/>
        </p:nvSpPr>
        <p:spPr>
          <a:xfrm rot="5400000">
            <a:off x="1025529" y="2382909"/>
            <a:ext cx="2723720" cy="3647988"/>
          </a:xfrm>
          <a:prstGeom prst="homePlate">
            <a:avLst>
              <a:gd name="adj" fmla="val 18510"/>
            </a:avLst>
          </a:prstGeom>
          <a:solidFill>
            <a:srgbClr val="00A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79" name="Rectangle 78">
            <a:extLst>
              <a:ext uri="{FF2B5EF4-FFF2-40B4-BE49-F238E27FC236}">
                <a16:creationId xmlns:a16="http://schemas.microsoft.com/office/drawing/2014/main" xmlns="" id="{1CFA6FCD-96A9-4D81-922F-4068F8A30560}"/>
              </a:ext>
            </a:extLst>
          </p:cNvPr>
          <p:cNvSpPr/>
          <p:nvPr/>
        </p:nvSpPr>
        <p:spPr>
          <a:xfrm>
            <a:off x="4957546" y="3177693"/>
            <a:ext cx="3106851" cy="16793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srgbClr val="414041"/>
              </a:solidFill>
              <a:effectLst/>
              <a:uLnTx/>
              <a:uFillTx/>
              <a:latin typeface="Arial" panose="020B0604020202020204"/>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xmlns="" id="{24C32333-B493-4CCB-97BC-7DAC62ECF3C8}"/>
              </a:ext>
            </a:extLst>
          </p:cNvPr>
          <p:cNvSpPr>
            <a:spLocks noGrp="1"/>
          </p:cNvSpPr>
          <p:nvPr>
            <p:ph type="title"/>
          </p:nvPr>
        </p:nvSpPr>
        <p:spPr/>
        <p:txBody>
          <a:bodyPr/>
          <a:lstStyle/>
          <a:p>
            <a:r>
              <a:rPr lang="ru-RU" dirty="0"/>
              <a:t>Эффект от лечения препаратом САФНЕЛО®</a:t>
            </a:r>
          </a:p>
        </p:txBody>
      </p:sp>
      <p:sp>
        <p:nvSpPr>
          <p:cNvPr id="11" name="Slide Number Placeholder 4">
            <a:extLst>
              <a:ext uri="{FF2B5EF4-FFF2-40B4-BE49-F238E27FC236}">
                <a16:creationId xmlns:a16="http://schemas.microsoft.com/office/drawing/2014/main" xmlns="" id="{99D492CF-44D3-F4D3-8F2B-0C07B6671962}"/>
              </a:ext>
            </a:extLst>
          </p:cNvPr>
          <p:cNvSpPr>
            <a:spLocks noGrp="1"/>
          </p:cNvSpPr>
          <p:nvPr>
            <p:ph type="sldNum" sz="quarter" idx="12"/>
          </p:nvPr>
        </p:nvSpPr>
        <p:spPr/>
        <p:txBody>
          <a:bodyPr/>
          <a:lstStyle/>
          <a:p>
            <a:pPr lvl="0"/>
            <a:fld id="{B37E50B0-43E5-44A0-B305-242C3244AF3F}" type="slidenum">
              <a:rPr lang="ru-RU" smtClean="0"/>
              <a:pPr lvl="0"/>
              <a:t>61</a:t>
            </a:fld>
            <a:endParaRPr lang="ru-RU" dirty="0"/>
          </a:p>
        </p:txBody>
      </p:sp>
      <p:sp>
        <p:nvSpPr>
          <p:cNvPr id="57" name="Arrow: Pentagon 56">
            <a:extLst>
              <a:ext uri="{FF2B5EF4-FFF2-40B4-BE49-F238E27FC236}">
                <a16:creationId xmlns:a16="http://schemas.microsoft.com/office/drawing/2014/main" xmlns="" id="{2F446EC2-2D39-414C-9E58-6FA27F1231B7}"/>
              </a:ext>
            </a:extLst>
          </p:cNvPr>
          <p:cNvSpPr/>
          <p:nvPr/>
        </p:nvSpPr>
        <p:spPr>
          <a:xfrm rot="5400000">
            <a:off x="4919256" y="2345175"/>
            <a:ext cx="2717177" cy="3686619"/>
          </a:xfrm>
          <a:prstGeom prst="homePlate">
            <a:avLst>
              <a:gd name="adj" fmla="val 18376"/>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grpSp>
        <p:nvGrpSpPr>
          <p:cNvPr id="63" name="Group 62">
            <a:extLst>
              <a:ext uri="{FF2B5EF4-FFF2-40B4-BE49-F238E27FC236}">
                <a16:creationId xmlns:a16="http://schemas.microsoft.com/office/drawing/2014/main" xmlns="" id="{DC04A0C6-04DC-4A37-99B0-F758DAB2E4CA}"/>
              </a:ext>
            </a:extLst>
          </p:cNvPr>
          <p:cNvGrpSpPr>
            <a:grpSpLocks noChangeAspect="1"/>
          </p:cNvGrpSpPr>
          <p:nvPr/>
        </p:nvGrpSpPr>
        <p:grpSpPr>
          <a:xfrm>
            <a:off x="5962376" y="4568282"/>
            <a:ext cx="630936" cy="605323"/>
            <a:chOff x="5883091" y="4782676"/>
            <a:chExt cx="563365" cy="540495"/>
          </a:xfrm>
        </p:grpSpPr>
        <p:sp>
          <p:nvSpPr>
            <p:cNvPr id="64" name="Graphic 23">
              <a:extLst>
                <a:ext uri="{FF2B5EF4-FFF2-40B4-BE49-F238E27FC236}">
                  <a16:creationId xmlns:a16="http://schemas.microsoft.com/office/drawing/2014/main" xmlns="" id="{3A37DC79-4DDB-46BC-82C3-E3D6ACD61235}"/>
                </a:ext>
              </a:extLst>
            </p:cNvPr>
            <p:cNvSpPr/>
            <p:nvPr/>
          </p:nvSpPr>
          <p:spPr>
            <a:xfrm>
              <a:off x="6258394" y="4982339"/>
              <a:ext cx="116490" cy="119391"/>
            </a:xfrm>
            <a:custGeom>
              <a:avLst/>
              <a:gdLst>
                <a:gd name="connsiteX0" fmla="*/ 80081 w 160257"/>
                <a:gd name="connsiteY0" fmla="*/ 0 h 171200"/>
                <a:gd name="connsiteX1" fmla="*/ 0 w 160257"/>
                <a:gd name="connsiteY1" fmla="*/ 80176 h 171200"/>
                <a:gd name="connsiteX2" fmla="*/ 0 w 160257"/>
                <a:gd name="connsiteY2" fmla="*/ 171200 h 171200"/>
                <a:gd name="connsiteX3" fmla="*/ 160257 w 160257"/>
                <a:gd name="connsiteY3" fmla="*/ 171200 h 171200"/>
                <a:gd name="connsiteX4" fmla="*/ 160257 w 160257"/>
                <a:gd name="connsiteY4" fmla="*/ 80176 h 171200"/>
                <a:gd name="connsiteX5" fmla="*/ 80081 w 160257"/>
                <a:gd name="connsiteY5" fmla="*/ 0 h 17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257" h="171200">
                  <a:moveTo>
                    <a:pt x="80081" y="0"/>
                  </a:moveTo>
                  <a:cubicBezTo>
                    <a:pt x="35885" y="0"/>
                    <a:pt x="0" y="35980"/>
                    <a:pt x="0" y="80176"/>
                  </a:cubicBezTo>
                  <a:lnTo>
                    <a:pt x="0" y="171200"/>
                  </a:lnTo>
                  <a:lnTo>
                    <a:pt x="160257" y="171200"/>
                  </a:lnTo>
                  <a:lnTo>
                    <a:pt x="160257" y="80176"/>
                  </a:lnTo>
                  <a:cubicBezTo>
                    <a:pt x="160257" y="35980"/>
                    <a:pt x="124277" y="0"/>
                    <a:pt x="80081" y="0"/>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black"/>
                </a:solidFill>
                <a:effectLst/>
                <a:uLnTx/>
                <a:uFillTx/>
                <a:latin typeface="Arial"/>
                <a:ea typeface="+mn-ea"/>
                <a:cs typeface="+mn-cs"/>
              </a:endParaRPr>
            </a:p>
          </p:txBody>
        </p:sp>
        <p:sp>
          <p:nvSpPr>
            <p:cNvPr id="66" name="Graphic 23">
              <a:extLst>
                <a:ext uri="{FF2B5EF4-FFF2-40B4-BE49-F238E27FC236}">
                  <a16:creationId xmlns:a16="http://schemas.microsoft.com/office/drawing/2014/main" xmlns="" id="{30D8A9B3-47BA-4334-A580-D9A0BA565076}"/>
                </a:ext>
              </a:extLst>
            </p:cNvPr>
            <p:cNvSpPr/>
            <p:nvPr/>
          </p:nvSpPr>
          <p:spPr>
            <a:xfrm>
              <a:off x="6258394" y="5114905"/>
              <a:ext cx="116490" cy="119409"/>
            </a:xfrm>
            <a:custGeom>
              <a:avLst/>
              <a:gdLst>
                <a:gd name="connsiteX0" fmla="*/ 0 w 160257"/>
                <a:gd name="connsiteY0" fmla="*/ 91048 h 171223"/>
                <a:gd name="connsiteX1" fmla="*/ 80081 w 160257"/>
                <a:gd name="connsiteY1" fmla="*/ 171223 h 171223"/>
                <a:gd name="connsiteX2" fmla="*/ 160257 w 160257"/>
                <a:gd name="connsiteY2" fmla="*/ 91048 h 171223"/>
                <a:gd name="connsiteX3" fmla="*/ 160257 w 160257"/>
                <a:gd name="connsiteY3" fmla="*/ 0 h 171223"/>
                <a:gd name="connsiteX4" fmla="*/ 0 w 160257"/>
                <a:gd name="connsiteY4" fmla="*/ 0 h 171223"/>
                <a:gd name="connsiteX5" fmla="*/ 0 w 160257"/>
                <a:gd name="connsiteY5" fmla="*/ 91048 h 17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257" h="171223">
                  <a:moveTo>
                    <a:pt x="0" y="91048"/>
                  </a:moveTo>
                  <a:cubicBezTo>
                    <a:pt x="0" y="135244"/>
                    <a:pt x="35885" y="171223"/>
                    <a:pt x="80081" y="171223"/>
                  </a:cubicBezTo>
                  <a:cubicBezTo>
                    <a:pt x="124277" y="171223"/>
                    <a:pt x="160257" y="135244"/>
                    <a:pt x="160257" y="91048"/>
                  </a:cubicBezTo>
                  <a:lnTo>
                    <a:pt x="160257" y="0"/>
                  </a:lnTo>
                  <a:lnTo>
                    <a:pt x="0" y="0"/>
                  </a:lnTo>
                  <a:lnTo>
                    <a:pt x="0" y="91048"/>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black"/>
                </a:solidFill>
                <a:effectLst/>
                <a:uLnTx/>
                <a:uFillTx/>
                <a:latin typeface="Arial"/>
                <a:ea typeface="+mn-ea"/>
                <a:cs typeface="+mn-cs"/>
              </a:endParaRPr>
            </a:p>
          </p:txBody>
        </p:sp>
        <p:sp>
          <p:nvSpPr>
            <p:cNvPr id="67" name="Graphic 23">
              <a:extLst>
                <a:ext uri="{FF2B5EF4-FFF2-40B4-BE49-F238E27FC236}">
                  <a16:creationId xmlns:a16="http://schemas.microsoft.com/office/drawing/2014/main" xmlns="" id="{5824CDE7-6FFE-41CE-AEF7-07A4C4612807}"/>
                </a:ext>
              </a:extLst>
            </p:cNvPr>
            <p:cNvSpPr/>
            <p:nvPr/>
          </p:nvSpPr>
          <p:spPr>
            <a:xfrm>
              <a:off x="6036673" y="4990383"/>
              <a:ext cx="91302" cy="87553"/>
            </a:xfrm>
            <a:custGeom>
              <a:avLst/>
              <a:gdLst>
                <a:gd name="connsiteX0" fmla="*/ 0 w 125605"/>
                <a:gd name="connsiteY0" fmla="*/ 77720 h 125546"/>
                <a:gd name="connsiteX1" fmla="*/ 16609 w 125605"/>
                <a:gd name="connsiteY1" fmla="*/ 125546 h 125546"/>
                <a:gd name="connsiteX2" fmla="*/ 125605 w 125605"/>
                <a:gd name="connsiteY2" fmla="*/ 16547 h 125546"/>
                <a:gd name="connsiteX3" fmla="*/ 77814 w 125605"/>
                <a:gd name="connsiteY3" fmla="*/ 0 h 125546"/>
                <a:gd name="connsiteX4" fmla="*/ 0 w 125605"/>
                <a:gd name="connsiteY4" fmla="*/ 77720 h 125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05" h="125546">
                  <a:moveTo>
                    <a:pt x="0" y="77720"/>
                  </a:moveTo>
                  <a:cubicBezTo>
                    <a:pt x="0" y="95765"/>
                    <a:pt x="6244" y="112345"/>
                    <a:pt x="16609" y="125546"/>
                  </a:cubicBezTo>
                  <a:lnTo>
                    <a:pt x="125605" y="16547"/>
                  </a:lnTo>
                  <a:cubicBezTo>
                    <a:pt x="112409" y="6217"/>
                    <a:pt x="95844" y="0"/>
                    <a:pt x="77814" y="0"/>
                  </a:cubicBezTo>
                  <a:cubicBezTo>
                    <a:pt x="34940" y="0"/>
                    <a:pt x="0" y="34846"/>
                    <a:pt x="0" y="77720"/>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black"/>
                </a:solidFill>
                <a:effectLst/>
                <a:uLnTx/>
                <a:uFillTx/>
                <a:latin typeface="Arial"/>
                <a:ea typeface="+mn-ea"/>
                <a:cs typeface="+mn-cs"/>
              </a:endParaRPr>
            </a:p>
          </p:txBody>
        </p:sp>
        <p:sp>
          <p:nvSpPr>
            <p:cNvPr id="69" name="Graphic 23">
              <a:extLst>
                <a:ext uri="{FF2B5EF4-FFF2-40B4-BE49-F238E27FC236}">
                  <a16:creationId xmlns:a16="http://schemas.microsoft.com/office/drawing/2014/main" xmlns="" id="{351E270B-7A9C-4EF9-9596-1C0B11ABF264}"/>
                </a:ext>
              </a:extLst>
            </p:cNvPr>
            <p:cNvSpPr/>
            <p:nvPr/>
          </p:nvSpPr>
          <p:spPr>
            <a:xfrm>
              <a:off x="6058462" y="5011263"/>
              <a:ext cx="91267" cy="87554"/>
            </a:xfrm>
            <a:custGeom>
              <a:avLst/>
              <a:gdLst>
                <a:gd name="connsiteX0" fmla="*/ 125558 w 125557"/>
                <a:gd name="connsiteY0" fmla="*/ 47824 h 125544"/>
                <a:gd name="connsiteX1" fmla="*/ 108985 w 125557"/>
                <a:gd name="connsiteY1" fmla="*/ 0 h 125544"/>
                <a:gd name="connsiteX2" fmla="*/ 0 w 125557"/>
                <a:gd name="connsiteY2" fmla="*/ 108989 h 125544"/>
                <a:gd name="connsiteX3" fmla="*/ 47836 w 125557"/>
                <a:gd name="connsiteY3" fmla="*/ 125544 h 125544"/>
                <a:gd name="connsiteX4" fmla="*/ 125558 w 125557"/>
                <a:gd name="connsiteY4" fmla="*/ 47824 h 125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7" h="125544">
                  <a:moveTo>
                    <a:pt x="125558" y="47824"/>
                  </a:moveTo>
                  <a:cubicBezTo>
                    <a:pt x="125558" y="29780"/>
                    <a:pt x="119330" y="13202"/>
                    <a:pt x="108985" y="0"/>
                  </a:cubicBezTo>
                  <a:lnTo>
                    <a:pt x="0" y="108989"/>
                  </a:lnTo>
                  <a:cubicBezTo>
                    <a:pt x="13218" y="119323"/>
                    <a:pt x="29803" y="125544"/>
                    <a:pt x="47836" y="125544"/>
                  </a:cubicBezTo>
                  <a:cubicBezTo>
                    <a:pt x="90710" y="125544"/>
                    <a:pt x="125558" y="90698"/>
                    <a:pt x="125558" y="47824"/>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black"/>
                </a:solidFill>
                <a:effectLst/>
                <a:uLnTx/>
                <a:uFillTx/>
                <a:latin typeface="Arial"/>
                <a:ea typeface="+mn-ea"/>
                <a:cs typeface="+mn-cs"/>
              </a:endParaRPr>
            </a:p>
          </p:txBody>
        </p:sp>
        <p:sp>
          <p:nvSpPr>
            <p:cNvPr id="70" name="Graphic 23">
              <a:extLst>
                <a:ext uri="{FF2B5EF4-FFF2-40B4-BE49-F238E27FC236}">
                  <a16:creationId xmlns:a16="http://schemas.microsoft.com/office/drawing/2014/main" xmlns="" id="{95478F40-1E6C-475B-B5EF-F00D0E75ACB8}"/>
                </a:ext>
              </a:extLst>
            </p:cNvPr>
            <p:cNvSpPr/>
            <p:nvPr/>
          </p:nvSpPr>
          <p:spPr>
            <a:xfrm>
              <a:off x="6127755" y="5129696"/>
              <a:ext cx="107027" cy="102692"/>
            </a:xfrm>
            <a:custGeom>
              <a:avLst/>
              <a:gdLst>
                <a:gd name="connsiteX0" fmla="*/ 0 w 147237"/>
                <a:gd name="connsiteY0" fmla="*/ 127049 h 147250"/>
                <a:gd name="connsiteX1" fmla="*/ 56861 w 147237"/>
                <a:gd name="connsiteY1" fmla="*/ 147251 h 147250"/>
                <a:gd name="connsiteX2" fmla="*/ 147237 w 147237"/>
                <a:gd name="connsiteY2" fmla="*/ 56876 h 147250"/>
                <a:gd name="connsiteX3" fmla="*/ 127053 w 147237"/>
                <a:gd name="connsiteY3" fmla="*/ 0 h 147250"/>
                <a:gd name="connsiteX4" fmla="*/ 0 w 147237"/>
                <a:gd name="connsiteY4" fmla="*/ 127049 h 14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37" h="147250">
                  <a:moveTo>
                    <a:pt x="0" y="127049"/>
                  </a:moveTo>
                  <a:cubicBezTo>
                    <a:pt x="15540" y="139661"/>
                    <a:pt x="35319" y="147251"/>
                    <a:pt x="56861" y="147251"/>
                  </a:cubicBezTo>
                  <a:cubicBezTo>
                    <a:pt x="106724" y="147251"/>
                    <a:pt x="147237" y="106737"/>
                    <a:pt x="147237" y="56876"/>
                  </a:cubicBezTo>
                  <a:cubicBezTo>
                    <a:pt x="147237" y="35343"/>
                    <a:pt x="139655" y="15556"/>
                    <a:pt x="127053" y="0"/>
                  </a:cubicBezTo>
                  <a:lnTo>
                    <a:pt x="0" y="127049"/>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black"/>
                </a:solidFill>
                <a:effectLst/>
                <a:uLnTx/>
                <a:uFillTx/>
                <a:latin typeface="Arial"/>
                <a:ea typeface="+mn-ea"/>
                <a:cs typeface="+mn-cs"/>
              </a:endParaRPr>
            </a:p>
          </p:txBody>
        </p:sp>
        <p:sp>
          <p:nvSpPr>
            <p:cNvPr id="78" name="Graphic 23">
              <a:extLst>
                <a:ext uri="{FF2B5EF4-FFF2-40B4-BE49-F238E27FC236}">
                  <a16:creationId xmlns:a16="http://schemas.microsoft.com/office/drawing/2014/main" xmlns="" id="{94B46DCC-1734-4D41-8F2D-7D0425873121}"/>
                </a:ext>
              </a:extLst>
            </p:cNvPr>
            <p:cNvSpPr/>
            <p:nvPr/>
          </p:nvSpPr>
          <p:spPr>
            <a:xfrm>
              <a:off x="6103392" y="5102343"/>
              <a:ext cx="107016" cy="102717"/>
            </a:xfrm>
            <a:custGeom>
              <a:avLst/>
              <a:gdLst>
                <a:gd name="connsiteX0" fmla="*/ 147223 w 147223"/>
                <a:gd name="connsiteY0" fmla="*/ 20229 h 147283"/>
                <a:gd name="connsiteX1" fmla="*/ 90375 w 147223"/>
                <a:gd name="connsiteY1" fmla="*/ 0 h 147283"/>
                <a:gd name="connsiteX2" fmla="*/ 0 w 147223"/>
                <a:gd name="connsiteY2" fmla="*/ 90469 h 147283"/>
                <a:gd name="connsiteX3" fmla="*/ 20167 w 147223"/>
                <a:gd name="connsiteY3" fmla="*/ 147283 h 147283"/>
                <a:gd name="connsiteX4" fmla="*/ 147223 w 147223"/>
                <a:gd name="connsiteY4" fmla="*/ 20229 h 147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23" h="147283">
                  <a:moveTo>
                    <a:pt x="147223" y="20229"/>
                  </a:moveTo>
                  <a:cubicBezTo>
                    <a:pt x="131687" y="7603"/>
                    <a:pt x="111914" y="0"/>
                    <a:pt x="90375" y="0"/>
                  </a:cubicBezTo>
                  <a:cubicBezTo>
                    <a:pt x="40513" y="0"/>
                    <a:pt x="0" y="40607"/>
                    <a:pt x="0" y="90469"/>
                  </a:cubicBezTo>
                  <a:cubicBezTo>
                    <a:pt x="0" y="111992"/>
                    <a:pt x="7576" y="131750"/>
                    <a:pt x="20167" y="147283"/>
                  </a:cubicBezTo>
                  <a:lnTo>
                    <a:pt x="147223" y="20229"/>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black"/>
                </a:solidFill>
                <a:effectLst/>
                <a:uLnTx/>
                <a:uFillTx/>
                <a:latin typeface="Arial"/>
                <a:ea typeface="+mn-ea"/>
                <a:cs typeface="+mn-cs"/>
              </a:endParaRPr>
            </a:p>
          </p:txBody>
        </p:sp>
        <p:sp>
          <p:nvSpPr>
            <p:cNvPr id="80" name="Oval 79">
              <a:extLst>
                <a:ext uri="{FF2B5EF4-FFF2-40B4-BE49-F238E27FC236}">
                  <a16:creationId xmlns:a16="http://schemas.microsoft.com/office/drawing/2014/main" xmlns="" id="{0339DDB2-784D-42F9-B69B-9649B172AB4F}"/>
                </a:ext>
              </a:extLst>
            </p:cNvPr>
            <p:cNvSpPr/>
            <p:nvPr/>
          </p:nvSpPr>
          <p:spPr>
            <a:xfrm>
              <a:off x="5883091" y="4782676"/>
              <a:ext cx="563365" cy="540495"/>
            </a:xfrm>
            <a:prstGeom prst="ellipse">
              <a:avLst/>
            </a:prstGeom>
            <a:solidFill>
              <a:schemeClr val="tx2"/>
            </a:solidFill>
            <a:ln w="57150">
              <a:solidFill>
                <a:schemeClr val="accent2">
                  <a:lumMod val="75000"/>
                </a:schemeClr>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1" i="0" u="none" strike="noStrike" kern="1200" cap="none" spc="0" normalizeH="0" baseline="0" dirty="0">
                <a:ln>
                  <a:noFill/>
                </a:ln>
                <a:solidFill>
                  <a:prstClr val="black"/>
                </a:solidFill>
                <a:effectLst/>
                <a:uLnTx/>
                <a:uFillTx/>
                <a:latin typeface="Arial" charset="0"/>
                <a:ea typeface="+mn-ea"/>
                <a:cs typeface="+mn-cs"/>
              </a:endParaRPr>
            </a:p>
          </p:txBody>
        </p:sp>
        <p:sp>
          <p:nvSpPr>
            <p:cNvPr id="86" name="Graphic 23">
              <a:extLst>
                <a:ext uri="{FF2B5EF4-FFF2-40B4-BE49-F238E27FC236}">
                  <a16:creationId xmlns:a16="http://schemas.microsoft.com/office/drawing/2014/main" xmlns="" id="{C15C06D0-3426-4397-B9E6-2B42C5490B56}"/>
                </a:ext>
              </a:extLst>
            </p:cNvPr>
            <p:cNvSpPr/>
            <p:nvPr/>
          </p:nvSpPr>
          <p:spPr>
            <a:xfrm>
              <a:off x="6212760" y="4939405"/>
              <a:ext cx="116490" cy="119391"/>
            </a:xfrm>
            <a:custGeom>
              <a:avLst/>
              <a:gdLst>
                <a:gd name="connsiteX0" fmla="*/ 80081 w 160257"/>
                <a:gd name="connsiteY0" fmla="*/ 0 h 171200"/>
                <a:gd name="connsiteX1" fmla="*/ 0 w 160257"/>
                <a:gd name="connsiteY1" fmla="*/ 80176 h 171200"/>
                <a:gd name="connsiteX2" fmla="*/ 0 w 160257"/>
                <a:gd name="connsiteY2" fmla="*/ 171200 h 171200"/>
                <a:gd name="connsiteX3" fmla="*/ 160257 w 160257"/>
                <a:gd name="connsiteY3" fmla="*/ 171200 h 171200"/>
                <a:gd name="connsiteX4" fmla="*/ 160257 w 160257"/>
                <a:gd name="connsiteY4" fmla="*/ 80176 h 171200"/>
                <a:gd name="connsiteX5" fmla="*/ 80081 w 160257"/>
                <a:gd name="connsiteY5" fmla="*/ 0 h 17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257" h="171200">
                  <a:moveTo>
                    <a:pt x="80081" y="0"/>
                  </a:moveTo>
                  <a:cubicBezTo>
                    <a:pt x="35885" y="0"/>
                    <a:pt x="0" y="35980"/>
                    <a:pt x="0" y="80176"/>
                  </a:cubicBezTo>
                  <a:lnTo>
                    <a:pt x="0" y="171200"/>
                  </a:lnTo>
                  <a:lnTo>
                    <a:pt x="160257" y="171200"/>
                  </a:lnTo>
                  <a:lnTo>
                    <a:pt x="160257" y="80176"/>
                  </a:lnTo>
                  <a:cubicBezTo>
                    <a:pt x="160257" y="35980"/>
                    <a:pt x="124277" y="0"/>
                    <a:pt x="80081" y="0"/>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black"/>
                </a:solidFill>
                <a:effectLst/>
                <a:uLnTx/>
                <a:uFillTx/>
                <a:latin typeface="Arial"/>
                <a:ea typeface="+mn-ea"/>
                <a:cs typeface="+mn-cs"/>
              </a:endParaRPr>
            </a:p>
          </p:txBody>
        </p:sp>
        <p:sp>
          <p:nvSpPr>
            <p:cNvPr id="87" name="Graphic 23">
              <a:extLst>
                <a:ext uri="{FF2B5EF4-FFF2-40B4-BE49-F238E27FC236}">
                  <a16:creationId xmlns:a16="http://schemas.microsoft.com/office/drawing/2014/main" xmlns="" id="{782C18FF-F9C4-4EB4-8D57-C65156494097}"/>
                </a:ext>
              </a:extLst>
            </p:cNvPr>
            <p:cNvSpPr/>
            <p:nvPr/>
          </p:nvSpPr>
          <p:spPr>
            <a:xfrm>
              <a:off x="6212760" y="5071971"/>
              <a:ext cx="116490" cy="119409"/>
            </a:xfrm>
            <a:custGeom>
              <a:avLst/>
              <a:gdLst>
                <a:gd name="connsiteX0" fmla="*/ 0 w 160257"/>
                <a:gd name="connsiteY0" fmla="*/ 91048 h 171223"/>
                <a:gd name="connsiteX1" fmla="*/ 80081 w 160257"/>
                <a:gd name="connsiteY1" fmla="*/ 171223 h 171223"/>
                <a:gd name="connsiteX2" fmla="*/ 160257 w 160257"/>
                <a:gd name="connsiteY2" fmla="*/ 91048 h 171223"/>
                <a:gd name="connsiteX3" fmla="*/ 160257 w 160257"/>
                <a:gd name="connsiteY3" fmla="*/ 0 h 171223"/>
                <a:gd name="connsiteX4" fmla="*/ 0 w 160257"/>
                <a:gd name="connsiteY4" fmla="*/ 0 h 171223"/>
                <a:gd name="connsiteX5" fmla="*/ 0 w 160257"/>
                <a:gd name="connsiteY5" fmla="*/ 91048 h 17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257" h="171223">
                  <a:moveTo>
                    <a:pt x="0" y="91048"/>
                  </a:moveTo>
                  <a:cubicBezTo>
                    <a:pt x="0" y="135244"/>
                    <a:pt x="35885" y="171223"/>
                    <a:pt x="80081" y="171223"/>
                  </a:cubicBezTo>
                  <a:cubicBezTo>
                    <a:pt x="124277" y="171223"/>
                    <a:pt x="160257" y="135244"/>
                    <a:pt x="160257" y="91048"/>
                  </a:cubicBezTo>
                  <a:lnTo>
                    <a:pt x="160257" y="0"/>
                  </a:lnTo>
                  <a:lnTo>
                    <a:pt x="0" y="0"/>
                  </a:lnTo>
                  <a:lnTo>
                    <a:pt x="0" y="91048"/>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black"/>
                </a:solidFill>
                <a:effectLst/>
                <a:uLnTx/>
                <a:uFillTx/>
                <a:latin typeface="Arial"/>
                <a:ea typeface="+mn-ea"/>
                <a:cs typeface="+mn-cs"/>
              </a:endParaRPr>
            </a:p>
          </p:txBody>
        </p:sp>
        <p:sp>
          <p:nvSpPr>
            <p:cNvPr id="88" name="Graphic 23">
              <a:extLst>
                <a:ext uri="{FF2B5EF4-FFF2-40B4-BE49-F238E27FC236}">
                  <a16:creationId xmlns:a16="http://schemas.microsoft.com/office/drawing/2014/main" xmlns="" id="{52E0DA2F-BEA5-4057-83D7-D5A8BC533FA4}"/>
                </a:ext>
              </a:extLst>
            </p:cNvPr>
            <p:cNvSpPr/>
            <p:nvPr/>
          </p:nvSpPr>
          <p:spPr>
            <a:xfrm>
              <a:off x="5991039" y="4947449"/>
              <a:ext cx="91302" cy="87553"/>
            </a:xfrm>
            <a:custGeom>
              <a:avLst/>
              <a:gdLst>
                <a:gd name="connsiteX0" fmla="*/ 0 w 125605"/>
                <a:gd name="connsiteY0" fmla="*/ 77720 h 125546"/>
                <a:gd name="connsiteX1" fmla="*/ 16609 w 125605"/>
                <a:gd name="connsiteY1" fmla="*/ 125546 h 125546"/>
                <a:gd name="connsiteX2" fmla="*/ 125605 w 125605"/>
                <a:gd name="connsiteY2" fmla="*/ 16547 h 125546"/>
                <a:gd name="connsiteX3" fmla="*/ 77814 w 125605"/>
                <a:gd name="connsiteY3" fmla="*/ 0 h 125546"/>
                <a:gd name="connsiteX4" fmla="*/ 0 w 125605"/>
                <a:gd name="connsiteY4" fmla="*/ 77720 h 125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05" h="125546">
                  <a:moveTo>
                    <a:pt x="0" y="77720"/>
                  </a:moveTo>
                  <a:cubicBezTo>
                    <a:pt x="0" y="95765"/>
                    <a:pt x="6244" y="112345"/>
                    <a:pt x="16609" y="125546"/>
                  </a:cubicBezTo>
                  <a:lnTo>
                    <a:pt x="125605" y="16547"/>
                  </a:lnTo>
                  <a:cubicBezTo>
                    <a:pt x="112409" y="6217"/>
                    <a:pt x="95844" y="0"/>
                    <a:pt x="77814" y="0"/>
                  </a:cubicBezTo>
                  <a:cubicBezTo>
                    <a:pt x="34940" y="0"/>
                    <a:pt x="0" y="34846"/>
                    <a:pt x="0" y="77720"/>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black"/>
                </a:solidFill>
                <a:effectLst/>
                <a:uLnTx/>
                <a:uFillTx/>
                <a:latin typeface="Arial"/>
                <a:ea typeface="+mn-ea"/>
                <a:cs typeface="+mn-cs"/>
              </a:endParaRPr>
            </a:p>
          </p:txBody>
        </p:sp>
        <p:sp>
          <p:nvSpPr>
            <p:cNvPr id="89" name="Graphic 23">
              <a:extLst>
                <a:ext uri="{FF2B5EF4-FFF2-40B4-BE49-F238E27FC236}">
                  <a16:creationId xmlns:a16="http://schemas.microsoft.com/office/drawing/2014/main" xmlns="" id="{E672BE43-7BD7-4144-A03A-E7FB57E2691C}"/>
                </a:ext>
              </a:extLst>
            </p:cNvPr>
            <p:cNvSpPr/>
            <p:nvPr/>
          </p:nvSpPr>
          <p:spPr>
            <a:xfrm>
              <a:off x="6012828" y="4968329"/>
              <a:ext cx="91267" cy="87554"/>
            </a:xfrm>
            <a:custGeom>
              <a:avLst/>
              <a:gdLst>
                <a:gd name="connsiteX0" fmla="*/ 125558 w 125557"/>
                <a:gd name="connsiteY0" fmla="*/ 47824 h 125544"/>
                <a:gd name="connsiteX1" fmla="*/ 108985 w 125557"/>
                <a:gd name="connsiteY1" fmla="*/ 0 h 125544"/>
                <a:gd name="connsiteX2" fmla="*/ 0 w 125557"/>
                <a:gd name="connsiteY2" fmla="*/ 108989 h 125544"/>
                <a:gd name="connsiteX3" fmla="*/ 47836 w 125557"/>
                <a:gd name="connsiteY3" fmla="*/ 125544 h 125544"/>
                <a:gd name="connsiteX4" fmla="*/ 125558 w 125557"/>
                <a:gd name="connsiteY4" fmla="*/ 47824 h 125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7" h="125544">
                  <a:moveTo>
                    <a:pt x="125558" y="47824"/>
                  </a:moveTo>
                  <a:cubicBezTo>
                    <a:pt x="125558" y="29780"/>
                    <a:pt x="119330" y="13202"/>
                    <a:pt x="108985" y="0"/>
                  </a:cubicBezTo>
                  <a:lnTo>
                    <a:pt x="0" y="108989"/>
                  </a:lnTo>
                  <a:cubicBezTo>
                    <a:pt x="13218" y="119323"/>
                    <a:pt x="29803" y="125544"/>
                    <a:pt x="47836" y="125544"/>
                  </a:cubicBezTo>
                  <a:cubicBezTo>
                    <a:pt x="90710" y="125544"/>
                    <a:pt x="125558" y="90698"/>
                    <a:pt x="125558" y="47824"/>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black"/>
                </a:solidFill>
                <a:effectLst/>
                <a:uLnTx/>
                <a:uFillTx/>
                <a:latin typeface="Arial"/>
                <a:ea typeface="+mn-ea"/>
                <a:cs typeface="+mn-cs"/>
              </a:endParaRPr>
            </a:p>
          </p:txBody>
        </p:sp>
        <p:sp>
          <p:nvSpPr>
            <p:cNvPr id="90" name="Graphic 23">
              <a:extLst>
                <a:ext uri="{FF2B5EF4-FFF2-40B4-BE49-F238E27FC236}">
                  <a16:creationId xmlns:a16="http://schemas.microsoft.com/office/drawing/2014/main" xmlns="" id="{6A497646-607D-46FC-9EB8-2AED06C831B9}"/>
                </a:ext>
              </a:extLst>
            </p:cNvPr>
            <p:cNvSpPr/>
            <p:nvPr/>
          </p:nvSpPr>
          <p:spPr>
            <a:xfrm>
              <a:off x="6082121" y="5086762"/>
              <a:ext cx="107027" cy="102692"/>
            </a:xfrm>
            <a:custGeom>
              <a:avLst/>
              <a:gdLst>
                <a:gd name="connsiteX0" fmla="*/ 0 w 147237"/>
                <a:gd name="connsiteY0" fmla="*/ 127049 h 147250"/>
                <a:gd name="connsiteX1" fmla="*/ 56861 w 147237"/>
                <a:gd name="connsiteY1" fmla="*/ 147251 h 147250"/>
                <a:gd name="connsiteX2" fmla="*/ 147237 w 147237"/>
                <a:gd name="connsiteY2" fmla="*/ 56876 h 147250"/>
                <a:gd name="connsiteX3" fmla="*/ 127053 w 147237"/>
                <a:gd name="connsiteY3" fmla="*/ 0 h 147250"/>
                <a:gd name="connsiteX4" fmla="*/ 0 w 147237"/>
                <a:gd name="connsiteY4" fmla="*/ 127049 h 14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37" h="147250">
                  <a:moveTo>
                    <a:pt x="0" y="127049"/>
                  </a:moveTo>
                  <a:cubicBezTo>
                    <a:pt x="15540" y="139661"/>
                    <a:pt x="35319" y="147251"/>
                    <a:pt x="56861" y="147251"/>
                  </a:cubicBezTo>
                  <a:cubicBezTo>
                    <a:pt x="106724" y="147251"/>
                    <a:pt x="147237" y="106737"/>
                    <a:pt x="147237" y="56876"/>
                  </a:cubicBezTo>
                  <a:cubicBezTo>
                    <a:pt x="147237" y="35343"/>
                    <a:pt x="139655" y="15556"/>
                    <a:pt x="127053" y="0"/>
                  </a:cubicBezTo>
                  <a:lnTo>
                    <a:pt x="0" y="127049"/>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black"/>
                </a:solidFill>
                <a:effectLst/>
                <a:uLnTx/>
                <a:uFillTx/>
                <a:latin typeface="Arial"/>
                <a:ea typeface="+mn-ea"/>
                <a:cs typeface="+mn-cs"/>
              </a:endParaRPr>
            </a:p>
          </p:txBody>
        </p:sp>
        <p:sp>
          <p:nvSpPr>
            <p:cNvPr id="93" name="Graphic 23">
              <a:extLst>
                <a:ext uri="{FF2B5EF4-FFF2-40B4-BE49-F238E27FC236}">
                  <a16:creationId xmlns:a16="http://schemas.microsoft.com/office/drawing/2014/main" xmlns="" id="{1452F77B-F58C-4147-8B8D-F7BCC3664C5E}"/>
                </a:ext>
              </a:extLst>
            </p:cNvPr>
            <p:cNvSpPr/>
            <p:nvPr/>
          </p:nvSpPr>
          <p:spPr>
            <a:xfrm>
              <a:off x="6057758" y="5059409"/>
              <a:ext cx="107016" cy="102717"/>
            </a:xfrm>
            <a:custGeom>
              <a:avLst/>
              <a:gdLst>
                <a:gd name="connsiteX0" fmla="*/ 147223 w 147223"/>
                <a:gd name="connsiteY0" fmla="*/ 20229 h 147283"/>
                <a:gd name="connsiteX1" fmla="*/ 90375 w 147223"/>
                <a:gd name="connsiteY1" fmla="*/ 0 h 147283"/>
                <a:gd name="connsiteX2" fmla="*/ 0 w 147223"/>
                <a:gd name="connsiteY2" fmla="*/ 90469 h 147283"/>
                <a:gd name="connsiteX3" fmla="*/ 20167 w 147223"/>
                <a:gd name="connsiteY3" fmla="*/ 147283 h 147283"/>
                <a:gd name="connsiteX4" fmla="*/ 147223 w 147223"/>
                <a:gd name="connsiteY4" fmla="*/ 20229 h 147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23" h="147283">
                  <a:moveTo>
                    <a:pt x="147223" y="20229"/>
                  </a:moveTo>
                  <a:cubicBezTo>
                    <a:pt x="131687" y="7603"/>
                    <a:pt x="111914" y="0"/>
                    <a:pt x="90375" y="0"/>
                  </a:cubicBezTo>
                  <a:cubicBezTo>
                    <a:pt x="40513" y="0"/>
                    <a:pt x="0" y="40607"/>
                    <a:pt x="0" y="90469"/>
                  </a:cubicBezTo>
                  <a:cubicBezTo>
                    <a:pt x="0" y="111992"/>
                    <a:pt x="7576" y="131750"/>
                    <a:pt x="20167" y="147283"/>
                  </a:cubicBezTo>
                  <a:lnTo>
                    <a:pt x="147223" y="20229"/>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black"/>
                </a:solidFill>
                <a:effectLst/>
                <a:uLnTx/>
                <a:uFillTx/>
                <a:latin typeface="Arial"/>
                <a:ea typeface="+mn-ea"/>
                <a:cs typeface="+mn-cs"/>
              </a:endParaRPr>
            </a:p>
          </p:txBody>
        </p:sp>
      </p:grpSp>
      <p:sp>
        <p:nvSpPr>
          <p:cNvPr id="95" name="Arrow: Pentagon 94">
            <a:extLst>
              <a:ext uri="{FF2B5EF4-FFF2-40B4-BE49-F238E27FC236}">
                <a16:creationId xmlns:a16="http://schemas.microsoft.com/office/drawing/2014/main" xmlns="" id="{2F7A28B4-9B50-47B7-BCCF-2A412205BFCE}"/>
              </a:ext>
            </a:extLst>
          </p:cNvPr>
          <p:cNvSpPr/>
          <p:nvPr/>
        </p:nvSpPr>
        <p:spPr>
          <a:xfrm rot="5400000">
            <a:off x="8572429" y="2650096"/>
            <a:ext cx="2723719" cy="3126697"/>
          </a:xfrm>
          <a:prstGeom prst="homePlate">
            <a:avLst>
              <a:gd name="adj" fmla="val 18949"/>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102" name="TextBox 101">
            <a:extLst>
              <a:ext uri="{FF2B5EF4-FFF2-40B4-BE49-F238E27FC236}">
                <a16:creationId xmlns:a16="http://schemas.microsoft.com/office/drawing/2014/main" xmlns="" id="{5E7504FF-5AB5-482C-B6EE-3570E0F3037B}"/>
              </a:ext>
            </a:extLst>
          </p:cNvPr>
          <p:cNvSpPr txBox="1"/>
          <p:nvPr/>
        </p:nvSpPr>
        <p:spPr>
          <a:xfrm>
            <a:off x="645610" y="6332754"/>
            <a:ext cx="106990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cap="none" spc="0" normalizeH="0" dirty="0">
                <a:ln>
                  <a:noFill/>
                </a:ln>
                <a:solidFill>
                  <a:srgbClr val="414041"/>
                </a:solidFill>
                <a:effectLst/>
                <a:uLnTx/>
                <a:uFillTx/>
                <a:latin typeface="Arial" panose="020B0604020202020204"/>
                <a:ea typeface="+mn-ea"/>
                <a:cs typeface="+mn-cs"/>
              </a:rPr>
              <a:t>* Гипотетический пациент</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cap="none" spc="0" normalizeH="0" dirty="0">
                <a:ln>
                  <a:noFill/>
                </a:ln>
                <a:solidFill>
                  <a:srgbClr val="414041"/>
                </a:solidFill>
                <a:effectLst/>
                <a:uLnTx/>
                <a:uFillTx/>
                <a:latin typeface="Arial" panose="020B0604020202020204"/>
                <a:ea typeface="+mn-ea"/>
                <a:cs typeface="+mn-cs"/>
              </a:rPr>
              <a:t>ГКС — глюкокортикостероиды</a:t>
            </a:r>
          </a:p>
        </p:txBody>
      </p:sp>
      <p:sp>
        <p:nvSpPr>
          <p:cNvPr id="120" name="Rectangle 119">
            <a:extLst>
              <a:ext uri="{FF2B5EF4-FFF2-40B4-BE49-F238E27FC236}">
                <a16:creationId xmlns:a16="http://schemas.microsoft.com/office/drawing/2014/main" xmlns="" id="{472C861C-5AC1-4F25-9658-9A1AAA7967DD}"/>
              </a:ext>
            </a:extLst>
          </p:cNvPr>
          <p:cNvSpPr/>
          <p:nvPr/>
        </p:nvSpPr>
        <p:spPr>
          <a:xfrm>
            <a:off x="1104529" y="3341883"/>
            <a:ext cx="3106854" cy="2365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14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24" name="TextBox 123">
            <a:extLst>
              <a:ext uri="{FF2B5EF4-FFF2-40B4-BE49-F238E27FC236}">
                <a16:creationId xmlns:a16="http://schemas.microsoft.com/office/drawing/2014/main" xmlns="" id="{4233B463-7227-46FE-9B87-23D5EB2F1DF4}"/>
              </a:ext>
            </a:extLst>
          </p:cNvPr>
          <p:cNvSpPr txBox="1"/>
          <p:nvPr/>
        </p:nvSpPr>
        <p:spPr>
          <a:xfrm>
            <a:off x="606500" y="3039182"/>
            <a:ext cx="3647988" cy="1785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b="1" i="0" u="none" strike="noStrike" kern="1200" cap="none" spc="0" normalizeH="0" dirty="0">
                <a:ln>
                  <a:noFill/>
                </a:ln>
                <a:solidFill>
                  <a:schemeClr val="tx1">
                    <a:lumMod val="50000"/>
                  </a:schemeClr>
                </a:solidFill>
                <a:effectLst/>
                <a:uLnTx/>
                <a:uFillTx/>
                <a:latin typeface="Arial" panose="020B0604020202020204" pitchFamily="34" charset="0"/>
                <a:ea typeface="+mn-ea"/>
                <a:cs typeface="Arial" panose="020B0604020202020204" pitchFamily="34" charset="0"/>
              </a:rPr>
              <a:t>Снижение активности заболевания:</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i="0" u="none" strike="noStrike" kern="1200" cap="none" spc="0" normalizeH="0" dirty="0">
                <a:ln>
                  <a:noFill/>
                </a:ln>
                <a:solidFill>
                  <a:srgbClr val="E7EB8F"/>
                </a:solidFill>
                <a:effectLst/>
                <a:uLnTx/>
                <a:uFillTx/>
                <a:latin typeface="Arial" panose="020B0604020202020204" pitchFamily="34" charset="0"/>
                <a:ea typeface="+mn-ea"/>
                <a:cs typeface="Arial" panose="020B0604020202020204" pitchFamily="34" charset="0"/>
              </a:rPr>
              <a:t> </a:t>
            </a:r>
            <a:r>
              <a:rPr lang="ru-RU" sz="1400" b="1" i="0" u="none" strike="noStrike" kern="1200" cap="none" spc="0" normalizeH="0" dirty="0">
                <a:ln>
                  <a:noFill/>
                </a:ln>
                <a:solidFill>
                  <a:srgbClr val="FFFFFF"/>
                </a:solidFill>
                <a:effectLst/>
                <a:uLnTx/>
                <a:uFillTx/>
                <a:latin typeface="Arial" panose="020B0604020202020204" pitchFamily="34" charset="0"/>
                <a:ea typeface="+mn-ea"/>
                <a:cs typeface="Arial" panose="020B0604020202020204" pitchFamily="34" charset="0"/>
              </a:rPr>
              <a:t>поражение кожи и слизистых,</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i="0" u="none" strike="noStrike" kern="1200" cap="none" spc="0" normalizeH="0" dirty="0">
                <a:ln>
                  <a:noFill/>
                </a:ln>
                <a:solidFill>
                  <a:srgbClr val="FFFFFF"/>
                </a:solidFill>
                <a:effectLst/>
                <a:uLnTx/>
                <a:uFillTx/>
                <a:latin typeface="Arial" panose="020B0604020202020204" pitchFamily="34" charset="0"/>
                <a:ea typeface="+mn-ea"/>
                <a:cs typeface="Arial" panose="020B0604020202020204" pitchFamily="34" charset="0"/>
              </a:rPr>
              <a:t>костно-мышечные симптомы,</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i="0" u="none" strike="noStrike" kern="1200" cap="none" spc="0" normalizeH="0" dirty="0">
                <a:ln>
                  <a:noFill/>
                </a:ln>
                <a:solidFill>
                  <a:srgbClr val="FFFFFF"/>
                </a:solidFill>
                <a:effectLst/>
                <a:uLnTx/>
                <a:uFillTx/>
                <a:latin typeface="Arial" panose="020B0604020202020204" pitchFamily="34" charset="0"/>
                <a:ea typeface="+mn-ea"/>
                <a:cs typeface="Arial" panose="020B0604020202020204" pitchFamily="34" charset="0"/>
              </a:rPr>
              <a:t>системные проявления</a:t>
            </a:r>
            <a:r>
              <a:rPr kumimoji="0" lang="ru-RU" sz="1100" b="0" i="0" u="none" strike="noStrike" kern="1200" cap="none" spc="0" normalizeH="0" baseline="0" dirty="0">
                <a:ln>
                  <a:noFill/>
                </a:ln>
                <a:solidFill>
                  <a:srgbClr val="000000"/>
                </a:solidFill>
                <a:effectLst/>
                <a:uLnTx/>
                <a:uFillTx/>
                <a:latin typeface="Arial" panose="020B0604020202020204"/>
                <a:ea typeface="+mn-ea"/>
                <a:cs typeface="+mn-cs"/>
              </a:rPr>
              <a:t/>
            </a:r>
            <a:br>
              <a:rPr kumimoji="0" lang="ru-RU" sz="1100" b="0" i="0" u="none" strike="noStrike" kern="1200" cap="none" spc="0" normalizeH="0" baseline="0" dirty="0">
                <a:ln>
                  <a:noFill/>
                </a:ln>
                <a:solidFill>
                  <a:srgbClr val="000000"/>
                </a:solidFill>
                <a:effectLst/>
                <a:uLnTx/>
                <a:uFillTx/>
                <a:latin typeface="Arial" panose="020B0604020202020204"/>
                <a:ea typeface="+mn-ea"/>
                <a:cs typeface="+mn-cs"/>
              </a:rPr>
            </a:br>
            <a:r>
              <a:rPr kumimoji="0" lang="ru-RU" sz="1200" b="0" i="0" u="none" strike="noStrike" kern="1200" cap="none" spc="0" normalizeH="0" baseline="0" dirty="0">
                <a:ln>
                  <a:noFill/>
                </a:ln>
                <a:solidFill>
                  <a:srgbClr val="000000"/>
                </a:solidFill>
                <a:effectLst/>
                <a:uLnTx/>
                <a:uFillTx/>
                <a:latin typeface="Arial" panose="020B0604020202020204"/>
                <a:ea typeface="+mn-ea"/>
                <a:cs typeface="+mn-cs"/>
              </a:rPr>
              <a:t/>
            </a:r>
            <a:br>
              <a:rPr kumimoji="0" lang="ru-RU" sz="1200" b="0" i="0" u="none" strike="noStrike" kern="1200" cap="none" spc="0" normalizeH="0" baseline="0" dirty="0">
                <a:ln>
                  <a:noFill/>
                </a:ln>
                <a:solidFill>
                  <a:srgbClr val="000000"/>
                </a:solidFill>
                <a:effectLst/>
                <a:uLnTx/>
                <a:uFillTx/>
                <a:latin typeface="Arial" panose="020B0604020202020204"/>
                <a:ea typeface="+mn-ea"/>
                <a:cs typeface="+mn-cs"/>
              </a:rPr>
            </a:br>
            <a:endParaRPr kumimoji="0" lang="ru-RU" sz="1200" b="0" i="0" u="none" strike="noStrike" kern="1200" cap="none" spc="0" normalizeH="0" baseline="0" dirty="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1" i="0" u="none" strike="noStrike" kern="1200" cap="none" spc="0" normalizeH="0" baseline="0" dirty="0">
              <a:ln>
                <a:noFill/>
              </a:ln>
              <a:solidFill>
                <a:srgbClr val="E7EB8F"/>
              </a:solidFill>
              <a:effectLst/>
              <a:uLnTx/>
              <a:uFillTx/>
              <a:latin typeface="Arial" panose="020B0604020202020204"/>
              <a:ea typeface="+mn-ea"/>
              <a:cs typeface="+mn-cs"/>
            </a:endParaRPr>
          </a:p>
        </p:txBody>
      </p:sp>
      <p:grpSp>
        <p:nvGrpSpPr>
          <p:cNvPr id="14" name="Group 13">
            <a:extLst>
              <a:ext uri="{FF2B5EF4-FFF2-40B4-BE49-F238E27FC236}">
                <a16:creationId xmlns:a16="http://schemas.microsoft.com/office/drawing/2014/main" xmlns="" id="{C898880D-0C19-7F08-6585-16DD0293C790}"/>
              </a:ext>
            </a:extLst>
          </p:cNvPr>
          <p:cNvGrpSpPr/>
          <p:nvPr/>
        </p:nvGrpSpPr>
        <p:grpSpPr>
          <a:xfrm>
            <a:off x="1119112" y="4466066"/>
            <a:ext cx="2270283" cy="644255"/>
            <a:chOff x="1842132" y="4466066"/>
            <a:chExt cx="2270283" cy="644255"/>
          </a:xfrm>
        </p:grpSpPr>
        <p:pic>
          <p:nvPicPr>
            <p:cNvPr id="121" name="Picture 120">
              <a:extLst>
                <a:ext uri="{FF2B5EF4-FFF2-40B4-BE49-F238E27FC236}">
                  <a16:creationId xmlns:a16="http://schemas.microsoft.com/office/drawing/2014/main" xmlns="" id="{F9781604-32B5-4A69-ADFA-A387A3D023D4}"/>
                </a:ext>
              </a:extLst>
            </p:cNvPr>
            <p:cNvPicPr>
              <a:picLocks noChangeAspect="1"/>
            </p:cNvPicPr>
            <p:nvPr/>
          </p:nvPicPr>
          <p:blipFill>
            <a:blip r:embed="rId3"/>
            <a:stretch>
              <a:fillRect/>
            </a:stretch>
          </p:blipFill>
          <p:spPr>
            <a:xfrm>
              <a:off x="1842132" y="4472689"/>
              <a:ext cx="616278" cy="616278"/>
            </a:xfrm>
            <a:prstGeom prst="rect">
              <a:avLst/>
            </a:prstGeom>
            <a:ln>
              <a:noFill/>
            </a:ln>
          </p:spPr>
        </p:pic>
        <p:pic>
          <p:nvPicPr>
            <p:cNvPr id="122" name="Picture 121">
              <a:extLst>
                <a:ext uri="{FF2B5EF4-FFF2-40B4-BE49-F238E27FC236}">
                  <a16:creationId xmlns:a16="http://schemas.microsoft.com/office/drawing/2014/main" xmlns="" id="{E24ED89F-0DA1-4ED1-BEB2-9C492E1C57D4}"/>
                </a:ext>
              </a:extLst>
            </p:cNvPr>
            <p:cNvPicPr>
              <a:picLocks noChangeAspect="1"/>
            </p:cNvPicPr>
            <p:nvPr/>
          </p:nvPicPr>
          <p:blipFill>
            <a:blip r:embed="rId4"/>
            <a:stretch>
              <a:fillRect/>
            </a:stretch>
          </p:blipFill>
          <p:spPr>
            <a:xfrm>
              <a:off x="2695484" y="4478992"/>
              <a:ext cx="616278" cy="619390"/>
            </a:xfrm>
            <a:prstGeom prst="rect">
              <a:avLst/>
            </a:prstGeom>
          </p:spPr>
        </p:pic>
        <p:pic>
          <p:nvPicPr>
            <p:cNvPr id="123" name="Picture 122">
              <a:extLst>
                <a:ext uri="{FF2B5EF4-FFF2-40B4-BE49-F238E27FC236}">
                  <a16:creationId xmlns:a16="http://schemas.microsoft.com/office/drawing/2014/main" xmlns="" id="{9ACF8FAC-18FA-4CE4-82ED-BCBFDD9C305B}"/>
                </a:ext>
              </a:extLst>
            </p:cNvPr>
            <p:cNvPicPr>
              <a:picLocks noChangeAspect="1"/>
            </p:cNvPicPr>
            <p:nvPr/>
          </p:nvPicPr>
          <p:blipFill>
            <a:blip r:embed="rId5"/>
            <a:stretch>
              <a:fillRect/>
            </a:stretch>
          </p:blipFill>
          <p:spPr>
            <a:xfrm>
              <a:off x="3503955" y="4478517"/>
              <a:ext cx="606604" cy="606604"/>
            </a:xfrm>
            <a:prstGeom prst="rect">
              <a:avLst/>
            </a:prstGeom>
          </p:spPr>
        </p:pic>
        <p:sp>
          <p:nvSpPr>
            <p:cNvPr id="125" name="Donut 42">
              <a:extLst>
                <a:ext uri="{FF2B5EF4-FFF2-40B4-BE49-F238E27FC236}">
                  <a16:creationId xmlns:a16="http://schemas.microsoft.com/office/drawing/2014/main" xmlns="" id="{D221500A-1375-4C40-9D06-86008F8E9A60}"/>
                </a:ext>
              </a:extLst>
            </p:cNvPr>
            <p:cNvSpPr/>
            <p:nvPr/>
          </p:nvSpPr>
          <p:spPr>
            <a:xfrm>
              <a:off x="3483765" y="4466066"/>
              <a:ext cx="628650" cy="628650"/>
            </a:xfrm>
            <a:prstGeom prst="donut">
              <a:avLst>
                <a:gd name="adj" fmla="val 797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26" name="Donut 42">
              <a:extLst>
                <a:ext uri="{FF2B5EF4-FFF2-40B4-BE49-F238E27FC236}">
                  <a16:creationId xmlns:a16="http://schemas.microsoft.com/office/drawing/2014/main" xmlns="" id="{C0394AF3-7ADE-40D9-988C-8A116956AE08}"/>
                </a:ext>
              </a:extLst>
            </p:cNvPr>
            <p:cNvSpPr/>
            <p:nvPr/>
          </p:nvSpPr>
          <p:spPr>
            <a:xfrm>
              <a:off x="2683607" y="4481671"/>
              <a:ext cx="628650" cy="628650"/>
            </a:xfrm>
            <a:prstGeom prst="donut">
              <a:avLst>
                <a:gd name="adj" fmla="val 797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27" name="Donut 42">
              <a:extLst>
                <a:ext uri="{FF2B5EF4-FFF2-40B4-BE49-F238E27FC236}">
                  <a16:creationId xmlns:a16="http://schemas.microsoft.com/office/drawing/2014/main" xmlns="" id="{5F6CC899-8A1C-469A-9CD6-92FF5882DCE8}"/>
                </a:ext>
              </a:extLst>
            </p:cNvPr>
            <p:cNvSpPr/>
            <p:nvPr/>
          </p:nvSpPr>
          <p:spPr>
            <a:xfrm>
              <a:off x="1843682" y="4468627"/>
              <a:ext cx="628650" cy="628650"/>
            </a:xfrm>
            <a:prstGeom prst="donut">
              <a:avLst>
                <a:gd name="adj" fmla="val 797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grpSp>
      <p:sp>
        <p:nvSpPr>
          <p:cNvPr id="77" name="TextBox 76">
            <a:extLst>
              <a:ext uri="{FF2B5EF4-FFF2-40B4-BE49-F238E27FC236}">
                <a16:creationId xmlns:a16="http://schemas.microsoft.com/office/drawing/2014/main" xmlns="" id="{C83EC941-68BB-4F29-94BC-2EB8A8B4D379}"/>
              </a:ext>
            </a:extLst>
          </p:cNvPr>
          <p:cNvSpPr txBox="1"/>
          <p:nvPr/>
        </p:nvSpPr>
        <p:spPr>
          <a:xfrm>
            <a:off x="4532347" y="3080031"/>
            <a:ext cx="3420805"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b="1" i="0" u="none" strike="noStrike" kern="1200" cap="none" spc="0" normalizeH="0" dirty="0">
                <a:ln>
                  <a:noFill/>
                </a:ln>
                <a:solidFill>
                  <a:srgbClr val="FFFFFF"/>
                </a:solidFill>
                <a:effectLst/>
                <a:uLnTx/>
                <a:uFillTx/>
                <a:latin typeface="Arial" panose="020B0604020202020204"/>
                <a:ea typeface="+mn-ea"/>
                <a:cs typeface="+mn-cs"/>
              </a:rPr>
              <a:t>Скорректирован план лечения, и доза ГКС постепенно уменьшена с 15 мг/сут </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b="1" i="0" u="none" strike="noStrike" kern="1200" cap="none" spc="0" normalizeH="0" dirty="0">
                <a:ln>
                  <a:noFill/>
                </a:ln>
                <a:solidFill>
                  <a:srgbClr val="FFFFFF"/>
                </a:solidFill>
                <a:effectLst/>
                <a:uLnTx/>
                <a:uFillTx/>
                <a:latin typeface="Arial" panose="020B0604020202020204"/>
                <a:ea typeface="+mn-ea"/>
                <a:cs typeface="+mn-cs"/>
              </a:rPr>
              <a:t>до 2,5 мг/сут без развития обострения</a:t>
            </a:r>
            <a:r>
              <a:rPr kumimoji="0" lang="ru-RU" sz="1600" b="1" i="0" u="none" strike="noStrike" kern="1200" cap="none" spc="0" normalizeH="0" baseline="0" dirty="0">
                <a:ln>
                  <a:noFill/>
                </a:ln>
                <a:solidFill>
                  <a:srgbClr val="FFFFFF"/>
                </a:solidFill>
                <a:effectLst/>
                <a:uLnTx/>
                <a:uFillTx/>
                <a:latin typeface="Arial" panose="020B0604020202020204"/>
                <a:ea typeface="+mn-ea"/>
                <a:cs typeface="+mn-cs"/>
              </a:rPr>
              <a:t/>
            </a:r>
            <a:br>
              <a:rPr kumimoji="0" lang="ru-RU" sz="1600" b="1" i="0" u="none" strike="noStrike" kern="1200" cap="none" spc="0" normalizeH="0" baseline="0" dirty="0">
                <a:ln>
                  <a:noFill/>
                </a:ln>
                <a:solidFill>
                  <a:srgbClr val="FFFFFF"/>
                </a:solidFill>
                <a:effectLst/>
                <a:uLnTx/>
                <a:uFillTx/>
                <a:latin typeface="Arial" panose="020B0604020202020204"/>
                <a:ea typeface="+mn-ea"/>
                <a:cs typeface="+mn-cs"/>
              </a:rPr>
            </a:br>
            <a:r>
              <a:rPr lang="ru-RU" sz="1600" b="1" i="0" u="none" strike="noStrike" kern="1200" cap="none" spc="0" normalizeH="0" dirty="0">
                <a:ln>
                  <a:noFill/>
                </a:ln>
                <a:solidFill>
                  <a:srgbClr val="FFFFFF"/>
                </a:solidFill>
                <a:effectLst/>
                <a:uLnTx/>
                <a:uFillTx/>
                <a:latin typeface="Arial" panose="020B0604020202020204"/>
                <a:ea typeface="+mn-ea"/>
                <a:cs typeface="+mn-cs"/>
              </a:rPr>
              <a:t> </a:t>
            </a:r>
            <a:r>
              <a:rPr kumimoji="0" lang="ru-RU" sz="1600" b="1" i="0" u="none" strike="noStrike" kern="1200" cap="none" spc="0" normalizeH="0" baseline="0" dirty="0">
                <a:ln>
                  <a:noFill/>
                </a:ln>
                <a:solidFill>
                  <a:srgbClr val="FFFFFF"/>
                </a:solidFill>
                <a:effectLst/>
                <a:uLnTx/>
                <a:uFillTx/>
                <a:latin typeface="Arial" panose="020B0604020202020204"/>
                <a:ea typeface="+mn-ea"/>
                <a:cs typeface="+mn-cs"/>
              </a:rPr>
              <a:t/>
            </a:r>
            <a:br>
              <a:rPr kumimoji="0" lang="ru-RU" sz="1600" b="1" i="0" u="none" strike="noStrike" kern="1200" cap="none" spc="0" normalizeH="0" baseline="0" dirty="0">
                <a:ln>
                  <a:noFill/>
                </a:ln>
                <a:solidFill>
                  <a:srgbClr val="FFFFFF"/>
                </a:solidFill>
                <a:effectLst/>
                <a:uLnTx/>
                <a:uFillTx/>
                <a:latin typeface="Arial" panose="020B0604020202020204"/>
                <a:ea typeface="+mn-ea"/>
                <a:cs typeface="+mn-cs"/>
              </a:rPr>
            </a:br>
            <a:endParaRPr kumimoji="0" lang="ru-RU" sz="1600" b="1"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62" name="TextBox 61">
            <a:extLst>
              <a:ext uri="{FF2B5EF4-FFF2-40B4-BE49-F238E27FC236}">
                <a16:creationId xmlns:a16="http://schemas.microsoft.com/office/drawing/2014/main" xmlns="" id="{2E3F471C-7719-4BF9-823F-84BEAD16B265}"/>
              </a:ext>
            </a:extLst>
          </p:cNvPr>
          <p:cNvSpPr txBox="1"/>
          <p:nvPr/>
        </p:nvSpPr>
        <p:spPr>
          <a:xfrm>
            <a:off x="1308695" y="2330696"/>
            <a:ext cx="6925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1" i="0" u="none" strike="noStrike" kern="1200" cap="none" spc="0" normalizeH="0" dirty="0">
                <a:ln>
                  <a:noFill/>
                </a:ln>
                <a:solidFill>
                  <a:srgbClr val="FFFFFF"/>
                </a:solidFill>
                <a:effectLst/>
                <a:uLnTx/>
                <a:uFillTx/>
                <a:latin typeface="Arial" panose="020B0604020202020204"/>
                <a:ea typeface="+mn-ea"/>
                <a:cs typeface="+mn-cs"/>
              </a:rPr>
              <a:t>FPO</a:t>
            </a:r>
          </a:p>
        </p:txBody>
      </p:sp>
      <p:sp>
        <p:nvSpPr>
          <p:cNvPr id="53" name="TextBox 52">
            <a:extLst>
              <a:ext uri="{FF2B5EF4-FFF2-40B4-BE49-F238E27FC236}">
                <a16:creationId xmlns:a16="http://schemas.microsoft.com/office/drawing/2014/main" xmlns="" id="{C7EF6E31-0DA4-44D3-B4CC-125910FA0A23}"/>
              </a:ext>
            </a:extLst>
          </p:cNvPr>
          <p:cNvSpPr txBox="1"/>
          <p:nvPr/>
        </p:nvSpPr>
        <p:spPr>
          <a:xfrm>
            <a:off x="4532348" y="1639378"/>
            <a:ext cx="6893244" cy="757130"/>
          </a:xfrm>
          <a:prstGeom prst="rect">
            <a:avLst/>
          </a:prstGeom>
          <a:noFill/>
        </p:spPr>
        <p:txBody>
          <a:bodyPr wrap="square" rtlCol="0" anchor="ctr">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ru-RU" sz="1600" b="1" i="0" u="none" strike="noStrike" kern="1200" cap="none" spc="0" normalizeH="0" dirty="0">
                <a:ln>
                  <a:noFill/>
                </a:ln>
                <a:solidFill>
                  <a:srgbClr val="414041"/>
                </a:solidFill>
                <a:effectLst/>
                <a:uLnTx/>
                <a:uFillTx/>
                <a:latin typeface="Arial" panose="020B0604020202020204"/>
                <a:ea typeface="+mn-ea"/>
                <a:cs typeface="+mn-cs"/>
              </a:rPr>
              <a:t>Снижение активности заболевания в нескольких органных доменах, снижение дозы ГКС и отсутствие зарегистрированных обострений*</a:t>
            </a:r>
          </a:p>
        </p:txBody>
      </p:sp>
      <p:sp>
        <p:nvSpPr>
          <p:cNvPr id="59" name="TextBox 58">
            <a:extLst>
              <a:ext uri="{FF2B5EF4-FFF2-40B4-BE49-F238E27FC236}">
                <a16:creationId xmlns:a16="http://schemas.microsoft.com/office/drawing/2014/main" xmlns="" id="{86177347-89C6-6C56-42F4-932C663622C5}"/>
              </a:ext>
            </a:extLst>
          </p:cNvPr>
          <p:cNvSpPr txBox="1"/>
          <p:nvPr/>
        </p:nvSpPr>
        <p:spPr>
          <a:xfrm>
            <a:off x="8579887" y="3135163"/>
            <a:ext cx="272876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b="1" dirty="0">
                <a:solidFill>
                  <a:srgbClr val="FFFFFF"/>
                </a:solidFill>
                <a:latin typeface="Arial" panose="020B0604020202020204"/>
              </a:rPr>
              <a:t>В</a:t>
            </a:r>
            <a:r>
              <a:rPr lang="ru-RU" sz="1600" b="1" i="0" u="none" strike="noStrike" kern="1200" cap="none" spc="0" normalizeH="0" dirty="0">
                <a:ln>
                  <a:noFill/>
                </a:ln>
                <a:solidFill>
                  <a:srgbClr val="FFFFFF"/>
                </a:solidFill>
                <a:effectLst/>
                <a:uLnTx/>
                <a:uFillTx/>
                <a:latin typeface="Arial" panose="020B0604020202020204"/>
                <a:ea typeface="+mn-ea"/>
                <a:cs typeface="+mn-cs"/>
              </a:rPr>
              <a:t>рач не выявил нежелательных явлений, пациентка также о них не сообщала </a:t>
            </a:r>
            <a:r>
              <a:rPr kumimoji="0" lang="ru-RU" sz="1600" b="1" i="0" u="none" strike="noStrike" kern="1200" cap="none" spc="0" normalizeH="0" baseline="0" dirty="0">
                <a:ln>
                  <a:noFill/>
                </a:ln>
                <a:solidFill>
                  <a:srgbClr val="FFFFFF"/>
                </a:solidFill>
                <a:effectLst/>
                <a:uLnTx/>
                <a:uFillTx/>
                <a:latin typeface="Arial" panose="020B0604020202020204"/>
                <a:ea typeface="+mn-ea"/>
                <a:cs typeface="+mn-cs"/>
              </a:rPr>
              <a:t/>
            </a:r>
            <a:br>
              <a:rPr kumimoji="0" lang="ru-RU" sz="1600" b="1" i="0" u="none" strike="noStrike" kern="1200" cap="none" spc="0" normalizeH="0" baseline="0" dirty="0">
                <a:ln>
                  <a:noFill/>
                </a:ln>
                <a:solidFill>
                  <a:srgbClr val="FFFFFF"/>
                </a:solidFill>
                <a:effectLst/>
                <a:uLnTx/>
                <a:uFillTx/>
                <a:latin typeface="Arial" panose="020B0604020202020204"/>
                <a:ea typeface="+mn-ea"/>
                <a:cs typeface="+mn-cs"/>
              </a:rPr>
            </a:br>
            <a:r>
              <a:rPr kumimoji="0" lang="ru-RU" sz="1600" b="1" i="0" u="none" strike="noStrike" kern="1200" cap="none" spc="0" normalizeH="0" baseline="0" dirty="0">
                <a:ln>
                  <a:noFill/>
                </a:ln>
                <a:solidFill>
                  <a:srgbClr val="FFFFFF"/>
                </a:solidFill>
                <a:effectLst/>
                <a:uLnTx/>
                <a:uFillTx/>
                <a:latin typeface="Arial" panose="020B0604020202020204"/>
                <a:ea typeface="+mn-ea"/>
                <a:cs typeface="+mn-cs"/>
              </a:rPr>
              <a:t/>
            </a:r>
            <a:br>
              <a:rPr kumimoji="0" lang="ru-RU" sz="1600" b="1" i="0" u="none" strike="noStrike" kern="1200" cap="none" spc="0" normalizeH="0" baseline="0" dirty="0">
                <a:ln>
                  <a:noFill/>
                </a:ln>
                <a:solidFill>
                  <a:srgbClr val="FFFFFF"/>
                </a:solidFill>
                <a:effectLst/>
                <a:uLnTx/>
                <a:uFillTx/>
                <a:latin typeface="Arial" panose="020B0604020202020204"/>
                <a:ea typeface="+mn-ea"/>
                <a:cs typeface="+mn-cs"/>
              </a:rPr>
            </a:br>
            <a:endParaRPr kumimoji="0" lang="ru-RU" sz="1600" b="1" i="0" u="none" strike="noStrike" kern="1200" cap="none" spc="0" normalizeH="0" baseline="0" dirty="0">
              <a:ln>
                <a:noFill/>
              </a:ln>
              <a:solidFill>
                <a:srgbClr val="FFFFFF"/>
              </a:solidFill>
              <a:effectLst/>
              <a:uLnTx/>
              <a:uFillTx/>
              <a:latin typeface="Arial" panose="020B0604020202020204"/>
              <a:ea typeface="+mn-ea"/>
              <a:cs typeface="+mn-cs"/>
            </a:endParaRPr>
          </a:p>
        </p:txBody>
      </p:sp>
      <p:grpSp>
        <p:nvGrpSpPr>
          <p:cNvPr id="13" name="Group 12">
            <a:extLst>
              <a:ext uri="{FF2B5EF4-FFF2-40B4-BE49-F238E27FC236}">
                <a16:creationId xmlns:a16="http://schemas.microsoft.com/office/drawing/2014/main" xmlns="" id="{8F1D83B5-A7B6-AE0E-8FF0-AD50F1B5F0E1}"/>
              </a:ext>
            </a:extLst>
          </p:cNvPr>
          <p:cNvGrpSpPr/>
          <p:nvPr/>
        </p:nvGrpSpPr>
        <p:grpSpPr>
          <a:xfrm>
            <a:off x="9635744" y="4513570"/>
            <a:ext cx="628650" cy="628650"/>
            <a:chOff x="9635744" y="4481671"/>
            <a:chExt cx="628650" cy="628650"/>
          </a:xfrm>
        </p:grpSpPr>
        <p:grpSp>
          <p:nvGrpSpPr>
            <p:cNvPr id="73" name="Group 72">
              <a:extLst>
                <a:ext uri="{FF2B5EF4-FFF2-40B4-BE49-F238E27FC236}">
                  <a16:creationId xmlns:a16="http://schemas.microsoft.com/office/drawing/2014/main" xmlns="" id="{D7CE9C68-7D09-C54D-1FEB-44D7461EA351}"/>
                </a:ext>
              </a:extLst>
            </p:cNvPr>
            <p:cNvGrpSpPr/>
            <p:nvPr/>
          </p:nvGrpSpPr>
          <p:grpSpPr>
            <a:xfrm>
              <a:off x="9635744" y="4481671"/>
              <a:ext cx="628650" cy="628650"/>
              <a:chOff x="9572142" y="4789378"/>
              <a:chExt cx="628650" cy="628650"/>
            </a:xfrm>
          </p:grpSpPr>
          <p:sp>
            <p:nvSpPr>
              <p:cNvPr id="74" name="Oval 73">
                <a:extLst>
                  <a:ext uri="{FF2B5EF4-FFF2-40B4-BE49-F238E27FC236}">
                    <a16:creationId xmlns:a16="http://schemas.microsoft.com/office/drawing/2014/main" xmlns="" id="{F7ED44AD-6255-1213-D36C-A7E900973D5A}"/>
                  </a:ext>
                </a:extLst>
              </p:cNvPr>
              <p:cNvSpPr/>
              <p:nvPr/>
            </p:nvSpPr>
            <p:spPr>
              <a:xfrm>
                <a:off x="9615889" y="4835361"/>
                <a:ext cx="541157" cy="536684"/>
              </a:xfrm>
              <a:prstGeom prst="ellipse">
                <a:avLst/>
              </a:prstGeom>
              <a:solidFill>
                <a:schemeClr val="accent1"/>
              </a:solidFill>
              <a:ln w="57150">
                <a:solidFill>
                  <a:schemeClr val="accent1"/>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1" i="0" u="none" strike="noStrike" kern="1200" cap="none" spc="0" normalizeH="0" baseline="0" dirty="0">
                  <a:ln>
                    <a:noFill/>
                  </a:ln>
                  <a:solidFill>
                    <a:srgbClr val="000000"/>
                  </a:solidFill>
                  <a:effectLst/>
                  <a:uLnTx/>
                  <a:uFillTx/>
                  <a:latin typeface="Arial" charset="0"/>
                  <a:ea typeface="+mn-ea"/>
                  <a:cs typeface="+mn-cs"/>
                </a:endParaRPr>
              </a:p>
            </p:txBody>
          </p:sp>
          <p:sp>
            <p:nvSpPr>
              <p:cNvPr id="75" name="Donut 42">
                <a:extLst>
                  <a:ext uri="{FF2B5EF4-FFF2-40B4-BE49-F238E27FC236}">
                    <a16:creationId xmlns:a16="http://schemas.microsoft.com/office/drawing/2014/main" xmlns="" id="{52C1289A-8F6C-30DC-4E5B-49F6737E02B3}"/>
                  </a:ext>
                </a:extLst>
              </p:cNvPr>
              <p:cNvSpPr/>
              <p:nvPr/>
            </p:nvSpPr>
            <p:spPr>
              <a:xfrm>
                <a:off x="9572142" y="4789378"/>
                <a:ext cx="628650" cy="628650"/>
              </a:xfrm>
              <a:prstGeom prst="donut">
                <a:avLst>
                  <a:gd name="adj" fmla="val 797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grpSp>
        <p:pic>
          <p:nvPicPr>
            <p:cNvPr id="56" name="Graphic 55" descr="Warning with solid fill">
              <a:extLst>
                <a:ext uri="{FF2B5EF4-FFF2-40B4-BE49-F238E27FC236}">
                  <a16:creationId xmlns:a16="http://schemas.microsoft.com/office/drawing/2014/main" xmlns="" id="{ED5C1FEC-B085-CB33-DA6C-603DEBAA286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737876" y="4574271"/>
              <a:ext cx="412787" cy="412787"/>
            </a:xfrm>
            <a:prstGeom prst="rect">
              <a:avLst/>
            </a:prstGeom>
          </p:spPr>
        </p:pic>
      </p:grpSp>
      <p:sp>
        <p:nvSpPr>
          <p:cNvPr id="76" name="TextBox 75">
            <a:extLst>
              <a:ext uri="{FF2B5EF4-FFF2-40B4-BE49-F238E27FC236}">
                <a16:creationId xmlns:a16="http://schemas.microsoft.com/office/drawing/2014/main" xmlns="" id="{B766F5C3-389D-CE62-BF84-9F97A2F838AD}"/>
              </a:ext>
            </a:extLst>
          </p:cNvPr>
          <p:cNvSpPr txBox="1"/>
          <p:nvPr/>
        </p:nvSpPr>
        <p:spPr>
          <a:xfrm>
            <a:off x="1395949" y="2290647"/>
            <a:ext cx="6925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1" i="0" u="none" strike="noStrike" kern="1200" cap="none" spc="0" normalizeH="0" dirty="0">
                <a:ln>
                  <a:noFill/>
                </a:ln>
                <a:solidFill>
                  <a:srgbClr val="FFFFFF"/>
                </a:solidFill>
                <a:effectLst/>
                <a:uLnTx/>
                <a:uFillTx/>
                <a:latin typeface="Arial" panose="020B0604020202020204"/>
                <a:ea typeface="+mn-ea"/>
                <a:cs typeface="+mn-cs"/>
              </a:rPr>
              <a:t>FPO</a:t>
            </a:r>
          </a:p>
        </p:txBody>
      </p:sp>
      <p:sp>
        <p:nvSpPr>
          <p:cNvPr id="55" name="TextBox 54">
            <a:extLst>
              <a:ext uri="{FF2B5EF4-FFF2-40B4-BE49-F238E27FC236}">
                <a16:creationId xmlns:a16="http://schemas.microsoft.com/office/drawing/2014/main" xmlns="" id="{54AD2313-7FDB-BFC0-53E4-ABF6E4DCD078}"/>
              </a:ext>
            </a:extLst>
          </p:cNvPr>
          <p:cNvSpPr txBox="1"/>
          <p:nvPr/>
        </p:nvSpPr>
        <p:spPr>
          <a:xfrm>
            <a:off x="4737282" y="1348052"/>
            <a:ext cx="6893244" cy="264688"/>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ru-RU" sz="1400" b="1" i="0" u="none" strike="noStrike" kern="1200" cap="none" spc="0" normalizeH="0" dirty="0">
                <a:ln>
                  <a:noFill/>
                </a:ln>
                <a:solidFill>
                  <a:srgbClr val="00879E"/>
                </a:solidFill>
                <a:effectLst/>
                <a:uLnTx/>
                <a:uFillTx/>
                <a:latin typeface="Arial" panose="020B0604020202020204"/>
                <a:ea typeface="+mn-ea"/>
                <a:cs typeface="+mn-cs"/>
              </a:rPr>
              <a:t>Оценка врача (по состоянию на апрель 2022)</a:t>
            </a:r>
          </a:p>
        </p:txBody>
      </p:sp>
      <p:grpSp>
        <p:nvGrpSpPr>
          <p:cNvPr id="3" name="Group 2">
            <a:extLst>
              <a:ext uri="{FF2B5EF4-FFF2-40B4-BE49-F238E27FC236}">
                <a16:creationId xmlns:a16="http://schemas.microsoft.com/office/drawing/2014/main" xmlns="" id="{B63A19B8-EDD4-C1E2-9E5E-9111C07EBA24}"/>
              </a:ext>
            </a:extLst>
          </p:cNvPr>
          <p:cNvGrpSpPr/>
          <p:nvPr/>
        </p:nvGrpSpPr>
        <p:grpSpPr>
          <a:xfrm>
            <a:off x="1912684" y="1365221"/>
            <a:ext cx="2366029" cy="988537"/>
            <a:chOff x="2192636" y="1441071"/>
            <a:chExt cx="2366029" cy="988537"/>
          </a:xfrm>
        </p:grpSpPr>
        <p:sp>
          <p:nvSpPr>
            <p:cNvPr id="4" name="TextBox 3">
              <a:extLst>
                <a:ext uri="{FF2B5EF4-FFF2-40B4-BE49-F238E27FC236}">
                  <a16:creationId xmlns:a16="http://schemas.microsoft.com/office/drawing/2014/main" xmlns="" id="{98D41059-19DB-B987-8CDE-244D1B5E3A35}"/>
                </a:ext>
              </a:extLst>
            </p:cNvPr>
            <p:cNvSpPr txBox="1"/>
            <p:nvPr/>
          </p:nvSpPr>
          <p:spPr>
            <a:xfrm>
              <a:off x="2227000" y="1441071"/>
              <a:ext cx="2331665" cy="276999"/>
            </a:xfrm>
            <a:prstGeom prst="rect">
              <a:avLst/>
            </a:prstGeom>
            <a:solidFill>
              <a:schemeClr val="accent1"/>
            </a:solidFill>
          </p:spPr>
          <p:txBody>
            <a:bodyPr wrap="square" rtlCol="0">
              <a:spAutoFit/>
            </a:bodyPr>
            <a:lstStyle/>
            <a:p>
              <a:pPr algn="ctr" rtl="0">
                <a:defRPr/>
              </a:pPr>
              <a:r>
                <a:rPr lang="ru-RU" sz="1200" b="1" dirty="0">
                  <a:solidFill>
                    <a:srgbClr val="FFFFFF"/>
                  </a:solidFill>
                  <a:latin typeface="Arial" panose="020B0604020202020204"/>
                </a:rPr>
                <a:t>Наталья*</a:t>
              </a:r>
            </a:p>
          </p:txBody>
        </p:sp>
        <p:sp>
          <p:nvSpPr>
            <p:cNvPr id="5" name="TextBox 4">
              <a:extLst>
                <a:ext uri="{FF2B5EF4-FFF2-40B4-BE49-F238E27FC236}">
                  <a16:creationId xmlns:a16="http://schemas.microsoft.com/office/drawing/2014/main" xmlns="" id="{5EDADAA6-AB62-CA16-70F8-44BE105504C7}"/>
                </a:ext>
              </a:extLst>
            </p:cNvPr>
            <p:cNvSpPr txBox="1"/>
            <p:nvPr/>
          </p:nvSpPr>
          <p:spPr>
            <a:xfrm>
              <a:off x="2227000" y="1793120"/>
              <a:ext cx="2331665" cy="276999"/>
            </a:xfrm>
            <a:prstGeom prst="rect">
              <a:avLst/>
            </a:prstGeom>
            <a:solidFill>
              <a:schemeClr val="accent1"/>
            </a:solidFill>
          </p:spPr>
          <p:txBody>
            <a:bodyPr wrap="square" rtlCol="0">
              <a:spAutoFit/>
            </a:bodyPr>
            <a:lstStyle/>
            <a:p>
              <a:pPr algn="ctr" rtl="0">
                <a:defRPr/>
              </a:pPr>
              <a:r>
                <a:rPr lang="ru-RU" sz="1200" b="1" dirty="0">
                  <a:solidFill>
                    <a:srgbClr val="FFFFFF"/>
                  </a:solidFill>
                  <a:latin typeface="Arial" panose="020B0604020202020204"/>
                </a:rPr>
                <a:t>32 года</a:t>
              </a:r>
            </a:p>
          </p:txBody>
        </p:sp>
        <p:sp>
          <p:nvSpPr>
            <p:cNvPr id="7" name="TextBox 6">
              <a:extLst>
                <a:ext uri="{FF2B5EF4-FFF2-40B4-BE49-F238E27FC236}">
                  <a16:creationId xmlns:a16="http://schemas.microsoft.com/office/drawing/2014/main" xmlns="" id="{1F9F1548-B26A-7ABF-2EC6-44D7DC0F8449}"/>
                </a:ext>
              </a:extLst>
            </p:cNvPr>
            <p:cNvSpPr txBox="1"/>
            <p:nvPr/>
          </p:nvSpPr>
          <p:spPr>
            <a:xfrm>
              <a:off x="2230392" y="2152609"/>
              <a:ext cx="2325568" cy="276999"/>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b="1" i="0" u="none" strike="noStrike" kern="1200" cap="none" spc="0" normalizeH="0" dirty="0">
                  <a:ln>
                    <a:noFill/>
                  </a:ln>
                  <a:solidFill>
                    <a:srgbClr val="FFFFFF"/>
                  </a:solidFill>
                  <a:effectLst/>
                  <a:uLnTx/>
                  <a:uFillTx/>
                  <a:latin typeface="Arial" panose="020B0604020202020204"/>
                  <a:ea typeface="+mn-ea"/>
                  <a:cs typeface="+mn-cs"/>
                </a:rPr>
                <a:t>СКВ с авг 2020 г.</a:t>
              </a:r>
            </a:p>
          </p:txBody>
        </p:sp>
        <p:sp>
          <p:nvSpPr>
            <p:cNvPr id="8" name="Isosceles Triangle 7">
              <a:extLst>
                <a:ext uri="{FF2B5EF4-FFF2-40B4-BE49-F238E27FC236}">
                  <a16:creationId xmlns:a16="http://schemas.microsoft.com/office/drawing/2014/main" xmlns="" id="{4B41BB93-99DC-86B7-49A4-714C2028B880}"/>
                </a:ext>
              </a:extLst>
            </p:cNvPr>
            <p:cNvSpPr/>
            <p:nvPr/>
          </p:nvSpPr>
          <p:spPr>
            <a:xfrm rot="5400000">
              <a:off x="2119908" y="1520188"/>
              <a:ext cx="264220" cy="118764"/>
            </a:xfrm>
            <a:prstGeom prst="triangle">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9" name="Isosceles Triangle 8">
              <a:extLst>
                <a:ext uri="{FF2B5EF4-FFF2-40B4-BE49-F238E27FC236}">
                  <a16:creationId xmlns:a16="http://schemas.microsoft.com/office/drawing/2014/main" xmlns="" id="{C380FECA-2FD6-6A83-6FAB-129805D70C55}"/>
                </a:ext>
              </a:extLst>
            </p:cNvPr>
            <p:cNvSpPr/>
            <p:nvPr/>
          </p:nvSpPr>
          <p:spPr>
            <a:xfrm rot="5400000">
              <a:off x="2119908" y="1872237"/>
              <a:ext cx="264220" cy="118764"/>
            </a:xfrm>
            <a:prstGeom prst="triangle">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10" name="Isosceles Triangle 9">
              <a:extLst>
                <a:ext uri="{FF2B5EF4-FFF2-40B4-BE49-F238E27FC236}">
                  <a16:creationId xmlns:a16="http://schemas.microsoft.com/office/drawing/2014/main" xmlns="" id="{0D980137-8817-6289-564D-BFD4053457F9}"/>
                </a:ext>
              </a:extLst>
            </p:cNvPr>
            <p:cNvSpPr/>
            <p:nvPr/>
          </p:nvSpPr>
          <p:spPr>
            <a:xfrm rot="5400000">
              <a:off x="2119908" y="2231726"/>
              <a:ext cx="264220" cy="118764"/>
            </a:xfrm>
            <a:prstGeom prst="triangle">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grpSp>
      <p:pic>
        <p:nvPicPr>
          <p:cNvPr id="6" name="Picture 5">
            <a:extLst>
              <a:ext uri="{FF2B5EF4-FFF2-40B4-BE49-F238E27FC236}">
                <a16:creationId xmlns:a16="http://schemas.microsoft.com/office/drawing/2014/main" xmlns="" id="{F92D71A6-61B6-EBC5-70BD-98477BF3ABFD}"/>
              </a:ext>
            </a:extLst>
          </p:cNvPr>
          <p:cNvPicPr>
            <a:picLocks noChangeAspect="1"/>
          </p:cNvPicPr>
          <p:nvPr/>
        </p:nvPicPr>
        <p:blipFill>
          <a:blip r:embed="rId8"/>
          <a:stretch>
            <a:fillRect/>
          </a:stretch>
        </p:blipFill>
        <p:spPr>
          <a:xfrm>
            <a:off x="689966" y="1291215"/>
            <a:ext cx="1160025" cy="1074297"/>
          </a:xfrm>
          <a:prstGeom prst="rect">
            <a:avLst/>
          </a:prstGeom>
          <a:ln w="28575">
            <a:solidFill>
              <a:schemeClr val="accent1"/>
            </a:solidFill>
          </a:ln>
        </p:spPr>
      </p:pic>
      <p:sp>
        <p:nvSpPr>
          <p:cNvPr id="12" name="Rectangle 11">
            <a:extLst>
              <a:ext uri="{FF2B5EF4-FFF2-40B4-BE49-F238E27FC236}">
                <a16:creationId xmlns:a16="http://schemas.microsoft.com/office/drawing/2014/main" xmlns="" id="{E845E136-401C-D517-A101-A7A9C5287191}"/>
              </a:ext>
            </a:extLst>
          </p:cNvPr>
          <p:cNvSpPr/>
          <p:nvPr/>
        </p:nvSpPr>
        <p:spPr>
          <a:xfrm>
            <a:off x="645610" y="5697335"/>
            <a:ext cx="11084236" cy="4328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ru-RU" sz="1200" i="0" u="none" strike="noStrike" kern="1200" cap="none" spc="0" normalizeH="0" dirty="0">
                <a:ln>
                  <a:noFill/>
                </a:ln>
                <a:solidFill>
                  <a:srgbClr val="414041"/>
                </a:solidFill>
                <a:effectLst/>
                <a:uLnTx/>
                <a:uFillTx/>
                <a:latin typeface="Arial" panose="020B0604020202020204"/>
                <a:ea typeface="+mn-ea"/>
                <a:cs typeface="+mn-cs"/>
              </a:rPr>
              <a:t>Ответ на терапию определялся с помощью клинической оценки и отчета, полученного от лечащего врача. </a:t>
            </a:r>
          </a:p>
        </p:txBody>
      </p:sp>
      <p:sp>
        <p:nvSpPr>
          <p:cNvPr id="15" name="TextBox 14">
            <a:extLst>
              <a:ext uri="{FF2B5EF4-FFF2-40B4-BE49-F238E27FC236}">
                <a16:creationId xmlns:a16="http://schemas.microsoft.com/office/drawing/2014/main" xmlns="" id="{BE47BD35-D610-C890-3B05-963C5EF74D55}"/>
              </a:ext>
            </a:extLst>
          </p:cNvPr>
          <p:cNvSpPr txBox="1"/>
          <p:nvPr/>
        </p:nvSpPr>
        <p:spPr>
          <a:xfrm>
            <a:off x="6481766" y="2348706"/>
            <a:ext cx="4921539" cy="215444"/>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242424"/>
                </a:solidFill>
                <a:effectLst/>
                <a:uLnTx/>
                <a:uFillTx/>
                <a:latin typeface="Arial" panose="020B0604020202020204"/>
                <a:ea typeface="+mn-ea"/>
                <a:cs typeface="+mn-cs"/>
              </a:rPr>
              <a:t>Опыт применения у конкретного пациента, может отличаться от применения у других пациентов</a:t>
            </a:r>
          </a:p>
        </p:txBody>
      </p:sp>
      <p:sp>
        <p:nvSpPr>
          <p:cNvPr id="16" name="TextBox 15">
            <a:extLst>
              <a:ext uri="{FF2B5EF4-FFF2-40B4-BE49-F238E27FC236}">
                <a16:creationId xmlns:a16="http://schemas.microsoft.com/office/drawing/2014/main" xmlns="" id="{0A3254CB-3DE0-56CE-BE57-3824F26CC767}"/>
              </a:ext>
            </a:extLst>
          </p:cNvPr>
          <p:cNvSpPr txBox="1"/>
          <p:nvPr/>
        </p:nvSpPr>
        <p:spPr>
          <a:xfrm>
            <a:off x="566663" y="2391708"/>
            <a:ext cx="399777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414041"/>
                </a:solidFill>
                <a:effectLst/>
                <a:uLnTx/>
                <a:uFillTx/>
                <a:latin typeface="Arial" panose="020B0604020202020204"/>
                <a:ea typeface="+mn-ea"/>
                <a:cs typeface="+mn-cs"/>
              </a:rPr>
              <a:t>Имя и изображение на фотографии не соответствуют реальному пациенту</a:t>
            </a:r>
          </a:p>
        </p:txBody>
      </p:sp>
    </p:spTree>
    <p:extLst>
      <p:ext uri="{BB962C8B-B14F-4D97-AF65-F5344CB8AC3E}">
        <p14:creationId xmlns:p14="http://schemas.microsoft.com/office/powerpoint/2010/main" val="13004287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xmlns="" id="{7E957B79-8511-48E1-812D-14034033BD99}"/>
              </a:ext>
            </a:extLst>
          </p:cNvPr>
          <p:cNvSpPr txBox="1"/>
          <p:nvPr/>
        </p:nvSpPr>
        <p:spPr>
          <a:xfrm>
            <a:off x="4730045" y="5065521"/>
            <a:ext cx="3126698"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50" b="0" i="0" u="none" strike="noStrike" kern="1200" cap="none" spc="0" normalizeH="0" dirty="0">
                <a:ln>
                  <a:noFill/>
                </a:ln>
                <a:solidFill>
                  <a:srgbClr val="414041"/>
                </a:solidFill>
                <a:effectLst/>
                <a:uLnTx/>
                <a:uFillTx/>
                <a:latin typeface="Arial" panose="020B0604020202020204"/>
                <a:ea typeface="+mn-ea"/>
                <a:cs typeface="+mn-cs"/>
              </a:rPr>
              <a:t>Имя и изображение на фотографии не соответствуют реальному пациенту.</a:t>
            </a:r>
          </a:p>
        </p:txBody>
      </p:sp>
      <p:sp>
        <p:nvSpPr>
          <p:cNvPr id="2" name="Slide Number Placeholder 4">
            <a:extLst>
              <a:ext uri="{FF2B5EF4-FFF2-40B4-BE49-F238E27FC236}">
                <a16:creationId xmlns:a16="http://schemas.microsoft.com/office/drawing/2014/main" xmlns="" id="{4E107C16-81F4-9F17-55B8-1BF7BC678427}"/>
              </a:ext>
            </a:extLst>
          </p:cNvPr>
          <p:cNvSpPr>
            <a:spLocks noGrp="1"/>
          </p:cNvSpPr>
          <p:nvPr>
            <p:ph type="sldNum" sz="quarter" idx="12"/>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B37E50B0-43E5-44A0-B305-242C3244AF3F}" type="slidenum">
              <a:rPr kumimoji="0" lang="ru-RU" sz="1000" b="0" i="0" u="none" strike="noStrike" kern="1200" cap="none" spc="0" normalizeH="0" baseline="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62</a:t>
            </a:fld>
            <a:endParaRPr kumimoji="0" lang="ru-RU" sz="1000"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 name="Text Placeholder 11">
            <a:extLst>
              <a:ext uri="{FF2B5EF4-FFF2-40B4-BE49-F238E27FC236}">
                <a16:creationId xmlns:a16="http://schemas.microsoft.com/office/drawing/2014/main" xmlns="" id="{A8674BDD-03F0-417F-B90E-33BA247501D7}"/>
              </a:ext>
            </a:extLst>
          </p:cNvPr>
          <p:cNvSpPr>
            <a:spLocks noGrp="1"/>
          </p:cNvSpPr>
          <p:nvPr>
            <p:ph idx="4294967295"/>
          </p:nvPr>
        </p:nvSpPr>
        <p:spPr>
          <a:xfrm>
            <a:off x="1169988" y="6370638"/>
            <a:ext cx="11022012" cy="365125"/>
          </a:xfrm>
        </p:spPr>
        <p:txBody>
          <a:bodyPr rtlCol="0"/>
          <a:lstStyle/>
          <a:p>
            <a:pPr marL="0" indent="0" rtl="0">
              <a:buNone/>
            </a:pPr>
            <a:r>
              <a:rPr lang="ru-RU" sz="1000" dirty="0">
                <a:solidFill>
                  <a:srgbClr val="414041"/>
                </a:solidFill>
                <a:latin typeface="Arial" panose="020B0604020202020204"/>
              </a:rPr>
              <a:t>*Гипотетический пациент. </a:t>
            </a:r>
            <a:br>
              <a:rPr lang="ru-RU" sz="1000" dirty="0">
                <a:solidFill>
                  <a:srgbClr val="414041"/>
                </a:solidFill>
                <a:latin typeface="Arial" panose="020B0604020202020204"/>
              </a:rPr>
            </a:br>
            <a:r>
              <a:rPr lang="ru-RU" sz="1000" dirty="0">
                <a:solidFill>
                  <a:srgbClr val="414041"/>
                </a:solidFill>
                <a:latin typeface="Arial" panose="020B0604020202020204"/>
              </a:rPr>
              <a:t>СКВ — системная красная волчанка. </a:t>
            </a:r>
          </a:p>
        </p:txBody>
      </p:sp>
      <p:pic>
        <p:nvPicPr>
          <p:cNvPr id="31" name="Picture 30">
            <a:extLst>
              <a:ext uri="{FF2B5EF4-FFF2-40B4-BE49-F238E27FC236}">
                <a16:creationId xmlns:a16="http://schemas.microsoft.com/office/drawing/2014/main" xmlns="" id="{211F2F49-EE92-45A7-BDD5-4C4C7D0213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800731" y="2659610"/>
            <a:ext cx="2429528" cy="2338431"/>
          </a:xfrm>
          <a:prstGeom prst="roundRect">
            <a:avLst>
              <a:gd name="adj" fmla="val 0"/>
            </a:avLst>
          </a:prstGeom>
          <a:ln w="28575">
            <a:solidFill>
              <a:schemeClr val="accent1"/>
            </a:solidFill>
          </a:ln>
        </p:spPr>
      </p:pic>
      <p:sp>
        <p:nvSpPr>
          <p:cNvPr id="36" name="TextBox 35">
            <a:extLst>
              <a:ext uri="{FF2B5EF4-FFF2-40B4-BE49-F238E27FC236}">
                <a16:creationId xmlns:a16="http://schemas.microsoft.com/office/drawing/2014/main" xmlns="" id="{81D809AC-9A6B-4D15-8B28-197420119189}"/>
              </a:ext>
            </a:extLst>
          </p:cNvPr>
          <p:cNvSpPr txBox="1"/>
          <p:nvPr/>
        </p:nvSpPr>
        <p:spPr>
          <a:xfrm>
            <a:off x="856343" y="1809662"/>
            <a:ext cx="10479314" cy="913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2000" b="1" i="0" u="none" strike="noStrike" kern="1200" cap="none" spc="0" normalizeH="0" dirty="0">
                <a:ln>
                  <a:noFill/>
                </a:ln>
                <a:solidFill>
                  <a:srgbClr val="00879E"/>
                </a:solidFill>
                <a:effectLst/>
                <a:uLnTx/>
                <a:uFillTx/>
                <a:latin typeface="Arial" panose="020B0604020202020204"/>
                <a:ea typeface="+mn-ea"/>
                <a:cs typeface="+mn-cs"/>
              </a:rPr>
              <a:t>Ольга*</a:t>
            </a:r>
            <a:r>
              <a:rPr lang="ru-RU" sz="2000" b="1" i="0" u="none" strike="noStrike" kern="1200" cap="none" spc="0" normalizeH="0" dirty="0">
                <a:ln>
                  <a:noFill/>
                </a:ln>
                <a:solidFill>
                  <a:srgbClr val="00AECA"/>
                </a:solidFill>
                <a:effectLst/>
                <a:uLnTx/>
                <a:uFillTx/>
                <a:latin typeface="Arial" panose="020B0604020202020204"/>
                <a:ea typeface="+mn-ea"/>
                <a:cs typeface="+mn-cs"/>
              </a:rPr>
              <a:t> </a:t>
            </a:r>
            <a:r>
              <a:rPr lang="ru-RU" sz="2000" b="1" i="0" u="none" strike="noStrike" kern="1200" cap="none" spc="0" normalizeH="0" dirty="0">
                <a:ln>
                  <a:noFill/>
                </a:ln>
                <a:solidFill>
                  <a:srgbClr val="414041"/>
                </a:solidFill>
                <a:effectLst/>
                <a:uLnTx/>
                <a:uFillTx/>
                <a:latin typeface="Arial" panose="020B0604020202020204" pitchFamily="34" charset="0"/>
                <a:ea typeface="+mn-ea"/>
                <a:cs typeface="Arial" panose="020B0604020202020204" pitchFamily="34" charset="0"/>
              </a:rPr>
              <a:t>—</a:t>
            </a:r>
            <a:r>
              <a:rPr lang="ru-RU" sz="2000" b="1" i="0" u="none" strike="noStrike" kern="1200" cap="none" spc="0" normalizeH="0" dirty="0">
                <a:ln>
                  <a:noFill/>
                </a:ln>
                <a:solidFill>
                  <a:srgbClr val="414041"/>
                </a:solidFill>
                <a:effectLst/>
                <a:uLnTx/>
                <a:uFillTx/>
                <a:latin typeface="Arial" panose="020B0604020202020204"/>
                <a:ea typeface="+mn-ea"/>
                <a:cs typeface="+mn-cs"/>
              </a:rPr>
              <a:t> клинический случай пациентки с </a:t>
            </a:r>
            <a:r>
              <a:rPr lang="ru-RU" sz="2000" b="1" dirty="0">
                <a:solidFill>
                  <a:srgbClr val="414041"/>
                </a:solidFill>
                <a:latin typeface="Arial" panose="020B0604020202020204"/>
              </a:rPr>
              <a:t>рефрактерным</a:t>
            </a:r>
            <a:r>
              <a:rPr lang="ru-RU" sz="2000" b="1" i="0" u="none" strike="noStrike" kern="1200" cap="none" spc="0" normalizeH="0" dirty="0">
                <a:ln>
                  <a:noFill/>
                </a:ln>
                <a:solidFill>
                  <a:srgbClr val="414041"/>
                </a:solidFill>
                <a:effectLst/>
                <a:uLnTx/>
                <a:uFillTx/>
                <a:latin typeface="Arial" panose="020B0604020202020204"/>
                <a:ea typeface="+mn-ea"/>
                <a:cs typeface="+mn-cs"/>
              </a:rPr>
              <a:t> течением заболевания на фоне текущей терапии СКВ </a:t>
            </a:r>
            <a:r>
              <a:rPr kumimoji="0" lang="ru-RU" sz="2000" b="1" i="0" u="none" strike="noStrike" kern="1200" cap="none" spc="0" normalizeH="0" baseline="0" dirty="0">
                <a:ln>
                  <a:noFill/>
                </a:ln>
                <a:solidFill>
                  <a:srgbClr val="414041"/>
                </a:solidFill>
                <a:effectLst/>
                <a:uLnTx/>
                <a:uFillTx/>
                <a:latin typeface="Arial" panose="020B0604020202020204"/>
                <a:ea typeface="+mn-ea"/>
                <a:cs typeface="+mn-cs"/>
              </a:rPr>
              <a:t/>
            </a:r>
            <a:br>
              <a:rPr kumimoji="0" lang="ru-RU" sz="2000" b="1" i="0" u="none" strike="noStrike" kern="1200" cap="none" spc="0" normalizeH="0" baseline="0" dirty="0">
                <a:ln>
                  <a:noFill/>
                </a:ln>
                <a:solidFill>
                  <a:srgbClr val="414041"/>
                </a:solidFill>
                <a:effectLst/>
                <a:uLnTx/>
                <a:uFillTx/>
                <a:latin typeface="Arial" panose="020B0604020202020204"/>
                <a:ea typeface="+mn-ea"/>
                <a:cs typeface="+mn-cs"/>
              </a:rPr>
            </a:br>
            <a:endParaRPr kumimoji="0" lang="ru-RU" sz="2000" b="0" i="0" u="none" strike="noStrike" kern="1200" cap="none" spc="0" normalizeH="0" baseline="30000" dirty="0">
              <a:ln>
                <a:noFill/>
              </a:ln>
              <a:solidFill>
                <a:srgbClr val="414041"/>
              </a:solidFill>
              <a:effectLst/>
              <a:uLnTx/>
              <a:uFillTx/>
              <a:latin typeface="Arial" panose="020B0604020202020204"/>
              <a:ea typeface="+mn-ea"/>
              <a:cs typeface="+mn-cs"/>
            </a:endParaRPr>
          </a:p>
        </p:txBody>
      </p:sp>
      <p:sp>
        <p:nvSpPr>
          <p:cNvPr id="34" name="TextBox 33">
            <a:extLst>
              <a:ext uri="{FF2B5EF4-FFF2-40B4-BE49-F238E27FC236}">
                <a16:creationId xmlns:a16="http://schemas.microsoft.com/office/drawing/2014/main" xmlns="" id="{71404BE3-09DA-B9A6-D5AA-243872AACFE7}"/>
              </a:ext>
            </a:extLst>
          </p:cNvPr>
          <p:cNvSpPr txBox="1"/>
          <p:nvPr/>
        </p:nvSpPr>
        <p:spPr>
          <a:xfrm>
            <a:off x="609600" y="222769"/>
            <a:ext cx="96727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2400" b="1" dirty="0">
                <a:solidFill>
                  <a:srgbClr val="00879E"/>
                </a:solidFill>
                <a:latin typeface="Arial" panose="020B0604020202020204"/>
              </a:rPr>
              <a:t>                        П</a:t>
            </a:r>
            <a:r>
              <a:rPr lang="ru-RU" sz="2400" b="1" i="0" u="none" strike="noStrike" kern="1200" cap="none" spc="0" normalizeH="0" dirty="0">
                <a:ln>
                  <a:noFill/>
                </a:ln>
                <a:solidFill>
                  <a:srgbClr val="00879E"/>
                </a:solidFill>
                <a:effectLst/>
                <a:uLnTx/>
                <a:uFillTx/>
                <a:latin typeface="Arial" panose="020B0604020202020204"/>
                <a:ea typeface="+mn-ea"/>
                <a:cs typeface="Arial" charset="0"/>
              </a:rPr>
              <a:t>рименение препарата САФНЕЛО</a:t>
            </a:r>
            <a:r>
              <a:rPr lang="ru-RU" sz="2400" b="1" i="0" u="none" strike="noStrike" kern="1200" cap="none" spc="0" normalizeH="0" baseline="30000" dirty="0">
                <a:ln>
                  <a:noFill/>
                </a:ln>
                <a:solidFill>
                  <a:srgbClr val="00879E"/>
                </a:solidFill>
                <a:effectLst/>
                <a:uLnTx/>
                <a:uFillTx/>
                <a:latin typeface="Arial" panose="020B0604020202020204"/>
                <a:ea typeface="+mn-ea"/>
                <a:cs typeface="Arial" charset="0"/>
              </a:rPr>
              <a:t>®</a:t>
            </a:r>
            <a:r>
              <a:rPr lang="ru-RU" sz="2400" b="1" i="0" u="none" strike="noStrike" kern="1200" cap="none" spc="0" normalizeH="0" dirty="0">
                <a:ln>
                  <a:noFill/>
                </a:ln>
                <a:solidFill>
                  <a:srgbClr val="00879E"/>
                </a:solidFill>
                <a:effectLst/>
                <a:uLnTx/>
                <a:uFillTx/>
                <a:latin typeface="Arial" panose="020B0604020202020204"/>
                <a:ea typeface="+mn-ea"/>
                <a:cs typeface="Arial" charset="0"/>
              </a:rPr>
              <a:t> </a:t>
            </a:r>
            <a:endParaRPr lang="en-US" sz="2400" b="1" i="0" u="none" strike="noStrike" kern="1200" cap="none" spc="0" normalizeH="0" dirty="0">
              <a:ln>
                <a:noFill/>
              </a:ln>
              <a:solidFill>
                <a:srgbClr val="00879E"/>
              </a:solidFill>
              <a:effectLst/>
              <a:uLnTx/>
              <a:uFillTx/>
              <a:latin typeface="Arial" panose="020B0604020202020204"/>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2400" b="1" i="0" u="none" strike="noStrike" kern="1200" cap="none" spc="0" normalizeH="0" dirty="0">
                <a:ln>
                  <a:noFill/>
                </a:ln>
                <a:solidFill>
                  <a:srgbClr val="00879E"/>
                </a:solidFill>
                <a:effectLst/>
                <a:uLnTx/>
                <a:uFillTx/>
                <a:latin typeface="Arial" panose="020B0604020202020204"/>
                <a:ea typeface="+mn-ea"/>
                <a:cs typeface="Arial" charset="0"/>
              </a:rPr>
              <a:t>                         на примерах клинических случаев* </a:t>
            </a:r>
          </a:p>
        </p:txBody>
      </p:sp>
    </p:spTree>
    <p:extLst>
      <p:ext uri="{BB962C8B-B14F-4D97-AF65-F5344CB8AC3E}">
        <p14:creationId xmlns:p14="http://schemas.microsoft.com/office/powerpoint/2010/main" val="9883204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xmlns="" id="{52275928-4EC9-49CC-9FF6-5B9F9D5D1C4D}"/>
              </a:ext>
            </a:extLst>
          </p:cNvPr>
          <p:cNvSpPr txBox="1"/>
          <p:nvPr/>
        </p:nvSpPr>
        <p:spPr>
          <a:xfrm>
            <a:off x="1914621" y="1498327"/>
            <a:ext cx="1991912" cy="276999"/>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b="1" i="0" u="none" strike="noStrike" kern="1200" cap="none" spc="0" normalizeH="0" dirty="0">
                <a:ln>
                  <a:noFill/>
                </a:ln>
                <a:solidFill>
                  <a:srgbClr val="FFFFFF"/>
                </a:solidFill>
                <a:effectLst/>
                <a:uLnTx/>
                <a:uFillTx/>
                <a:latin typeface="Arial" panose="020B0604020202020204"/>
                <a:ea typeface="+mn-ea"/>
                <a:cs typeface="+mn-cs"/>
              </a:rPr>
              <a:t>Ольга*</a:t>
            </a:r>
          </a:p>
        </p:txBody>
      </p:sp>
      <p:sp>
        <p:nvSpPr>
          <p:cNvPr id="45" name="TextBox 44">
            <a:extLst>
              <a:ext uri="{FF2B5EF4-FFF2-40B4-BE49-F238E27FC236}">
                <a16:creationId xmlns:a16="http://schemas.microsoft.com/office/drawing/2014/main" xmlns="" id="{39EA0016-186A-4BC7-92D9-5646E6B0BC23}"/>
              </a:ext>
            </a:extLst>
          </p:cNvPr>
          <p:cNvSpPr txBox="1"/>
          <p:nvPr/>
        </p:nvSpPr>
        <p:spPr>
          <a:xfrm>
            <a:off x="1914621" y="1879327"/>
            <a:ext cx="1991912" cy="276999"/>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b="1" i="0" u="none" strike="noStrike" kern="1200" cap="none" spc="0" normalizeH="0" dirty="0">
                <a:ln>
                  <a:noFill/>
                </a:ln>
                <a:solidFill>
                  <a:srgbClr val="FFFFFF"/>
                </a:solidFill>
                <a:effectLst/>
                <a:uLnTx/>
                <a:uFillTx/>
                <a:latin typeface="Arial" panose="020B0604020202020204"/>
                <a:ea typeface="+mn-ea"/>
                <a:cs typeface="+mn-cs"/>
              </a:rPr>
              <a:t>54 года</a:t>
            </a:r>
          </a:p>
        </p:txBody>
      </p:sp>
      <p:sp>
        <p:nvSpPr>
          <p:cNvPr id="46" name="TextBox 45">
            <a:extLst>
              <a:ext uri="{FF2B5EF4-FFF2-40B4-BE49-F238E27FC236}">
                <a16:creationId xmlns:a16="http://schemas.microsoft.com/office/drawing/2014/main" xmlns="" id="{29FEEC2D-890A-4F80-8A48-48359B8AA925}"/>
              </a:ext>
            </a:extLst>
          </p:cNvPr>
          <p:cNvSpPr txBox="1"/>
          <p:nvPr/>
        </p:nvSpPr>
        <p:spPr>
          <a:xfrm>
            <a:off x="1916031" y="2260327"/>
            <a:ext cx="1991912" cy="276999"/>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b="1" dirty="0">
                <a:solidFill>
                  <a:srgbClr val="FFFFFF"/>
                </a:solidFill>
                <a:latin typeface="Arial" panose="020B0604020202020204"/>
              </a:rPr>
              <a:t>СКВ с марта 2020 г.</a:t>
            </a:r>
            <a:endParaRPr lang="ru-RU" sz="1200" b="1" i="0" u="none" strike="noStrike" kern="1200" cap="none" spc="0" normalizeH="0" dirty="0">
              <a:ln>
                <a:noFill/>
              </a:ln>
              <a:solidFill>
                <a:srgbClr val="FFFFFF"/>
              </a:solidFill>
              <a:effectLst/>
              <a:uLnTx/>
              <a:uFillTx/>
              <a:latin typeface="Arial" panose="020B0604020202020204"/>
              <a:ea typeface="+mn-ea"/>
              <a:cs typeface="+mn-cs"/>
            </a:endParaRPr>
          </a:p>
        </p:txBody>
      </p:sp>
      <p:sp>
        <p:nvSpPr>
          <p:cNvPr id="40" name="Rectangle 39">
            <a:extLst>
              <a:ext uri="{FF2B5EF4-FFF2-40B4-BE49-F238E27FC236}">
                <a16:creationId xmlns:a16="http://schemas.microsoft.com/office/drawing/2014/main" xmlns="" id="{72A9DE95-0EA5-4006-BAA8-65A95AEF58D4}"/>
              </a:ext>
            </a:extLst>
          </p:cNvPr>
          <p:cNvSpPr/>
          <p:nvPr/>
        </p:nvSpPr>
        <p:spPr>
          <a:xfrm>
            <a:off x="7234279" y="3009036"/>
            <a:ext cx="4660573" cy="332995"/>
          </a:xfrm>
          <a:prstGeom prst="rect">
            <a:avLst/>
          </a:prstGeom>
          <a:gradFill>
            <a:gsLst>
              <a:gs pos="100000">
                <a:schemeClr val="bg1"/>
              </a:gs>
              <a:gs pos="87000">
                <a:schemeClr val="accent6">
                  <a:lumMod val="20000"/>
                  <a:lumOff val="80000"/>
                </a:schemeClr>
              </a:gs>
              <a:gs pos="21000">
                <a:schemeClr val="accent2">
                  <a:lumMod val="20000"/>
                  <a:lumOff val="80000"/>
                </a:schemeClr>
              </a:gs>
              <a:gs pos="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39" name="Rectangle 38">
            <a:extLst>
              <a:ext uri="{FF2B5EF4-FFF2-40B4-BE49-F238E27FC236}">
                <a16:creationId xmlns:a16="http://schemas.microsoft.com/office/drawing/2014/main" xmlns="" id="{487D3BF3-74E0-44DF-81AD-A5BC29D55781}"/>
              </a:ext>
            </a:extLst>
          </p:cNvPr>
          <p:cNvSpPr/>
          <p:nvPr/>
        </p:nvSpPr>
        <p:spPr>
          <a:xfrm>
            <a:off x="328956" y="3004067"/>
            <a:ext cx="6666971" cy="298543"/>
          </a:xfrm>
          <a:prstGeom prst="rect">
            <a:avLst/>
          </a:prstGeom>
          <a:gradFill>
            <a:gsLst>
              <a:gs pos="100000">
                <a:schemeClr val="bg1"/>
              </a:gs>
              <a:gs pos="87000">
                <a:schemeClr val="accent6">
                  <a:lumMod val="20000"/>
                  <a:lumOff val="80000"/>
                </a:schemeClr>
              </a:gs>
              <a:gs pos="21000">
                <a:schemeClr val="accent2">
                  <a:lumMod val="20000"/>
                  <a:lumOff val="80000"/>
                </a:schemeClr>
              </a:gs>
              <a:gs pos="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99" name="Title 98">
            <a:extLst>
              <a:ext uri="{FF2B5EF4-FFF2-40B4-BE49-F238E27FC236}">
                <a16:creationId xmlns:a16="http://schemas.microsoft.com/office/drawing/2014/main" xmlns="" id="{E32FFCB2-6DBB-421A-AD69-CA6988B54DF8}"/>
              </a:ext>
            </a:extLst>
          </p:cNvPr>
          <p:cNvSpPr>
            <a:spLocks noGrp="1"/>
          </p:cNvSpPr>
          <p:nvPr>
            <p:ph type="title"/>
          </p:nvPr>
        </p:nvSpPr>
        <p:spPr/>
        <p:txBody>
          <a:bodyPr rtlCol="0"/>
          <a:lstStyle/>
          <a:p>
            <a:pPr rtl="0"/>
            <a:r>
              <a:rPr lang="ru-RU" b="1" dirty="0">
                <a:solidFill>
                  <a:srgbClr val="00879E"/>
                </a:solidFill>
              </a:rPr>
              <a:t>Пациентка из клинической практики</a:t>
            </a:r>
            <a:r>
              <a:rPr lang="ru-RU" b="1" baseline="30000" dirty="0">
                <a:solidFill>
                  <a:srgbClr val="00879E"/>
                </a:solidFill>
              </a:rPr>
              <a:t>*</a:t>
            </a:r>
          </a:p>
        </p:txBody>
      </p:sp>
      <p:sp>
        <p:nvSpPr>
          <p:cNvPr id="2" name="Slide Number Placeholder 4">
            <a:extLst>
              <a:ext uri="{FF2B5EF4-FFF2-40B4-BE49-F238E27FC236}">
                <a16:creationId xmlns:a16="http://schemas.microsoft.com/office/drawing/2014/main" xmlns="" id="{ED6E438D-5CD7-0485-B90A-6B125EAEB001}"/>
              </a:ext>
            </a:extLst>
          </p:cNvPr>
          <p:cNvSpPr>
            <a:spLocks noGrp="1"/>
          </p:cNvSpPr>
          <p:nvPr>
            <p:ph type="sldNum" sz="quarter" idx="12"/>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B37E50B0-43E5-44A0-B305-242C3244AF3F}" type="slidenum">
              <a:rPr kumimoji="0" lang="ru-RU" sz="1000" b="0" i="0" u="none" strike="noStrike" kern="1200" cap="none" spc="0" normalizeH="0" baseline="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63</a:t>
            </a:fld>
            <a:endParaRPr kumimoji="0" lang="ru-RU" sz="1000"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4" name="Graphic 23">
            <a:extLst>
              <a:ext uri="{FF2B5EF4-FFF2-40B4-BE49-F238E27FC236}">
                <a16:creationId xmlns:a16="http://schemas.microsoft.com/office/drawing/2014/main" xmlns="" id="{84B3F280-C122-42E0-9849-3C73D7F8146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954160" y="5334573"/>
            <a:ext cx="180975" cy="95250"/>
          </a:xfrm>
          <a:prstGeom prst="rect">
            <a:avLst/>
          </a:prstGeom>
        </p:spPr>
      </p:pic>
      <p:sp>
        <p:nvSpPr>
          <p:cNvPr id="82" name="TextBox 81">
            <a:extLst>
              <a:ext uri="{FF2B5EF4-FFF2-40B4-BE49-F238E27FC236}">
                <a16:creationId xmlns:a16="http://schemas.microsoft.com/office/drawing/2014/main" xmlns="" id="{1EB80057-28E9-4DE7-8038-172E2C578899}"/>
              </a:ext>
            </a:extLst>
          </p:cNvPr>
          <p:cNvSpPr txBox="1"/>
          <p:nvPr/>
        </p:nvSpPr>
        <p:spPr>
          <a:xfrm>
            <a:off x="632145" y="3330702"/>
            <a:ext cx="3687204" cy="1169551"/>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b="0" i="0" u="none" strike="noStrike" kern="1200" cap="none" spc="0" normalizeH="0" dirty="0">
                <a:ln>
                  <a:noFill/>
                </a:ln>
                <a:solidFill>
                  <a:srgbClr val="000000"/>
                </a:solidFill>
                <a:effectLst/>
                <a:uLnTx/>
                <a:uFillTx/>
                <a:latin typeface="Arial" panose="020B0604020202020204"/>
                <a:ea typeface="+mn-ea"/>
                <a:cs typeface="+mn-cs"/>
              </a:rPr>
              <a:t>Сыпь на лице в форме бабочки</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b="0" i="0" u="none" strike="noStrike" kern="1200" cap="none" spc="0" normalizeH="0" dirty="0">
                <a:ln>
                  <a:noFill/>
                </a:ln>
                <a:solidFill>
                  <a:srgbClr val="000000"/>
                </a:solidFill>
                <a:effectLst/>
                <a:uLnTx/>
                <a:uFillTx/>
                <a:latin typeface="Arial" panose="020B0604020202020204"/>
                <a:ea typeface="+mn-ea"/>
                <a:cs typeface="+mn-cs"/>
              </a:rPr>
              <a:t>Сыпь в результате фотосенсибилизации</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b="0" i="0" u="none" strike="noStrike" kern="1200" cap="none" spc="0" normalizeH="0" dirty="0">
                <a:ln>
                  <a:noFill/>
                </a:ln>
                <a:solidFill>
                  <a:srgbClr val="000000"/>
                </a:solidFill>
                <a:effectLst/>
                <a:uLnTx/>
                <a:uFillTx/>
                <a:latin typeface="Arial" panose="020B0604020202020204"/>
                <a:ea typeface="+mn-ea"/>
                <a:cs typeface="+mn-cs"/>
              </a:rPr>
              <a:t>Выраженный язвенный стоматит</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b="0" i="0" u="none" strike="noStrike" kern="1200" cap="none" spc="0" normalizeH="0" dirty="0">
                <a:ln>
                  <a:noFill/>
                </a:ln>
                <a:solidFill>
                  <a:srgbClr val="000000"/>
                </a:solidFill>
                <a:effectLst/>
                <a:uLnTx/>
                <a:uFillTx/>
                <a:latin typeface="Arial" panose="020B0604020202020204"/>
                <a:ea typeface="+mn-ea"/>
                <a:cs typeface="+mn-cs"/>
              </a:rPr>
              <a:t>Алопеция</a:t>
            </a:r>
          </a:p>
        </p:txBody>
      </p:sp>
      <p:sp>
        <p:nvSpPr>
          <p:cNvPr id="85" name="TextBox 84">
            <a:extLst>
              <a:ext uri="{FF2B5EF4-FFF2-40B4-BE49-F238E27FC236}">
                <a16:creationId xmlns:a16="http://schemas.microsoft.com/office/drawing/2014/main" xmlns="" id="{E5EF0D85-329E-4B5F-9BE5-535A62C8C21E}"/>
              </a:ext>
            </a:extLst>
          </p:cNvPr>
          <p:cNvSpPr txBox="1"/>
          <p:nvPr/>
        </p:nvSpPr>
        <p:spPr>
          <a:xfrm>
            <a:off x="632145" y="2978064"/>
            <a:ext cx="4124847" cy="369332"/>
          </a:xfrm>
          <a:prstGeom prst="rect">
            <a:avLst/>
          </a:prstGeom>
          <a:noFill/>
        </p:spPr>
        <p:txBody>
          <a:bodyPr wrap="square" rtlCol="0">
            <a:spAutoFit/>
          </a:bodyPr>
          <a:lstStyle>
            <a:defPPr rtl="0">
              <a:defRPr lang="ru-RU"/>
            </a:defPPr>
            <a:lvl1pPr marR="0" lvl="0" indent="0" algn="ctr" fontAlgn="auto">
              <a:lnSpc>
                <a:spcPct val="100000"/>
              </a:lnSpc>
              <a:spcBef>
                <a:spcPts val="0"/>
              </a:spcBef>
              <a:spcAft>
                <a:spcPts val="0"/>
              </a:spcAft>
              <a:buClrTx/>
              <a:buSzTx/>
              <a:buFontTx/>
              <a:buNone/>
              <a:tabLst/>
              <a:defRPr b="1" i="0" u="none" strike="noStrike" cap="all" spc="0" normalizeH="0">
                <a:ln>
                  <a:noFill/>
                </a:ln>
                <a:solidFill>
                  <a:srgbClr val="00879E"/>
                </a:solidFill>
                <a:effectLst/>
                <a:uLnTx/>
                <a:uFillTx/>
                <a:latin typeface="Arial" panose="020B0604020202020204"/>
              </a:defRPr>
            </a:lvl1pPr>
          </a:lstStyle>
          <a:p>
            <a:pPr algn="l"/>
            <a:r>
              <a:rPr lang="ru-RU" dirty="0"/>
              <a:t>Клиническая картина</a:t>
            </a:r>
          </a:p>
        </p:txBody>
      </p:sp>
      <p:pic>
        <p:nvPicPr>
          <p:cNvPr id="87" name="Graphic 86">
            <a:extLst>
              <a:ext uri="{FF2B5EF4-FFF2-40B4-BE49-F238E27FC236}">
                <a16:creationId xmlns:a16="http://schemas.microsoft.com/office/drawing/2014/main" xmlns="" id="{2DB09ABE-8004-4BC5-971E-F8B37C432C8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953632" y="3383253"/>
            <a:ext cx="180975" cy="95250"/>
          </a:xfrm>
          <a:prstGeom prst="rect">
            <a:avLst/>
          </a:prstGeom>
        </p:spPr>
      </p:pic>
      <p:sp>
        <p:nvSpPr>
          <p:cNvPr id="112" name="TextBox 111">
            <a:extLst>
              <a:ext uri="{FF2B5EF4-FFF2-40B4-BE49-F238E27FC236}">
                <a16:creationId xmlns:a16="http://schemas.microsoft.com/office/drawing/2014/main" xmlns="" id="{0A1A2F57-E3E7-450B-B39C-EB8D2296398E}"/>
              </a:ext>
            </a:extLst>
          </p:cNvPr>
          <p:cNvSpPr txBox="1"/>
          <p:nvPr/>
        </p:nvSpPr>
        <p:spPr>
          <a:xfrm>
            <a:off x="7325833" y="2972700"/>
            <a:ext cx="4270645" cy="369332"/>
          </a:xfrm>
          <a:prstGeom prst="rect">
            <a:avLst/>
          </a:prstGeom>
          <a:noFill/>
        </p:spPr>
        <p:txBody>
          <a:bodyPr wrap="square" rtlCol="0">
            <a:spAutoFit/>
          </a:bodyPr>
          <a:lstStyle>
            <a:defPPr rtl="0">
              <a:defRPr lang="ru-RU"/>
            </a:defPPr>
            <a:lvl1pPr marR="0" lvl="0" indent="0" algn="ctr" fontAlgn="auto">
              <a:lnSpc>
                <a:spcPct val="100000"/>
              </a:lnSpc>
              <a:spcBef>
                <a:spcPts val="0"/>
              </a:spcBef>
              <a:spcAft>
                <a:spcPts val="0"/>
              </a:spcAft>
              <a:buClrTx/>
              <a:buSzTx/>
              <a:buFontTx/>
              <a:buNone/>
              <a:tabLst/>
              <a:defRPr b="1" i="0" u="none" strike="noStrike" cap="all" spc="0" normalizeH="0">
                <a:ln>
                  <a:noFill/>
                </a:ln>
                <a:solidFill>
                  <a:srgbClr val="00879E"/>
                </a:solidFill>
                <a:effectLst/>
                <a:uLnTx/>
                <a:uFillTx/>
                <a:latin typeface="Arial" panose="020B0604020202020204"/>
              </a:defRPr>
            </a:lvl1pPr>
          </a:lstStyle>
          <a:p>
            <a:r>
              <a:rPr lang="ru-RU" dirty="0"/>
              <a:t>Сопутствующие заболевания</a:t>
            </a:r>
          </a:p>
        </p:txBody>
      </p:sp>
      <p:sp>
        <p:nvSpPr>
          <p:cNvPr id="32" name="TextBox 31">
            <a:extLst>
              <a:ext uri="{FF2B5EF4-FFF2-40B4-BE49-F238E27FC236}">
                <a16:creationId xmlns:a16="http://schemas.microsoft.com/office/drawing/2014/main" xmlns="" id="{36C9AC92-0874-45FA-8FD9-2355EE11159F}"/>
              </a:ext>
            </a:extLst>
          </p:cNvPr>
          <p:cNvSpPr txBox="1"/>
          <p:nvPr/>
        </p:nvSpPr>
        <p:spPr>
          <a:xfrm>
            <a:off x="7435010" y="3330702"/>
            <a:ext cx="3393920" cy="738664"/>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b="0" i="0" u="none" strike="noStrike" kern="1200" cap="none" spc="0" normalizeH="0" dirty="0">
                <a:ln>
                  <a:noFill/>
                </a:ln>
                <a:solidFill>
                  <a:srgbClr val="000000"/>
                </a:solidFill>
                <a:effectLst/>
                <a:uLnTx/>
                <a:uFillTx/>
                <a:latin typeface="Arial" panose="020B0604020202020204"/>
                <a:ea typeface="+mn-ea"/>
                <a:cs typeface="+mn-cs"/>
              </a:rPr>
              <a:t>Целиакия</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b="0" i="0" u="none" strike="noStrike" kern="1200" cap="none" spc="0" normalizeH="0" dirty="0">
                <a:ln>
                  <a:noFill/>
                </a:ln>
                <a:solidFill>
                  <a:srgbClr val="000000"/>
                </a:solidFill>
                <a:effectLst/>
                <a:uLnTx/>
                <a:uFillTx/>
                <a:latin typeface="Arial" panose="020B0604020202020204"/>
                <a:ea typeface="+mn-ea"/>
                <a:cs typeface="+mn-cs"/>
              </a:rPr>
              <a:t>Аутоиммунный тиреоидит</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b="0" i="0" u="none" strike="noStrike" kern="1200" cap="none" spc="0" normalizeH="0" dirty="0">
                <a:ln>
                  <a:noFill/>
                </a:ln>
                <a:solidFill>
                  <a:srgbClr val="000000"/>
                </a:solidFill>
                <a:effectLst/>
                <a:uLnTx/>
                <a:uFillTx/>
                <a:latin typeface="Arial" panose="020B0604020202020204"/>
                <a:ea typeface="+mn-ea"/>
                <a:cs typeface="+mn-cs"/>
              </a:rPr>
              <a:t>Фибромиалгия</a:t>
            </a:r>
          </a:p>
        </p:txBody>
      </p:sp>
      <p:sp>
        <p:nvSpPr>
          <p:cNvPr id="38" name="Isosceles Triangle 37">
            <a:extLst>
              <a:ext uri="{FF2B5EF4-FFF2-40B4-BE49-F238E27FC236}">
                <a16:creationId xmlns:a16="http://schemas.microsoft.com/office/drawing/2014/main" xmlns="" id="{D685C918-EDF6-4751-80D2-AF8431977272}"/>
              </a:ext>
            </a:extLst>
          </p:cNvPr>
          <p:cNvSpPr/>
          <p:nvPr/>
        </p:nvSpPr>
        <p:spPr>
          <a:xfrm rot="5400000">
            <a:off x="1834080" y="1560934"/>
            <a:ext cx="264220" cy="11876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42" name="Isosceles Triangle 41">
            <a:extLst>
              <a:ext uri="{FF2B5EF4-FFF2-40B4-BE49-F238E27FC236}">
                <a16:creationId xmlns:a16="http://schemas.microsoft.com/office/drawing/2014/main" xmlns="" id="{27B7ECF7-81B6-4D54-B84B-911DC448DB9C}"/>
              </a:ext>
            </a:extLst>
          </p:cNvPr>
          <p:cNvSpPr/>
          <p:nvPr/>
        </p:nvSpPr>
        <p:spPr>
          <a:xfrm rot="5400000">
            <a:off x="1834080" y="1941934"/>
            <a:ext cx="264220" cy="11876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43" name="Isosceles Triangle 42">
            <a:extLst>
              <a:ext uri="{FF2B5EF4-FFF2-40B4-BE49-F238E27FC236}">
                <a16:creationId xmlns:a16="http://schemas.microsoft.com/office/drawing/2014/main" xmlns="" id="{4617E731-3F9C-42ED-8891-D7606F6DFDED}"/>
              </a:ext>
            </a:extLst>
          </p:cNvPr>
          <p:cNvSpPr/>
          <p:nvPr/>
        </p:nvSpPr>
        <p:spPr>
          <a:xfrm rot="5400000">
            <a:off x="1834080" y="2376795"/>
            <a:ext cx="264220" cy="11876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xmlns="" id="{85373688-7E47-4231-8180-4FD76736B9C7}"/>
              </a:ext>
            </a:extLst>
          </p:cNvPr>
          <p:cNvSpPr txBox="1"/>
          <p:nvPr/>
        </p:nvSpPr>
        <p:spPr>
          <a:xfrm>
            <a:off x="739761" y="6219881"/>
            <a:ext cx="10427742" cy="5909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ru-RU" sz="900" b="0" i="0" u="none" strike="noStrike" kern="1200" cap="none" spc="0" normalizeH="0" dirty="0">
                <a:ln>
                  <a:noFill/>
                </a:ln>
                <a:solidFill>
                  <a:srgbClr val="414041"/>
                </a:solidFill>
                <a:effectLst/>
                <a:uLnTx/>
                <a:uFillTx/>
                <a:latin typeface="Arial" panose="020B0604020202020204"/>
                <a:ea typeface="+mn-ea"/>
                <a:cs typeface="+mn-cs"/>
              </a:rPr>
              <a:t>* </a:t>
            </a:r>
            <a:r>
              <a:rPr lang="ru-RU" sz="900" b="0" i="0" u="none" strike="noStrike" kern="1200" cap="none" spc="0" normalizeH="0" dirty="0">
                <a:ln>
                  <a:noFill/>
                </a:ln>
                <a:solidFill>
                  <a:srgbClr val="414041"/>
                </a:solidFill>
                <a:effectLst/>
                <a:uLnTx/>
                <a:uFillTx/>
                <a:latin typeface="Arial" panose="020B0604020202020204" pitchFamily="34" charset="0"/>
                <a:cs typeface="Arial" panose="020B0604020202020204" pitchFamily="34" charset="0"/>
              </a:rPr>
              <a:t>Гипотетический пациент</a:t>
            </a:r>
            <a:r>
              <a:rPr lang="ru-RU" sz="900" b="0" i="0" u="none" strike="noStrike" kern="1200" cap="none" spc="0" normalizeH="0" dirty="0">
                <a:ln>
                  <a:noFill/>
                </a:ln>
                <a:solidFill>
                  <a:srgbClr val="414041"/>
                </a:solidFill>
                <a:effectLst/>
                <a:uLnTx/>
                <a:uFillTx/>
                <a:latin typeface="Arial" panose="020B0604020202020204"/>
                <a:ea typeface="+mn-ea"/>
                <a:cs typeface="+mn-cs"/>
              </a:rPr>
              <a:t>. </a:t>
            </a:r>
            <a:r>
              <a:rPr lang="ru-RU" sz="900" b="0" i="0" u="none" strike="noStrike" kern="1200" cap="none" spc="0" normalizeH="0" baseline="30000" dirty="0">
                <a:ln>
                  <a:noFill/>
                </a:ln>
                <a:solidFill>
                  <a:srgbClr val="414041"/>
                </a:solidFill>
                <a:effectLst/>
                <a:uLnTx/>
                <a:uFillTx/>
                <a:latin typeface="Arial" panose="020B0604020202020204"/>
                <a:ea typeface="+mn-ea"/>
                <a:cs typeface="+mn-cs"/>
              </a:rPr>
              <a:t>†</a:t>
            </a:r>
            <a:r>
              <a:rPr lang="ru-RU" sz="900" b="0" i="0" u="none" strike="noStrike" kern="1200" cap="none" spc="0" normalizeH="0" dirty="0">
                <a:ln>
                  <a:noFill/>
                </a:ln>
                <a:solidFill>
                  <a:srgbClr val="414041"/>
                </a:solidFill>
                <a:effectLst/>
                <a:uLnTx/>
                <a:uFillTx/>
                <a:latin typeface="Arial" panose="020B0604020202020204"/>
                <a:ea typeface="+mn-ea"/>
                <a:cs typeface="+mn-cs"/>
              </a:rPr>
              <a:t>У пациента была диагностирована среднетяжелая СКВ в соответствии с классификационными критериями EULAR/ACR 2019 года.</a:t>
            </a:r>
          </a:p>
          <a:p>
            <a:pPr marL="0" marR="0" lvl="0" indent="0" algn="l" defTabSz="914400" rtl="0" eaLnBrk="1" fontAlgn="auto" latinLnBrk="0" hangingPunct="1">
              <a:lnSpc>
                <a:spcPct val="90000"/>
              </a:lnSpc>
              <a:spcBef>
                <a:spcPts val="0"/>
              </a:spcBef>
              <a:spcAft>
                <a:spcPts val="0"/>
              </a:spcAft>
              <a:buClrTx/>
              <a:buSzTx/>
              <a:buFontTx/>
              <a:buNone/>
              <a:tabLst/>
              <a:defRPr/>
            </a:pPr>
            <a:r>
              <a:rPr lang="ru-RU" sz="900" b="0" i="0" u="none" strike="noStrike" kern="1200" cap="none" spc="0" normalizeH="0" dirty="0">
                <a:ln>
                  <a:noFill/>
                </a:ln>
                <a:solidFill>
                  <a:srgbClr val="414041"/>
                </a:solidFill>
                <a:effectLst/>
                <a:uLnTx/>
                <a:uFillTx/>
                <a:latin typeface="Arial" panose="020B0604020202020204"/>
                <a:ea typeface="+mn-ea"/>
                <a:cs typeface="+mn-cs"/>
              </a:rPr>
              <a:t>ACR — Американская коллегия ревматологов (American College of Rheumatology); АНА — антинуклеарные антитела; АТ к SS-A — антитела к антигену SS-A, ассоциированные с синдромом Шегрена; АТ к SS-B — антитела к антигену SS-В, ассоциированные с синдромом Шегрена; EULAR — Европейский альянс ревматологических ассоциаций (European Alliance of Associations for Rheumatology</a:t>
            </a:r>
            <a:r>
              <a:rPr lang="en-US" sz="900" b="0" i="0" u="none" strike="noStrike" kern="1200" cap="none" spc="0" normalizeH="0" dirty="0">
                <a:ln>
                  <a:noFill/>
                </a:ln>
                <a:solidFill>
                  <a:srgbClr val="414041"/>
                </a:solidFill>
                <a:effectLst/>
                <a:uLnTx/>
                <a:uFillTx/>
                <a:latin typeface="Arial" panose="020B0604020202020204"/>
                <a:ea typeface="+mn-ea"/>
                <a:cs typeface="+mn-cs"/>
              </a:rPr>
              <a:t>; </a:t>
            </a:r>
            <a:r>
              <a:rPr lang="ru-RU" sz="900" b="0" i="0" u="none" strike="noStrike" kern="1200" cap="none" spc="0" normalizeH="0" dirty="0">
                <a:ln>
                  <a:noFill/>
                </a:ln>
                <a:solidFill>
                  <a:srgbClr val="414041"/>
                </a:solidFill>
                <a:effectLst/>
                <a:uLnTx/>
                <a:uFillTx/>
                <a:latin typeface="Arial" panose="020B0604020202020204"/>
                <a:ea typeface="+mn-ea"/>
                <a:cs typeface="+mn-cs"/>
              </a:rPr>
              <a:t>СКВ — системная красная волчанка.</a:t>
            </a:r>
          </a:p>
        </p:txBody>
      </p:sp>
      <p:sp>
        <p:nvSpPr>
          <p:cNvPr id="37" name="TextBox 36">
            <a:extLst>
              <a:ext uri="{FF2B5EF4-FFF2-40B4-BE49-F238E27FC236}">
                <a16:creationId xmlns:a16="http://schemas.microsoft.com/office/drawing/2014/main" xmlns="" id="{2DAF0DEF-56DB-4B56-824B-9522734730BB}"/>
              </a:ext>
            </a:extLst>
          </p:cNvPr>
          <p:cNvSpPr txBox="1"/>
          <p:nvPr/>
        </p:nvSpPr>
        <p:spPr>
          <a:xfrm>
            <a:off x="4090040" y="3402880"/>
            <a:ext cx="2914931" cy="954107"/>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b="0" i="0" u="none" strike="noStrike" kern="1200" cap="none" spc="0" normalizeH="0" dirty="0">
                <a:ln>
                  <a:noFill/>
                </a:ln>
                <a:solidFill>
                  <a:srgbClr val="000000"/>
                </a:solidFill>
                <a:effectLst/>
                <a:uLnTx/>
                <a:uFillTx/>
                <a:latin typeface="Arial" panose="020B0604020202020204"/>
                <a:ea typeface="+mn-ea"/>
                <a:cs typeface="+mn-cs"/>
              </a:rPr>
              <a:t>Феномен Рейно</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b="0" i="0" u="none" strike="noStrike" kern="1200" cap="none" spc="0" normalizeH="0" dirty="0">
                <a:ln>
                  <a:noFill/>
                </a:ln>
                <a:solidFill>
                  <a:srgbClr val="000000"/>
                </a:solidFill>
                <a:effectLst/>
                <a:uLnTx/>
                <a:uFillTx/>
                <a:latin typeface="Arial" panose="020B0604020202020204"/>
                <a:ea typeface="+mn-ea"/>
                <a:cs typeface="+mn-cs"/>
              </a:rPr>
              <a:t>Артрит</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b="0" i="0" u="none" strike="noStrike" kern="1200" cap="none" spc="0" normalizeH="0" dirty="0">
                <a:ln>
                  <a:noFill/>
                </a:ln>
                <a:solidFill>
                  <a:srgbClr val="000000"/>
                </a:solidFill>
                <a:effectLst/>
                <a:uLnTx/>
                <a:uFillTx/>
                <a:latin typeface="Arial" panose="020B0604020202020204"/>
                <a:ea typeface="+mn-ea"/>
                <a:cs typeface="+mn-cs"/>
              </a:rPr>
              <a:t>Повышенная утомляемость</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b="0" i="0" u="none" strike="noStrike" kern="1200" cap="none" spc="0" normalizeH="0" dirty="0">
                <a:ln>
                  <a:noFill/>
                </a:ln>
                <a:solidFill>
                  <a:srgbClr val="000000"/>
                </a:solidFill>
                <a:effectLst/>
                <a:uLnTx/>
                <a:uFillTx/>
                <a:latin typeface="Arial" panose="020B0604020202020204"/>
                <a:ea typeface="+mn-ea"/>
                <a:cs typeface="+mn-cs"/>
              </a:rPr>
              <a:t>Боль</a:t>
            </a:r>
          </a:p>
        </p:txBody>
      </p:sp>
      <p:sp>
        <p:nvSpPr>
          <p:cNvPr id="48" name="TextBox 47">
            <a:extLst>
              <a:ext uri="{FF2B5EF4-FFF2-40B4-BE49-F238E27FC236}">
                <a16:creationId xmlns:a16="http://schemas.microsoft.com/office/drawing/2014/main" xmlns="" id="{AC0B9674-60DC-4C24-86A4-BB39E7C9527C}"/>
              </a:ext>
            </a:extLst>
          </p:cNvPr>
          <p:cNvSpPr txBox="1"/>
          <p:nvPr/>
        </p:nvSpPr>
        <p:spPr>
          <a:xfrm>
            <a:off x="3900292" y="1879327"/>
            <a:ext cx="799456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i="0" u="none" strike="noStrike" kern="1200" cap="none" spc="0" normalizeH="0" dirty="0">
                <a:ln>
                  <a:noFill/>
                </a:ln>
                <a:solidFill>
                  <a:srgbClr val="414041"/>
                </a:solidFill>
                <a:effectLst/>
                <a:uLnTx/>
                <a:uFillTx/>
                <a:latin typeface="Arial" panose="020B0604020202020204"/>
                <a:ea typeface="+mn-ea"/>
                <a:cs typeface="+mn-cs"/>
              </a:rPr>
              <a:t>Среднетяжелая СКВ с рефрактерным течением </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b="1" i="0" u="none" strike="noStrike" kern="1200" cap="none" spc="0" normalizeH="0" dirty="0">
                <a:ln>
                  <a:noFill/>
                </a:ln>
                <a:solidFill>
                  <a:srgbClr val="414041"/>
                </a:solidFill>
                <a:effectLst/>
                <a:uLnTx/>
                <a:uFillTx/>
                <a:latin typeface="Arial" panose="020B0604020202020204"/>
                <a:ea typeface="+mn-ea"/>
                <a:cs typeface="+mn-cs"/>
              </a:rPr>
              <a:t>на фоне текущей терапии</a:t>
            </a:r>
            <a:r>
              <a:rPr lang="ru-RU" b="1" i="0" u="none" strike="noStrike" kern="1200" cap="none" spc="0" normalizeH="0" baseline="30000" dirty="0">
                <a:ln>
                  <a:noFill/>
                </a:ln>
                <a:solidFill>
                  <a:srgbClr val="414041"/>
                </a:solidFill>
                <a:effectLst/>
                <a:uLnTx/>
                <a:uFillTx/>
                <a:latin typeface="Arial" panose="020B060402020202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ru-RU" b="1" i="0" u="none" strike="noStrike" kern="1200" cap="none" spc="0" normalizeH="0" dirty="0">
              <a:ln>
                <a:noFill/>
              </a:ln>
              <a:solidFill>
                <a:srgbClr val="414041"/>
              </a:solidFill>
              <a:effectLst/>
              <a:uLnTx/>
              <a:uFillTx/>
              <a:latin typeface="Arial" panose="020B0604020202020204"/>
              <a:ea typeface="+mn-ea"/>
              <a:cs typeface="+mn-cs"/>
            </a:endParaRPr>
          </a:p>
        </p:txBody>
      </p:sp>
      <p:sp>
        <p:nvSpPr>
          <p:cNvPr id="47" name="Rectangle 46">
            <a:extLst>
              <a:ext uri="{FF2B5EF4-FFF2-40B4-BE49-F238E27FC236}">
                <a16:creationId xmlns:a16="http://schemas.microsoft.com/office/drawing/2014/main" xmlns="" id="{3CBC56EE-8439-434F-9D10-552258D84633}"/>
              </a:ext>
            </a:extLst>
          </p:cNvPr>
          <p:cNvSpPr/>
          <p:nvPr/>
        </p:nvSpPr>
        <p:spPr>
          <a:xfrm>
            <a:off x="137677" y="4600622"/>
            <a:ext cx="7361382" cy="1197001"/>
          </a:xfrm>
          <a:prstGeom prst="rect">
            <a:avLst/>
          </a:prstGeom>
          <a:gradFill>
            <a:gsLst>
              <a:gs pos="100000">
                <a:schemeClr val="bg1"/>
              </a:gs>
              <a:gs pos="87000">
                <a:schemeClr val="bg2"/>
              </a:gs>
              <a:gs pos="21000">
                <a:schemeClr val="accent5"/>
              </a:gs>
              <a:gs pos="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52" name="Rectangle 51">
            <a:extLst>
              <a:ext uri="{FF2B5EF4-FFF2-40B4-BE49-F238E27FC236}">
                <a16:creationId xmlns:a16="http://schemas.microsoft.com/office/drawing/2014/main" xmlns="" id="{1CA4717E-E038-4E3F-9242-27104A7B6E11}"/>
              </a:ext>
            </a:extLst>
          </p:cNvPr>
          <p:cNvSpPr/>
          <p:nvPr/>
        </p:nvSpPr>
        <p:spPr>
          <a:xfrm>
            <a:off x="7933570" y="4069366"/>
            <a:ext cx="3761420" cy="1923480"/>
          </a:xfrm>
          <a:prstGeom prst="rect">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53" name="TextBox 52">
            <a:extLst>
              <a:ext uri="{FF2B5EF4-FFF2-40B4-BE49-F238E27FC236}">
                <a16:creationId xmlns:a16="http://schemas.microsoft.com/office/drawing/2014/main" xmlns="" id="{6B5CEEC0-D9B8-4768-BEF6-472CDB97472C}"/>
              </a:ext>
            </a:extLst>
          </p:cNvPr>
          <p:cNvSpPr txBox="1"/>
          <p:nvPr/>
        </p:nvSpPr>
        <p:spPr>
          <a:xfrm>
            <a:off x="8626416" y="4823295"/>
            <a:ext cx="3047908" cy="116955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ru-RU" sz="1400" b="0" i="0" u="none" strike="noStrike" kern="1200" cap="none" spc="0" normalizeH="0" dirty="0">
                <a:ln>
                  <a:noFill/>
                </a:ln>
                <a:solidFill>
                  <a:srgbClr val="000000"/>
                </a:solidFill>
                <a:effectLst/>
                <a:uLnTx/>
                <a:uFillTx/>
                <a:latin typeface="Arial" panose="020B0604020202020204"/>
                <a:ea typeface="+mn-ea"/>
                <a:cs typeface="+mn-cs"/>
              </a:rPr>
              <a:t>АНФ 1: 1280 , гранулярный</a:t>
            </a:r>
            <a:br>
              <a:rPr lang="ru-RU" sz="1400" b="0" i="0" u="none" strike="noStrike" kern="1200" cap="none" spc="0" normalizeH="0" dirty="0">
                <a:ln>
                  <a:noFill/>
                </a:ln>
                <a:solidFill>
                  <a:srgbClr val="000000"/>
                </a:solidFill>
                <a:effectLst/>
                <a:uLnTx/>
                <a:uFillTx/>
                <a:latin typeface="Arial" panose="020B0604020202020204"/>
                <a:ea typeface="+mn-ea"/>
                <a:cs typeface="+mn-cs"/>
              </a:rPr>
            </a:br>
            <a:r>
              <a:rPr lang="ru-RU" sz="1400" b="0" i="0" u="none" strike="noStrike" kern="1200" cap="none" spc="0" normalizeH="0" dirty="0">
                <a:ln>
                  <a:noFill/>
                </a:ln>
                <a:solidFill>
                  <a:srgbClr val="000000"/>
                </a:solidFill>
                <a:effectLst/>
                <a:uLnTx/>
                <a:uFillTx/>
                <a:latin typeface="Arial" panose="020B0604020202020204"/>
                <a:ea typeface="+mn-ea"/>
                <a:cs typeface="+mn-cs"/>
              </a:rPr>
              <a:t>тип свечения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ru-RU" sz="1400" b="0" i="0" u="none" strike="noStrike" kern="1200" cap="none" spc="0" normalizeH="0" dirty="0">
                <a:ln>
                  <a:noFill/>
                </a:ln>
                <a:solidFill>
                  <a:srgbClr val="000000"/>
                </a:solidFill>
                <a:effectLst/>
                <a:uLnTx/>
                <a:uFillTx/>
                <a:latin typeface="Arial" panose="020B0604020202020204"/>
                <a:ea typeface="+mn-ea"/>
                <a:cs typeface="+mn-cs"/>
              </a:rPr>
              <a:t>положительный результат на АТ к SS-A, АТ к SS-B </a:t>
            </a:r>
            <a:r>
              <a:rPr kumimoji="0" lang="ru-RU" sz="1400" b="0" i="0" u="none" strike="noStrike" kern="1200" cap="none" spc="0" normalizeH="0" baseline="0" dirty="0">
                <a:ln>
                  <a:noFill/>
                </a:ln>
                <a:solidFill>
                  <a:srgbClr val="000000"/>
                </a:solidFill>
                <a:effectLst/>
                <a:uLnTx/>
                <a:uFillTx/>
                <a:latin typeface="Arial" panose="020B0604020202020204"/>
                <a:ea typeface="+mn-ea"/>
                <a:cs typeface="+mn-cs"/>
              </a:rPr>
              <a:t/>
            </a:r>
            <a:br>
              <a:rPr kumimoji="0" lang="ru-RU" sz="1400" b="0" i="0" u="none" strike="noStrike" kern="1200" cap="none" spc="0" normalizeH="0" baseline="0" dirty="0">
                <a:ln>
                  <a:noFill/>
                </a:ln>
                <a:solidFill>
                  <a:srgbClr val="000000"/>
                </a:solidFill>
                <a:effectLst/>
                <a:uLnTx/>
                <a:uFillTx/>
                <a:latin typeface="Arial" panose="020B0604020202020204"/>
                <a:ea typeface="+mn-ea"/>
                <a:cs typeface="+mn-cs"/>
              </a:rPr>
            </a:br>
            <a:r>
              <a:rPr lang="ru-RU" sz="1400" b="0" i="0" u="none" strike="noStrike" kern="1200" cap="none" spc="0" normalizeH="0" dirty="0">
                <a:ln>
                  <a:noFill/>
                </a:ln>
                <a:solidFill>
                  <a:srgbClr val="000000"/>
                </a:solidFill>
                <a:effectLst/>
                <a:uLnTx/>
                <a:uFillTx/>
                <a:latin typeface="Arial" panose="020B0604020202020204"/>
                <a:ea typeface="+mn-ea"/>
                <a:cs typeface="+mn-cs"/>
              </a:rPr>
              <a:t>и антихроматиновые антитела</a:t>
            </a:r>
          </a:p>
        </p:txBody>
      </p:sp>
      <p:sp>
        <p:nvSpPr>
          <p:cNvPr id="54" name="TextBox 53">
            <a:extLst>
              <a:ext uri="{FF2B5EF4-FFF2-40B4-BE49-F238E27FC236}">
                <a16:creationId xmlns:a16="http://schemas.microsoft.com/office/drawing/2014/main" xmlns="" id="{89DDAE3F-CAAF-4790-BD6F-24EA7632D9CF}"/>
              </a:ext>
            </a:extLst>
          </p:cNvPr>
          <p:cNvSpPr txBox="1"/>
          <p:nvPr/>
        </p:nvSpPr>
        <p:spPr>
          <a:xfrm>
            <a:off x="8529077" y="4159997"/>
            <a:ext cx="32647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b="1" i="0" u="none" strike="noStrike" kern="1200" cap="all" spc="0" normalizeH="0" dirty="0">
                <a:ln>
                  <a:noFill/>
                </a:ln>
                <a:solidFill>
                  <a:srgbClr val="00879E"/>
                </a:solidFill>
                <a:effectLst/>
                <a:uLnTx/>
                <a:uFillTx/>
                <a:latin typeface="Arial" panose="020B0604020202020204"/>
                <a:ea typeface="+mn-ea"/>
                <a:cs typeface="+mn-cs"/>
              </a:rPr>
              <a:t>Результаты лабораторных исследований На момент постановки диагноза</a:t>
            </a:r>
          </a:p>
        </p:txBody>
      </p:sp>
      <p:grpSp>
        <p:nvGrpSpPr>
          <p:cNvPr id="58" name="Group 57">
            <a:extLst>
              <a:ext uri="{FF2B5EF4-FFF2-40B4-BE49-F238E27FC236}">
                <a16:creationId xmlns:a16="http://schemas.microsoft.com/office/drawing/2014/main" xmlns="" id="{1250DA41-DF4A-4C88-B160-B35932BDFA8E}"/>
              </a:ext>
            </a:extLst>
          </p:cNvPr>
          <p:cNvGrpSpPr/>
          <p:nvPr/>
        </p:nvGrpSpPr>
        <p:grpSpPr>
          <a:xfrm>
            <a:off x="8110330" y="4341154"/>
            <a:ext cx="516086" cy="523221"/>
            <a:chOff x="239127" y="3868442"/>
            <a:chExt cx="548640" cy="548640"/>
          </a:xfrm>
        </p:grpSpPr>
        <p:sp>
          <p:nvSpPr>
            <p:cNvPr id="59" name="Oval 58">
              <a:extLst>
                <a:ext uri="{FF2B5EF4-FFF2-40B4-BE49-F238E27FC236}">
                  <a16:creationId xmlns:a16="http://schemas.microsoft.com/office/drawing/2014/main" xmlns="" id="{204C562B-B7E2-40EC-B07B-2DF5B26EC55C}"/>
                </a:ext>
              </a:extLst>
            </p:cNvPr>
            <p:cNvSpPr/>
            <p:nvPr/>
          </p:nvSpPr>
          <p:spPr>
            <a:xfrm>
              <a:off x="239127" y="3868442"/>
              <a:ext cx="548640" cy="54864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6000" b="1"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60" name="Freeform 12">
              <a:extLst>
                <a:ext uri="{FF2B5EF4-FFF2-40B4-BE49-F238E27FC236}">
                  <a16:creationId xmlns:a16="http://schemas.microsoft.com/office/drawing/2014/main" xmlns="" id="{3E2A722C-0A73-4161-B7E6-841E4CDA9F43}"/>
                </a:ext>
              </a:extLst>
            </p:cNvPr>
            <p:cNvSpPr>
              <a:spLocks noEditPoints="1"/>
            </p:cNvSpPr>
            <p:nvPr/>
          </p:nvSpPr>
          <p:spPr bwMode="auto">
            <a:xfrm>
              <a:off x="344222" y="3932578"/>
              <a:ext cx="290692" cy="411894"/>
            </a:xfrm>
            <a:custGeom>
              <a:avLst/>
              <a:gdLst>
                <a:gd name="T0" fmla="*/ 213 w 307"/>
                <a:gd name="T1" fmla="*/ 111 h 435"/>
                <a:gd name="T2" fmla="*/ 196 w 307"/>
                <a:gd name="T3" fmla="*/ 141 h 435"/>
                <a:gd name="T4" fmla="*/ 213 w 307"/>
                <a:gd name="T5" fmla="*/ 170 h 435"/>
                <a:gd name="T6" fmla="*/ 247 w 307"/>
                <a:gd name="T7" fmla="*/ 170 h 435"/>
                <a:gd name="T8" fmla="*/ 263 w 307"/>
                <a:gd name="T9" fmla="*/ 141 h 435"/>
                <a:gd name="T10" fmla="*/ 247 w 307"/>
                <a:gd name="T11" fmla="*/ 111 h 435"/>
                <a:gd name="T12" fmla="*/ 238 w 307"/>
                <a:gd name="T13" fmla="*/ 0 h 435"/>
                <a:gd name="T14" fmla="*/ 307 w 307"/>
                <a:gd name="T15" fmla="*/ 67 h 435"/>
                <a:gd name="T16" fmla="*/ 307 w 307"/>
                <a:gd name="T17" fmla="*/ 73 h 435"/>
                <a:gd name="T18" fmla="*/ 303 w 307"/>
                <a:gd name="T19" fmla="*/ 78 h 435"/>
                <a:gd name="T20" fmla="*/ 298 w 307"/>
                <a:gd name="T21" fmla="*/ 80 h 435"/>
                <a:gd name="T22" fmla="*/ 293 w 307"/>
                <a:gd name="T23" fmla="*/ 74 h 435"/>
                <a:gd name="T24" fmla="*/ 278 w 307"/>
                <a:gd name="T25" fmla="*/ 118 h 435"/>
                <a:gd name="T26" fmla="*/ 282 w 307"/>
                <a:gd name="T27" fmla="*/ 157 h 435"/>
                <a:gd name="T28" fmla="*/ 284 w 307"/>
                <a:gd name="T29" fmla="*/ 196 h 435"/>
                <a:gd name="T30" fmla="*/ 282 w 307"/>
                <a:gd name="T31" fmla="*/ 253 h 435"/>
                <a:gd name="T32" fmla="*/ 252 w 307"/>
                <a:gd name="T33" fmla="*/ 304 h 435"/>
                <a:gd name="T34" fmla="*/ 201 w 307"/>
                <a:gd name="T35" fmla="*/ 334 h 435"/>
                <a:gd name="T36" fmla="*/ 201 w 307"/>
                <a:gd name="T37" fmla="*/ 371 h 435"/>
                <a:gd name="T38" fmla="*/ 250 w 307"/>
                <a:gd name="T39" fmla="*/ 387 h 435"/>
                <a:gd name="T40" fmla="*/ 278 w 307"/>
                <a:gd name="T41" fmla="*/ 417 h 435"/>
                <a:gd name="T42" fmla="*/ 65 w 307"/>
                <a:gd name="T43" fmla="*/ 435 h 435"/>
                <a:gd name="T44" fmla="*/ 81 w 307"/>
                <a:gd name="T45" fmla="*/ 401 h 435"/>
                <a:gd name="T46" fmla="*/ 120 w 307"/>
                <a:gd name="T47" fmla="*/ 378 h 435"/>
                <a:gd name="T48" fmla="*/ 146 w 307"/>
                <a:gd name="T49" fmla="*/ 336 h 435"/>
                <a:gd name="T50" fmla="*/ 97 w 307"/>
                <a:gd name="T51" fmla="*/ 311 h 435"/>
                <a:gd name="T52" fmla="*/ 63 w 307"/>
                <a:gd name="T53" fmla="*/ 267 h 435"/>
                <a:gd name="T54" fmla="*/ 7 w 307"/>
                <a:gd name="T55" fmla="*/ 265 h 435"/>
                <a:gd name="T56" fmla="*/ 1 w 307"/>
                <a:gd name="T57" fmla="*/ 260 h 435"/>
                <a:gd name="T58" fmla="*/ 0 w 307"/>
                <a:gd name="T59" fmla="*/ 247 h 435"/>
                <a:gd name="T60" fmla="*/ 3 w 307"/>
                <a:gd name="T61" fmla="*/ 239 h 435"/>
                <a:gd name="T62" fmla="*/ 10 w 307"/>
                <a:gd name="T63" fmla="*/ 235 h 435"/>
                <a:gd name="T64" fmla="*/ 135 w 307"/>
                <a:gd name="T65" fmla="*/ 237 h 435"/>
                <a:gd name="T66" fmla="*/ 143 w 307"/>
                <a:gd name="T67" fmla="*/ 242 h 435"/>
                <a:gd name="T68" fmla="*/ 143 w 307"/>
                <a:gd name="T69" fmla="*/ 254 h 435"/>
                <a:gd name="T70" fmla="*/ 139 w 307"/>
                <a:gd name="T71" fmla="*/ 263 h 435"/>
                <a:gd name="T72" fmla="*/ 132 w 307"/>
                <a:gd name="T73" fmla="*/ 267 h 435"/>
                <a:gd name="T74" fmla="*/ 102 w 307"/>
                <a:gd name="T75" fmla="*/ 286 h 435"/>
                <a:gd name="T76" fmla="*/ 144 w 307"/>
                <a:gd name="T77" fmla="*/ 313 h 435"/>
                <a:gd name="T78" fmla="*/ 171 w 307"/>
                <a:gd name="T79" fmla="*/ 316 h 435"/>
                <a:gd name="T80" fmla="*/ 227 w 307"/>
                <a:gd name="T81" fmla="*/ 299 h 435"/>
                <a:gd name="T82" fmla="*/ 261 w 307"/>
                <a:gd name="T83" fmla="*/ 251 h 435"/>
                <a:gd name="T84" fmla="*/ 264 w 307"/>
                <a:gd name="T85" fmla="*/ 203 h 435"/>
                <a:gd name="T86" fmla="*/ 245 w 307"/>
                <a:gd name="T87" fmla="*/ 193 h 435"/>
                <a:gd name="T88" fmla="*/ 208 w 307"/>
                <a:gd name="T89" fmla="*/ 191 h 435"/>
                <a:gd name="T90" fmla="*/ 160 w 307"/>
                <a:gd name="T91" fmla="*/ 207 h 435"/>
                <a:gd name="T92" fmla="*/ 165 w 307"/>
                <a:gd name="T93" fmla="*/ 212 h 435"/>
                <a:gd name="T94" fmla="*/ 164 w 307"/>
                <a:gd name="T95" fmla="*/ 217 h 435"/>
                <a:gd name="T96" fmla="*/ 158 w 307"/>
                <a:gd name="T97" fmla="*/ 223 h 435"/>
                <a:gd name="T98" fmla="*/ 153 w 307"/>
                <a:gd name="T99" fmla="*/ 221 h 435"/>
                <a:gd name="T100" fmla="*/ 86 w 307"/>
                <a:gd name="T101" fmla="*/ 152 h 435"/>
                <a:gd name="T102" fmla="*/ 88 w 307"/>
                <a:gd name="T103" fmla="*/ 149 h 435"/>
                <a:gd name="T104" fmla="*/ 93 w 307"/>
                <a:gd name="T105" fmla="*/ 143 h 435"/>
                <a:gd name="T106" fmla="*/ 97 w 307"/>
                <a:gd name="T107" fmla="*/ 143 h 435"/>
                <a:gd name="T108" fmla="*/ 234 w 307"/>
                <a:gd name="T109" fmla="*/ 16 h 435"/>
                <a:gd name="T110" fmla="*/ 229 w 307"/>
                <a:gd name="T111" fmla="*/ 9 h 435"/>
                <a:gd name="T112" fmla="*/ 229 w 307"/>
                <a:gd name="T113" fmla="*/ 5 h 435"/>
                <a:gd name="T114" fmla="*/ 236 w 307"/>
                <a:gd name="T115" fmla="*/ 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7" h="435">
                  <a:moveTo>
                    <a:pt x="229" y="108"/>
                  </a:moveTo>
                  <a:lnTo>
                    <a:pt x="213" y="111"/>
                  </a:lnTo>
                  <a:lnTo>
                    <a:pt x="201" y="124"/>
                  </a:lnTo>
                  <a:lnTo>
                    <a:pt x="196" y="141"/>
                  </a:lnTo>
                  <a:lnTo>
                    <a:pt x="201" y="157"/>
                  </a:lnTo>
                  <a:lnTo>
                    <a:pt x="213" y="170"/>
                  </a:lnTo>
                  <a:lnTo>
                    <a:pt x="229" y="175"/>
                  </a:lnTo>
                  <a:lnTo>
                    <a:pt x="247" y="170"/>
                  </a:lnTo>
                  <a:lnTo>
                    <a:pt x="259" y="157"/>
                  </a:lnTo>
                  <a:lnTo>
                    <a:pt x="263" y="141"/>
                  </a:lnTo>
                  <a:lnTo>
                    <a:pt x="259" y="124"/>
                  </a:lnTo>
                  <a:lnTo>
                    <a:pt x="247" y="111"/>
                  </a:lnTo>
                  <a:lnTo>
                    <a:pt x="229" y="108"/>
                  </a:lnTo>
                  <a:close/>
                  <a:moveTo>
                    <a:pt x="238" y="0"/>
                  </a:moveTo>
                  <a:lnTo>
                    <a:pt x="240" y="2"/>
                  </a:lnTo>
                  <a:lnTo>
                    <a:pt x="307" y="67"/>
                  </a:lnTo>
                  <a:lnTo>
                    <a:pt x="307" y="69"/>
                  </a:lnTo>
                  <a:lnTo>
                    <a:pt x="307" y="73"/>
                  </a:lnTo>
                  <a:lnTo>
                    <a:pt x="307" y="74"/>
                  </a:lnTo>
                  <a:lnTo>
                    <a:pt x="303" y="78"/>
                  </a:lnTo>
                  <a:lnTo>
                    <a:pt x="300" y="80"/>
                  </a:lnTo>
                  <a:lnTo>
                    <a:pt x="298" y="80"/>
                  </a:lnTo>
                  <a:lnTo>
                    <a:pt x="296" y="78"/>
                  </a:lnTo>
                  <a:lnTo>
                    <a:pt x="293" y="74"/>
                  </a:lnTo>
                  <a:lnTo>
                    <a:pt x="266" y="101"/>
                  </a:lnTo>
                  <a:lnTo>
                    <a:pt x="278" y="118"/>
                  </a:lnTo>
                  <a:lnTo>
                    <a:pt x="284" y="141"/>
                  </a:lnTo>
                  <a:lnTo>
                    <a:pt x="282" y="157"/>
                  </a:lnTo>
                  <a:lnTo>
                    <a:pt x="275" y="171"/>
                  </a:lnTo>
                  <a:lnTo>
                    <a:pt x="284" y="196"/>
                  </a:lnTo>
                  <a:lnTo>
                    <a:pt x="286" y="221"/>
                  </a:lnTo>
                  <a:lnTo>
                    <a:pt x="282" y="253"/>
                  </a:lnTo>
                  <a:lnTo>
                    <a:pt x="270" y="281"/>
                  </a:lnTo>
                  <a:lnTo>
                    <a:pt x="252" y="304"/>
                  </a:lnTo>
                  <a:lnTo>
                    <a:pt x="227" y="322"/>
                  </a:lnTo>
                  <a:lnTo>
                    <a:pt x="201" y="334"/>
                  </a:lnTo>
                  <a:lnTo>
                    <a:pt x="201" y="334"/>
                  </a:lnTo>
                  <a:lnTo>
                    <a:pt x="201" y="371"/>
                  </a:lnTo>
                  <a:lnTo>
                    <a:pt x="227" y="378"/>
                  </a:lnTo>
                  <a:lnTo>
                    <a:pt x="250" y="387"/>
                  </a:lnTo>
                  <a:lnTo>
                    <a:pt x="266" y="401"/>
                  </a:lnTo>
                  <a:lnTo>
                    <a:pt x="278" y="417"/>
                  </a:lnTo>
                  <a:lnTo>
                    <a:pt x="282" y="435"/>
                  </a:lnTo>
                  <a:lnTo>
                    <a:pt x="65" y="435"/>
                  </a:lnTo>
                  <a:lnTo>
                    <a:pt x="70" y="417"/>
                  </a:lnTo>
                  <a:lnTo>
                    <a:pt x="81" y="401"/>
                  </a:lnTo>
                  <a:lnTo>
                    <a:pt x="98" y="387"/>
                  </a:lnTo>
                  <a:lnTo>
                    <a:pt x="120" y="378"/>
                  </a:lnTo>
                  <a:lnTo>
                    <a:pt x="146" y="371"/>
                  </a:lnTo>
                  <a:lnTo>
                    <a:pt x="146" y="336"/>
                  </a:lnTo>
                  <a:lnTo>
                    <a:pt x="120" y="325"/>
                  </a:lnTo>
                  <a:lnTo>
                    <a:pt x="97" y="311"/>
                  </a:lnTo>
                  <a:lnTo>
                    <a:pt x="77" y="292"/>
                  </a:lnTo>
                  <a:lnTo>
                    <a:pt x="63" y="267"/>
                  </a:lnTo>
                  <a:lnTo>
                    <a:pt x="10" y="267"/>
                  </a:lnTo>
                  <a:lnTo>
                    <a:pt x="7" y="265"/>
                  </a:lnTo>
                  <a:lnTo>
                    <a:pt x="3" y="263"/>
                  </a:lnTo>
                  <a:lnTo>
                    <a:pt x="1" y="260"/>
                  </a:lnTo>
                  <a:lnTo>
                    <a:pt x="0" y="254"/>
                  </a:lnTo>
                  <a:lnTo>
                    <a:pt x="0" y="247"/>
                  </a:lnTo>
                  <a:lnTo>
                    <a:pt x="1" y="242"/>
                  </a:lnTo>
                  <a:lnTo>
                    <a:pt x="3" y="239"/>
                  </a:lnTo>
                  <a:lnTo>
                    <a:pt x="7" y="237"/>
                  </a:lnTo>
                  <a:lnTo>
                    <a:pt x="10" y="235"/>
                  </a:lnTo>
                  <a:lnTo>
                    <a:pt x="132" y="235"/>
                  </a:lnTo>
                  <a:lnTo>
                    <a:pt x="135" y="237"/>
                  </a:lnTo>
                  <a:lnTo>
                    <a:pt x="139" y="239"/>
                  </a:lnTo>
                  <a:lnTo>
                    <a:pt x="143" y="242"/>
                  </a:lnTo>
                  <a:lnTo>
                    <a:pt x="143" y="247"/>
                  </a:lnTo>
                  <a:lnTo>
                    <a:pt x="143" y="254"/>
                  </a:lnTo>
                  <a:lnTo>
                    <a:pt x="143" y="260"/>
                  </a:lnTo>
                  <a:lnTo>
                    <a:pt x="139" y="263"/>
                  </a:lnTo>
                  <a:lnTo>
                    <a:pt x="135" y="265"/>
                  </a:lnTo>
                  <a:lnTo>
                    <a:pt x="132" y="267"/>
                  </a:lnTo>
                  <a:lnTo>
                    <a:pt x="86" y="267"/>
                  </a:lnTo>
                  <a:lnTo>
                    <a:pt x="102" y="286"/>
                  </a:lnTo>
                  <a:lnTo>
                    <a:pt x="121" y="302"/>
                  </a:lnTo>
                  <a:lnTo>
                    <a:pt x="144" y="313"/>
                  </a:lnTo>
                  <a:lnTo>
                    <a:pt x="171" y="316"/>
                  </a:lnTo>
                  <a:lnTo>
                    <a:pt x="171" y="316"/>
                  </a:lnTo>
                  <a:lnTo>
                    <a:pt x="201" y="313"/>
                  </a:lnTo>
                  <a:lnTo>
                    <a:pt x="227" y="299"/>
                  </a:lnTo>
                  <a:lnTo>
                    <a:pt x="247" y="277"/>
                  </a:lnTo>
                  <a:lnTo>
                    <a:pt x="261" y="251"/>
                  </a:lnTo>
                  <a:lnTo>
                    <a:pt x="266" y="221"/>
                  </a:lnTo>
                  <a:lnTo>
                    <a:pt x="264" y="203"/>
                  </a:lnTo>
                  <a:lnTo>
                    <a:pt x="259" y="187"/>
                  </a:lnTo>
                  <a:lnTo>
                    <a:pt x="245" y="193"/>
                  </a:lnTo>
                  <a:lnTo>
                    <a:pt x="229" y="196"/>
                  </a:lnTo>
                  <a:lnTo>
                    <a:pt x="208" y="191"/>
                  </a:lnTo>
                  <a:lnTo>
                    <a:pt x="188" y="177"/>
                  </a:lnTo>
                  <a:lnTo>
                    <a:pt x="160" y="207"/>
                  </a:lnTo>
                  <a:lnTo>
                    <a:pt x="164" y="210"/>
                  </a:lnTo>
                  <a:lnTo>
                    <a:pt x="165" y="212"/>
                  </a:lnTo>
                  <a:lnTo>
                    <a:pt x="165" y="214"/>
                  </a:lnTo>
                  <a:lnTo>
                    <a:pt x="164" y="217"/>
                  </a:lnTo>
                  <a:lnTo>
                    <a:pt x="160" y="221"/>
                  </a:lnTo>
                  <a:lnTo>
                    <a:pt x="158" y="223"/>
                  </a:lnTo>
                  <a:lnTo>
                    <a:pt x="155" y="223"/>
                  </a:lnTo>
                  <a:lnTo>
                    <a:pt x="153" y="221"/>
                  </a:lnTo>
                  <a:lnTo>
                    <a:pt x="88" y="154"/>
                  </a:lnTo>
                  <a:lnTo>
                    <a:pt x="86" y="152"/>
                  </a:lnTo>
                  <a:lnTo>
                    <a:pt x="86" y="150"/>
                  </a:lnTo>
                  <a:lnTo>
                    <a:pt x="88" y="149"/>
                  </a:lnTo>
                  <a:lnTo>
                    <a:pt x="91" y="143"/>
                  </a:lnTo>
                  <a:lnTo>
                    <a:pt x="93" y="143"/>
                  </a:lnTo>
                  <a:lnTo>
                    <a:pt x="95" y="143"/>
                  </a:lnTo>
                  <a:lnTo>
                    <a:pt x="97" y="143"/>
                  </a:lnTo>
                  <a:lnTo>
                    <a:pt x="102" y="149"/>
                  </a:lnTo>
                  <a:lnTo>
                    <a:pt x="234" y="16"/>
                  </a:lnTo>
                  <a:lnTo>
                    <a:pt x="229" y="11"/>
                  </a:lnTo>
                  <a:lnTo>
                    <a:pt x="229" y="9"/>
                  </a:lnTo>
                  <a:lnTo>
                    <a:pt x="229" y="7"/>
                  </a:lnTo>
                  <a:lnTo>
                    <a:pt x="229" y="5"/>
                  </a:lnTo>
                  <a:lnTo>
                    <a:pt x="234" y="2"/>
                  </a:lnTo>
                  <a:lnTo>
                    <a:pt x="236" y="0"/>
                  </a:lnTo>
                  <a:lnTo>
                    <a:pt x="238"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grpSp>
      <p:sp>
        <p:nvSpPr>
          <p:cNvPr id="61" name="TextBox 60">
            <a:extLst>
              <a:ext uri="{FF2B5EF4-FFF2-40B4-BE49-F238E27FC236}">
                <a16:creationId xmlns:a16="http://schemas.microsoft.com/office/drawing/2014/main" xmlns="" id="{53A6922C-3BBC-4A4B-93EF-D5D575B57080}"/>
              </a:ext>
            </a:extLst>
          </p:cNvPr>
          <p:cNvSpPr txBox="1"/>
          <p:nvPr/>
        </p:nvSpPr>
        <p:spPr>
          <a:xfrm>
            <a:off x="632145" y="4936747"/>
            <a:ext cx="660213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b="1" i="1" u="none" strike="noStrike" kern="1200" cap="none" spc="0" normalizeH="0" dirty="0">
                <a:ln>
                  <a:noFill/>
                </a:ln>
                <a:solidFill>
                  <a:srgbClr val="414041"/>
                </a:solidFill>
                <a:effectLst/>
                <a:uLnTx/>
                <a:uFillTx/>
                <a:latin typeface="Arial" panose="020B0604020202020204"/>
                <a:ea typeface="+mn-ea"/>
                <a:cs typeface="+mn-cs"/>
              </a:rPr>
              <a:t>Страдает от боли и повышенной утомляемости, а также испытывает депрессию, связанную с СКВ. Качество жизни оценено как низкое.</a:t>
            </a:r>
          </a:p>
        </p:txBody>
      </p:sp>
      <p:pic>
        <p:nvPicPr>
          <p:cNvPr id="56" name="Picture 55" descr="A person with long hair&#10;&#10;Description automatically generated with low confidence">
            <a:extLst>
              <a:ext uri="{FF2B5EF4-FFF2-40B4-BE49-F238E27FC236}">
                <a16:creationId xmlns:a16="http://schemas.microsoft.com/office/drawing/2014/main" xmlns="" id="{12157B56-648F-4F0D-A40C-D277C1517A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04607" y="1466009"/>
            <a:ext cx="1133263" cy="1080581"/>
          </a:xfrm>
          <a:prstGeom prst="roundRect">
            <a:avLst>
              <a:gd name="adj" fmla="val 0"/>
            </a:avLst>
          </a:prstGeom>
          <a:ln>
            <a:solidFill>
              <a:schemeClr val="accent1"/>
            </a:solidFill>
          </a:ln>
        </p:spPr>
      </p:pic>
      <p:sp>
        <p:nvSpPr>
          <p:cNvPr id="3" name="TextBox 2">
            <a:extLst>
              <a:ext uri="{FF2B5EF4-FFF2-40B4-BE49-F238E27FC236}">
                <a16:creationId xmlns:a16="http://schemas.microsoft.com/office/drawing/2014/main" xmlns="" id="{FC532430-EF62-03BD-0251-61D420ED1ED8}"/>
              </a:ext>
            </a:extLst>
          </p:cNvPr>
          <p:cNvSpPr txBox="1"/>
          <p:nvPr/>
        </p:nvSpPr>
        <p:spPr>
          <a:xfrm>
            <a:off x="4878829" y="1443345"/>
            <a:ext cx="6108150" cy="369332"/>
          </a:xfrm>
          <a:prstGeom prst="rect">
            <a:avLst/>
          </a:prstGeom>
          <a:gradFill>
            <a:gsLst>
              <a:gs pos="100000">
                <a:schemeClr val="bg1"/>
              </a:gs>
              <a:gs pos="87000">
                <a:schemeClr val="bg2"/>
              </a:gs>
              <a:gs pos="21000">
                <a:schemeClr val="accent5"/>
              </a:gs>
              <a:gs pos="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rtl="0">
              <a:defRPr lang="ru-RU"/>
            </a:defPPr>
            <a:lvl1pPr marR="0" lvl="0" indent="0" algn="ctr" fontAlgn="auto">
              <a:lnSpc>
                <a:spcPct val="100000"/>
              </a:lnSpc>
              <a:spcBef>
                <a:spcPts val="0"/>
              </a:spcBef>
              <a:spcAft>
                <a:spcPts val="0"/>
              </a:spcAft>
              <a:buClrTx/>
              <a:buSzTx/>
              <a:buFontTx/>
              <a:buNone/>
              <a:tabLst/>
              <a:defRPr b="1" i="0" u="none" strike="noStrike" cap="none" spc="0" normalizeH="0">
                <a:ln>
                  <a:noFill/>
                </a:ln>
                <a:solidFill>
                  <a:srgbClr val="414041"/>
                </a:solidFill>
                <a:effectLst/>
                <a:uLnTx/>
                <a:uFillTx/>
                <a:latin typeface="Arial" panose="020B060402020202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ru-RU" dirty="0"/>
              <a:t>Диагноз и текущий статус</a:t>
            </a:r>
          </a:p>
        </p:txBody>
      </p:sp>
      <p:sp>
        <p:nvSpPr>
          <p:cNvPr id="4" name="TextBox 3">
            <a:extLst>
              <a:ext uri="{FF2B5EF4-FFF2-40B4-BE49-F238E27FC236}">
                <a16:creationId xmlns:a16="http://schemas.microsoft.com/office/drawing/2014/main" xmlns="" id="{486637FE-D758-D14A-CFDB-28DE29AE845D}"/>
              </a:ext>
            </a:extLst>
          </p:cNvPr>
          <p:cNvSpPr txBox="1"/>
          <p:nvPr/>
        </p:nvSpPr>
        <p:spPr>
          <a:xfrm>
            <a:off x="6199957" y="2571406"/>
            <a:ext cx="4921539" cy="215444"/>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242424"/>
                </a:solidFill>
                <a:effectLst/>
                <a:uLnTx/>
                <a:uFillTx/>
                <a:latin typeface="Arial" panose="020B0604020202020204"/>
                <a:ea typeface="+mn-ea"/>
                <a:cs typeface="+mn-cs"/>
              </a:rPr>
              <a:t>Опыт применения у конкретного пациента, может отличаться от применения у других пациентов</a:t>
            </a:r>
          </a:p>
        </p:txBody>
      </p:sp>
      <p:sp>
        <p:nvSpPr>
          <p:cNvPr id="5" name="TextBox 4">
            <a:extLst>
              <a:ext uri="{FF2B5EF4-FFF2-40B4-BE49-F238E27FC236}">
                <a16:creationId xmlns:a16="http://schemas.microsoft.com/office/drawing/2014/main" xmlns="" id="{2271609D-50B1-145E-C7AB-471D2525190D}"/>
              </a:ext>
            </a:extLst>
          </p:cNvPr>
          <p:cNvSpPr txBox="1"/>
          <p:nvPr/>
        </p:nvSpPr>
        <p:spPr>
          <a:xfrm>
            <a:off x="580233" y="2571406"/>
            <a:ext cx="399777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414041"/>
                </a:solidFill>
                <a:effectLst/>
                <a:uLnTx/>
                <a:uFillTx/>
                <a:latin typeface="Arial" panose="020B0604020202020204"/>
                <a:ea typeface="+mn-ea"/>
                <a:cs typeface="+mn-cs"/>
              </a:rPr>
              <a:t>Имя и изображение на фотографии не соответствуют реальному пациенту</a:t>
            </a:r>
          </a:p>
        </p:txBody>
      </p:sp>
      <p:sp>
        <p:nvSpPr>
          <p:cNvPr id="7" name="TextBox 6">
            <a:extLst>
              <a:ext uri="{FF2B5EF4-FFF2-40B4-BE49-F238E27FC236}">
                <a16:creationId xmlns:a16="http://schemas.microsoft.com/office/drawing/2014/main" xmlns="" id="{BD4C7DDE-7FEC-4F85-B3AA-77EE10F56715}"/>
              </a:ext>
            </a:extLst>
          </p:cNvPr>
          <p:cNvSpPr txBox="1"/>
          <p:nvPr/>
        </p:nvSpPr>
        <p:spPr>
          <a:xfrm>
            <a:off x="632145" y="4615271"/>
            <a:ext cx="6103088" cy="369332"/>
          </a:xfrm>
          <a:prstGeom prst="rect">
            <a:avLst/>
          </a:prstGeom>
          <a:noFill/>
        </p:spPr>
        <p:txBody>
          <a:bodyPr wrap="square">
            <a:spAutoFit/>
          </a:bodyPr>
          <a:lstStyle/>
          <a:p>
            <a:pPr algn="ctr"/>
            <a:r>
              <a:rPr lang="ru-RU" b="1" dirty="0">
                <a:solidFill>
                  <a:srgbClr val="414041"/>
                </a:solidFill>
                <a:latin typeface="Arial" panose="020B0604020202020204"/>
              </a:rPr>
              <a:t>Оценка врача</a:t>
            </a:r>
          </a:p>
        </p:txBody>
      </p:sp>
    </p:spTree>
    <p:extLst>
      <p:ext uri="{BB962C8B-B14F-4D97-AF65-F5344CB8AC3E}">
        <p14:creationId xmlns:p14="http://schemas.microsoft.com/office/powerpoint/2010/main" val="28416323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xmlns="" id="{C210C903-20B0-4737-B2D4-CC1733441767}"/>
              </a:ext>
            </a:extLst>
          </p:cNvPr>
          <p:cNvSpPr/>
          <p:nvPr/>
        </p:nvSpPr>
        <p:spPr>
          <a:xfrm>
            <a:off x="442789" y="3241826"/>
            <a:ext cx="11384113" cy="422498"/>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xmlns="" id="{BCF830AE-8C4E-4568-94A8-D49355F5D533}"/>
              </a:ext>
            </a:extLst>
          </p:cNvPr>
          <p:cNvCxnSpPr>
            <a:cxnSpLocks/>
          </p:cNvCxnSpPr>
          <p:nvPr/>
        </p:nvCxnSpPr>
        <p:spPr>
          <a:xfrm>
            <a:off x="432853" y="3231236"/>
            <a:ext cx="15951" cy="2183127"/>
          </a:xfrm>
          <a:prstGeom prst="line">
            <a:avLst/>
          </a:prstGeom>
          <a:ln w="127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xmlns="" id="{67B543BC-7D53-4185-8BF1-BE33B6205694}"/>
              </a:ext>
            </a:extLst>
          </p:cNvPr>
          <p:cNvCxnSpPr>
            <a:cxnSpLocks/>
          </p:cNvCxnSpPr>
          <p:nvPr/>
        </p:nvCxnSpPr>
        <p:spPr>
          <a:xfrm>
            <a:off x="2257873" y="3237185"/>
            <a:ext cx="0" cy="2228818"/>
          </a:xfrm>
          <a:prstGeom prst="line">
            <a:avLst/>
          </a:prstGeom>
          <a:ln w="127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xmlns="" id="{9078E46F-C246-44D2-9AA3-E2F5EE5C21E8}"/>
              </a:ext>
            </a:extLst>
          </p:cNvPr>
          <p:cNvSpPr/>
          <p:nvPr/>
        </p:nvSpPr>
        <p:spPr>
          <a:xfrm>
            <a:off x="2307811" y="2843624"/>
            <a:ext cx="9564811" cy="440668"/>
          </a:xfrm>
          <a:prstGeom prst="rect">
            <a:avLst/>
          </a:prstGeom>
          <a:gradFill>
            <a:gsLst>
              <a:gs pos="97196">
                <a:schemeClr val="accent5"/>
              </a:gs>
              <a:gs pos="53000">
                <a:schemeClr val="bg1"/>
              </a:gs>
              <a:gs pos="13000">
                <a:schemeClr val="accent6">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Calibri" panose="020F0502020204030204"/>
              <a:ea typeface="+mn-ea"/>
              <a:cs typeface="+mn-cs"/>
            </a:endParaRPr>
          </a:p>
        </p:txBody>
      </p:sp>
      <p:sp>
        <p:nvSpPr>
          <p:cNvPr id="111" name="Rectangle 110">
            <a:extLst>
              <a:ext uri="{FF2B5EF4-FFF2-40B4-BE49-F238E27FC236}">
                <a16:creationId xmlns:a16="http://schemas.microsoft.com/office/drawing/2014/main" xmlns="" id="{454E798F-ABA4-46A2-8116-7EDE6253C47A}"/>
              </a:ext>
            </a:extLst>
          </p:cNvPr>
          <p:cNvSpPr/>
          <p:nvPr/>
        </p:nvSpPr>
        <p:spPr>
          <a:xfrm>
            <a:off x="3282950" y="1281480"/>
            <a:ext cx="8953500" cy="1356975"/>
          </a:xfrm>
          <a:prstGeom prst="rect">
            <a:avLst/>
          </a:prstGeom>
          <a:gradFill>
            <a:gsLst>
              <a:gs pos="100000">
                <a:schemeClr val="bg1"/>
              </a:gs>
              <a:gs pos="87000">
                <a:schemeClr val="bg2"/>
              </a:gs>
              <a:gs pos="21000">
                <a:schemeClr val="accent5"/>
              </a:gs>
              <a:gs pos="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ru-RU" b="1" i="0" u="none" strike="noStrike" kern="1200" cap="none" spc="0" normalizeH="0" dirty="0">
              <a:ln>
                <a:noFill/>
              </a:ln>
              <a:solidFill>
                <a:srgbClr val="00879E"/>
              </a:solidFill>
              <a:effectLst/>
              <a:uLnTx/>
              <a:uFillTx/>
              <a:latin typeface="Arial" panose="020B0604020202020204"/>
              <a:ea typeface="+mn-ea"/>
              <a:cs typeface="+mn-cs"/>
            </a:endParaRPr>
          </a:p>
        </p:txBody>
      </p:sp>
      <p:sp>
        <p:nvSpPr>
          <p:cNvPr id="99" name="Title 98">
            <a:extLst>
              <a:ext uri="{FF2B5EF4-FFF2-40B4-BE49-F238E27FC236}">
                <a16:creationId xmlns:a16="http://schemas.microsoft.com/office/drawing/2014/main" xmlns="" id="{E32FFCB2-6DBB-421A-AD69-CA6988B54DF8}"/>
              </a:ext>
            </a:extLst>
          </p:cNvPr>
          <p:cNvSpPr>
            <a:spLocks noGrp="1"/>
          </p:cNvSpPr>
          <p:nvPr>
            <p:ph type="title"/>
          </p:nvPr>
        </p:nvSpPr>
        <p:spPr/>
        <p:txBody>
          <a:bodyPr rtlCol="0" anchor="ctr"/>
          <a:lstStyle/>
          <a:p>
            <a:pPr rtl="0"/>
            <a:r>
              <a:rPr lang="ru-RU" sz="2800" b="1" dirty="0">
                <a:solidFill>
                  <a:srgbClr val="00879E"/>
                </a:solidFill>
              </a:rPr>
              <a:t>Анамнез*</a:t>
            </a:r>
            <a:r>
              <a:rPr lang="ru-RU" sz="2800" b="1" baseline="30000" dirty="0">
                <a:solidFill>
                  <a:srgbClr val="00879E"/>
                </a:solidFill>
              </a:rPr>
              <a:t>,†</a:t>
            </a:r>
            <a:endParaRPr lang="ru-RU" sz="2800" b="1" dirty="0">
              <a:solidFill>
                <a:srgbClr val="00879E"/>
              </a:solidFill>
            </a:endParaRPr>
          </a:p>
        </p:txBody>
      </p:sp>
      <p:sp>
        <p:nvSpPr>
          <p:cNvPr id="2" name="Slide Number Placeholder 4">
            <a:extLst>
              <a:ext uri="{FF2B5EF4-FFF2-40B4-BE49-F238E27FC236}">
                <a16:creationId xmlns:a16="http://schemas.microsoft.com/office/drawing/2014/main" xmlns="" id="{3437010F-E395-CE11-7178-764D10DBDB42}"/>
              </a:ext>
            </a:extLst>
          </p:cNvPr>
          <p:cNvSpPr>
            <a:spLocks noGrp="1"/>
          </p:cNvSpPr>
          <p:nvPr>
            <p:ph type="sldNum" sz="quarter" idx="12"/>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B37E50B0-43E5-44A0-B305-242C3244AF3F}" type="slidenum">
              <a:rPr kumimoji="0" lang="ru-RU" sz="1000" b="0" i="0" u="none" strike="noStrike" kern="1200" cap="none" spc="0" normalizeH="0" baseline="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64</a:t>
            </a:fld>
            <a:endParaRPr kumimoji="0" lang="ru-RU" sz="1000"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1" name="TextBox 80">
            <a:extLst>
              <a:ext uri="{FF2B5EF4-FFF2-40B4-BE49-F238E27FC236}">
                <a16:creationId xmlns:a16="http://schemas.microsoft.com/office/drawing/2014/main" xmlns="" id="{A3EACF30-5C13-4F8E-BED5-751184E53D7A}"/>
              </a:ext>
            </a:extLst>
          </p:cNvPr>
          <p:cNvSpPr txBox="1"/>
          <p:nvPr/>
        </p:nvSpPr>
        <p:spPr>
          <a:xfrm>
            <a:off x="2643933" y="3874009"/>
            <a:ext cx="2600734" cy="1015663"/>
          </a:xfrm>
          <a:prstGeom prst="rect">
            <a:avLst/>
          </a:prstGeom>
          <a:noFill/>
        </p:spPr>
        <p:txBody>
          <a:bodyPr wrap="square" rtlCol="0">
            <a:spAutoFit/>
          </a:bodyPr>
          <a:lstStyle/>
          <a:p>
            <a:pPr marL="225425"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i="0" u="none" strike="noStrike" kern="1200" cap="none" spc="0" normalizeH="0" dirty="0">
                <a:ln>
                  <a:noFill/>
                </a:ln>
                <a:solidFill>
                  <a:srgbClr val="414041"/>
                </a:solidFill>
                <a:effectLst/>
                <a:uLnTx/>
                <a:uFillTx/>
                <a:latin typeface="Arial" panose="020B0604020202020204"/>
                <a:ea typeface="+mn-ea"/>
                <a:cs typeface="+mn-cs"/>
              </a:rPr>
              <a:t>Гидроксихлорохин</a:t>
            </a:r>
          </a:p>
          <a:p>
            <a:pPr marL="225425"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i="0" u="none" strike="noStrike" kern="1200" cap="none" spc="0" normalizeH="0" dirty="0">
                <a:ln>
                  <a:noFill/>
                </a:ln>
                <a:solidFill>
                  <a:srgbClr val="414041"/>
                </a:solidFill>
                <a:effectLst/>
                <a:uLnTx/>
                <a:uFillTx/>
                <a:latin typeface="Arial" panose="020B0604020202020204"/>
                <a:ea typeface="+mn-ea"/>
                <a:cs typeface="+mn-cs"/>
              </a:rPr>
              <a:t>Лефлуномид</a:t>
            </a:r>
          </a:p>
          <a:p>
            <a:pPr marL="225425"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i="0" u="none" strike="noStrike" kern="1200" cap="none" spc="0" normalizeH="0" dirty="0">
                <a:ln>
                  <a:noFill/>
                </a:ln>
                <a:solidFill>
                  <a:srgbClr val="414041"/>
                </a:solidFill>
                <a:effectLst/>
                <a:uLnTx/>
                <a:uFillTx/>
                <a:latin typeface="Arial" panose="020B0604020202020204"/>
                <a:ea typeface="+mn-ea"/>
                <a:cs typeface="+mn-cs"/>
              </a:rPr>
              <a:t>Азатиоприн</a:t>
            </a:r>
          </a:p>
          <a:p>
            <a:pPr marL="225425"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i="0" u="none" strike="noStrike" kern="1200" cap="none" spc="0" normalizeH="0" dirty="0">
                <a:ln>
                  <a:noFill/>
                </a:ln>
                <a:solidFill>
                  <a:srgbClr val="414041"/>
                </a:solidFill>
                <a:effectLst/>
                <a:uLnTx/>
                <a:uFillTx/>
                <a:latin typeface="Arial" panose="020B0604020202020204"/>
                <a:ea typeface="+mn-ea"/>
                <a:cs typeface="+mn-cs"/>
              </a:rPr>
              <a:t>Белимумаб</a:t>
            </a:r>
          </a:p>
          <a:p>
            <a:pPr marL="225425"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i="0" u="none" strike="noStrike" kern="1200" cap="none" spc="0" normalizeH="0" dirty="0">
                <a:ln>
                  <a:noFill/>
                </a:ln>
                <a:solidFill>
                  <a:srgbClr val="414041"/>
                </a:solidFill>
                <a:effectLst/>
                <a:uLnTx/>
                <a:uFillTx/>
                <a:latin typeface="Arial" panose="020B0604020202020204"/>
                <a:ea typeface="+mn-ea"/>
                <a:cs typeface="+mn-cs"/>
              </a:rPr>
              <a:t>Преднизо</a:t>
            </a:r>
            <a:r>
              <a:rPr lang="ru-RU" sz="1200" b="1" dirty="0">
                <a:solidFill>
                  <a:srgbClr val="414041"/>
                </a:solidFill>
                <a:latin typeface="Arial" panose="020B0604020202020204"/>
              </a:rPr>
              <a:t>лон </a:t>
            </a:r>
            <a:r>
              <a:rPr lang="ru-RU" sz="1200" b="0" i="0" u="none" strike="noStrike" kern="1200" cap="none" spc="0" normalizeH="0" dirty="0">
                <a:ln>
                  <a:noFill/>
                </a:ln>
                <a:solidFill>
                  <a:srgbClr val="414041"/>
                </a:solidFill>
                <a:effectLst/>
                <a:uLnTx/>
                <a:uFillTx/>
                <a:latin typeface="Arial" panose="020B0604020202020204"/>
                <a:ea typeface="+mn-ea"/>
                <a:cs typeface="+mn-cs"/>
              </a:rPr>
              <a:t>5–10 мг/сут</a:t>
            </a:r>
          </a:p>
        </p:txBody>
      </p:sp>
      <p:sp>
        <p:nvSpPr>
          <p:cNvPr id="48" name="TextBox 47">
            <a:extLst>
              <a:ext uri="{FF2B5EF4-FFF2-40B4-BE49-F238E27FC236}">
                <a16:creationId xmlns:a16="http://schemas.microsoft.com/office/drawing/2014/main" xmlns="" id="{AC0B9674-60DC-4C24-86A4-BB39E7C9527C}"/>
              </a:ext>
            </a:extLst>
          </p:cNvPr>
          <p:cNvSpPr txBox="1"/>
          <p:nvPr/>
        </p:nvSpPr>
        <p:spPr>
          <a:xfrm>
            <a:off x="4325825" y="1671037"/>
            <a:ext cx="7080526" cy="646331"/>
          </a:xfrm>
          <a:prstGeom prst="rect">
            <a:avLst/>
          </a:prstGeom>
          <a:noFill/>
        </p:spPr>
        <p:txBody>
          <a:bodyPr wrap="square" rtlCol="0">
            <a:spAutoFit/>
          </a:bodyPr>
          <a:lstStyle/>
          <a:p>
            <a:pPr algn="ctr">
              <a:defRPr/>
            </a:pPr>
            <a:r>
              <a:rPr lang="ru-RU" b="1" dirty="0">
                <a:solidFill>
                  <a:srgbClr val="414041"/>
                </a:solidFill>
                <a:latin typeface="Arial" panose="020B0604020202020204"/>
              </a:rPr>
              <a:t>Активность заболевания была неконтролируемой.</a:t>
            </a:r>
            <a:br>
              <a:rPr lang="ru-RU" b="1" dirty="0">
                <a:solidFill>
                  <a:srgbClr val="414041"/>
                </a:solidFill>
                <a:latin typeface="Arial" panose="020B0604020202020204"/>
              </a:rPr>
            </a:br>
            <a:r>
              <a:rPr lang="ru-RU" b="1" dirty="0">
                <a:solidFill>
                  <a:srgbClr val="414041"/>
                </a:solidFill>
                <a:latin typeface="Arial" panose="020B0604020202020204"/>
              </a:rPr>
              <a:t>Симптомы заболевания у Ольги отмечались ежедневно.</a:t>
            </a:r>
          </a:p>
        </p:txBody>
      </p:sp>
      <p:sp>
        <p:nvSpPr>
          <p:cNvPr id="151" name="TextBox 150">
            <a:extLst>
              <a:ext uri="{FF2B5EF4-FFF2-40B4-BE49-F238E27FC236}">
                <a16:creationId xmlns:a16="http://schemas.microsoft.com/office/drawing/2014/main" xmlns="" id="{8EA3E4E2-BB48-4CE4-87C1-EE7D1BF03C69}"/>
              </a:ext>
            </a:extLst>
          </p:cNvPr>
          <p:cNvSpPr txBox="1"/>
          <p:nvPr/>
        </p:nvSpPr>
        <p:spPr>
          <a:xfrm>
            <a:off x="633416" y="6283689"/>
            <a:ext cx="10684289" cy="50783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ru-RU" sz="900" b="0" i="0" u="none" strike="noStrike" kern="1200" cap="none" spc="0" normalizeH="0" dirty="0">
                <a:ln>
                  <a:noFill/>
                </a:ln>
                <a:solidFill>
                  <a:srgbClr val="414041"/>
                </a:solidFill>
                <a:effectLst/>
                <a:uLnTx/>
                <a:uFillTx/>
                <a:latin typeface="Arial" panose="020B0604020202020204"/>
                <a:ea typeface="+mn-ea"/>
                <a:cs typeface="+mn-cs"/>
              </a:rPr>
              <a:t>*</a:t>
            </a:r>
            <a:r>
              <a:rPr lang="ru-RU" sz="900" b="0" i="0" u="none" strike="noStrike" kern="1200" cap="none" spc="0" normalizeH="0" dirty="0">
                <a:ln>
                  <a:noFill/>
                </a:ln>
                <a:solidFill>
                  <a:srgbClr val="414041"/>
                </a:solidFill>
                <a:effectLst/>
                <a:uLnTx/>
                <a:uFillTx/>
                <a:latin typeface="Arial" panose="020B0604020202020204" pitchFamily="34" charset="0"/>
                <a:cs typeface="Arial" panose="020B0604020202020204" pitchFamily="34" charset="0"/>
              </a:rPr>
              <a:t> Гипотетический пациент</a:t>
            </a:r>
            <a:r>
              <a:rPr lang="en-US" sz="900" b="0" i="0" u="none" strike="noStrike" kern="1200" cap="none" spc="0" normalizeH="0" dirty="0">
                <a:ln>
                  <a:noFill/>
                </a:ln>
                <a:solidFill>
                  <a:srgbClr val="414041"/>
                </a:solidFill>
                <a:effectLst/>
                <a:uLnTx/>
                <a:uFillTx/>
                <a:latin typeface="Arial" panose="020B0604020202020204" pitchFamily="34" charset="0"/>
                <a:cs typeface="Arial" panose="020B0604020202020204" pitchFamily="34" charset="0"/>
              </a:rPr>
              <a:t>.</a:t>
            </a:r>
            <a:r>
              <a:rPr lang="ru-RU" sz="900" b="0" i="0" u="none" strike="noStrike" kern="1200" cap="none" spc="0" normalizeH="0" dirty="0">
                <a:ln>
                  <a:noFill/>
                </a:ln>
                <a:solidFill>
                  <a:srgbClr val="414041"/>
                </a:solidFill>
                <a:effectLst/>
                <a:uLnTx/>
                <a:uFillTx/>
                <a:latin typeface="Arial" panose="020B0604020202020204" pitchFamily="34" charset="0"/>
                <a:cs typeface="Arial" panose="020B0604020202020204" pitchFamily="34" charset="0"/>
              </a:rPr>
              <a:t> </a:t>
            </a:r>
            <a:r>
              <a:rPr lang="ru-RU" sz="900" b="0" i="0" u="none" strike="noStrike" kern="1200" cap="none" spc="0" normalizeH="0" baseline="30000" dirty="0">
                <a:ln>
                  <a:noFill/>
                </a:ln>
                <a:solidFill>
                  <a:srgbClr val="414041"/>
                </a:solidFill>
                <a:effectLst/>
                <a:uLnTx/>
                <a:uFillTx/>
                <a:latin typeface="Arial" panose="020B0604020202020204"/>
                <a:ea typeface="+mn-ea"/>
                <a:cs typeface="+mn-cs"/>
              </a:rPr>
              <a:t>†</a:t>
            </a:r>
            <a:r>
              <a:rPr lang="ru-RU" sz="900" b="0" i="0" u="none" strike="noStrike" kern="1200" cap="none" spc="0" normalizeH="0" dirty="0">
                <a:ln>
                  <a:noFill/>
                </a:ln>
                <a:solidFill>
                  <a:srgbClr val="414041"/>
                </a:solidFill>
                <a:effectLst/>
                <a:uLnTx/>
                <a:uFillTx/>
                <a:latin typeface="Arial" panose="020B0604020202020204"/>
                <a:ea typeface="+mn-ea"/>
                <a:cs typeface="+mn-cs"/>
              </a:rPr>
              <a:t>Терапия СКВ состояла как минимум из 1 препарата или комбинации препаратов.</a:t>
            </a:r>
            <a:r>
              <a:rPr lang="ru-RU" sz="900" b="0" i="0" u="none" strike="noStrike" kern="1200" cap="none" spc="0" normalizeH="0" baseline="30000" dirty="0">
                <a:ln>
                  <a:noFill/>
                </a:ln>
                <a:solidFill>
                  <a:srgbClr val="414041"/>
                </a:solidFill>
                <a:effectLst/>
                <a:uLnTx/>
                <a:uFillTx/>
                <a:latin typeface="Arial" panose="020B0604020202020204"/>
                <a:ea typeface="+mn-ea"/>
                <a:cs typeface="+mn-cs"/>
              </a:rPr>
              <a:t> § </a:t>
            </a:r>
            <a:r>
              <a:rPr lang="ru-RU" sz="900" b="0" i="0" u="none" strike="noStrike" kern="1200" cap="none" spc="0" normalizeH="0" dirty="0">
                <a:ln>
                  <a:noFill/>
                </a:ln>
                <a:solidFill>
                  <a:srgbClr val="414041"/>
                </a:solidFill>
                <a:effectLst/>
                <a:uLnTx/>
                <a:uFillTx/>
                <a:latin typeface="Arial" panose="020B0604020202020204"/>
                <a:ea typeface="+mn-ea"/>
                <a:cs typeface="+mn-cs"/>
              </a:rPr>
              <a:t>Врач рекомендовал пациенту постепенно уменьшить дозу преднизолон</a:t>
            </a:r>
            <a:r>
              <a:rPr lang="ru-RU" sz="900" dirty="0">
                <a:solidFill>
                  <a:srgbClr val="414041"/>
                </a:solidFill>
                <a:latin typeface="Arial" panose="020B0604020202020204"/>
              </a:rPr>
              <a:t>а</a:t>
            </a:r>
          </a:p>
          <a:p>
            <a:pPr marR="0" lvl="0" algn="l" defTabSz="914400" rtl="0" eaLnBrk="1" fontAlgn="auto" latinLnBrk="0" hangingPunct="1">
              <a:lnSpc>
                <a:spcPct val="100000"/>
              </a:lnSpc>
              <a:spcBef>
                <a:spcPts val="0"/>
              </a:spcBef>
              <a:spcAft>
                <a:spcPts val="0"/>
              </a:spcAft>
              <a:buClrTx/>
              <a:buSzTx/>
              <a:tabLst/>
              <a:defRPr/>
            </a:pPr>
            <a:r>
              <a:rPr lang="ru-RU" sz="900" dirty="0"/>
              <a:t>Инструкция по медицинскому применению лекарственного препарата САФНЕЛО</a:t>
            </a:r>
            <a:r>
              <a:rPr lang="ru-RU" sz="900" baseline="30000" dirty="0"/>
              <a:t>®</a:t>
            </a:r>
            <a:r>
              <a:rPr lang="ru-RU" sz="900" dirty="0"/>
              <a:t>, 300 мг (концентрат для приготовления раствора для инфузий). Регистрационное удостоверение ЛП-№(001857)-(РГ-RU) от 27.02.2023 г. </a:t>
            </a:r>
            <a:r>
              <a:rPr lang="ru-RU" sz="900" b="0" i="0" u="none" strike="noStrike" kern="1200" cap="none" spc="0" normalizeH="0" dirty="0">
                <a:ln>
                  <a:noFill/>
                </a:ln>
                <a:solidFill>
                  <a:srgbClr val="414041"/>
                </a:solidFill>
                <a:effectLst/>
                <a:uLnTx/>
                <a:uFillTx/>
                <a:latin typeface="Arial" panose="020B0604020202020204"/>
                <a:ea typeface="+mn-ea"/>
                <a:cs typeface="+mn-cs"/>
              </a:rPr>
              <a:t>в/в — внутривенно/внутривенный; СКВ — системная красная волчанка.</a:t>
            </a:r>
          </a:p>
        </p:txBody>
      </p:sp>
      <p:sp>
        <p:nvSpPr>
          <p:cNvPr id="3" name="TextBox 2">
            <a:extLst>
              <a:ext uri="{FF2B5EF4-FFF2-40B4-BE49-F238E27FC236}">
                <a16:creationId xmlns:a16="http://schemas.microsoft.com/office/drawing/2014/main" xmlns="" id="{CBC32B2A-6883-4495-B000-532F73824BED}"/>
              </a:ext>
            </a:extLst>
          </p:cNvPr>
          <p:cNvSpPr txBox="1"/>
          <p:nvPr/>
        </p:nvSpPr>
        <p:spPr>
          <a:xfrm>
            <a:off x="553198" y="3667342"/>
            <a:ext cx="16547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i="0" u="none" strike="noStrike" kern="1200" cap="none" spc="0" normalizeH="0" dirty="0">
                <a:ln>
                  <a:noFill/>
                </a:ln>
                <a:solidFill>
                  <a:srgbClr val="414041"/>
                </a:solidFill>
                <a:effectLst/>
                <a:uLnTx/>
                <a:uFillTx/>
                <a:latin typeface="Arial" panose="020B0604020202020204"/>
                <a:ea typeface="+mn-ea"/>
                <a:cs typeface="+mn-cs"/>
              </a:rPr>
              <a:t>Поставлен диагноз среднетяжелой СКВ </a:t>
            </a:r>
            <a:r>
              <a:rPr kumimoji="0" lang="ru-RU" sz="1200" b="1" i="0" u="none" strike="noStrike" kern="1200" cap="none" spc="0" normalizeH="0" baseline="0" dirty="0">
                <a:ln>
                  <a:noFill/>
                </a:ln>
                <a:solidFill>
                  <a:srgbClr val="414041"/>
                </a:solidFill>
                <a:effectLst/>
                <a:uLnTx/>
                <a:uFillTx/>
                <a:latin typeface="Arial" panose="020B0604020202020204"/>
                <a:ea typeface="+mn-ea"/>
                <a:cs typeface="+mn-cs"/>
              </a:rPr>
              <a:t/>
            </a:r>
            <a:br>
              <a:rPr kumimoji="0" lang="ru-RU" sz="1200" b="1" i="0" u="none" strike="noStrike" kern="1200" cap="none" spc="0" normalizeH="0" baseline="0" dirty="0">
                <a:ln>
                  <a:noFill/>
                </a:ln>
                <a:solidFill>
                  <a:srgbClr val="414041"/>
                </a:solidFill>
                <a:effectLst/>
                <a:uLnTx/>
                <a:uFillTx/>
                <a:latin typeface="Arial" panose="020B0604020202020204"/>
                <a:ea typeface="+mn-ea"/>
                <a:cs typeface="+mn-cs"/>
              </a:rPr>
            </a:br>
            <a:endParaRPr kumimoji="0" lang="ru-RU" sz="1200" b="1" i="0" u="none" strike="noStrike" kern="1200" cap="none" spc="0" normalizeH="0" baseline="0" dirty="0">
              <a:ln>
                <a:noFill/>
              </a:ln>
              <a:solidFill>
                <a:srgbClr val="414041"/>
              </a:solidFill>
              <a:effectLst/>
              <a:uLnTx/>
              <a:uFillTx/>
              <a:latin typeface="Arial" panose="020B0604020202020204"/>
              <a:ea typeface="+mn-ea"/>
              <a:cs typeface="+mn-cs"/>
            </a:endParaRPr>
          </a:p>
        </p:txBody>
      </p:sp>
      <p:cxnSp>
        <p:nvCxnSpPr>
          <p:cNvPr id="17" name="Straight Connector 16">
            <a:extLst>
              <a:ext uri="{FF2B5EF4-FFF2-40B4-BE49-F238E27FC236}">
                <a16:creationId xmlns:a16="http://schemas.microsoft.com/office/drawing/2014/main" xmlns="" id="{A2B0245B-3453-4302-8406-687D013182D7}"/>
              </a:ext>
            </a:extLst>
          </p:cNvPr>
          <p:cNvCxnSpPr>
            <a:cxnSpLocks/>
          </p:cNvCxnSpPr>
          <p:nvPr/>
        </p:nvCxnSpPr>
        <p:spPr>
          <a:xfrm>
            <a:off x="397070" y="3664816"/>
            <a:ext cx="11475552" cy="995"/>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xmlns="" id="{720705A4-7148-480B-A632-7DF7BD665832}"/>
              </a:ext>
            </a:extLst>
          </p:cNvPr>
          <p:cNvSpPr/>
          <p:nvPr/>
        </p:nvSpPr>
        <p:spPr>
          <a:xfrm>
            <a:off x="341413" y="3574907"/>
            <a:ext cx="182880" cy="182880"/>
          </a:xfrm>
          <a:prstGeom prst="ellipse">
            <a:avLst/>
          </a:prstGeom>
          <a:solidFill>
            <a:schemeClr val="bg1"/>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88" name="Oval 87">
            <a:extLst>
              <a:ext uri="{FF2B5EF4-FFF2-40B4-BE49-F238E27FC236}">
                <a16:creationId xmlns:a16="http://schemas.microsoft.com/office/drawing/2014/main" xmlns="" id="{36037D52-AF83-4789-A9B5-3EA169F2E990}"/>
              </a:ext>
            </a:extLst>
          </p:cNvPr>
          <p:cNvSpPr/>
          <p:nvPr/>
        </p:nvSpPr>
        <p:spPr>
          <a:xfrm>
            <a:off x="2162253" y="3574907"/>
            <a:ext cx="182880" cy="182880"/>
          </a:xfrm>
          <a:prstGeom prst="ellipse">
            <a:avLst/>
          </a:prstGeom>
          <a:solidFill>
            <a:schemeClr val="bg1"/>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89" name="TextBox 88">
            <a:extLst>
              <a:ext uri="{FF2B5EF4-FFF2-40B4-BE49-F238E27FC236}">
                <a16:creationId xmlns:a16="http://schemas.microsoft.com/office/drawing/2014/main" xmlns="" id="{59DDC2C1-4C8D-480C-A003-3A42A9D5F148}"/>
              </a:ext>
            </a:extLst>
          </p:cNvPr>
          <p:cNvSpPr txBox="1"/>
          <p:nvPr/>
        </p:nvSpPr>
        <p:spPr>
          <a:xfrm>
            <a:off x="621229" y="3277349"/>
            <a:ext cx="137492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b="1" i="0" u="none" strike="noStrike" kern="1200" cap="none" spc="0" normalizeH="0" dirty="0">
                <a:ln>
                  <a:noFill/>
                </a:ln>
                <a:solidFill>
                  <a:srgbClr val="5B6771"/>
                </a:solidFill>
                <a:effectLst/>
                <a:uLnTx/>
                <a:uFillTx/>
                <a:latin typeface="Arial" panose="020B0604020202020204"/>
                <a:ea typeface="+mn-ea"/>
                <a:cs typeface="+mn-cs"/>
              </a:rPr>
              <a:t>Март 2020 г.</a:t>
            </a:r>
            <a:endParaRPr kumimoji="0" lang="ru-RU" sz="1600" b="0" i="0" u="none" strike="noStrike" kern="1200" cap="none" spc="0" normalizeH="0" baseline="0" dirty="0">
              <a:ln>
                <a:noFill/>
              </a:ln>
              <a:solidFill>
                <a:srgbClr val="5B6771"/>
              </a:solidFill>
              <a:effectLst/>
              <a:uLnTx/>
              <a:uFillTx/>
              <a:latin typeface="Arial" panose="020B0604020202020204"/>
              <a:ea typeface="+mn-ea"/>
              <a:cs typeface="+mn-cs"/>
            </a:endParaRPr>
          </a:p>
        </p:txBody>
      </p:sp>
      <p:grpSp>
        <p:nvGrpSpPr>
          <p:cNvPr id="91" name="Group 90">
            <a:extLst>
              <a:ext uri="{FF2B5EF4-FFF2-40B4-BE49-F238E27FC236}">
                <a16:creationId xmlns:a16="http://schemas.microsoft.com/office/drawing/2014/main" xmlns="" id="{5CCE17DC-B86D-4D45-B67B-1BC206014E06}"/>
              </a:ext>
            </a:extLst>
          </p:cNvPr>
          <p:cNvGrpSpPr/>
          <p:nvPr/>
        </p:nvGrpSpPr>
        <p:grpSpPr>
          <a:xfrm>
            <a:off x="859311" y="4446511"/>
            <a:ext cx="593725" cy="593725"/>
            <a:chOff x="263505" y="3808491"/>
            <a:chExt cx="593725" cy="593725"/>
          </a:xfrm>
        </p:grpSpPr>
        <p:sp>
          <p:nvSpPr>
            <p:cNvPr id="92" name="Oval 91">
              <a:extLst>
                <a:ext uri="{FF2B5EF4-FFF2-40B4-BE49-F238E27FC236}">
                  <a16:creationId xmlns:a16="http://schemas.microsoft.com/office/drawing/2014/main" xmlns="" id="{D6E8E9FF-66C6-4601-9DAF-8DDE5C05C88D}"/>
                </a:ext>
              </a:extLst>
            </p:cNvPr>
            <p:cNvSpPr/>
            <p:nvPr/>
          </p:nvSpPr>
          <p:spPr>
            <a:xfrm>
              <a:off x="263505" y="3808491"/>
              <a:ext cx="593725" cy="593725"/>
            </a:xfrm>
            <a:prstGeom prst="ellipse">
              <a:avLst/>
            </a:prstGeom>
            <a:solidFill>
              <a:schemeClr val="bg1"/>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93" name="Oval 92">
              <a:extLst>
                <a:ext uri="{FF2B5EF4-FFF2-40B4-BE49-F238E27FC236}">
                  <a16:creationId xmlns:a16="http://schemas.microsoft.com/office/drawing/2014/main" xmlns="" id="{1CBC7782-BAFD-473F-BD4A-564D2D7F5D5F}"/>
                </a:ext>
              </a:extLst>
            </p:cNvPr>
            <p:cNvSpPr/>
            <p:nvPr/>
          </p:nvSpPr>
          <p:spPr>
            <a:xfrm>
              <a:off x="396855" y="3941841"/>
              <a:ext cx="327025" cy="327025"/>
            </a:xfrm>
            <a:prstGeom prst="ellipse">
              <a:avLst/>
            </a:prstGeom>
            <a:solidFill>
              <a:schemeClr val="tx2"/>
            </a:solidFill>
            <a:ln w="76200">
              <a:noFill/>
            </a:ln>
            <a:effectLst>
              <a:outerShdw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dirty="0">
                <a:ln>
                  <a:noFill/>
                </a:ln>
                <a:solidFill>
                  <a:srgbClr val="FFFFFF"/>
                </a:solidFill>
                <a:effectLst/>
                <a:uLnTx/>
                <a:uFillTx/>
                <a:latin typeface="Arial" panose="020B0604020202020204"/>
                <a:ea typeface="+mn-ea"/>
                <a:cs typeface="+mn-cs"/>
              </a:endParaRPr>
            </a:p>
          </p:txBody>
        </p:sp>
        <p:grpSp>
          <p:nvGrpSpPr>
            <p:cNvPr id="94" name="Group 93">
              <a:extLst>
                <a:ext uri="{FF2B5EF4-FFF2-40B4-BE49-F238E27FC236}">
                  <a16:creationId xmlns:a16="http://schemas.microsoft.com/office/drawing/2014/main" xmlns="" id="{2E1C0719-48D9-40EC-B952-1B9AA01BFCBE}"/>
                </a:ext>
              </a:extLst>
            </p:cNvPr>
            <p:cNvGrpSpPr/>
            <p:nvPr/>
          </p:nvGrpSpPr>
          <p:grpSpPr>
            <a:xfrm>
              <a:off x="444628" y="4004818"/>
              <a:ext cx="231058" cy="244382"/>
              <a:chOff x="1428750" y="5110163"/>
              <a:chExt cx="541337" cy="661987"/>
            </a:xfrm>
            <a:solidFill>
              <a:schemeClr val="accent2"/>
            </a:solidFill>
          </p:grpSpPr>
          <p:sp>
            <p:nvSpPr>
              <p:cNvPr id="96" name="Freeform 13">
                <a:extLst>
                  <a:ext uri="{FF2B5EF4-FFF2-40B4-BE49-F238E27FC236}">
                    <a16:creationId xmlns:a16="http://schemas.microsoft.com/office/drawing/2014/main" xmlns="" id="{DC4784B4-C986-4F77-9DE2-FA1773135F6A}"/>
                  </a:ext>
                </a:extLst>
              </p:cNvPr>
              <p:cNvSpPr>
                <a:spLocks/>
              </p:cNvSpPr>
              <p:nvPr/>
            </p:nvSpPr>
            <p:spPr bwMode="auto">
              <a:xfrm>
                <a:off x="1651000" y="5110163"/>
                <a:ext cx="66675" cy="66675"/>
              </a:xfrm>
              <a:custGeom>
                <a:avLst/>
                <a:gdLst>
                  <a:gd name="T0" fmla="*/ 21 w 42"/>
                  <a:gd name="T1" fmla="*/ 0 h 42"/>
                  <a:gd name="T2" fmla="*/ 26 w 42"/>
                  <a:gd name="T3" fmla="*/ 2 h 42"/>
                  <a:gd name="T4" fmla="*/ 33 w 42"/>
                  <a:gd name="T5" fmla="*/ 4 h 42"/>
                  <a:gd name="T6" fmla="*/ 37 w 42"/>
                  <a:gd name="T7" fmla="*/ 9 h 42"/>
                  <a:gd name="T8" fmla="*/ 40 w 42"/>
                  <a:gd name="T9" fmla="*/ 14 h 42"/>
                  <a:gd name="T10" fmla="*/ 42 w 42"/>
                  <a:gd name="T11" fmla="*/ 21 h 42"/>
                  <a:gd name="T12" fmla="*/ 40 w 42"/>
                  <a:gd name="T13" fmla="*/ 28 h 42"/>
                  <a:gd name="T14" fmla="*/ 37 w 42"/>
                  <a:gd name="T15" fmla="*/ 34 h 42"/>
                  <a:gd name="T16" fmla="*/ 33 w 42"/>
                  <a:gd name="T17" fmla="*/ 39 h 42"/>
                  <a:gd name="T18" fmla="*/ 26 w 42"/>
                  <a:gd name="T19" fmla="*/ 41 h 42"/>
                  <a:gd name="T20" fmla="*/ 21 w 42"/>
                  <a:gd name="T21" fmla="*/ 42 h 42"/>
                  <a:gd name="T22" fmla="*/ 14 w 42"/>
                  <a:gd name="T23" fmla="*/ 41 h 42"/>
                  <a:gd name="T24" fmla="*/ 8 w 42"/>
                  <a:gd name="T25" fmla="*/ 39 h 42"/>
                  <a:gd name="T26" fmla="*/ 3 w 42"/>
                  <a:gd name="T27" fmla="*/ 34 h 42"/>
                  <a:gd name="T28" fmla="*/ 1 w 42"/>
                  <a:gd name="T29" fmla="*/ 28 h 42"/>
                  <a:gd name="T30" fmla="*/ 0 w 42"/>
                  <a:gd name="T31" fmla="*/ 21 h 42"/>
                  <a:gd name="T32" fmla="*/ 1 w 42"/>
                  <a:gd name="T33" fmla="*/ 14 h 42"/>
                  <a:gd name="T34" fmla="*/ 3 w 42"/>
                  <a:gd name="T35" fmla="*/ 9 h 42"/>
                  <a:gd name="T36" fmla="*/ 8 w 42"/>
                  <a:gd name="T37" fmla="*/ 4 h 42"/>
                  <a:gd name="T38" fmla="*/ 14 w 42"/>
                  <a:gd name="T39" fmla="*/ 2 h 42"/>
                  <a:gd name="T40" fmla="*/ 21 w 42"/>
                  <a:gd name="T4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42">
                    <a:moveTo>
                      <a:pt x="21" y="0"/>
                    </a:moveTo>
                    <a:lnTo>
                      <a:pt x="26" y="2"/>
                    </a:lnTo>
                    <a:lnTo>
                      <a:pt x="33" y="4"/>
                    </a:lnTo>
                    <a:lnTo>
                      <a:pt x="37" y="9"/>
                    </a:lnTo>
                    <a:lnTo>
                      <a:pt x="40" y="14"/>
                    </a:lnTo>
                    <a:lnTo>
                      <a:pt x="42" y="21"/>
                    </a:lnTo>
                    <a:lnTo>
                      <a:pt x="40" y="28"/>
                    </a:lnTo>
                    <a:lnTo>
                      <a:pt x="37" y="34"/>
                    </a:lnTo>
                    <a:lnTo>
                      <a:pt x="33" y="39"/>
                    </a:lnTo>
                    <a:lnTo>
                      <a:pt x="26" y="41"/>
                    </a:lnTo>
                    <a:lnTo>
                      <a:pt x="21" y="42"/>
                    </a:lnTo>
                    <a:lnTo>
                      <a:pt x="14" y="41"/>
                    </a:lnTo>
                    <a:lnTo>
                      <a:pt x="8" y="39"/>
                    </a:lnTo>
                    <a:lnTo>
                      <a:pt x="3" y="34"/>
                    </a:lnTo>
                    <a:lnTo>
                      <a:pt x="1" y="28"/>
                    </a:lnTo>
                    <a:lnTo>
                      <a:pt x="0" y="21"/>
                    </a:lnTo>
                    <a:lnTo>
                      <a:pt x="1" y="14"/>
                    </a:lnTo>
                    <a:lnTo>
                      <a:pt x="3" y="9"/>
                    </a:lnTo>
                    <a:lnTo>
                      <a:pt x="8" y="4"/>
                    </a:lnTo>
                    <a:lnTo>
                      <a:pt x="14" y="2"/>
                    </a:lnTo>
                    <a:lnTo>
                      <a:pt x="2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97" name="Freeform 14">
                <a:extLst>
                  <a:ext uri="{FF2B5EF4-FFF2-40B4-BE49-F238E27FC236}">
                    <a16:creationId xmlns:a16="http://schemas.microsoft.com/office/drawing/2014/main" xmlns="" id="{5E108B78-6CA8-4662-BF60-66955BB8AE54}"/>
                  </a:ext>
                </a:extLst>
              </p:cNvPr>
              <p:cNvSpPr>
                <a:spLocks/>
              </p:cNvSpPr>
              <p:nvPr/>
            </p:nvSpPr>
            <p:spPr bwMode="auto">
              <a:xfrm>
                <a:off x="1827213" y="5110163"/>
                <a:ext cx="63500" cy="66675"/>
              </a:xfrm>
              <a:custGeom>
                <a:avLst/>
                <a:gdLst>
                  <a:gd name="T0" fmla="*/ 19 w 40"/>
                  <a:gd name="T1" fmla="*/ 0 h 42"/>
                  <a:gd name="T2" fmla="*/ 26 w 40"/>
                  <a:gd name="T3" fmla="*/ 2 h 42"/>
                  <a:gd name="T4" fmla="*/ 32 w 40"/>
                  <a:gd name="T5" fmla="*/ 4 h 42"/>
                  <a:gd name="T6" fmla="*/ 37 w 40"/>
                  <a:gd name="T7" fmla="*/ 9 h 42"/>
                  <a:gd name="T8" fmla="*/ 40 w 40"/>
                  <a:gd name="T9" fmla="*/ 14 h 42"/>
                  <a:gd name="T10" fmla="*/ 40 w 40"/>
                  <a:gd name="T11" fmla="*/ 21 h 42"/>
                  <a:gd name="T12" fmla="*/ 40 w 40"/>
                  <a:gd name="T13" fmla="*/ 28 h 42"/>
                  <a:gd name="T14" fmla="*/ 37 w 40"/>
                  <a:gd name="T15" fmla="*/ 34 h 42"/>
                  <a:gd name="T16" fmla="*/ 32 w 40"/>
                  <a:gd name="T17" fmla="*/ 39 h 42"/>
                  <a:gd name="T18" fmla="*/ 26 w 40"/>
                  <a:gd name="T19" fmla="*/ 41 h 42"/>
                  <a:gd name="T20" fmla="*/ 19 w 40"/>
                  <a:gd name="T21" fmla="*/ 42 h 42"/>
                  <a:gd name="T22" fmla="*/ 14 w 40"/>
                  <a:gd name="T23" fmla="*/ 41 h 42"/>
                  <a:gd name="T24" fmla="*/ 7 w 40"/>
                  <a:gd name="T25" fmla="*/ 39 h 42"/>
                  <a:gd name="T26" fmla="*/ 3 w 40"/>
                  <a:gd name="T27" fmla="*/ 34 h 42"/>
                  <a:gd name="T28" fmla="*/ 0 w 40"/>
                  <a:gd name="T29" fmla="*/ 28 h 42"/>
                  <a:gd name="T30" fmla="*/ 0 w 40"/>
                  <a:gd name="T31" fmla="*/ 21 h 42"/>
                  <a:gd name="T32" fmla="*/ 0 w 40"/>
                  <a:gd name="T33" fmla="*/ 14 h 42"/>
                  <a:gd name="T34" fmla="*/ 3 w 40"/>
                  <a:gd name="T35" fmla="*/ 9 h 42"/>
                  <a:gd name="T36" fmla="*/ 7 w 40"/>
                  <a:gd name="T37" fmla="*/ 4 h 42"/>
                  <a:gd name="T38" fmla="*/ 14 w 40"/>
                  <a:gd name="T39" fmla="*/ 2 h 42"/>
                  <a:gd name="T40" fmla="*/ 19 w 40"/>
                  <a:gd name="T4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42">
                    <a:moveTo>
                      <a:pt x="19" y="0"/>
                    </a:moveTo>
                    <a:lnTo>
                      <a:pt x="26" y="2"/>
                    </a:lnTo>
                    <a:lnTo>
                      <a:pt x="32" y="4"/>
                    </a:lnTo>
                    <a:lnTo>
                      <a:pt x="37" y="9"/>
                    </a:lnTo>
                    <a:lnTo>
                      <a:pt x="40" y="14"/>
                    </a:lnTo>
                    <a:lnTo>
                      <a:pt x="40" y="21"/>
                    </a:lnTo>
                    <a:lnTo>
                      <a:pt x="40" y="28"/>
                    </a:lnTo>
                    <a:lnTo>
                      <a:pt x="37" y="34"/>
                    </a:lnTo>
                    <a:lnTo>
                      <a:pt x="32" y="39"/>
                    </a:lnTo>
                    <a:lnTo>
                      <a:pt x="26" y="41"/>
                    </a:lnTo>
                    <a:lnTo>
                      <a:pt x="19" y="42"/>
                    </a:lnTo>
                    <a:lnTo>
                      <a:pt x="14" y="41"/>
                    </a:lnTo>
                    <a:lnTo>
                      <a:pt x="7" y="39"/>
                    </a:lnTo>
                    <a:lnTo>
                      <a:pt x="3" y="34"/>
                    </a:lnTo>
                    <a:lnTo>
                      <a:pt x="0" y="28"/>
                    </a:lnTo>
                    <a:lnTo>
                      <a:pt x="0" y="21"/>
                    </a:lnTo>
                    <a:lnTo>
                      <a:pt x="0" y="14"/>
                    </a:lnTo>
                    <a:lnTo>
                      <a:pt x="3" y="9"/>
                    </a:lnTo>
                    <a:lnTo>
                      <a:pt x="7" y="4"/>
                    </a:lnTo>
                    <a:lnTo>
                      <a:pt x="14" y="2"/>
                    </a:lnTo>
                    <a:lnTo>
                      <a:pt x="1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00" name="Freeform 15">
                <a:extLst>
                  <a:ext uri="{FF2B5EF4-FFF2-40B4-BE49-F238E27FC236}">
                    <a16:creationId xmlns:a16="http://schemas.microsoft.com/office/drawing/2014/main" xmlns="" id="{5900A2D4-53A3-4347-96DC-C115C973E4A3}"/>
                  </a:ext>
                </a:extLst>
              </p:cNvPr>
              <p:cNvSpPr>
                <a:spLocks/>
              </p:cNvSpPr>
              <p:nvPr/>
            </p:nvSpPr>
            <p:spPr bwMode="auto">
              <a:xfrm>
                <a:off x="1428750" y="5127624"/>
                <a:ext cx="541337" cy="644526"/>
              </a:xfrm>
              <a:custGeom>
                <a:avLst/>
                <a:gdLst>
                  <a:gd name="T0" fmla="*/ 150 w 341"/>
                  <a:gd name="T1" fmla="*/ 21 h 406"/>
                  <a:gd name="T2" fmla="*/ 125 w 341"/>
                  <a:gd name="T3" fmla="*/ 30 h 406"/>
                  <a:gd name="T4" fmla="*/ 111 w 341"/>
                  <a:gd name="T5" fmla="*/ 58 h 406"/>
                  <a:gd name="T6" fmla="*/ 184 w 341"/>
                  <a:gd name="T7" fmla="*/ 192 h 406"/>
                  <a:gd name="T8" fmla="*/ 203 w 341"/>
                  <a:gd name="T9" fmla="*/ 210 h 406"/>
                  <a:gd name="T10" fmla="*/ 230 w 341"/>
                  <a:gd name="T11" fmla="*/ 210 h 406"/>
                  <a:gd name="T12" fmla="*/ 249 w 341"/>
                  <a:gd name="T13" fmla="*/ 192 h 406"/>
                  <a:gd name="T14" fmla="*/ 320 w 341"/>
                  <a:gd name="T15" fmla="*/ 58 h 406"/>
                  <a:gd name="T16" fmla="*/ 307 w 341"/>
                  <a:gd name="T17" fmla="*/ 30 h 406"/>
                  <a:gd name="T18" fmla="*/ 283 w 341"/>
                  <a:gd name="T19" fmla="*/ 21 h 406"/>
                  <a:gd name="T20" fmla="*/ 302 w 341"/>
                  <a:gd name="T21" fmla="*/ 3 h 406"/>
                  <a:gd name="T22" fmla="*/ 334 w 341"/>
                  <a:gd name="T23" fmla="*/ 30 h 406"/>
                  <a:gd name="T24" fmla="*/ 341 w 341"/>
                  <a:gd name="T25" fmla="*/ 68 h 406"/>
                  <a:gd name="T26" fmla="*/ 267 w 341"/>
                  <a:gd name="T27" fmla="*/ 203 h 406"/>
                  <a:gd name="T28" fmla="*/ 242 w 341"/>
                  <a:gd name="T29" fmla="*/ 226 h 406"/>
                  <a:gd name="T30" fmla="*/ 226 w 341"/>
                  <a:gd name="T31" fmla="*/ 287 h 406"/>
                  <a:gd name="T32" fmla="*/ 214 w 341"/>
                  <a:gd name="T33" fmla="*/ 348 h 406"/>
                  <a:gd name="T34" fmla="*/ 180 w 341"/>
                  <a:gd name="T35" fmla="*/ 390 h 406"/>
                  <a:gd name="T36" fmla="*/ 134 w 341"/>
                  <a:gd name="T37" fmla="*/ 406 h 406"/>
                  <a:gd name="T38" fmla="*/ 88 w 341"/>
                  <a:gd name="T39" fmla="*/ 390 h 406"/>
                  <a:gd name="T40" fmla="*/ 55 w 341"/>
                  <a:gd name="T41" fmla="*/ 348 h 406"/>
                  <a:gd name="T42" fmla="*/ 42 w 341"/>
                  <a:gd name="T43" fmla="*/ 287 h 406"/>
                  <a:gd name="T44" fmla="*/ 25 w 341"/>
                  <a:gd name="T45" fmla="*/ 215 h 406"/>
                  <a:gd name="T46" fmla="*/ 4 w 341"/>
                  <a:gd name="T47" fmla="*/ 189 h 406"/>
                  <a:gd name="T48" fmla="*/ 5 w 341"/>
                  <a:gd name="T49" fmla="*/ 150 h 406"/>
                  <a:gd name="T50" fmla="*/ 32 w 341"/>
                  <a:gd name="T51" fmla="*/ 123 h 406"/>
                  <a:gd name="T52" fmla="*/ 72 w 341"/>
                  <a:gd name="T53" fmla="*/ 123 h 406"/>
                  <a:gd name="T54" fmla="*/ 101 w 341"/>
                  <a:gd name="T55" fmla="*/ 150 h 406"/>
                  <a:gd name="T56" fmla="*/ 101 w 341"/>
                  <a:gd name="T57" fmla="*/ 189 h 406"/>
                  <a:gd name="T58" fmla="*/ 80 w 341"/>
                  <a:gd name="T59" fmla="*/ 215 h 406"/>
                  <a:gd name="T60" fmla="*/ 62 w 341"/>
                  <a:gd name="T61" fmla="*/ 287 h 406"/>
                  <a:gd name="T62" fmla="*/ 76 w 341"/>
                  <a:gd name="T63" fmla="*/ 346 h 406"/>
                  <a:gd name="T64" fmla="*/ 111 w 341"/>
                  <a:gd name="T65" fmla="*/ 381 h 406"/>
                  <a:gd name="T66" fmla="*/ 157 w 341"/>
                  <a:gd name="T67" fmla="*/ 381 h 406"/>
                  <a:gd name="T68" fmla="*/ 193 w 341"/>
                  <a:gd name="T69" fmla="*/ 346 h 406"/>
                  <a:gd name="T70" fmla="*/ 205 w 341"/>
                  <a:gd name="T71" fmla="*/ 287 h 406"/>
                  <a:gd name="T72" fmla="*/ 189 w 341"/>
                  <a:gd name="T73" fmla="*/ 226 h 406"/>
                  <a:gd name="T74" fmla="*/ 164 w 341"/>
                  <a:gd name="T75" fmla="*/ 203 h 406"/>
                  <a:gd name="T76" fmla="*/ 92 w 341"/>
                  <a:gd name="T77" fmla="*/ 68 h 406"/>
                  <a:gd name="T78" fmla="*/ 99 w 341"/>
                  <a:gd name="T79" fmla="*/ 30 h 406"/>
                  <a:gd name="T80" fmla="*/ 129 w 341"/>
                  <a:gd name="T81" fmla="*/ 3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1" h="406">
                    <a:moveTo>
                      <a:pt x="150" y="0"/>
                    </a:moveTo>
                    <a:lnTo>
                      <a:pt x="150" y="21"/>
                    </a:lnTo>
                    <a:lnTo>
                      <a:pt x="136" y="23"/>
                    </a:lnTo>
                    <a:lnTo>
                      <a:pt x="125" y="30"/>
                    </a:lnTo>
                    <a:lnTo>
                      <a:pt x="117" y="40"/>
                    </a:lnTo>
                    <a:lnTo>
                      <a:pt x="111" y="58"/>
                    </a:lnTo>
                    <a:lnTo>
                      <a:pt x="117" y="77"/>
                    </a:lnTo>
                    <a:lnTo>
                      <a:pt x="184" y="192"/>
                    </a:lnTo>
                    <a:lnTo>
                      <a:pt x="191" y="203"/>
                    </a:lnTo>
                    <a:lnTo>
                      <a:pt x="203" y="210"/>
                    </a:lnTo>
                    <a:lnTo>
                      <a:pt x="216" y="212"/>
                    </a:lnTo>
                    <a:lnTo>
                      <a:pt x="230" y="210"/>
                    </a:lnTo>
                    <a:lnTo>
                      <a:pt x="240" y="203"/>
                    </a:lnTo>
                    <a:lnTo>
                      <a:pt x="249" y="192"/>
                    </a:lnTo>
                    <a:lnTo>
                      <a:pt x="314" y="77"/>
                    </a:lnTo>
                    <a:lnTo>
                      <a:pt x="320" y="58"/>
                    </a:lnTo>
                    <a:lnTo>
                      <a:pt x="314" y="40"/>
                    </a:lnTo>
                    <a:lnTo>
                      <a:pt x="307" y="30"/>
                    </a:lnTo>
                    <a:lnTo>
                      <a:pt x="295" y="23"/>
                    </a:lnTo>
                    <a:lnTo>
                      <a:pt x="283" y="21"/>
                    </a:lnTo>
                    <a:lnTo>
                      <a:pt x="283" y="0"/>
                    </a:lnTo>
                    <a:lnTo>
                      <a:pt x="302" y="3"/>
                    </a:lnTo>
                    <a:lnTo>
                      <a:pt x="320" y="14"/>
                    </a:lnTo>
                    <a:lnTo>
                      <a:pt x="334" y="30"/>
                    </a:lnTo>
                    <a:lnTo>
                      <a:pt x="341" y="49"/>
                    </a:lnTo>
                    <a:lnTo>
                      <a:pt x="341" y="68"/>
                    </a:lnTo>
                    <a:lnTo>
                      <a:pt x="334" y="88"/>
                    </a:lnTo>
                    <a:lnTo>
                      <a:pt x="267" y="203"/>
                    </a:lnTo>
                    <a:lnTo>
                      <a:pt x="256" y="217"/>
                    </a:lnTo>
                    <a:lnTo>
                      <a:pt x="242" y="226"/>
                    </a:lnTo>
                    <a:lnTo>
                      <a:pt x="226" y="231"/>
                    </a:lnTo>
                    <a:lnTo>
                      <a:pt x="226" y="287"/>
                    </a:lnTo>
                    <a:lnTo>
                      <a:pt x="223" y="319"/>
                    </a:lnTo>
                    <a:lnTo>
                      <a:pt x="214" y="348"/>
                    </a:lnTo>
                    <a:lnTo>
                      <a:pt x="200" y="370"/>
                    </a:lnTo>
                    <a:lnTo>
                      <a:pt x="180" y="390"/>
                    </a:lnTo>
                    <a:lnTo>
                      <a:pt x="159" y="402"/>
                    </a:lnTo>
                    <a:lnTo>
                      <a:pt x="134" y="406"/>
                    </a:lnTo>
                    <a:lnTo>
                      <a:pt x="110" y="402"/>
                    </a:lnTo>
                    <a:lnTo>
                      <a:pt x="88" y="390"/>
                    </a:lnTo>
                    <a:lnTo>
                      <a:pt x="69" y="370"/>
                    </a:lnTo>
                    <a:lnTo>
                      <a:pt x="55" y="348"/>
                    </a:lnTo>
                    <a:lnTo>
                      <a:pt x="46" y="319"/>
                    </a:lnTo>
                    <a:lnTo>
                      <a:pt x="42" y="287"/>
                    </a:lnTo>
                    <a:lnTo>
                      <a:pt x="42" y="220"/>
                    </a:lnTo>
                    <a:lnTo>
                      <a:pt x="25" y="215"/>
                    </a:lnTo>
                    <a:lnTo>
                      <a:pt x="12" y="203"/>
                    </a:lnTo>
                    <a:lnTo>
                      <a:pt x="4" y="189"/>
                    </a:lnTo>
                    <a:lnTo>
                      <a:pt x="0" y="171"/>
                    </a:lnTo>
                    <a:lnTo>
                      <a:pt x="5" y="150"/>
                    </a:lnTo>
                    <a:lnTo>
                      <a:pt x="16" y="134"/>
                    </a:lnTo>
                    <a:lnTo>
                      <a:pt x="32" y="123"/>
                    </a:lnTo>
                    <a:lnTo>
                      <a:pt x="53" y="118"/>
                    </a:lnTo>
                    <a:lnTo>
                      <a:pt x="72" y="123"/>
                    </a:lnTo>
                    <a:lnTo>
                      <a:pt x="88" y="134"/>
                    </a:lnTo>
                    <a:lnTo>
                      <a:pt x="101" y="150"/>
                    </a:lnTo>
                    <a:lnTo>
                      <a:pt x="104" y="171"/>
                    </a:lnTo>
                    <a:lnTo>
                      <a:pt x="101" y="189"/>
                    </a:lnTo>
                    <a:lnTo>
                      <a:pt x="92" y="203"/>
                    </a:lnTo>
                    <a:lnTo>
                      <a:pt x="80" y="215"/>
                    </a:lnTo>
                    <a:lnTo>
                      <a:pt x="62" y="220"/>
                    </a:lnTo>
                    <a:lnTo>
                      <a:pt x="62" y="287"/>
                    </a:lnTo>
                    <a:lnTo>
                      <a:pt x="65" y="317"/>
                    </a:lnTo>
                    <a:lnTo>
                      <a:pt x="76" y="346"/>
                    </a:lnTo>
                    <a:lnTo>
                      <a:pt x="92" y="367"/>
                    </a:lnTo>
                    <a:lnTo>
                      <a:pt x="111" y="381"/>
                    </a:lnTo>
                    <a:lnTo>
                      <a:pt x="134" y="386"/>
                    </a:lnTo>
                    <a:lnTo>
                      <a:pt x="157" y="381"/>
                    </a:lnTo>
                    <a:lnTo>
                      <a:pt x="177" y="367"/>
                    </a:lnTo>
                    <a:lnTo>
                      <a:pt x="193" y="346"/>
                    </a:lnTo>
                    <a:lnTo>
                      <a:pt x="201" y="317"/>
                    </a:lnTo>
                    <a:lnTo>
                      <a:pt x="205" y="287"/>
                    </a:lnTo>
                    <a:lnTo>
                      <a:pt x="205" y="231"/>
                    </a:lnTo>
                    <a:lnTo>
                      <a:pt x="189" y="226"/>
                    </a:lnTo>
                    <a:lnTo>
                      <a:pt x="175" y="217"/>
                    </a:lnTo>
                    <a:lnTo>
                      <a:pt x="164" y="203"/>
                    </a:lnTo>
                    <a:lnTo>
                      <a:pt x="99" y="88"/>
                    </a:lnTo>
                    <a:lnTo>
                      <a:pt x="92" y="68"/>
                    </a:lnTo>
                    <a:lnTo>
                      <a:pt x="92" y="49"/>
                    </a:lnTo>
                    <a:lnTo>
                      <a:pt x="99" y="30"/>
                    </a:lnTo>
                    <a:lnTo>
                      <a:pt x="111" y="14"/>
                    </a:lnTo>
                    <a:lnTo>
                      <a:pt x="129" y="3"/>
                    </a:lnTo>
                    <a:lnTo>
                      <a:pt x="15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dirty="0">
                  <a:ln>
                    <a:noFill/>
                  </a:ln>
                  <a:solidFill>
                    <a:srgbClr val="414041"/>
                  </a:solidFill>
                  <a:effectLst/>
                  <a:uLnTx/>
                  <a:uFillTx/>
                  <a:latin typeface="Arial" panose="020B0604020202020204"/>
                  <a:ea typeface="+mn-ea"/>
                  <a:cs typeface="+mn-cs"/>
                </a:endParaRPr>
              </a:p>
            </p:txBody>
          </p:sp>
        </p:grpSp>
      </p:grpSp>
      <p:sp>
        <p:nvSpPr>
          <p:cNvPr id="105" name="TextBox 104">
            <a:extLst>
              <a:ext uri="{FF2B5EF4-FFF2-40B4-BE49-F238E27FC236}">
                <a16:creationId xmlns:a16="http://schemas.microsoft.com/office/drawing/2014/main" xmlns="" id="{A98AC1A8-F13F-4C8A-8025-4227D62D6F4B}"/>
              </a:ext>
            </a:extLst>
          </p:cNvPr>
          <p:cNvSpPr txBox="1"/>
          <p:nvPr/>
        </p:nvSpPr>
        <p:spPr>
          <a:xfrm>
            <a:off x="2391662" y="3292409"/>
            <a:ext cx="36837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b="1" i="0" u="none" strike="noStrike" kern="1200" cap="none" spc="0" normalizeH="0" dirty="0">
                <a:ln>
                  <a:noFill/>
                </a:ln>
                <a:solidFill>
                  <a:srgbClr val="5B6771"/>
                </a:solidFill>
                <a:effectLst/>
                <a:uLnTx/>
                <a:uFillTx/>
                <a:latin typeface="Arial" panose="020B0604020202020204"/>
                <a:ea typeface="+mn-ea"/>
                <a:cs typeface="+mn-cs"/>
              </a:rPr>
              <a:t>Предшествующая терапия СКВ</a:t>
            </a:r>
            <a:r>
              <a:rPr lang="ru-RU" sz="1600" b="0" i="0" u="none" strike="noStrike" kern="1200" cap="none" spc="0" normalizeH="0" baseline="30000" dirty="0">
                <a:ln>
                  <a:noFill/>
                </a:ln>
                <a:solidFill>
                  <a:srgbClr val="414041"/>
                </a:solidFill>
                <a:effectLst/>
                <a:uLnTx/>
                <a:uFillTx/>
                <a:latin typeface="Arial" panose="020B0604020202020204"/>
                <a:ea typeface="+mn-ea"/>
                <a:cs typeface="+mn-cs"/>
              </a:rPr>
              <a:t>†</a:t>
            </a:r>
            <a:endParaRPr kumimoji="0" lang="ru-RU" sz="1600" b="0" i="0" u="none" strike="noStrike" kern="1200" cap="none" spc="0" normalizeH="0" baseline="30000" dirty="0">
              <a:ln>
                <a:noFill/>
              </a:ln>
              <a:solidFill>
                <a:srgbClr val="5B6771"/>
              </a:solidFill>
              <a:effectLst/>
              <a:uLnTx/>
              <a:uFillTx/>
              <a:latin typeface="Arial" panose="020B0604020202020204"/>
              <a:ea typeface="+mn-ea"/>
              <a:cs typeface="+mn-cs"/>
            </a:endParaRPr>
          </a:p>
        </p:txBody>
      </p:sp>
      <p:sp>
        <p:nvSpPr>
          <p:cNvPr id="110" name="TextBox 109">
            <a:extLst>
              <a:ext uri="{FF2B5EF4-FFF2-40B4-BE49-F238E27FC236}">
                <a16:creationId xmlns:a16="http://schemas.microsoft.com/office/drawing/2014/main" xmlns="" id="{94CF2360-8C09-41C8-8679-CB4952A70A9E}"/>
              </a:ext>
            </a:extLst>
          </p:cNvPr>
          <p:cNvSpPr txBox="1"/>
          <p:nvPr/>
        </p:nvSpPr>
        <p:spPr>
          <a:xfrm>
            <a:off x="5987710" y="3851288"/>
            <a:ext cx="2871240" cy="1384995"/>
          </a:xfrm>
          <a:prstGeom prst="rect">
            <a:avLst/>
          </a:prstGeom>
          <a:noFill/>
        </p:spPr>
        <p:txBody>
          <a:bodyPr wrap="square" rtlCol="0">
            <a:spAutoFit/>
          </a:bodyPr>
          <a:lstStyle/>
          <a:p>
            <a:pPr marL="225425"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i="0" u="none" strike="noStrike" kern="1200" cap="none" spc="0" normalizeH="0" dirty="0">
                <a:ln>
                  <a:noFill/>
                </a:ln>
                <a:solidFill>
                  <a:srgbClr val="414041"/>
                </a:solidFill>
                <a:effectLst/>
                <a:uLnTx/>
                <a:uFillTx/>
                <a:latin typeface="Arial" panose="020B0604020202020204"/>
                <a:ea typeface="+mn-ea"/>
                <a:cs typeface="+mn-cs"/>
              </a:rPr>
              <a:t>Гидроксихлорохин</a:t>
            </a:r>
          </a:p>
          <a:p>
            <a:pPr marL="225425"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i="0" u="none" strike="noStrike" kern="1200" cap="none" spc="0" normalizeH="0" dirty="0">
                <a:ln>
                  <a:noFill/>
                </a:ln>
                <a:solidFill>
                  <a:srgbClr val="414041"/>
                </a:solidFill>
                <a:effectLst/>
                <a:uLnTx/>
                <a:uFillTx/>
                <a:latin typeface="Arial" panose="020B0604020202020204"/>
                <a:ea typeface="+mn-ea"/>
                <a:cs typeface="+mn-cs"/>
              </a:rPr>
              <a:t>Преднизолон</a:t>
            </a:r>
            <a:r>
              <a:rPr kumimoji="0" lang="ru-RU" sz="1200" b="1" i="0" u="none" strike="noStrike" kern="1200" cap="none" spc="0" normalizeH="0" baseline="0" dirty="0">
                <a:ln>
                  <a:noFill/>
                </a:ln>
                <a:solidFill>
                  <a:srgbClr val="414041"/>
                </a:solidFill>
                <a:effectLst/>
                <a:uLnTx/>
                <a:uFillTx/>
                <a:latin typeface="Arial" panose="020B0604020202020204"/>
                <a:ea typeface="+mn-ea"/>
                <a:cs typeface="+mn-cs"/>
              </a:rPr>
              <a:t/>
            </a:r>
            <a:br>
              <a:rPr kumimoji="0" lang="ru-RU" sz="1200" b="1" i="0" u="none" strike="noStrike" kern="1200" cap="none" spc="0" normalizeH="0" baseline="0" dirty="0">
                <a:ln>
                  <a:noFill/>
                </a:ln>
                <a:solidFill>
                  <a:srgbClr val="414041"/>
                </a:solidFill>
                <a:effectLst/>
                <a:uLnTx/>
                <a:uFillTx/>
                <a:latin typeface="Arial" panose="020B0604020202020204"/>
                <a:ea typeface="+mn-ea"/>
                <a:cs typeface="+mn-cs"/>
              </a:rPr>
            </a:br>
            <a:r>
              <a:rPr lang="ru-RU" sz="1200" b="0" i="0" u="none" strike="noStrike" kern="1200" cap="none" spc="0" normalizeH="0" dirty="0">
                <a:ln>
                  <a:noFill/>
                </a:ln>
                <a:solidFill>
                  <a:srgbClr val="414041"/>
                </a:solidFill>
                <a:effectLst/>
                <a:uLnTx/>
                <a:uFillTx/>
                <a:latin typeface="Arial" panose="020B0604020202020204"/>
                <a:ea typeface="+mn-ea"/>
                <a:cs typeface="+mn-cs"/>
              </a:rPr>
              <a:t>5–10 мг/сут</a:t>
            </a:r>
          </a:p>
          <a:p>
            <a:pPr marL="225425"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i="0" u="none" strike="noStrike" kern="1200" cap="none" spc="0" normalizeH="0" dirty="0">
                <a:ln>
                  <a:noFill/>
                </a:ln>
                <a:solidFill>
                  <a:srgbClr val="00879E"/>
                </a:solidFill>
                <a:effectLst/>
                <a:uLnTx/>
                <a:uFillTx/>
                <a:latin typeface="Arial" panose="020B0604020202020204"/>
                <a:ea typeface="+mn-ea"/>
                <a:cs typeface="+mn-cs"/>
              </a:rPr>
              <a:t>САФНЕЛО</a:t>
            </a:r>
            <a:r>
              <a:rPr lang="ru-RU" sz="1200" b="1" i="0" u="none" strike="noStrike" kern="1200" cap="none" spc="0" normalizeH="0" baseline="30000" dirty="0">
                <a:ln>
                  <a:noFill/>
                </a:ln>
                <a:solidFill>
                  <a:srgbClr val="00879E"/>
                </a:solidFill>
                <a:effectLst/>
                <a:uLnTx/>
                <a:uFillTx/>
                <a:latin typeface="Arial" panose="020B0604020202020204"/>
                <a:ea typeface="+mn-ea"/>
                <a:cs typeface="+mn-cs"/>
              </a:rPr>
              <a:t>® </a:t>
            </a:r>
            <a:r>
              <a:rPr kumimoji="0" lang="ru-RU" sz="1200" b="1" i="0" u="none" strike="noStrike" kern="1200" cap="none" spc="0" normalizeH="0" baseline="0" dirty="0">
                <a:ln>
                  <a:noFill/>
                </a:ln>
                <a:solidFill>
                  <a:srgbClr val="414041"/>
                </a:solidFill>
                <a:effectLst/>
                <a:uLnTx/>
                <a:uFillTx/>
                <a:latin typeface="Arial" panose="020B0604020202020204"/>
                <a:ea typeface="+mn-ea"/>
                <a:cs typeface="+mn-cs"/>
              </a:rPr>
              <a:t/>
            </a:r>
            <a:br>
              <a:rPr kumimoji="0" lang="ru-RU" sz="1200" b="1" i="0" u="none" strike="noStrike" kern="1200" cap="none" spc="0" normalizeH="0" baseline="0" dirty="0">
                <a:ln>
                  <a:noFill/>
                </a:ln>
                <a:solidFill>
                  <a:srgbClr val="414041"/>
                </a:solidFill>
                <a:effectLst/>
                <a:uLnTx/>
                <a:uFillTx/>
                <a:latin typeface="Arial" panose="020B0604020202020204"/>
                <a:ea typeface="+mn-ea"/>
                <a:cs typeface="+mn-cs"/>
              </a:rPr>
            </a:br>
            <a:r>
              <a:rPr lang="ru-RU" sz="1200" b="0" i="0" u="none" strike="noStrike" kern="1200" cap="none" spc="0" normalizeH="0" dirty="0">
                <a:ln>
                  <a:noFill/>
                </a:ln>
                <a:solidFill>
                  <a:srgbClr val="414041"/>
                </a:solidFill>
                <a:effectLst/>
                <a:uLnTx/>
                <a:uFillTx/>
                <a:latin typeface="Arial" panose="020B0604020202020204"/>
                <a:ea typeface="+mn-ea"/>
                <a:cs typeface="+mn-cs"/>
              </a:rPr>
              <a:t>300 мг в виде в/в инфузии 1 р/4 нед </a:t>
            </a:r>
          </a:p>
          <a:p>
            <a:pPr marL="103187" marR="0" lvl="0" indent="0" algn="l" defTabSz="914400" rtl="0" eaLnBrk="1" fontAlgn="auto" latinLnBrk="0" hangingPunct="1">
              <a:lnSpc>
                <a:spcPct val="100000"/>
              </a:lnSpc>
              <a:spcBef>
                <a:spcPts val="0"/>
              </a:spcBef>
              <a:spcAft>
                <a:spcPts val="0"/>
              </a:spcAft>
              <a:buClrTx/>
              <a:buSzTx/>
              <a:buFontTx/>
              <a:buNone/>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 </a:t>
            </a:r>
          </a:p>
        </p:txBody>
      </p:sp>
      <p:sp>
        <p:nvSpPr>
          <p:cNvPr id="114" name="TextBox 113">
            <a:extLst>
              <a:ext uri="{FF2B5EF4-FFF2-40B4-BE49-F238E27FC236}">
                <a16:creationId xmlns:a16="http://schemas.microsoft.com/office/drawing/2014/main" xmlns="" id="{60D136B0-13EE-4690-B0BE-A02F68554B84}"/>
              </a:ext>
            </a:extLst>
          </p:cNvPr>
          <p:cNvSpPr txBox="1"/>
          <p:nvPr/>
        </p:nvSpPr>
        <p:spPr>
          <a:xfrm>
            <a:off x="6142486" y="3292391"/>
            <a:ext cx="27869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b="1" i="0" u="none" strike="noStrike" kern="1200" cap="none" spc="0" normalizeH="0" dirty="0">
                <a:ln>
                  <a:noFill/>
                </a:ln>
                <a:solidFill>
                  <a:srgbClr val="5B6771"/>
                </a:solidFill>
                <a:effectLst/>
                <a:uLnTx/>
                <a:uFillTx/>
                <a:latin typeface="Arial" panose="020B0604020202020204"/>
                <a:ea typeface="+mn-ea"/>
                <a:cs typeface="+mn-cs"/>
              </a:rPr>
              <a:t>С октября по декабрь 2021 г.</a:t>
            </a:r>
          </a:p>
        </p:txBody>
      </p:sp>
      <p:sp>
        <p:nvSpPr>
          <p:cNvPr id="122" name="TextBox 121">
            <a:extLst>
              <a:ext uri="{FF2B5EF4-FFF2-40B4-BE49-F238E27FC236}">
                <a16:creationId xmlns:a16="http://schemas.microsoft.com/office/drawing/2014/main" xmlns="" id="{13FB7BCC-6993-46D4-8033-30F9DC6EA058}"/>
              </a:ext>
            </a:extLst>
          </p:cNvPr>
          <p:cNvSpPr txBox="1"/>
          <p:nvPr/>
        </p:nvSpPr>
        <p:spPr>
          <a:xfrm>
            <a:off x="3900108" y="2874447"/>
            <a:ext cx="562335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b="1" i="0" u="none" strike="noStrike" kern="1200" cap="none" spc="0" normalizeH="0" dirty="0">
                <a:ln>
                  <a:noFill/>
                </a:ln>
                <a:solidFill>
                  <a:srgbClr val="414041"/>
                </a:solidFill>
                <a:effectLst/>
                <a:uLnTx/>
                <a:uFillTx/>
                <a:latin typeface="Arial" panose="020B0604020202020204"/>
                <a:ea typeface="+mn-ea"/>
                <a:cs typeface="+mn-cs"/>
              </a:rPr>
              <a:t>Курс лечения</a:t>
            </a:r>
            <a:endParaRPr kumimoji="0" lang="ru-RU" sz="1600" b="1" i="0" u="none" strike="noStrike" kern="1200" cap="none" spc="0" normalizeH="0" baseline="30000" dirty="0">
              <a:ln>
                <a:noFill/>
              </a:ln>
              <a:solidFill>
                <a:srgbClr val="414041"/>
              </a:solidFill>
              <a:effectLst/>
              <a:uLnTx/>
              <a:uFillTx/>
              <a:latin typeface="Arial" panose="020B0604020202020204"/>
              <a:ea typeface="+mn-ea"/>
              <a:cs typeface="+mn-cs"/>
            </a:endParaRPr>
          </a:p>
        </p:txBody>
      </p:sp>
      <p:sp>
        <p:nvSpPr>
          <p:cNvPr id="51" name="TextBox 50">
            <a:extLst>
              <a:ext uri="{FF2B5EF4-FFF2-40B4-BE49-F238E27FC236}">
                <a16:creationId xmlns:a16="http://schemas.microsoft.com/office/drawing/2014/main" xmlns="" id="{CC79E6B3-5191-4FB0-9333-35B7C89E49E0}"/>
              </a:ext>
            </a:extLst>
          </p:cNvPr>
          <p:cNvSpPr txBox="1"/>
          <p:nvPr/>
        </p:nvSpPr>
        <p:spPr>
          <a:xfrm>
            <a:off x="9246423" y="3839153"/>
            <a:ext cx="2159928" cy="1200329"/>
          </a:xfrm>
          <a:prstGeom prst="rect">
            <a:avLst/>
          </a:prstGeom>
          <a:noFill/>
        </p:spPr>
        <p:txBody>
          <a:bodyPr wrap="square" rtlCol="0">
            <a:spAutoFit/>
          </a:bodyPr>
          <a:lstStyle/>
          <a:p>
            <a:pPr marL="225425"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i="0" u="none" strike="noStrike" kern="1200" cap="none" spc="0" normalizeH="0" dirty="0">
                <a:ln>
                  <a:noFill/>
                </a:ln>
                <a:solidFill>
                  <a:srgbClr val="414041"/>
                </a:solidFill>
                <a:effectLst/>
                <a:uLnTx/>
                <a:uFillTx/>
                <a:latin typeface="Arial" panose="020B0604020202020204"/>
                <a:ea typeface="+mn-ea"/>
                <a:cs typeface="+mn-cs"/>
              </a:rPr>
              <a:t>Гидроксихлорохин</a:t>
            </a:r>
          </a:p>
          <a:p>
            <a:pPr marL="225425"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i="0" u="none" strike="noStrike" kern="1200" cap="none" spc="0" normalizeH="0" dirty="0">
                <a:ln>
                  <a:noFill/>
                </a:ln>
                <a:solidFill>
                  <a:srgbClr val="00879E"/>
                </a:solidFill>
                <a:effectLst/>
                <a:uLnTx/>
                <a:uFillTx/>
                <a:latin typeface="Arial" panose="020B0604020202020204"/>
                <a:ea typeface="+mn-ea"/>
                <a:cs typeface="+mn-cs"/>
              </a:rPr>
              <a:t>САФНЕЛО</a:t>
            </a:r>
            <a:r>
              <a:rPr lang="ru-RU" sz="1200" b="1" i="0" u="none" strike="noStrike" kern="1200" cap="none" spc="0" normalizeH="0" baseline="30000" dirty="0">
                <a:ln>
                  <a:noFill/>
                </a:ln>
                <a:solidFill>
                  <a:srgbClr val="00879E"/>
                </a:solidFill>
                <a:effectLst/>
                <a:uLnTx/>
                <a:uFillTx/>
                <a:latin typeface="Arial" panose="020B0604020202020204"/>
                <a:ea typeface="+mn-ea"/>
                <a:cs typeface="+mn-cs"/>
              </a:rPr>
              <a:t>® </a:t>
            </a:r>
            <a:r>
              <a:rPr kumimoji="0" lang="ru-RU" sz="1200" b="1" i="0" u="none" strike="noStrike" kern="1200" cap="none" spc="0" normalizeH="0" baseline="0" dirty="0">
                <a:ln>
                  <a:noFill/>
                </a:ln>
                <a:solidFill>
                  <a:srgbClr val="414041"/>
                </a:solidFill>
                <a:effectLst/>
                <a:uLnTx/>
                <a:uFillTx/>
                <a:latin typeface="Arial" panose="020B0604020202020204"/>
                <a:ea typeface="+mn-ea"/>
                <a:cs typeface="+mn-cs"/>
              </a:rPr>
              <a:t/>
            </a:r>
            <a:br>
              <a:rPr kumimoji="0" lang="ru-RU" sz="1200" b="1" i="0" u="none" strike="noStrike" kern="1200" cap="none" spc="0" normalizeH="0" baseline="0" dirty="0">
                <a:ln>
                  <a:noFill/>
                </a:ln>
                <a:solidFill>
                  <a:srgbClr val="414041"/>
                </a:solidFill>
                <a:effectLst/>
                <a:uLnTx/>
                <a:uFillTx/>
                <a:latin typeface="Arial" panose="020B0604020202020204"/>
                <a:ea typeface="+mn-ea"/>
                <a:cs typeface="+mn-cs"/>
              </a:rPr>
            </a:br>
            <a:r>
              <a:rPr lang="ru-RU" sz="1200" b="0" i="0" u="none" strike="noStrike" kern="1200" cap="none" spc="0" normalizeH="0" dirty="0">
                <a:ln>
                  <a:noFill/>
                </a:ln>
                <a:solidFill>
                  <a:srgbClr val="414041"/>
                </a:solidFill>
                <a:effectLst/>
                <a:uLnTx/>
                <a:uFillTx/>
                <a:latin typeface="Arial" panose="020B0604020202020204"/>
                <a:ea typeface="+mn-ea"/>
                <a:cs typeface="+mn-cs"/>
              </a:rPr>
              <a:t>300 мг в виде в/в инфузии 1 р/4 нед </a:t>
            </a:r>
          </a:p>
          <a:p>
            <a:pPr marL="225425"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1200" b="0" i="0" u="none" strike="noStrike" kern="1200" cap="none" spc="0" normalizeH="0" baseline="0" dirty="0">
              <a:ln>
                <a:noFill/>
              </a:ln>
              <a:solidFill>
                <a:srgbClr val="414041"/>
              </a:solidFill>
              <a:effectLst/>
              <a:uLnTx/>
              <a:uFillTx/>
              <a:latin typeface="Arial" panose="020B0604020202020204"/>
              <a:ea typeface="+mn-ea"/>
              <a:cs typeface="+mn-cs"/>
            </a:endParaRPr>
          </a:p>
          <a:p>
            <a:pPr marL="103187" marR="0" lvl="0" indent="0" algn="l" defTabSz="914400" rtl="0" eaLnBrk="1" fontAlgn="auto" latinLnBrk="0" hangingPunct="1">
              <a:lnSpc>
                <a:spcPct val="100000"/>
              </a:lnSpc>
              <a:spcBef>
                <a:spcPts val="0"/>
              </a:spcBef>
              <a:spcAft>
                <a:spcPts val="0"/>
              </a:spcAft>
              <a:buClrTx/>
              <a:buSzTx/>
              <a:buFontTx/>
              <a:buNone/>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 </a:t>
            </a:r>
          </a:p>
        </p:txBody>
      </p:sp>
      <p:cxnSp>
        <p:nvCxnSpPr>
          <p:cNvPr id="54" name="Straight Connector 53">
            <a:extLst>
              <a:ext uri="{FF2B5EF4-FFF2-40B4-BE49-F238E27FC236}">
                <a16:creationId xmlns:a16="http://schemas.microsoft.com/office/drawing/2014/main" xmlns="" id="{C292049F-E82A-46E4-86B6-683FF0EBFC9D}"/>
              </a:ext>
            </a:extLst>
          </p:cNvPr>
          <p:cNvCxnSpPr>
            <a:cxnSpLocks/>
          </p:cNvCxnSpPr>
          <p:nvPr/>
        </p:nvCxnSpPr>
        <p:spPr>
          <a:xfrm>
            <a:off x="8928867" y="3245670"/>
            <a:ext cx="10883" cy="2168693"/>
          </a:xfrm>
          <a:prstGeom prst="line">
            <a:avLst/>
          </a:prstGeom>
          <a:ln w="127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xmlns="" id="{90BC7FE0-E74A-47EF-8F4D-A97FFA9F4B2A}"/>
              </a:ext>
            </a:extLst>
          </p:cNvPr>
          <p:cNvSpPr txBox="1"/>
          <p:nvPr/>
        </p:nvSpPr>
        <p:spPr>
          <a:xfrm>
            <a:off x="9042701" y="3297204"/>
            <a:ext cx="2873844" cy="307777"/>
          </a:xfrm>
          <a:prstGeom prst="rect">
            <a:avLst/>
          </a:prstGeom>
          <a:noFill/>
        </p:spPr>
        <p:txBody>
          <a:bodyPr wrap="square" rtlCol="0">
            <a:spAutoFit/>
          </a:bodyPr>
          <a:lstStyle/>
          <a:p>
            <a:pPr>
              <a:defRPr/>
            </a:pPr>
            <a:r>
              <a:rPr lang="ru-RU" sz="1400" b="1" dirty="0">
                <a:solidFill>
                  <a:srgbClr val="5B6771"/>
                </a:solidFill>
                <a:latin typeface="Arial" panose="020B0604020202020204"/>
              </a:rPr>
              <a:t>С января по апрель 2022 г.</a:t>
            </a:r>
            <a:r>
              <a:rPr lang="ru-RU" sz="1400" b="1" baseline="30000" dirty="0">
                <a:solidFill>
                  <a:srgbClr val="5B6771"/>
                </a:solidFill>
                <a:latin typeface="Arial" panose="020B0604020202020204"/>
              </a:rPr>
              <a:t>§</a:t>
            </a:r>
          </a:p>
        </p:txBody>
      </p:sp>
      <p:sp>
        <p:nvSpPr>
          <p:cNvPr id="65" name="Oval 64">
            <a:extLst>
              <a:ext uri="{FF2B5EF4-FFF2-40B4-BE49-F238E27FC236}">
                <a16:creationId xmlns:a16="http://schemas.microsoft.com/office/drawing/2014/main" xmlns="" id="{9BA4FED8-20C2-4F81-A814-6296E94047F6}"/>
              </a:ext>
            </a:extLst>
          </p:cNvPr>
          <p:cNvSpPr/>
          <p:nvPr/>
        </p:nvSpPr>
        <p:spPr>
          <a:xfrm>
            <a:off x="8842090" y="3570549"/>
            <a:ext cx="182880" cy="182880"/>
          </a:xfrm>
          <a:prstGeom prst="ellipse">
            <a:avLst/>
          </a:prstGeom>
          <a:solidFill>
            <a:schemeClr val="bg1"/>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cxnSp>
        <p:nvCxnSpPr>
          <p:cNvPr id="49" name="Straight Connector 48">
            <a:extLst>
              <a:ext uri="{FF2B5EF4-FFF2-40B4-BE49-F238E27FC236}">
                <a16:creationId xmlns:a16="http://schemas.microsoft.com/office/drawing/2014/main" xmlns="" id="{EC8E33EE-0E66-337B-66AD-8A7BA70B9814}"/>
              </a:ext>
            </a:extLst>
          </p:cNvPr>
          <p:cNvCxnSpPr>
            <a:cxnSpLocks/>
          </p:cNvCxnSpPr>
          <p:nvPr/>
        </p:nvCxnSpPr>
        <p:spPr>
          <a:xfrm>
            <a:off x="5887158" y="3231236"/>
            <a:ext cx="0" cy="2139793"/>
          </a:xfrm>
          <a:prstGeom prst="line">
            <a:avLst/>
          </a:prstGeom>
          <a:ln w="127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xmlns="" id="{C9F5A735-8B6A-4ED1-8676-459F9F04D87C}"/>
              </a:ext>
            </a:extLst>
          </p:cNvPr>
          <p:cNvSpPr/>
          <p:nvPr/>
        </p:nvSpPr>
        <p:spPr>
          <a:xfrm>
            <a:off x="5804830" y="3578499"/>
            <a:ext cx="182880" cy="182880"/>
          </a:xfrm>
          <a:prstGeom prst="ellipse">
            <a:avLst/>
          </a:prstGeom>
          <a:solidFill>
            <a:schemeClr val="bg1"/>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cxnSp>
        <p:nvCxnSpPr>
          <p:cNvPr id="57" name="Straight Connector 56">
            <a:extLst>
              <a:ext uri="{FF2B5EF4-FFF2-40B4-BE49-F238E27FC236}">
                <a16:creationId xmlns:a16="http://schemas.microsoft.com/office/drawing/2014/main" xmlns="" id="{604B1C14-7C76-C08D-D391-573516A34AAE}"/>
              </a:ext>
            </a:extLst>
          </p:cNvPr>
          <p:cNvCxnSpPr>
            <a:cxnSpLocks/>
          </p:cNvCxnSpPr>
          <p:nvPr/>
        </p:nvCxnSpPr>
        <p:spPr>
          <a:xfrm>
            <a:off x="11842344" y="3193145"/>
            <a:ext cx="4284" cy="2221218"/>
          </a:xfrm>
          <a:prstGeom prst="line">
            <a:avLst/>
          </a:prstGeom>
          <a:ln w="127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xmlns="" id="{DD0E71E9-7E17-05DF-B6BE-1623169A3792}"/>
              </a:ext>
            </a:extLst>
          </p:cNvPr>
          <p:cNvSpPr/>
          <p:nvPr/>
        </p:nvSpPr>
        <p:spPr>
          <a:xfrm>
            <a:off x="11767035" y="3566931"/>
            <a:ext cx="182880" cy="182880"/>
          </a:xfrm>
          <a:prstGeom prst="ellipse">
            <a:avLst/>
          </a:prstGeom>
          <a:solidFill>
            <a:schemeClr val="bg1"/>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xmlns="" id="{00BBF2BE-C111-AEA4-C377-ECF779DA3227}"/>
              </a:ext>
            </a:extLst>
          </p:cNvPr>
          <p:cNvSpPr txBox="1"/>
          <p:nvPr/>
        </p:nvSpPr>
        <p:spPr>
          <a:xfrm>
            <a:off x="1616903" y="1391997"/>
            <a:ext cx="1991912" cy="276999"/>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b="1" i="0" u="none" strike="noStrike" kern="1200" cap="none" spc="0" normalizeH="0" dirty="0">
                <a:ln>
                  <a:noFill/>
                </a:ln>
                <a:solidFill>
                  <a:srgbClr val="FFFFFF"/>
                </a:solidFill>
                <a:effectLst/>
                <a:uLnTx/>
                <a:uFillTx/>
                <a:latin typeface="Arial" panose="020B0604020202020204"/>
                <a:ea typeface="+mn-ea"/>
                <a:cs typeface="+mn-cs"/>
              </a:rPr>
              <a:t>Ольга*</a:t>
            </a:r>
          </a:p>
        </p:txBody>
      </p:sp>
      <p:sp>
        <p:nvSpPr>
          <p:cNvPr id="5" name="TextBox 4">
            <a:extLst>
              <a:ext uri="{FF2B5EF4-FFF2-40B4-BE49-F238E27FC236}">
                <a16:creationId xmlns:a16="http://schemas.microsoft.com/office/drawing/2014/main" xmlns="" id="{913A5E77-ADAD-48CD-7F45-24433CA90E66}"/>
              </a:ext>
            </a:extLst>
          </p:cNvPr>
          <p:cNvSpPr txBox="1"/>
          <p:nvPr/>
        </p:nvSpPr>
        <p:spPr>
          <a:xfrm>
            <a:off x="1616903" y="1772997"/>
            <a:ext cx="1991912" cy="276999"/>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b="1" i="0" u="none" strike="noStrike" kern="1200" cap="none" spc="0" normalizeH="0" dirty="0">
                <a:ln>
                  <a:noFill/>
                </a:ln>
                <a:solidFill>
                  <a:srgbClr val="FFFFFF"/>
                </a:solidFill>
                <a:effectLst/>
                <a:uLnTx/>
                <a:uFillTx/>
                <a:latin typeface="Arial" panose="020B0604020202020204"/>
                <a:ea typeface="+mn-ea"/>
                <a:cs typeface="+mn-cs"/>
              </a:rPr>
              <a:t>54 года</a:t>
            </a:r>
          </a:p>
        </p:txBody>
      </p:sp>
      <p:sp>
        <p:nvSpPr>
          <p:cNvPr id="6" name="TextBox 5">
            <a:extLst>
              <a:ext uri="{FF2B5EF4-FFF2-40B4-BE49-F238E27FC236}">
                <a16:creationId xmlns:a16="http://schemas.microsoft.com/office/drawing/2014/main" xmlns="" id="{2FA9853E-C200-D6DF-DC98-A66776EE13FD}"/>
              </a:ext>
            </a:extLst>
          </p:cNvPr>
          <p:cNvSpPr txBox="1"/>
          <p:nvPr/>
        </p:nvSpPr>
        <p:spPr>
          <a:xfrm>
            <a:off x="1618313" y="2153997"/>
            <a:ext cx="1991912" cy="276999"/>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b="1" dirty="0">
                <a:solidFill>
                  <a:srgbClr val="FFFFFF"/>
                </a:solidFill>
                <a:latin typeface="Arial" panose="020B0604020202020204"/>
              </a:rPr>
              <a:t>СКВ с марта 2020 г.</a:t>
            </a:r>
            <a:endParaRPr lang="ru-RU" sz="1200" b="1" i="0" u="none" strike="noStrike" kern="1200" cap="none" spc="0" normalizeH="0" dirty="0">
              <a:ln>
                <a:noFill/>
              </a:ln>
              <a:solidFill>
                <a:srgbClr val="FFFFFF"/>
              </a:solidFill>
              <a:effectLst/>
              <a:uLnTx/>
              <a:uFillTx/>
              <a:latin typeface="Arial" panose="020B0604020202020204"/>
              <a:ea typeface="+mn-ea"/>
              <a:cs typeface="+mn-cs"/>
            </a:endParaRPr>
          </a:p>
        </p:txBody>
      </p:sp>
      <p:sp>
        <p:nvSpPr>
          <p:cNvPr id="7" name="Isosceles Triangle 6">
            <a:extLst>
              <a:ext uri="{FF2B5EF4-FFF2-40B4-BE49-F238E27FC236}">
                <a16:creationId xmlns:a16="http://schemas.microsoft.com/office/drawing/2014/main" xmlns="" id="{B70107E3-CB31-2C2C-00FB-8856FC8AFBB2}"/>
              </a:ext>
            </a:extLst>
          </p:cNvPr>
          <p:cNvSpPr/>
          <p:nvPr/>
        </p:nvSpPr>
        <p:spPr>
          <a:xfrm rot="5400000">
            <a:off x="1536362" y="1454604"/>
            <a:ext cx="264220" cy="11876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8" name="Isosceles Triangle 7">
            <a:extLst>
              <a:ext uri="{FF2B5EF4-FFF2-40B4-BE49-F238E27FC236}">
                <a16:creationId xmlns:a16="http://schemas.microsoft.com/office/drawing/2014/main" xmlns="" id="{E0AD7CED-EE7A-CEF7-77D8-D184872CA549}"/>
              </a:ext>
            </a:extLst>
          </p:cNvPr>
          <p:cNvSpPr/>
          <p:nvPr/>
        </p:nvSpPr>
        <p:spPr>
          <a:xfrm rot="5400000">
            <a:off x="1536362" y="1835604"/>
            <a:ext cx="264220" cy="11876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9" name="Isosceles Triangle 8">
            <a:extLst>
              <a:ext uri="{FF2B5EF4-FFF2-40B4-BE49-F238E27FC236}">
                <a16:creationId xmlns:a16="http://schemas.microsoft.com/office/drawing/2014/main" xmlns="" id="{3A1C8D01-3B95-DDB9-2997-FC6532D9F79F}"/>
              </a:ext>
            </a:extLst>
          </p:cNvPr>
          <p:cNvSpPr/>
          <p:nvPr/>
        </p:nvSpPr>
        <p:spPr>
          <a:xfrm rot="5400000">
            <a:off x="1536362" y="2270465"/>
            <a:ext cx="264220" cy="11876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pic>
        <p:nvPicPr>
          <p:cNvPr id="10" name="Picture 9" descr="A person with long hair&#10;&#10;Description automatically generated with low confidence">
            <a:extLst>
              <a:ext uri="{FF2B5EF4-FFF2-40B4-BE49-F238E27FC236}">
                <a16:creationId xmlns:a16="http://schemas.microsoft.com/office/drawing/2014/main" xmlns="" id="{43CDE1C7-295C-61B7-08B2-AFEF57A370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6889" y="1359679"/>
            <a:ext cx="1133263" cy="1080581"/>
          </a:xfrm>
          <a:prstGeom prst="roundRect">
            <a:avLst>
              <a:gd name="adj" fmla="val 0"/>
            </a:avLst>
          </a:prstGeom>
          <a:ln>
            <a:solidFill>
              <a:schemeClr val="accent1"/>
            </a:solidFill>
          </a:ln>
        </p:spPr>
      </p:pic>
      <p:sp>
        <p:nvSpPr>
          <p:cNvPr id="11" name="TextBox 10">
            <a:extLst>
              <a:ext uri="{FF2B5EF4-FFF2-40B4-BE49-F238E27FC236}">
                <a16:creationId xmlns:a16="http://schemas.microsoft.com/office/drawing/2014/main" xmlns="" id="{85A93F98-720B-2795-2102-979B50138D0A}"/>
              </a:ext>
            </a:extLst>
          </p:cNvPr>
          <p:cNvSpPr txBox="1"/>
          <p:nvPr/>
        </p:nvSpPr>
        <p:spPr>
          <a:xfrm>
            <a:off x="278418" y="2475504"/>
            <a:ext cx="399777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414041"/>
                </a:solidFill>
                <a:effectLst/>
                <a:uLnTx/>
                <a:uFillTx/>
                <a:latin typeface="Arial" panose="020B0604020202020204"/>
                <a:ea typeface="+mn-ea"/>
                <a:cs typeface="+mn-cs"/>
              </a:rPr>
              <a:t>Имя и изображение на фотографии не соответствуют реальному пациенту</a:t>
            </a:r>
          </a:p>
        </p:txBody>
      </p:sp>
      <p:sp>
        <p:nvSpPr>
          <p:cNvPr id="12" name="TextBox 11">
            <a:extLst>
              <a:ext uri="{FF2B5EF4-FFF2-40B4-BE49-F238E27FC236}">
                <a16:creationId xmlns:a16="http://schemas.microsoft.com/office/drawing/2014/main" xmlns="" id="{3E45C03B-A5ED-4FA5-0DE9-C1D852751EDB}"/>
              </a:ext>
            </a:extLst>
          </p:cNvPr>
          <p:cNvSpPr txBox="1"/>
          <p:nvPr/>
        </p:nvSpPr>
        <p:spPr>
          <a:xfrm>
            <a:off x="6165646" y="2498112"/>
            <a:ext cx="4921539" cy="215444"/>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242424"/>
                </a:solidFill>
                <a:effectLst/>
                <a:uLnTx/>
                <a:uFillTx/>
                <a:latin typeface="Arial" panose="020B0604020202020204"/>
                <a:ea typeface="+mn-ea"/>
                <a:cs typeface="+mn-cs"/>
              </a:rPr>
              <a:t>Опыт применения у конкретного пациента, может отличаться от применения у других пациентов</a:t>
            </a:r>
          </a:p>
        </p:txBody>
      </p:sp>
      <p:sp>
        <p:nvSpPr>
          <p:cNvPr id="15" name="Rectangle 14">
            <a:extLst>
              <a:ext uri="{FF2B5EF4-FFF2-40B4-BE49-F238E27FC236}">
                <a16:creationId xmlns:a16="http://schemas.microsoft.com/office/drawing/2014/main" xmlns="" id="{0ED5FADF-62D4-284D-323F-EF73180561B7}"/>
              </a:ext>
            </a:extLst>
          </p:cNvPr>
          <p:cNvSpPr/>
          <p:nvPr/>
        </p:nvSpPr>
        <p:spPr>
          <a:xfrm>
            <a:off x="413800" y="5550445"/>
            <a:ext cx="11471269" cy="4328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ru-RU" sz="1200" i="0" u="none" strike="noStrike" kern="1200" cap="none" spc="0" normalizeH="0" dirty="0">
                <a:ln>
                  <a:noFill/>
                </a:ln>
                <a:solidFill>
                  <a:srgbClr val="414041"/>
                </a:solidFill>
                <a:effectLst/>
                <a:uLnTx/>
                <a:uFillTx/>
                <a:latin typeface="Arial" panose="020B0604020202020204"/>
                <a:ea typeface="+mn-ea"/>
                <a:cs typeface="+mn-cs"/>
              </a:rPr>
              <a:t>Ответ на терапию определялся с помощью клинической оценки и отчета, полученного от лечащего врача. </a:t>
            </a:r>
          </a:p>
          <a:p>
            <a:pPr marL="0" marR="0" lvl="0" indent="0" defTabSz="914400" rtl="0" eaLnBrk="1" fontAlgn="auto" latinLnBrk="0" hangingPunct="1">
              <a:lnSpc>
                <a:spcPct val="100000"/>
              </a:lnSpc>
              <a:spcBef>
                <a:spcPts val="0"/>
              </a:spcBef>
              <a:spcAft>
                <a:spcPts val="0"/>
              </a:spcAft>
              <a:buClrTx/>
              <a:buSzTx/>
              <a:buFontTx/>
              <a:buNone/>
              <a:tabLst/>
              <a:defRPr/>
            </a:pPr>
            <a:r>
              <a:rPr lang="ru-RU" sz="1200" i="0" u="none" strike="noStrike" kern="1200" cap="none" spc="0" normalizeH="0" dirty="0">
                <a:ln>
                  <a:noFill/>
                </a:ln>
                <a:solidFill>
                  <a:srgbClr val="414041"/>
                </a:solidFill>
                <a:effectLst/>
                <a:uLnTx/>
                <a:uFillTx/>
                <a:latin typeface="Arial" panose="020B0604020202020204"/>
                <a:ea typeface="+mn-ea"/>
                <a:cs typeface="+mn-cs"/>
              </a:rPr>
              <a:t>О курсе лечения сообщал врач; за наблюдаемый период времени сравнение методов лечения не проводили.</a:t>
            </a:r>
          </a:p>
        </p:txBody>
      </p:sp>
      <p:sp>
        <p:nvSpPr>
          <p:cNvPr id="16" name="TextBox 15">
            <a:extLst>
              <a:ext uri="{FF2B5EF4-FFF2-40B4-BE49-F238E27FC236}">
                <a16:creationId xmlns:a16="http://schemas.microsoft.com/office/drawing/2014/main" xmlns="" id="{686E391F-1875-CB81-E54D-CB3553D8E0F5}"/>
              </a:ext>
            </a:extLst>
          </p:cNvPr>
          <p:cNvSpPr txBox="1"/>
          <p:nvPr/>
        </p:nvSpPr>
        <p:spPr>
          <a:xfrm>
            <a:off x="4453697" y="1310709"/>
            <a:ext cx="61214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i="0" u="none" strike="noStrike" kern="1200" cap="none" spc="0" normalizeH="0" dirty="0">
                <a:ln>
                  <a:noFill/>
                </a:ln>
                <a:solidFill>
                  <a:srgbClr val="00879E"/>
                </a:solidFill>
                <a:effectLst/>
                <a:uLnTx/>
                <a:uFillTx/>
                <a:latin typeface="Arial" panose="020B0604020202020204"/>
                <a:ea typeface="+mn-ea"/>
                <a:cs typeface="+mn-cs"/>
              </a:rPr>
              <a:t>Оценка</a:t>
            </a:r>
            <a:r>
              <a:rPr lang="ru-RU" b="1" dirty="0">
                <a:solidFill>
                  <a:srgbClr val="00879E"/>
                </a:solidFill>
                <a:latin typeface="Arial" panose="020B0604020202020204"/>
              </a:rPr>
              <a:t> состояния пациента врачом</a:t>
            </a:r>
            <a:r>
              <a:rPr lang="ru-RU" b="1" i="0" u="none" strike="noStrike" kern="1200" cap="none" spc="0" normalizeH="0" dirty="0">
                <a:ln>
                  <a:noFill/>
                </a:ln>
                <a:solidFill>
                  <a:srgbClr val="00879E"/>
                </a:solidFill>
                <a:effectLst/>
                <a:uLnTx/>
                <a:uFillTx/>
                <a:latin typeface="Arial" panose="020B0604020202020204"/>
                <a:ea typeface="+mn-ea"/>
                <a:cs typeface="+mn-cs"/>
              </a:rPr>
              <a:t>  </a:t>
            </a:r>
          </a:p>
        </p:txBody>
      </p:sp>
    </p:spTree>
    <p:extLst>
      <p:ext uri="{BB962C8B-B14F-4D97-AF65-F5344CB8AC3E}">
        <p14:creationId xmlns:p14="http://schemas.microsoft.com/office/powerpoint/2010/main" val="20043069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7B7C11D3-3F5F-520F-87AF-5C5DCBC49CA7}"/>
              </a:ext>
            </a:extLst>
          </p:cNvPr>
          <p:cNvSpPr>
            <a:spLocks noGrp="1"/>
          </p:cNvSpPr>
          <p:nvPr>
            <p:ph type="dt" sz="half" idx="10"/>
          </p:nvPr>
        </p:nvSpPr>
        <p:spPr/>
        <p:txBody>
          <a:bodyPr/>
          <a:lstStyle/>
          <a:p>
            <a:fld id="{DC470357-2956-4995-9B9C-1385B3782D5A}" type="datetime1">
              <a:rPr lang="en-US" smtClean="0"/>
              <a:t>10/26/2023</a:t>
            </a:fld>
            <a:endParaRPr lang="en-US"/>
          </a:p>
        </p:txBody>
      </p:sp>
      <p:sp>
        <p:nvSpPr>
          <p:cNvPr id="3" name="Номер слайда 2">
            <a:extLst>
              <a:ext uri="{FF2B5EF4-FFF2-40B4-BE49-F238E27FC236}">
                <a16:creationId xmlns:a16="http://schemas.microsoft.com/office/drawing/2014/main" xmlns="" id="{08079990-72F2-42E8-A7DB-931130207601}"/>
              </a:ext>
            </a:extLst>
          </p:cNvPr>
          <p:cNvSpPr>
            <a:spLocks noGrp="1"/>
          </p:cNvSpPr>
          <p:nvPr>
            <p:ph type="sldNum" sz="quarter" idx="12"/>
          </p:nvPr>
        </p:nvSpPr>
        <p:spPr/>
        <p:txBody>
          <a:bodyPr/>
          <a:lstStyle/>
          <a:p>
            <a:fld id="{A053D145-58F0-4CAB-8F4E-69D6827C5C0F}" type="slidenum">
              <a:rPr lang="en-US" smtClean="0"/>
              <a:t>65</a:t>
            </a:fld>
            <a:endParaRPr lang="en-US"/>
          </a:p>
        </p:txBody>
      </p:sp>
      <p:sp>
        <p:nvSpPr>
          <p:cNvPr id="4" name="Title 1">
            <a:extLst>
              <a:ext uri="{FF2B5EF4-FFF2-40B4-BE49-F238E27FC236}">
                <a16:creationId xmlns:a16="http://schemas.microsoft.com/office/drawing/2014/main" xmlns="" id="{C1758EDB-AC30-267D-2CD6-EB8251FF428D}"/>
              </a:ext>
            </a:extLst>
          </p:cNvPr>
          <p:cNvSpPr txBox="1">
            <a:spLocks/>
          </p:cNvSpPr>
          <p:nvPr/>
        </p:nvSpPr>
        <p:spPr>
          <a:xfrm>
            <a:off x="605197" y="303344"/>
            <a:ext cx="9443340" cy="730314"/>
          </a:xfrm>
          <a:prstGeom prst="rect">
            <a:avLst/>
          </a:prstGeom>
        </p:spPr>
        <p:txBody>
          <a:bodyPr vert="horz" lIns="91440" tIns="45720" rIns="91440" bIns="45720" rtlCol="0" anchor="ctr" anchorCtr="0">
            <a:noAutofit/>
          </a:bodyPr>
          <a:lstStyle>
            <a:lvl1pPr>
              <a:lnSpc>
                <a:spcPct val="90000"/>
              </a:lnSpc>
              <a:spcBef>
                <a:spcPct val="0"/>
              </a:spcBef>
              <a:buNone/>
              <a:defRPr sz="2800" b="1">
                <a:solidFill>
                  <a:srgbClr val="00879E"/>
                </a:solidFill>
                <a:latin typeface="+mj-lt"/>
                <a:ea typeface="+mj-ea"/>
                <a:cs typeface="+mj-cs"/>
              </a:defRPr>
            </a:lvl1pPr>
          </a:lstStyle>
          <a:p>
            <a:r>
              <a:rPr lang="ru-RU">
                <a:solidFill>
                  <a:schemeClr val="tx2"/>
                </a:solidFill>
              </a:rPr>
              <a:t>САФНЕЛО</a:t>
            </a:r>
            <a:r>
              <a:rPr lang="ru-RU" baseline="30000">
                <a:solidFill>
                  <a:schemeClr val="tx2"/>
                </a:solidFill>
              </a:rPr>
              <a:t>®</a:t>
            </a:r>
            <a:r>
              <a:rPr lang="ru-RU">
                <a:solidFill>
                  <a:schemeClr val="tx2"/>
                </a:solidFill>
              </a:rPr>
              <a:t>: поражения кожи и слизистых</a:t>
            </a:r>
            <a:endParaRPr lang="ru-RU" dirty="0">
              <a:solidFill>
                <a:schemeClr val="tx2"/>
              </a:solidFill>
            </a:endParaRPr>
          </a:p>
        </p:txBody>
      </p:sp>
      <p:sp>
        <p:nvSpPr>
          <p:cNvPr id="5" name="Content Placeholder 5">
            <a:extLst>
              <a:ext uri="{FF2B5EF4-FFF2-40B4-BE49-F238E27FC236}">
                <a16:creationId xmlns:a16="http://schemas.microsoft.com/office/drawing/2014/main" xmlns="" id="{7C106144-1983-0F63-1AD0-9E79C0D8647B}"/>
              </a:ext>
            </a:extLst>
          </p:cNvPr>
          <p:cNvSpPr txBox="1">
            <a:spLocks/>
          </p:cNvSpPr>
          <p:nvPr/>
        </p:nvSpPr>
        <p:spPr>
          <a:xfrm>
            <a:off x="633559" y="5924450"/>
            <a:ext cx="11392221" cy="927875"/>
          </a:xfrm>
          <a:prstGeom prst="rect">
            <a:avLst/>
          </a:prstGeom>
        </p:spPr>
        <p:txBody>
          <a:bodyPr vert="horz" lIns="91440" tIns="45720" rIns="91440" bIns="45720" rtlCol="0" anchor="b">
            <a:noAutofit/>
          </a:bodyPr>
          <a:lstStyle>
            <a:lvl1pPr indent="0">
              <a:lnSpc>
                <a:spcPct val="80000"/>
              </a:lnSpc>
              <a:spcBef>
                <a:spcPts val="200"/>
              </a:spcBef>
              <a:buClr>
                <a:schemeClr val="accent1"/>
              </a:buClr>
              <a:buFont typeface="Arial" panose="020B0604020202020204" pitchFamily="34" charset="0"/>
              <a:buNone/>
              <a:defRPr sz="700" b="0" i="0" u="none" strike="noStrike" cap="none" spc="0" normalizeH="0">
                <a:ln>
                  <a:noFill/>
                </a:ln>
                <a:effectLst/>
                <a:uLnTx/>
                <a:uFillTx/>
                <a:cs typeface="Arial" panose="020B0604020202020204" pitchFamily="34" charset="0"/>
              </a:defRPr>
            </a:lvl1pPr>
            <a:lvl2pPr marL="685800" indent="-228600">
              <a:lnSpc>
                <a:spcPct val="90000"/>
              </a:lnSpc>
              <a:spcBef>
                <a:spcPts val="500"/>
              </a:spcBef>
              <a:buFont typeface="Arial" panose="020B0604020202020204" pitchFamily="34" charset="0"/>
              <a:buChar char="–"/>
            </a:lvl2pPr>
            <a:lvl3pPr marL="1084263" indent="-169863">
              <a:lnSpc>
                <a:spcPct val="90000"/>
              </a:lnSpc>
              <a:spcBef>
                <a:spcPts val="500"/>
              </a:spcBef>
              <a:buFont typeface="Arial" panose="020B0604020202020204" pitchFamily="34" charset="0"/>
              <a:buChar char="•"/>
              <a:defRPr sz="1600"/>
            </a:lvl3pPr>
            <a:lvl4pPr marL="1600200" indent="-228600">
              <a:lnSpc>
                <a:spcPct val="90000"/>
              </a:lnSpc>
              <a:spcBef>
                <a:spcPts val="500"/>
              </a:spcBef>
              <a:buFont typeface="Arial" panose="020B0604020202020204" pitchFamily="34" charset="0"/>
              <a:buChar char="–"/>
              <a:defRPr sz="1600"/>
            </a:lvl4pPr>
            <a:lvl5pPr marL="1998663" indent="-169863">
              <a:lnSpc>
                <a:spcPct val="90000"/>
              </a:lnSpc>
              <a:spcBef>
                <a:spcPts val="500"/>
              </a:spcBef>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ru-RU"/>
              <a:t>* СТ включала один препарат или любую комбинацию следующих препаратов: противомалярийные препараты, иммунодепрессанты и (или) ГКС. Пациенты продолжали получать текущую терапию СКВ, за исключением ГКС, дозу которых постепенно снижали в соответствии с протоколом</a:t>
            </a:r>
            <a:r>
              <a:rPr lang="ru-RU" baseline="30000"/>
              <a:t>1,2. †</a:t>
            </a:r>
            <a:r>
              <a:rPr lang="ru-RU"/>
              <a:t> Пациенты с ответом на лечение по индексу BILAG-2004 определяются как пациенты с уменьшением исходного класса активности со стороны системы органов по индексу BILAG-2004 от класса A (тяжелая) до классов В (умеренная), C (легкая) или D (отсутствие текущего заболевания), или от класса B на исходном уровне до классов C или D в каждый момент времени</a:t>
            </a:r>
            <a:r>
              <a:rPr lang="ru-RU" baseline="30000"/>
              <a:t>1</a:t>
            </a:r>
            <a:r>
              <a:rPr lang="ru-RU"/>
              <a:t>. </a:t>
            </a:r>
            <a:r>
              <a:rPr lang="ru-RU" baseline="30000"/>
              <a:t>‡ </a:t>
            </a:r>
            <a:r>
              <a:rPr lang="ru-RU"/>
              <a:t>Ответ со стороны системы органов по индексу SLEDAI-2K определяется как снижение исходной оценки системы органов по индексу SLEDAI-2K</a:t>
            </a:r>
            <a:r>
              <a:rPr lang="ru-RU" baseline="30000"/>
              <a:t>1 </a:t>
            </a:r>
            <a:r>
              <a:rPr lang="ru-RU"/>
              <a:t>BILAG-2004 — индекс Британской группы по изучению системной красной волчанки 2004 г. (British Isles Lupus Assessment Group-2004); ГКС — глюкокортикостероид; СКВ — системная красная волчанка; SLEDAI-2K — индекс активности системной красной волчанки 2000 г. (Systemic Lupus Erythematosus Disease Activity Index 2000); СТ — стандартная терапия; TULIP — исследование лечения неконтролируемой волчанки через влияние на сигнальный путь интерферона.</a:t>
            </a:r>
          </a:p>
          <a:p>
            <a:r>
              <a:rPr lang="ru-RU" b="1"/>
              <a:t>1.</a:t>
            </a:r>
            <a:r>
              <a:rPr lang="ru-RU"/>
              <a:t> Morand EF, et al. </a:t>
            </a:r>
            <a:r>
              <a:rPr lang="ru-RU" i="1"/>
              <a:t>Lancet Rheumatol. </a:t>
            </a:r>
            <a:r>
              <a:rPr lang="ru-RU"/>
              <a:t>2022;4(4):e282-e292. </a:t>
            </a:r>
            <a:r>
              <a:rPr lang="ru-RU" b="1"/>
              <a:t>2.</a:t>
            </a:r>
            <a:r>
              <a:rPr lang="ru-RU"/>
              <a:t> Инструкция по медицинскому применению лекарственного препарата САФНЕЛО</a:t>
            </a:r>
            <a:r>
              <a:rPr lang="ru-RU" baseline="30000"/>
              <a:t>®</a:t>
            </a:r>
            <a:r>
              <a:rPr lang="ru-RU"/>
              <a:t>, 300 мг (концентрат для приготовления раствора для инфузий). Регистрационное удостоверение ЛП-№(001857)-(РГ-RU) от 27.02.2023 г.</a:t>
            </a:r>
            <a:endParaRPr lang="ru-RU" dirty="0"/>
          </a:p>
        </p:txBody>
      </p:sp>
      <p:sp>
        <p:nvSpPr>
          <p:cNvPr id="6" name="TextBox 5">
            <a:extLst>
              <a:ext uri="{FF2B5EF4-FFF2-40B4-BE49-F238E27FC236}">
                <a16:creationId xmlns:a16="http://schemas.microsoft.com/office/drawing/2014/main" xmlns="" id="{B2016F59-9AF8-607F-076D-58A2347B5090}"/>
              </a:ext>
            </a:extLst>
          </p:cNvPr>
          <p:cNvSpPr txBox="1"/>
          <p:nvPr/>
        </p:nvSpPr>
        <p:spPr>
          <a:xfrm>
            <a:off x="396239" y="1203604"/>
            <a:ext cx="11338562" cy="553998"/>
          </a:xfrm>
          <a:prstGeom prst="rect">
            <a:avLst/>
          </a:prstGeom>
          <a:noFill/>
        </p:spPr>
        <p:txBody>
          <a:bodyPr wrap="square" rtlCol="0">
            <a:spAutoFit/>
          </a:bodyPr>
          <a:lstStyle>
            <a:defPPr rtl="0">
              <a:defRPr lang="ru-RU"/>
            </a:defPPr>
            <a:lvl1pPr marR="0" lvl="0" indent="0" algn="ctr" fontAlgn="auto">
              <a:lnSpc>
                <a:spcPct val="100000"/>
              </a:lnSpc>
              <a:spcBef>
                <a:spcPts val="0"/>
              </a:spcBef>
              <a:spcAft>
                <a:spcPts val="0"/>
              </a:spcAft>
              <a:buClrTx/>
              <a:buSzTx/>
              <a:buFontTx/>
              <a:buNone/>
              <a:tabLst/>
              <a:defRPr sz="1200" i="0" u="none" strike="noStrike" cap="none" spc="0" normalizeH="0">
                <a:ln>
                  <a:noFill/>
                </a:ln>
                <a:solidFill>
                  <a:srgbClr val="414041"/>
                </a:solidFill>
                <a:effectLst/>
                <a:uLnTx/>
                <a:uFillTx/>
                <a:latin typeface="Arial" panose="020B0604020202020204"/>
              </a:defRPr>
            </a:lvl1pPr>
          </a:lstStyle>
          <a:p>
            <a:r>
              <a:rPr lang="ru-RU" dirty="0">
                <a:solidFill>
                  <a:schemeClr val="tx1"/>
                </a:solidFill>
              </a:rPr>
              <a:t>Ретроспективный анализ объединенных данных исследований TULIP-1 и TULIP-2: </a:t>
            </a:r>
          </a:p>
          <a:p>
            <a:r>
              <a:rPr lang="ru-RU" sz="1800" b="1" dirty="0">
                <a:solidFill>
                  <a:schemeClr val="tx1"/>
                </a:solidFill>
              </a:rPr>
              <a:t>пациенты с ответом со стороны кожи и слизистых</a:t>
            </a:r>
            <a:r>
              <a:rPr lang="ru-RU" sz="1400" b="1" baseline="30000" dirty="0">
                <a:solidFill>
                  <a:schemeClr val="tx1"/>
                </a:solidFill>
              </a:rPr>
              <a:t>1,</a:t>
            </a:r>
            <a:r>
              <a:rPr lang="ru-RU" sz="1400" b="1" dirty="0">
                <a:solidFill>
                  <a:schemeClr val="tx1"/>
                </a:solidFill>
              </a:rPr>
              <a:t>*</a:t>
            </a:r>
          </a:p>
        </p:txBody>
      </p:sp>
      <p:grpSp>
        <p:nvGrpSpPr>
          <p:cNvPr id="7" name="Group 4">
            <a:extLst>
              <a:ext uri="{FF2B5EF4-FFF2-40B4-BE49-F238E27FC236}">
                <a16:creationId xmlns:a16="http://schemas.microsoft.com/office/drawing/2014/main" xmlns="" id="{664D9272-A478-1D1A-3CF5-D88B9A58CA65}"/>
              </a:ext>
            </a:extLst>
          </p:cNvPr>
          <p:cNvGrpSpPr/>
          <p:nvPr/>
        </p:nvGrpSpPr>
        <p:grpSpPr>
          <a:xfrm>
            <a:off x="822462" y="1905732"/>
            <a:ext cx="10530767" cy="3829349"/>
            <a:chOff x="911670" y="1526595"/>
            <a:chExt cx="10530767" cy="3829349"/>
          </a:xfrm>
        </p:grpSpPr>
        <p:sp>
          <p:nvSpPr>
            <p:cNvPr id="8" name="Freeform: Shape 162">
              <a:extLst>
                <a:ext uri="{FF2B5EF4-FFF2-40B4-BE49-F238E27FC236}">
                  <a16:creationId xmlns:a16="http://schemas.microsoft.com/office/drawing/2014/main" xmlns="" id="{33E2D2A7-5B6E-596C-A138-9EE34B6382EF}"/>
                </a:ext>
              </a:extLst>
            </p:cNvPr>
            <p:cNvSpPr/>
            <p:nvPr/>
          </p:nvSpPr>
          <p:spPr>
            <a:xfrm>
              <a:off x="7344535" y="3499726"/>
              <a:ext cx="2649117" cy="1171641"/>
            </a:xfrm>
            <a:custGeom>
              <a:avLst/>
              <a:gdLst>
                <a:gd name="connsiteX0" fmla="*/ 0 w 2649117"/>
                <a:gd name="connsiteY0" fmla="*/ 1171641 h 1171641"/>
                <a:gd name="connsiteX1" fmla="*/ 203890 w 2649117"/>
                <a:gd name="connsiteY1" fmla="*/ 892863 h 1171641"/>
                <a:gd name="connsiteX2" fmla="*/ 407538 w 2649117"/>
                <a:gd name="connsiteY2" fmla="*/ 569635 h 1171641"/>
                <a:gd name="connsiteX3" fmla="*/ 611428 w 2649117"/>
                <a:gd name="connsiteY3" fmla="*/ 417684 h 1171641"/>
                <a:gd name="connsiteX4" fmla="*/ 815076 w 2649117"/>
                <a:gd name="connsiteY4" fmla="*/ 199300 h 1171641"/>
                <a:gd name="connsiteX5" fmla="*/ 1018966 w 2649117"/>
                <a:gd name="connsiteY5" fmla="*/ 71748 h 1171641"/>
                <a:gd name="connsiteX6" fmla="*/ 1222614 w 2649117"/>
                <a:gd name="connsiteY6" fmla="*/ 85759 h 1171641"/>
                <a:gd name="connsiteX7" fmla="*/ 1426504 w 2649117"/>
                <a:gd name="connsiteY7" fmla="*/ 14011 h 1171641"/>
                <a:gd name="connsiteX8" fmla="*/ 1630394 w 2649117"/>
                <a:gd name="connsiteY8" fmla="*/ 0 h 1171641"/>
                <a:gd name="connsiteX9" fmla="*/ 1834042 w 2649117"/>
                <a:gd name="connsiteY9" fmla="*/ 38410 h 1171641"/>
                <a:gd name="connsiteX10" fmla="*/ 2037690 w 2649117"/>
                <a:gd name="connsiteY10" fmla="*/ 41068 h 1171641"/>
                <a:gd name="connsiteX11" fmla="*/ 2241580 w 2649117"/>
                <a:gd name="connsiteY11" fmla="*/ 140839 h 1171641"/>
                <a:gd name="connsiteX12" fmla="*/ 2445470 w 2649117"/>
                <a:gd name="connsiteY12" fmla="*/ 132867 h 1171641"/>
                <a:gd name="connsiteX13" fmla="*/ 2649118 w 2649117"/>
                <a:gd name="connsiteY13" fmla="*/ 124170 h 117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49117" h="1171641">
                  <a:moveTo>
                    <a:pt x="0" y="1171641"/>
                  </a:moveTo>
                  <a:lnTo>
                    <a:pt x="203890" y="892863"/>
                  </a:lnTo>
                  <a:lnTo>
                    <a:pt x="407538" y="569635"/>
                  </a:lnTo>
                  <a:lnTo>
                    <a:pt x="611428" y="417684"/>
                  </a:lnTo>
                  <a:lnTo>
                    <a:pt x="815076" y="199300"/>
                  </a:lnTo>
                  <a:lnTo>
                    <a:pt x="1018966" y="71748"/>
                  </a:lnTo>
                  <a:lnTo>
                    <a:pt x="1222614" y="85759"/>
                  </a:lnTo>
                  <a:lnTo>
                    <a:pt x="1426504" y="14011"/>
                  </a:lnTo>
                  <a:lnTo>
                    <a:pt x="1630394" y="0"/>
                  </a:lnTo>
                  <a:lnTo>
                    <a:pt x="1834042" y="38410"/>
                  </a:lnTo>
                  <a:lnTo>
                    <a:pt x="2037690" y="41068"/>
                  </a:lnTo>
                  <a:lnTo>
                    <a:pt x="2241580" y="140839"/>
                  </a:lnTo>
                  <a:lnTo>
                    <a:pt x="2445470" y="132867"/>
                  </a:lnTo>
                  <a:lnTo>
                    <a:pt x="2649118" y="124170"/>
                  </a:lnTo>
                </a:path>
              </a:pathLst>
            </a:custGeom>
            <a:noFill/>
            <a:ln w="12078" cap="flat">
              <a:solidFill>
                <a:srgbClr val="656969"/>
              </a:solidFill>
              <a:prstDash val="solid"/>
              <a:miter/>
            </a:ln>
          </p:spPr>
          <p:txBody>
            <a:bodyPr rtlCol="0" anchor="ctr"/>
            <a:lstStyle/>
            <a:p>
              <a:endParaRPr lang="ru-RU" dirty="0">
                <a:solidFill>
                  <a:srgbClr val="414041"/>
                </a:solidFill>
                <a:latin typeface="Arial" panose="020B0604020202020204"/>
              </a:endParaRPr>
            </a:p>
          </p:txBody>
        </p:sp>
        <p:sp>
          <p:nvSpPr>
            <p:cNvPr id="9" name="TextBox 8">
              <a:extLst>
                <a:ext uri="{FF2B5EF4-FFF2-40B4-BE49-F238E27FC236}">
                  <a16:creationId xmlns:a16="http://schemas.microsoft.com/office/drawing/2014/main" xmlns="" id="{0B79A3A1-EFF2-D23B-FF46-3B0A752696DC}"/>
                </a:ext>
              </a:extLst>
            </p:cNvPr>
            <p:cNvSpPr txBox="1"/>
            <p:nvPr/>
          </p:nvSpPr>
          <p:spPr>
            <a:xfrm flipH="1">
              <a:off x="2189868" y="4731195"/>
              <a:ext cx="554829" cy="276999"/>
            </a:xfrm>
            <a:prstGeom prst="rect">
              <a:avLst/>
            </a:prstGeom>
            <a:noFill/>
          </p:spPr>
          <p:txBody>
            <a:bodyPr wrap="square" rtlCol="0">
              <a:spAutoFit/>
            </a:bodyPr>
            <a:lstStyle>
              <a:defPPr rtl="0">
                <a:defRPr lang="ru-RU"/>
              </a:defPPr>
              <a:lvl1pPr marR="0" lvl="0" indent="0" fontAlgn="auto">
                <a:lnSpc>
                  <a:spcPct val="100000"/>
                </a:lnSpc>
                <a:spcBef>
                  <a:spcPts val="0"/>
                </a:spcBef>
                <a:spcAft>
                  <a:spcPts val="0"/>
                </a:spcAft>
                <a:buClrTx/>
                <a:buSzTx/>
                <a:buFontTx/>
                <a:buNone/>
                <a:tabLst/>
                <a:defRPr sz="1200" b="1" i="0" u="none" strike="noStrike" cap="none" spc="0" normalizeH="0">
                  <a:ln>
                    <a:noFill/>
                  </a:ln>
                  <a:solidFill>
                    <a:srgbClr val="414041"/>
                  </a:solidFill>
                  <a:effectLst/>
                  <a:uLnTx/>
                  <a:uFillTx/>
                  <a:latin typeface="Arial" panose="020B0604020202020204"/>
                </a:defRPr>
              </a:lvl1pPr>
            </a:lstStyle>
            <a:p>
              <a:r>
                <a:rPr lang="ru-RU" dirty="0">
                  <a:solidFill>
                    <a:schemeClr val="tx1"/>
                  </a:solidFill>
                </a:rPr>
                <a:t>4</a:t>
              </a:r>
            </a:p>
          </p:txBody>
        </p:sp>
        <p:sp>
          <p:nvSpPr>
            <p:cNvPr id="10" name="TextBox 9">
              <a:extLst>
                <a:ext uri="{FF2B5EF4-FFF2-40B4-BE49-F238E27FC236}">
                  <a16:creationId xmlns:a16="http://schemas.microsoft.com/office/drawing/2014/main" xmlns="" id="{ED8BE1BD-12A4-1094-A087-C8A737CEE288}"/>
                </a:ext>
              </a:extLst>
            </p:cNvPr>
            <p:cNvSpPr txBox="1"/>
            <p:nvPr/>
          </p:nvSpPr>
          <p:spPr>
            <a:xfrm flipH="1">
              <a:off x="4586483" y="4731195"/>
              <a:ext cx="554829" cy="276999"/>
            </a:xfrm>
            <a:prstGeom prst="rect">
              <a:avLst/>
            </a:prstGeom>
            <a:noFill/>
          </p:spPr>
          <p:txBody>
            <a:bodyPr wrap="square" rtlCol="0">
              <a:spAutoFit/>
            </a:bodyPr>
            <a:lstStyle>
              <a:defPPr rtl="0">
                <a:defRPr lang="ru-RU"/>
              </a:defPPr>
              <a:lvl1pPr marR="0" lvl="0" indent="0" fontAlgn="auto">
                <a:lnSpc>
                  <a:spcPct val="100000"/>
                </a:lnSpc>
                <a:spcBef>
                  <a:spcPts val="0"/>
                </a:spcBef>
                <a:spcAft>
                  <a:spcPts val="0"/>
                </a:spcAft>
                <a:buClrTx/>
                <a:buSzTx/>
                <a:buFontTx/>
                <a:buNone/>
                <a:tabLst/>
                <a:defRPr sz="1200" b="1" i="0" u="none" strike="noStrike" cap="none" spc="0" normalizeH="0">
                  <a:ln>
                    <a:noFill/>
                  </a:ln>
                  <a:solidFill>
                    <a:srgbClr val="414041"/>
                  </a:solidFill>
                  <a:effectLst/>
                  <a:uLnTx/>
                  <a:uFillTx/>
                  <a:latin typeface="Arial" panose="020B0604020202020204"/>
                </a:defRPr>
              </a:lvl1pPr>
            </a:lstStyle>
            <a:p>
              <a:r>
                <a:rPr lang="ru-RU" dirty="0">
                  <a:solidFill>
                    <a:schemeClr val="tx1"/>
                  </a:solidFill>
                </a:rPr>
                <a:t>52</a:t>
              </a:r>
            </a:p>
          </p:txBody>
        </p:sp>
        <p:sp>
          <p:nvSpPr>
            <p:cNvPr id="11" name="TextBox 10">
              <a:extLst>
                <a:ext uri="{FF2B5EF4-FFF2-40B4-BE49-F238E27FC236}">
                  <a16:creationId xmlns:a16="http://schemas.microsoft.com/office/drawing/2014/main" xmlns="" id="{DD0A1EEB-4BDD-793F-DC0D-68A552663E93}"/>
                </a:ext>
              </a:extLst>
            </p:cNvPr>
            <p:cNvSpPr txBox="1"/>
            <p:nvPr/>
          </p:nvSpPr>
          <p:spPr>
            <a:xfrm>
              <a:off x="2682365" y="4731195"/>
              <a:ext cx="1886157" cy="276999"/>
            </a:xfrm>
            <a:prstGeom prst="rect">
              <a:avLst/>
            </a:prstGeom>
            <a:noFill/>
          </p:spPr>
          <p:txBody>
            <a:bodyPr wrap="none" rtlCol="0">
              <a:spAutoFit/>
            </a:bodyPr>
            <a:lstStyle>
              <a:defPPr rtl="0">
                <a:defRPr lang="ru-RU"/>
              </a:defPPr>
              <a:lvl1pPr marR="0" lvl="0" indent="0" algn="ctr" fontAlgn="auto">
                <a:lnSpc>
                  <a:spcPct val="100000"/>
                </a:lnSpc>
                <a:spcBef>
                  <a:spcPts val="0"/>
                </a:spcBef>
                <a:spcAft>
                  <a:spcPts val="0"/>
                </a:spcAft>
                <a:buClrTx/>
                <a:buSzTx/>
                <a:buFontTx/>
                <a:buNone/>
                <a:tabLst/>
                <a:defRPr sz="1200" b="1" i="0" u="none" strike="noStrike" cap="none" spc="0" normalizeH="0">
                  <a:ln>
                    <a:noFill/>
                  </a:ln>
                  <a:solidFill>
                    <a:srgbClr val="414041"/>
                  </a:solidFill>
                  <a:effectLst/>
                  <a:uLnTx/>
                  <a:uFillTx/>
                  <a:latin typeface="Arial" panose="020B0604020202020204"/>
                </a:defRPr>
              </a:lvl1pPr>
            </a:lstStyle>
            <a:p>
              <a:r>
                <a:rPr lang="ru-RU" dirty="0">
                  <a:solidFill>
                    <a:schemeClr val="tx1"/>
                  </a:solidFill>
                </a:rPr>
                <a:t>Неделя исследования</a:t>
              </a:r>
            </a:p>
          </p:txBody>
        </p:sp>
        <p:sp>
          <p:nvSpPr>
            <p:cNvPr id="12" name="TextBox 11">
              <a:extLst>
                <a:ext uri="{FF2B5EF4-FFF2-40B4-BE49-F238E27FC236}">
                  <a16:creationId xmlns:a16="http://schemas.microsoft.com/office/drawing/2014/main" xmlns="" id="{902870E2-5688-8B4E-A618-35F6163B23D7}"/>
                </a:ext>
              </a:extLst>
            </p:cNvPr>
            <p:cNvSpPr txBox="1"/>
            <p:nvPr/>
          </p:nvSpPr>
          <p:spPr>
            <a:xfrm>
              <a:off x="8096237" y="4731195"/>
              <a:ext cx="1886157" cy="276999"/>
            </a:xfrm>
            <a:prstGeom prst="rect">
              <a:avLst/>
            </a:prstGeom>
            <a:noFill/>
          </p:spPr>
          <p:txBody>
            <a:bodyPr wrap="none" rtlCol="0">
              <a:spAutoFit/>
            </a:bodyPr>
            <a:lstStyle>
              <a:defPPr rtl="0">
                <a:defRPr lang="ru-RU"/>
              </a:defPPr>
              <a:lvl1pPr marR="0" lvl="0" indent="0" algn="ctr" fontAlgn="auto">
                <a:lnSpc>
                  <a:spcPct val="100000"/>
                </a:lnSpc>
                <a:spcBef>
                  <a:spcPts val="0"/>
                </a:spcBef>
                <a:spcAft>
                  <a:spcPts val="0"/>
                </a:spcAft>
                <a:buClrTx/>
                <a:buSzTx/>
                <a:buFontTx/>
                <a:buNone/>
                <a:tabLst/>
                <a:defRPr sz="1200" b="1" i="0" u="none" strike="noStrike" cap="none" spc="0" normalizeH="0">
                  <a:ln>
                    <a:noFill/>
                  </a:ln>
                  <a:solidFill>
                    <a:srgbClr val="414041"/>
                  </a:solidFill>
                  <a:effectLst/>
                  <a:uLnTx/>
                  <a:uFillTx/>
                  <a:latin typeface="Arial" panose="020B0604020202020204"/>
                </a:defRPr>
              </a:lvl1pPr>
            </a:lstStyle>
            <a:p>
              <a:r>
                <a:rPr lang="ru-RU" dirty="0">
                  <a:solidFill>
                    <a:schemeClr val="tx1"/>
                  </a:solidFill>
                </a:rPr>
                <a:t>Неделя исследования</a:t>
              </a:r>
            </a:p>
          </p:txBody>
        </p:sp>
        <p:sp>
          <p:nvSpPr>
            <p:cNvPr id="13" name="TextBox 12">
              <a:extLst>
                <a:ext uri="{FF2B5EF4-FFF2-40B4-BE49-F238E27FC236}">
                  <a16:creationId xmlns:a16="http://schemas.microsoft.com/office/drawing/2014/main" xmlns="" id="{11DD53DF-80DC-57B5-BD63-4BB5E91788A1}"/>
                </a:ext>
              </a:extLst>
            </p:cNvPr>
            <p:cNvSpPr txBox="1"/>
            <p:nvPr/>
          </p:nvSpPr>
          <p:spPr>
            <a:xfrm flipH="1">
              <a:off x="7394578" y="4712194"/>
              <a:ext cx="554829" cy="276999"/>
            </a:xfrm>
            <a:prstGeom prst="rect">
              <a:avLst/>
            </a:prstGeom>
            <a:noFill/>
          </p:spPr>
          <p:txBody>
            <a:bodyPr wrap="square" rtlCol="0">
              <a:spAutoFit/>
            </a:bodyPr>
            <a:lstStyle>
              <a:defPPr rtl="0">
                <a:defRPr lang="ru-RU"/>
              </a:defPPr>
              <a:lvl1pPr marR="0" lvl="0" indent="0" fontAlgn="auto">
                <a:lnSpc>
                  <a:spcPct val="100000"/>
                </a:lnSpc>
                <a:spcBef>
                  <a:spcPts val="0"/>
                </a:spcBef>
                <a:spcAft>
                  <a:spcPts val="0"/>
                </a:spcAft>
                <a:buClrTx/>
                <a:buSzTx/>
                <a:buFontTx/>
                <a:buNone/>
                <a:tabLst/>
                <a:defRPr sz="1200" b="1" i="0" u="none" strike="noStrike" cap="none" spc="0" normalizeH="0">
                  <a:ln>
                    <a:noFill/>
                  </a:ln>
                  <a:solidFill>
                    <a:srgbClr val="414041"/>
                  </a:solidFill>
                  <a:effectLst/>
                  <a:uLnTx/>
                  <a:uFillTx/>
                  <a:latin typeface="Arial" panose="020B0604020202020204"/>
                </a:defRPr>
              </a:lvl1pPr>
            </a:lstStyle>
            <a:p>
              <a:r>
                <a:rPr lang="ru-RU" dirty="0">
                  <a:solidFill>
                    <a:schemeClr val="tx1"/>
                  </a:solidFill>
                </a:rPr>
                <a:t>4</a:t>
              </a:r>
            </a:p>
          </p:txBody>
        </p:sp>
        <p:sp>
          <p:nvSpPr>
            <p:cNvPr id="14" name="TextBox 13">
              <a:extLst>
                <a:ext uri="{FF2B5EF4-FFF2-40B4-BE49-F238E27FC236}">
                  <a16:creationId xmlns:a16="http://schemas.microsoft.com/office/drawing/2014/main" xmlns="" id="{52868FAF-0253-9EED-B519-4212A91B427A}"/>
                </a:ext>
              </a:extLst>
            </p:cNvPr>
            <p:cNvSpPr txBox="1"/>
            <p:nvPr/>
          </p:nvSpPr>
          <p:spPr>
            <a:xfrm flipH="1">
              <a:off x="9843959" y="4731195"/>
              <a:ext cx="554829" cy="276999"/>
            </a:xfrm>
            <a:prstGeom prst="rect">
              <a:avLst/>
            </a:prstGeom>
            <a:noFill/>
          </p:spPr>
          <p:txBody>
            <a:bodyPr wrap="square" rtlCol="0">
              <a:spAutoFit/>
            </a:bodyPr>
            <a:lstStyle>
              <a:defPPr rtl="0">
                <a:defRPr lang="ru-RU"/>
              </a:defPPr>
              <a:lvl1pPr marR="0" lvl="0" indent="0" fontAlgn="auto">
                <a:lnSpc>
                  <a:spcPct val="100000"/>
                </a:lnSpc>
                <a:spcBef>
                  <a:spcPts val="0"/>
                </a:spcBef>
                <a:spcAft>
                  <a:spcPts val="0"/>
                </a:spcAft>
                <a:buClrTx/>
                <a:buSzTx/>
                <a:buFontTx/>
                <a:buNone/>
                <a:tabLst/>
                <a:defRPr sz="1200" b="1" i="0" u="none" strike="noStrike" cap="none" spc="0" normalizeH="0">
                  <a:ln>
                    <a:noFill/>
                  </a:ln>
                  <a:solidFill>
                    <a:srgbClr val="414041"/>
                  </a:solidFill>
                  <a:effectLst/>
                  <a:uLnTx/>
                  <a:uFillTx/>
                  <a:latin typeface="Arial" panose="020B0604020202020204"/>
                </a:defRPr>
              </a:lvl1pPr>
            </a:lstStyle>
            <a:p>
              <a:r>
                <a:rPr lang="ru-RU" dirty="0">
                  <a:solidFill>
                    <a:schemeClr val="tx1"/>
                  </a:solidFill>
                </a:rPr>
                <a:t>52</a:t>
              </a:r>
            </a:p>
          </p:txBody>
        </p:sp>
        <p:sp>
          <p:nvSpPr>
            <p:cNvPr id="15" name="TextBox 14">
              <a:extLst>
                <a:ext uri="{FF2B5EF4-FFF2-40B4-BE49-F238E27FC236}">
                  <a16:creationId xmlns:a16="http://schemas.microsoft.com/office/drawing/2014/main" xmlns="" id="{9EB8EF59-4CE6-F01E-F951-4E751726DFC8}"/>
                </a:ext>
              </a:extLst>
            </p:cNvPr>
            <p:cNvSpPr txBox="1"/>
            <p:nvPr/>
          </p:nvSpPr>
          <p:spPr>
            <a:xfrm>
              <a:off x="3060555" y="1527769"/>
              <a:ext cx="1460656" cy="338554"/>
            </a:xfrm>
            <a:prstGeom prst="rect">
              <a:avLst/>
            </a:prstGeom>
            <a:solidFill>
              <a:schemeClr val="bg1"/>
            </a:solidFill>
          </p:spPr>
          <p:txBody>
            <a:bodyPr wrap="none" rtlCol="0">
              <a:spAutoFit/>
            </a:bodyPr>
            <a:lstStyle>
              <a:defPPr rtl="0">
                <a:defRPr lang="ru-RU"/>
              </a:defPPr>
              <a:lvl1pPr marR="0" lvl="0" indent="0" algn="ctr" fontAlgn="auto">
                <a:lnSpc>
                  <a:spcPct val="100000"/>
                </a:lnSpc>
                <a:spcBef>
                  <a:spcPts val="0"/>
                </a:spcBef>
                <a:spcAft>
                  <a:spcPts val="0"/>
                </a:spcAft>
                <a:buClrTx/>
                <a:buSzTx/>
                <a:buFontTx/>
                <a:buNone/>
                <a:tabLst/>
                <a:defRPr sz="1600" b="1" i="0" u="none" strike="noStrike" cap="none" spc="0" normalizeH="0">
                  <a:ln>
                    <a:noFill/>
                  </a:ln>
                  <a:solidFill>
                    <a:srgbClr val="414041"/>
                  </a:solidFill>
                  <a:effectLst/>
                  <a:uLnTx/>
                  <a:uFillTx/>
                  <a:latin typeface="Arial" panose="020B0604020202020204"/>
                </a:defRPr>
              </a:lvl1pPr>
            </a:lstStyle>
            <a:p>
              <a:r>
                <a:rPr lang="ru-RU" dirty="0">
                  <a:solidFill>
                    <a:schemeClr val="tx1"/>
                  </a:solidFill>
                </a:rPr>
                <a:t>BILAG-2004</a:t>
              </a:r>
              <a:r>
                <a:rPr lang="ru-RU" baseline="30000" dirty="0">
                  <a:solidFill>
                    <a:schemeClr val="tx1"/>
                  </a:solidFill>
                </a:rPr>
                <a:t>†</a:t>
              </a:r>
            </a:p>
          </p:txBody>
        </p:sp>
        <p:sp>
          <p:nvSpPr>
            <p:cNvPr id="16" name="TextBox 15">
              <a:extLst>
                <a:ext uri="{FF2B5EF4-FFF2-40B4-BE49-F238E27FC236}">
                  <a16:creationId xmlns:a16="http://schemas.microsoft.com/office/drawing/2014/main" xmlns="" id="{E0086C34-6910-1C7C-5CFC-E1BC30983A96}"/>
                </a:ext>
              </a:extLst>
            </p:cNvPr>
            <p:cNvSpPr txBox="1"/>
            <p:nvPr/>
          </p:nvSpPr>
          <p:spPr>
            <a:xfrm>
              <a:off x="8417743" y="1526595"/>
              <a:ext cx="1378904" cy="338554"/>
            </a:xfrm>
            <a:prstGeom prst="rect">
              <a:avLst/>
            </a:prstGeom>
            <a:solidFill>
              <a:schemeClr val="bg1"/>
            </a:solidFill>
          </p:spPr>
          <p:txBody>
            <a:bodyPr wrap="none" rtlCol="0">
              <a:spAutoFit/>
            </a:bodyPr>
            <a:lstStyle>
              <a:defPPr rtl="0">
                <a:defRPr lang="ru-RU"/>
              </a:defPPr>
              <a:lvl1pPr marR="0" lvl="0" indent="0" algn="ctr" fontAlgn="auto">
                <a:lnSpc>
                  <a:spcPct val="100000"/>
                </a:lnSpc>
                <a:spcBef>
                  <a:spcPts val="0"/>
                </a:spcBef>
                <a:spcAft>
                  <a:spcPts val="0"/>
                </a:spcAft>
                <a:buClrTx/>
                <a:buSzTx/>
                <a:buFontTx/>
                <a:buNone/>
                <a:tabLst/>
                <a:defRPr sz="1600" b="1" i="0" u="none" strike="noStrike" cap="none" spc="0" normalizeH="0">
                  <a:ln>
                    <a:noFill/>
                  </a:ln>
                  <a:solidFill>
                    <a:srgbClr val="414041"/>
                  </a:solidFill>
                  <a:effectLst/>
                  <a:uLnTx/>
                  <a:uFillTx/>
                  <a:latin typeface="Arial" panose="020B0604020202020204"/>
                </a:defRPr>
              </a:lvl1pPr>
            </a:lstStyle>
            <a:p>
              <a:r>
                <a:rPr lang="ru-RU" dirty="0">
                  <a:solidFill>
                    <a:schemeClr val="tx1"/>
                  </a:solidFill>
                </a:rPr>
                <a:t>SLEDAI-2K</a:t>
              </a:r>
              <a:r>
                <a:rPr lang="ru-RU" baseline="30000" dirty="0">
                  <a:solidFill>
                    <a:schemeClr val="tx1"/>
                  </a:solidFill>
                </a:rPr>
                <a:t>‡</a:t>
              </a:r>
            </a:p>
          </p:txBody>
        </p:sp>
        <p:sp>
          <p:nvSpPr>
            <p:cNvPr id="17" name="Rectangle 3">
              <a:extLst>
                <a:ext uri="{FF2B5EF4-FFF2-40B4-BE49-F238E27FC236}">
                  <a16:creationId xmlns:a16="http://schemas.microsoft.com/office/drawing/2014/main" xmlns="" id="{DF948C51-7228-A28E-E03E-E989E1D79E1C}"/>
                </a:ext>
              </a:extLst>
            </p:cNvPr>
            <p:cNvSpPr/>
            <p:nvPr/>
          </p:nvSpPr>
          <p:spPr>
            <a:xfrm>
              <a:off x="3797119" y="2342562"/>
              <a:ext cx="1211430" cy="27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FFFF"/>
                </a:solidFill>
                <a:latin typeface="Arial" panose="020B0604020202020204"/>
              </a:endParaRPr>
            </a:p>
          </p:txBody>
        </p:sp>
        <p:sp>
          <p:nvSpPr>
            <p:cNvPr id="18" name="Rectangle 52">
              <a:extLst>
                <a:ext uri="{FF2B5EF4-FFF2-40B4-BE49-F238E27FC236}">
                  <a16:creationId xmlns:a16="http://schemas.microsoft.com/office/drawing/2014/main" xmlns="" id="{9B6F9B92-4206-4469-05F8-88D332D168BC}"/>
                </a:ext>
              </a:extLst>
            </p:cNvPr>
            <p:cNvSpPr/>
            <p:nvPr/>
          </p:nvSpPr>
          <p:spPr>
            <a:xfrm>
              <a:off x="8288721" y="2559914"/>
              <a:ext cx="1324641" cy="324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FFFF"/>
                </a:solidFill>
                <a:latin typeface="Arial" panose="020B0604020202020204"/>
              </a:endParaRPr>
            </a:p>
          </p:txBody>
        </p:sp>
        <p:sp>
          <p:nvSpPr>
            <p:cNvPr id="19" name="Oval 14">
              <a:extLst>
                <a:ext uri="{FF2B5EF4-FFF2-40B4-BE49-F238E27FC236}">
                  <a16:creationId xmlns:a16="http://schemas.microsoft.com/office/drawing/2014/main" xmlns="" id="{0389A6CF-AEE7-877D-E989-D8E186AAA23D}"/>
                </a:ext>
              </a:extLst>
            </p:cNvPr>
            <p:cNvSpPr/>
            <p:nvPr/>
          </p:nvSpPr>
          <p:spPr>
            <a:xfrm>
              <a:off x="2223985" y="3442604"/>
              <a:ext cx="131483" cy="1852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FFFF"/>
                </a:solidFill>
                <a:latin typeface="Arial" panose="020B0604020202020204"/>
              </a:endParaRPr>
            </a:p>
          </p:txBody>
        </p:sp>
        <p:sp>
          <p:nvSpPr>
            <p:cNvPr id="20" name="Oval 58">
              <a:extLst>
                <a:ext uri="{FF2B5EF4-FFF2-40B4-BE49-F238E27FC236}">
                  <a16:creationId xmlns:a16="http://schemas.microsoft.com/office/drawing/2014/main" xmlns="" id="{AC863B9F-F4D1-D46A-5BE5-4FAF3DDCB50B}"/>
                </a:ext>
              </a:extLst>
            </p:cNvPr>
            <p:cNvSpPr/>
            <p:nvPr/>
          </p:nvSpPr>
          <p:spPr>
            <a:xfrm>
              <a:off x="2426257" y="3185488"/>
              <a:ext cx="131483" cy="1852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FFFF"/>
                </a:solidFill>
                <a:latin typeface="Arial" panose="020B0604020202020204"/>
              </a:endParaRPr>
            </a:p>
          </p:txBody>
        </p:sp>
        <p:sp>
          <p:nvSpPr>
            <p:cNvPr id="21" name="Oval 69">
              <a:extLst>
                <a:ext uri="{FF2B5EF4-FFF2-40B4-BE49-F238E27FC236}">
                  <a16:creationId xmlns:a16="http://schemas.microsoft.com/office/drawing/2014/main" xmlns="" id="{C3E09504-7349-3781-ABEE-56EF3BE71638}"/>
                </a:ext>
              </a:extLst>
            </p:cNvPr>
            <p:cNvSpPr/>
            <p:nvPr/>
          </p:nvSpPr>
          <p:spPr>
            <a:xfrm>
              <a:off x="7686795" y="3508079"/>
              <a:ext cx="131483" cy="1852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FFFF"/>
                </a:solidFill>
                <a:latin typeface="Arial" panose="020B0604020202020204"/>
              </a:endParaRPr>
            </a:p>
          </p:txBody>
        </p:sp>
        <p:sp>
          <p:nvSpPr>
            <p:cNvPr id="22" name="Oval 70">
              <a:extLst>
                <a:ext uri="{FF2B5EF4-FFF2-40B4-BE49-F238E27FC236}">
                  <a16:creationId xmlns:a16="http://schemas.microsoft.com/office/drawing/2014/main" xmlns="" id="{CBACCA67-A2F2-82A3-B80E-A9249CDA34E8}"/>
                </a:ext>
              </a:extLst>
            </p:cNvPr>
            <p:cNvSpPr/>
            <p:nvPr/>
          </p:nvSpPr>
          <p:spPr>
            <a:xfrm>
              <a:off x="7893241" y="3312894"/>
              <a:ext cx="131483" cy="1852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FFFF"/>
                </a:solidFill>
                <a:latin typeface="Arial" panose="020B0604020202020204"/>
              </a:endParaRPr>
            </a:p>
          </p:txBody>
        </p:sp>
        <p:sp>
          <p:nvSpPr>
            <p:cNvPr id="23" name="Oval 71">
              <a:extLst>
                <a:ext uri="{FF2B5EF4-FFF2-40B4-BE49-F238E27FC236}">
                  <a16:creationId xmlns:a16="http://schemas.microsoft.com/office/drawing/2014/main" xmlns="" id="{C64908B0-8F41-D4C5-6F29-52725F9D62AE}"/>
                </a:ext>
              </a:extLst>
            </p:cNvPr>
            <p:cNvSpPr/>
            <p:nvPr/>
          </p:nvSpPr>
          <p:spPr>
            <a:xfrm>
              <a:off x="8099687" y="3250707"/>
              <a:ext cx="131483" cy="1852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FFFF"/>
                </a:solidFill>
                <a:latin typeface="Arial" panose="020B0604020202020204"/>
              </a:endParaRPr>
            </a:p>
          </p:txBody>
        </p:sp>
        <p:sp>
          <p:nvSpPr>
            <p:cNvPr id="24" name="Freeform: Shape 18">
              <a:extLst>
                <a:ext uri="{FF2B5EF4-FFF2-40B4-BE49-F238E27FC236}">
                  <a16:creationId xmlns:a16="http://schemas.microsoft.com/office/drawing/2014/main" xmlns="" id="{873C6A44-8425-E48C-1C2F-33E59451937B}"/>
                </a:ext>
              </a:extLst>
            </p:cNvPr>
            <p:cNvSpPr/>
            <p:nvPr/>
          </p:nvSpPr>
          <p:spPr>
            <a:xfrm>
              <a:off x="2044608" y="1905328"/>
              <a:ext cx="3081296" cy="2845759"/>
            </a:xfrm>
            <a:custGeom>
              <a:avLst/>
              <a:gdLst>
                <a:gd name="connsiteX0" fmla="*/ 2719594 w 3081296"/>
                <a:gd name="connsiteY0" fmla="*/ 2768960 h 2845759"/>
                <a:gd name="connsiteX1" fmla="*/ 2719594 w 3081296"/>
                <a:gd name="connsiteY1" fmla="*/ 2845297 h 2845759"/>
                <a:gd name="connsiteX2" fmla="*/ 2516428 w 3081296"/>
                <a:gd name="connsiteY2" fmla="*/ 2768960 h 2845759"/>
                <a:gd name="connsiteX3" fmla="*/ 2516428 w 3081296"/>
                <a:gd name="connsiteY3" fmla="*/ 2845297 h 2845759"/>
                <a:gd name="connsiteX4" fmla="*/ 2313022 w 3081296"/>
                <a:gd name="connsiteY4" fmla="*/ 2768960 h 2845759"/>
                <a:gd name="connsiteX5" fmla="*/ 2313022 w 3081296"/>
                <a:gd name="connsiteY5" fmla="*/ 2845297 h 2845759"/>
                <a:gd name="connsiteX6" fmla="*/ 2109857 w 3081296"/>
                <a:gd name="connsiteY6" fmla="*/ 2768960 h 2845759"/>
                <a:gd name="connsiteX7" fmla="*/ 2109857 w 3081296"/>
                <a:gd name="connsiteY7" fmla="*/ 2845297 h 2845759"/>
                <a:gd name="connsiteX8" fmla="*/ 1906450 w 3081296"/>
                <a:gd name="connsiteY8" fmla="*/ 2768960 h 2845759"/>
                <a:gd name="connsiteX9" fmla="*/ 1906450 w 3081296"/>
                <a:gd name="connsiteY9" fmla="*/ 2845297 h 2845759"/>
                <a:gd name="connsiteX10" fmla="*/ 1703285 w 3081296"/>
                <a:gd name="connsiteY10" fmla="*/ 2768960 h 2845759"/>
                <a:gd name="connsiteX11" fmla="*/ 1703285 w 3081296"/>
                <a:gd name="connsiteY11" fmla="*/ 2845297 h 2845759"/>
                <a:gd name="connsiteX12" fmla="*/ 1499878 w 3081296"/>
                <a:gd name="connsiteY12" fmla="*/ 2768960 h 2845759"/>
                <a:gd name="connsiteX13" fmla="*/ 1499878 w 3081296"/>
                <a:gd name="connsiteY13" fmla="*/ 2845297 h 2845759"/>
                <a:gd name="connsiteX14" fmla="*/ 1296713 w 3081296"/>
                <a:gd name="connsiteY14" fmla="*/ 2768960 h 2845759"/>
                <a:gd name="connsiteX15" fmla="*/ 1296713 w 3081296"/>
                <a:gd name="connsiteY15" fmla="*/ 2845297 h 2845759"/>
                <a:gd name="connsiteX16" fmla="*/ 1093307 w 3081296"/>
                <a:gd name="connsiteY16" fmla="*/ 2768960 h 2845759"/>
                <a:gd name="connsiteX17" fmla="*/ 1093307 w 3081296"/>
                <a:gd name="connsiteY17" fmla="*/ 2845297 h 2845759"/>
                <a:gd name="connsiteX18" fmla="*/ 890142 w 3081296"/>
                <a:gd name="connsiteY18" fmla="*/ 2768960 h 2845759"/>
                <a:gd name="connsiteX19" fmla="*/ 890142 w 3081296"/>
                <a:gd name="connsiteY19" fmla="*/ 2845297 h 2845759"/>
                <a:gd name="connsiteX20" fmla="*/ 686252 w 3081296"/>
                <a:gd name="connsiteY20" fmla="*/ 2768960 h 2845759"/>
                <a:gd name="connsiteX21" fmla="*/ 686252 w 3081296"/>
                <a:gd name="connsiteY21" fmla="*/ 2845297 h 2845759"/>
                <a:gd name="connsiteX22" fmla="*/ 483570 w 3081296"/>
                <a:gd name="connsiteY22" fmla="*/ 2768960 h 2845759"/>
                <a:gd name="connsiteX23" fmla="*/ 483570 w 3081296"/>
                <a:gd name="connsiteY23" fmla="*/ 2845297 h 2845759"/>
                <a:gd name="connsiteX24" fmla="*/ 280163 w 3081296"/>
                <a:gd name="connsiteY24" fmla="*/ 2768960 h 2845759"/>
                <a:gd name="connsiteX25" fmla="*/ 280163 w 3081296"/>
                <a:gd name="connsiteY25" fmla="*/ 2845297 h 2845759"/>
                <a:gd name="connsiteX26" fmla="*/ 76998 w 3081296"/>
                <a:gd name="connsiteY26" fmla="*/ -462 h 2845759"/>
                <a:gd name="connsiteX27" fmla="*/ 76998 w 3081296"/>
                <a:gd name="connsiteY27" fmla="*/ 2845297 h 2845759"/>
                <a:gd name="connsiteX28" fmla="*/ 3081232 w 3081296"/>
                <a:gd name="connsiteY28" fmla="*/ 2768960 h 2845759"/>
                <a:gd name="connsiteX29" fmla="*/ -65 w 3081296"/>
                <a:gd name="connsiteY29" fmla="*/ 2768960 h 284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081296" h="2845759">
                  <a:moveTo>
                    <a:pt x="2719594" y="2768960"/>
                  </a:moveTo>
                  <a:lnTo>
                    <a:pt x="2719594" y="2845297"/>
                  </a:lnTo>
                  <a:moveTo>
                    <a:pt x="2516428" y="2768960"/>
                  </a:moveTo>
                  <a:lnTo>
                    <a:pt x="2516428" y="2845297"/>
                  </a:lnTo>
                  <a:moveTo>
                    <a:pt x="2313022" y="2768960"/>
                  </a:moveTo>
                  <a:lnTo>
                    <a:pt x="2313022" y="2845297"/>
                  </a:lnTo>
                  <a:moveTo>
                    <a:pt x="2109857" y="2768960"/>
                  </a:moveTo>
                  <a:lnTo>
                    <a:pt x="2109857" y="2845297"/>
                  </a:lnTo>
                  <a:moveTo>
                    <a:pt x="1906450" y="2768960"/>
                  </a:moveTo>
                  <a:lnTo>
                    <a:pt x="1906450" y="2845297"/>
                  </a:lnTo>
                  <a:moveTo>
                    <a:pt x="1703285" y="2768960"/>
                  </a:moveTo>
                  <a:lnTo>
                    <a:pt x="1703285" y="2845297"/>
                  </a:lnTo>
                  <a:moveTo>
                    <a:pt x="1499878" y="2768960"/>
                  </a:moveTo>
                  <a:lnTo>
                    <a:pt x="1499878" y="2845297"/>
                  </a:lnTo>
                  <a:moveTo>
                    <a:pt x="1296713" y="2768960"/>
                  </a:moveTo>
                  <a:lnTo>
                    <a:pt x="1296713" y="2845297"/>
                  </a:lnTo>
                  <a:moveTo>
                    <a:pt x="1093307" y="2768960"/>
                  </a:moveTo>
                  <a:lnTo>
                    <a:pt x="1093307" y="2845297"/>
                  </a:lnTo>
                  <a:moveTo>
                    <a:pt x="890142" y="2768960"/>
                  </a:moveTo>
                  <a:lnTo>
                    <a:pt x="890142" y="2845297"/>
                  </a:lnTo>
                  <a:moveTo>
                    <a:pt x="686252" y="2768960"/>
                  </a:moveTo>
                  <a:lnTo>
                    <a:pt x="686252" y="2845297"/>
                  </a:lnTo>
                  <a:moveTo>
                    <a:pt x="483570" y="2768960"/>
                  </a:moveTo>
                  <a:lnTo>
                    <a:pt x="483570" y="2845297"/>
                  </a:lnTo>
                  <a:moveTo>
                    <a:pt x="280163" y="2768960"/>
                  </a:moveTo>
                  <a:lnTo>
                    <a:pt x="280163" y="2845297"/>
                  </a:lnTo>
                  <a:moveTo>
                    <a:pt x="76998" y="-462"/>
                  </a:moveTo>
                  <a:lnTo>
                    <a:pt x="76998" y="2845297"/>
                  </a:lnTo>
                  <a:moveTo>
                    <a:pt x="3081232" y="2768960"/>
                  </a:moveTo>
                  <a:lnTo>
                    <a:pt x="-65" y="2768960"/>
                  </a:lnTo>
                </a:path>
              </a:pathLst>
            </a:custGeom>
            <a:noFill/>
            <a:ln w="12078" cap="flat">
              <a:solidFill>
                <a:schemeClr val="accent4"/>
              </a:solidFill>
              <a:prstDash val="solid"/>
              <a:miter/>
            </a:ln>
          </p:spPr>
          <p:txBody>
            <a:bodyPr rtlCol="0" anchor="ctr"/>
            <a:lstStyle/>
            <a:p>
              <a:endParaRPr lang="ru-RU" dirty="0">
                <a:solidFill>
                  <a:srgbClr val="414041"/>
                </a:solidFill>
                <a:latin typeface="Arial" panose="020B0604020202020204"/>
              </a:endParaRPr>
            </a:p>
          </p:txBody>
        </p:sp>
        <p:sp>
          <p:nvSpPr>
            <p:cNvPr id="25" name="Freeform: Shape 19">
              <a:extLst>
                <a:ext uri="{FF2B5EF4-FFF2-40B4-BE49-F238E27FC236}">
                  <a16:creationId xmlns:a16="http://schemas.microsoft.com/office/drawing/2014/main" xmlns="" id="{8FF68550-E251-5BCF-42C4-4F94E270947D}"/>
                </a:ext>
              </a:extLst>
            </p:cNvPr>
            <p:cNvSpPr/>
            <p:nvPr/>
          </p:nvSpPr>
          <p:spPr>
            <a:xfrm>
              <a:off x="2044609" y="4397904"/>
              <a:ext cx="76579" cy="24157"/>
            </a:xfrm>
            <a:custGeom>
              <a:avLst/>
              <a:gdLst>
                <a:gd name="connsiteX0" fmla="*/ 76579 w 76579"/>
                <a:gd name="connsiteY0" fmla="*/ 0 h 24157"/>
                <a:gd name="connsiteX1" fmla="*/ 0 w 76579"/>
                <a:gd name="connsiteY1" fmla="*/ 0 h 24157"/>
              </a:gdLst>
              <a:ahLst/>
              <a:cxnLst>
                <a:cxn ang="0">
                  <a:pos x="connsiteX0" y="connsiteY0"/>
                </a:cxn>
                <a:cxn ang="0">
                  <a:pos x="connsiteX1" y="connsiteY1"/>
                </a:cxn>
              </a:cxnLst>
              <a:rect l="l" t="t" r="r" b="b"/>
              <a:pathLst>
                <a:path w="76579" h="24157">
                  <a:moveTo>
                    <a:pt x="76579" y="0"/>
                  </a:moveTo>
                  <a:lnTo>
                    <a:pt x="0" y="0"/>
                  </a:lnTo>
                </a:path>
              </a:pathLst>
            </a:custGeom>
            <a:ln w="12078" cap="flat">
              <a:solidFill>
                <a:schemeClr val="accent4"/>
              </a:solidFill>
              <a:prstDash val="solid"/>
              <a:miter/>
            </a:ln>
          </p:spPr>
          <p:txBody>
            <a:bodyPr rtlCol="0" anchor="ctr"/>
            <a:lstStyle/>
            <a:p>
              <a:endParaRPr lang="ru-RU" dirty="0">
                <a:solidFill>
                  <a:srgbClr val="414041"/>
                </a:solidFill>
                <a:latin typeface="Arial" panose="020B0604020202020204"/>
              </a:endParaRPr>
            </a:p>
          </p:txBody>
        </p:sp>
        <p:sp>
          <p:nvSpPr>
            <p:cNvPr id="26" name="Freeform: Shape 21">
              <a:extLst>
                <a:ext uri="{FF2B5EF4-FFF2-40B4-BE49-F238E27FC236}">
                  <a16:creationId xmlns:a16="http://schemas.microsoft.com/office/drawing/2014/main" xmlns="" id="{9BB03F9D-36AF-9B51-371F-FF3C460EC494}"/>
                </a:ext>
              </a:extLst>
            </p:cNvPr>
            <p:cNvSpPr/>
            <p:nvPr/>
          </p:nvSpPr>
          <p:spPr>
            <a:xfrm>
              <a:off x="2044609" y="4121058"/>
              <a:ext cx="76579" cy="24157"/>
            </a:xfrm>
            <a:custGeom>
              <a:avLst/>
              <a:gdLst>
                <a:gd name="connsiteX0" fmla="*/ 76579 w 76579"/>
                <a:gd name="connsiteY0" fmla="*/ 0 h 24157"/>
                <a:gd name="connsiteX1" fmla="*/ 0 w 76579"/>
                <a:gd name="connsiteY1" fmla="*/ 0 h 24157"/>
              </a:gdLst>
              <a:ahLst/>
              <a:cxnLst>
                <a:cxn ang="0">
                  <a:pos x="connsiteX0" y="connsiteY0"/>
                </a:cxn>
                <a:cxn ang="0">
                  <a:pos x="connsiteX1" y="connsiteY1"/>
                </a:cxn>
              </a:cxnLst>
              <a:rect l="l" t="t" r="r" b="b"/>
              <a:pathLst>
                <a:path w="76579" h="24157">
                  <a:moveTo>
                    <a:pt x="76579" y="0"/>
                  </a:moveTo>
                  <a:lnTo>
                    <a:pt x="0" y="0"/>
                  </a:lnTo>
                </a:path>
              </a:pathLst>
            </a:custGeom>
            <a:ln w="12078" cap="flat">
              <a:solidFill>
                <a:schemeClr val="accent4"/>
              </a:solidFill>
              <a:prstDash val="solid"/>
              <a:miter/>
            </a:ln>
          </p:spPr>
          <p:txBody>
            <a:bodyPr rtlCol="0" anchor="ctr"/>
            <a:lstStyle/>
            <a:p>
              <a:endParaRPr lang="ru-RU" dirty="0">
                <a:solidFill>
                  <a:srgbClr val="414041"/>
                </a:solidFill>
                <a:latin typeface="Arial" panose="020B0604020202020204"/>
              </a:endParaRPr>
            </a:p>
          </p:txBody>
        </p:sp>
        <p:sp>
          <p:nvSpPr>
            <p:cNvPr id="27" name="Freeform: Shape 22">
              <a:extLst>
                <a:ext uri="{FF2B5EF4-FFF2-40B4-BE49-F238E27FC236}">
                  <a16:creationId xmlns:a16="http://schemas.microsoft.com/office/drawing/2014/main" xmlns="" id="{716758EA-5FA8-73C8-3E16-B23E23EC07B6}"/>
                </a:ext>
              </a:extLst>
            </p:cNvPr>
            <p:cNvSpPr/>
            <p:nvPr/>
          </p:nvSpPr>
          <p:spPr>
            <a:xfrm>
              <a:off x="2044609" y="3843971"/>
              <a:ext cx="76579" cy="24157"/>
            </a:xfrm>
            <a:custGeom>
              <a:avLst/>
              <a:gdLst>
                <a:gd name="connsiteX0" fmla="*/ 76579 w 76579"/>
                <a:gd name="connsiteY0" fmla="*/ 0 h 24157"/>
                <a:gd name="connsiteX1" fmla="*/ 0 w 76579"/>
                <a:gd name="connsiteY1" fmla="*/ 0 h 24157"/>
              </a:gdLst>
              <a:ahLst/>
              <a:cxnLst>
                <a:cxn ang="0">
                  <a:pos x="connsiteX0" y="connsiteY0"/>
                </a:cxn>
                <a:cxn ang="0">
                  <a:pos x="connsiteX1" y="connsiteY1"/>
                </a:cxn>
              </a:cxnLst>
              <a:rect l="l" t="t" r="r" b="b"/>
              <a:pathLst>
                <a:path w="76579" h="24157">
                  <a:moveTo>
                    <a:pt x="76579" y="0"/>
                  </a:moveTo>
                  <a:lnTo>
                    <a:pt x="0" y="0"/>
                  </a:lnTo>
                </a:path>
              </a:pathLst>
            </a:custGeom>
            <a:ln w="12078" cap="flat">
              <a:solidFill>
                <a:schemeClr val="accent4"/>
              </a:solidFill>
              <a:prstDash val="solid"/>
              <a:miter/>
            </a:ln>
          </p:spPr>
          <p:txBody>
            <a:bodyPr rtlCol="0" anchor="ctr"/>
            <a:lstStyle/>
            <a:p>
              <a:endParaRPr lang="ru-RU" dirty="0">
                <a:solidFill>
                  <a:srgbClr val="414041"/>
                </a:solidFill>
                <a:latin typeface="Arial" panose="020B0604020202020204"/>
              </a:endParaRPr>
            </a:p>
          </p:txBody>
        </p:sp>
        <p:sp>
          <p:nvSpPr>
            <p:cNvPr id="28" name="Freeform: Shape 25">
              <a:extLst>
                <a:ext uri="{FF2B5EF4-FFF2-40B4-BE49-F238E27FC236}">
                  <a16:creationId xmlns:a16="http://schemas.microsoft.com/office/drawing/2014/main" xmlns="" id="{62A348F0-9B78-B163-953B-96A7F499E9EE}"/>
                </a:ext>
              </a:extLst>
            </p:cNvPr>
            <p:cNvSpPr/>
            <p:nvPr/>
          </p:nvSpPr>
          <p:spPr>
            <a:xfrm>
              <a:off x="2044609" y="3567126"/>
              <a:ext cx="76579" cy="24157"/>
            </a:xfrm>
            <a:custGeom>
              <a:avLst/>
              <a:gdLst>
                <a:gd name="connsiteX0" fmla="*/ 76579 w 76579"/>
                <a:gd name="connsiteY0" fmla="*/ 0 h 24157"/>
                <a:gd name="connsiteX1" fmla="*/ 0 w 76579"/>
                <a:gd name="connsiteY1" fmla="*/ 0 h 24157"/>
              </a:gdLst>
              <a:ahLst/>
              <a:cxnLst>
                <a:cxn ang="0">
                  <a:pos x="connsiteX0" y="connsiteY0"/>
                </a:cxn>
                <a:cxn ang="0">
                  <a:pos x="connsiteX1" y="connsiteY1"/>
                </a:cxn>
              </a:cxnLst>
              <a:rect l="l" t="t" r="r" b="b"/>
              <a:pathLst>
                <a:path w="76579" h="24157">
                  <a:moveTo>
                    <a:pt x="76579" y="0"/>
                  </a:moveTo>
                  <a:lnTo>
                    <a:pt x="0" y="0"/>
                  </a:lnTo>
                </a:path>
              </a:pathLst>
            </a:custGeom>
            <a:ln w="12078" cap="flat">
              <a:solidFill>
                <a:schemeClr val="accent4"/>
              </a:solidFill>
              <a:prstDash val="solid"/>
              <a:miter/>
            </a:ln>
          </p:spPr>
          <p:txBody>
            <a:bodyPr rtlCol="0" anchor="ctr"/>
            <a:lstStyle/>
            <a:p>
              <a:endParaRPr lang="ru-RU" dirty="0">
                <a:solidFill>
                  <a:srgbClr val="414041"/>
                </a:solidFill>
                <a:latin typeface="Arial" panose="020B0604020202020204"/>
              </a:endParaRPr>
            </a:p>
          </p:txBody>
        </p:sp>
        <p:sp>
          <p:nvSpPr>
            <p:cNvPr id="29" name="Freeform: Shape 26">
              <a:extLst>
                <a:ext uri="{FF2B5EF4-FFF2-40B4-BE49-F238E27FC236}">
                  <a16:creationId xmlns:a16="http://schemas.microsoft.com/office/drawing/2014/main" xmlns="" id="{2B6B977F-DDAD-4D81-5312-4DD579107293}"/>
                </a:ext>
              </a:extLst>
            </p:cNvPr>
            <p:cNvSpPr/>
            <p:nvPr/>
          </p:nvSpPr>
          <p:spPr>
            <a:xfrm>
              <a:off x="2044609" y="3290039"/>
              <a:ext cx="76579" cy="24157"/>
            </a:xfrm>
            <a:custGeom>
              <a:avLst/>
              <a:gdLst>
                <a:gd name="connsiteX0" fmla="*/ 76579 w 76579"/>
                <a:gd name="connsiteY0" fmla="*/ 0 h 24157"/>
                <a:gd name="connsiteX1" fmla="*/ 0 w 76579"/>
                <a:gd name="connsiteY1" fmla="*/ 0 h 24157"/>
              </a:gdLst>
              <a:ahLst/>
              <a:cxnLst>
                <a:cxn ang="0">
                  <a:pos x="connsiteX0" y="connsiteY0"/>
                </a:cxn>
                <a:cxn ang="0">
                  <a:pos x="connsiteX1" y="connsiteY1"/>
                </a:cxn>
              </a:cxnLst>
              <a:rect l="l" t="t" r="r" b="b"/>
              <a:pathLst>
                <a:path w="76579" h="24157">
                  <a:moveTo>
                    <a:pt x="76579" y="0"/>
                  </a:moveTo>
                  <a:lnTo>
                    <a:pt x="0" y="0"/>
                  </a:lnTo>
                </a:path>
              </a:pathLst>
            </a:custGeom>
            <a:ln w="12078" cap="flat">
              <a:solidFill>
                <a:schemeClr val="accent4"/>
              </a:solidFill>
              <a:prstDash val="solid"/>
              <a:miter/>
            </a:ln>
          </p:spPr>
          <p:txBody>
            <a:bodyPr rtlCol="0" anchor="ctr"/>
            <a:lstStyle/>
            <a:p>
              <a:endParaRPr lang="ru-RU" dirty="0">
                <a:solidFill>
                  <a:srgbClr val="414041"/>
                </a:solidFill>
                <a:latin typeface="Arial" panose="020B0604020202020204"/>
              </a:endParaRPr>
            </a:p>
          </p:txBody>
        </p:sp>
        <p:sp>
          <p:nvSpPr>
            <p:cNvPr id="30" name="Freeform: Shape 27">
              <a:extLst>
                <a:ext uri="{FF2B5EF4-FFF2-40B4-BE49-F238E27FC236}">
                  <a16:creationId xmlns:a16="http://schemas.microsoft.com/office/drawing/2014/main" xmlns="" id="{103C74D3-E2D0-A317-83E9-5404FBE8729A}"/>
                </a:ext>
              </a:extLst>
            </p:cNvPr>
            <p:cNvSpPr/>
            <p:nvPr/>
          </p:nvSpPr>
          <p:spPr>
            <a:xfrm>
              <a:off x="2044609" y="3013193"/>
              <a:ext cx="76579" cy="24157"/>
            </a:xfrm>
            <a:custGeom>
              <a:avLst/>
              <a:gdLst>
                <a:gd name="connsiteX0" fmla="*/ 76579 w 76579"/>
                <a:gd name="connsiteY0" fmla="*/ 0 h 24157"/>
                <a:gd name="connsiteX1" fmla="*/ 0 w 76579"/>
                <a:gd name="connsiteY1" fmla="*/ 0 h 24157"/>
              </a:gdLst>
              <a:ahLst/>
              <a:cxnLst>
                <a:cxn ang="0">
                  <a:pos x="connsiteX0" y="connsiteY0"/>
                </a:cxn>
                <a:cxn ang="0">
                  <a:pos x="connsiteX1" y="connsiteY1"/>
                </a:cxn>
              </a:cxnLst>
              <a:rect l="l" t="t" r="r" b="b"/>
              <a:pathLst>
                <a:path w="76579" h="24157">
                  <a:moveTo>
                    <a:pt x="76579" y="0"/>
                  </a:moveTo>
                  <a:lnTo>
                    <a:pt x="0" y="0"/>
                  </a:lnTo>
                </a:path>
              </a:pathLst>
            </a:custGeom>
            <a:ln w="12078" cap="flat">
              <a:solidFill>
                <a:schemeClr val="accent4"/>
              </a:solidFill>
              <a:prstDash val="solid"/>
              <a:miter/>
            </a:ln>
          </p:spPr>
          <p:txBody>
            <a:bodyPr rtlCol="0" anchor="ctr"/>
            <a:lstStyle/>
            <a:p>
              <a:endParaRPr lang="ru-RU" dirty="0">
                <a:solidFill>
                  <a:srgbClr val="414041"/>
                </a:solidFill>
                <a:latin typeface="Arial" panose="020B0604020202020204"/>
              </a:endParaRPr>
            </a:p>
          </p:txBody>
        </p:sp>
        <p:sp>
          <p:nvSpPr>
            <p:cNvPr id="31" name="Freeform: Shape 30">
              <a:extLst>
                <a:ext uri="{FF2B5EF4-FFF2-40B4-BE49-F238E27FC236}">
                  <a16:creationId xmlns:a16="http://schemas.microsoft.com/office/drawing/2014/main" xmlns="" id="{3A61157B-0836-2CF3-203E-22D0EB95674D}"/>
                </a:ext>
              </a:extLst>
            </p:cNvPr>
            <p:cNvSpPr/>
            <p:nvPr/>
          </p:nvSpPr>
          <p:spPr>
            <a:xfrm>
              <a:off x="2044609" y="2736106"/>
              <a:ext cx="76579" cy="24157"/>
            </a:xfrm>
            <a:custGeom>
              <a:avLst/>
              <a:gdLst>
                <a:gd name="connsiteX0" fmla="*/ 76579 w 76579"/>
                <a:gd name="connsiteY0" fmla="*/ 0 h 24157"/>
                <a:gd name="connsiteX1" fmla="*/ 0 w 76579"/>
                <a:gd name="connsiteY1" fmla="*/ 0 h 24157"/>
              </a:gdLst>
              <a:ahLst/>
              <a:cxnLst>
                <a:cxn ang="0">
                  <a:pos x="connsiteX0" y="connsiteY0"/>
                </a:cxn>
                <a:cxn ang="0">
                  <a:pos x="connsiteX1" y="connsiteY1"/>
                </a:cxn>
              </a:cxnLst>
              <a:rect l="l" t="t" r="r" b="b"/>
              <a:pathLst>
                <a:path w="76579" h="24157">
                  <a:moveTo>
                    <a:pt x="76579" y="0"/>
                  </a:moveTo>
                  <a:lnTo>
                    <a:pt x="0" y="0"/>
                  </a:lnTo>
                </a:path>
              </a:pathLst>
            </a:custGeom>
            <a:ln w="12078" cap="flat">
              <a:solidFill>
                <a:schemeClr val="accent4"/>
              </a:solidFill>
              <a:prstDash val="solid"/>
              <a:miter/>
            </a:ln>
          </p:spPr>
          <p:txBody>
            <a:bodyPr rtlCol="0" anchor="ctr"/>
            <a:lstStyle/>
            <a:p>
              <a:endParaRPr lang="ru-RU" dirty="0">
                <a:solidFill>
                  <a:srgbClr val="414041"/>
                </a:solidFill>
                <a:latin typeface="Arial" panose="020B0604020202020204"/>
              </a:endParaRPr>
            </a:p>
          </p:txBody>
        </p:sp>
        <p:sp>
          <p:nvSpPr>
            <p:cNvPr id="32" name="Freeform: Shape 36">
              <a:extLst>
                <a:ext uri="{FF2B5EF4-FFF2-40B4-BE49-F238E27FC236}">
                  <a16:creationId xmlns:a16="http://schemas.microsoft.com/office/drawing/2014/main" xmlns="" id="{12B2686E-D338-7C30-5135-C6D08E7D289E}"/>
                </a:ext>
              </a:extLst>
            </p:cNvPr>
            <p:cNvSpPr/>
            <p:nvPr/>
          </p:nvSpPr>
          <p:spPr>
            <a:xfrm>
              <a:off x="2044609" y="2459261"/>
              <a:ext cx="76579" cy="24157"/>
            </a:xfrm>
            <a:custGeom>
              <a:avLst/>
              <a:gdLst>
                <a:gd name="connsiteX0" fmla="*/ 76579 w 76579"/>
                <a:gd name="connsiteY0" fmla="*/ 0 h 24157"/>
                <a:gd name="connsiteX1" fmla="*/ 0 w 76579"/>
                <a:gd name="connsiteY1" fmla="*/ 0 h 24157"/>
              </a:gdLst>
              <a:ahLst/>
              <a:cxnLst>
                <a:cxn ang="0">
                  <a:pos x="connsiteX0" y="connsiteY0"/>
                </a:cxn>
                <a:cxn ang="0">
                  <a:pos x="connsiteX1" y="connsiteY1"/>
                </a:cxn>
              </a:cxnLst>
              <a:rect l="l" t="t" r="r" b="b"/>
              <a:pathLst>
                <a:path w="76579" h="24157">
                  <a:moveTo>
                    <a:pt x="76579" y="0"/>
                  </a:moveTo>
                  <a:lnTo>
                    <a:pt x="0" y="0"/>
                  </a:lnTo>
                </a:path>
              </a:pathLst>
            </a:custGeom>
            <a:ln w="12078" cap="flat">
              <a:solidFill>
                <a:schemeClr val="accent4"/>
              </a:solidFill>
              <a:prstDash val="solid"/>
              <a:miter/>
            </a:ln>
          </p:spPr>
          <p:txBody>
            <a:bodyPr rtlCol="0" anchor="ctr"/>
            <a:lstStyle/>
            <a:p>
              <a:endParaRPr lang="ru-RU" dirty="0">
                <a:solidFill>
                  <a:srgbClr val="414041"/>
                </a:solidFill>
                <a:latin typeface="Arial" panose="020B0604020202020204"/>
              </a:endParaRPr>
            </a:p>
          </p:txBody>
        </p:sp>
        <p:sp>
          <p:nvSpPr>
            <p:cNvPr id="33" name="Freeform: Shape 38">
              <a:extLst>
                <a:ext uri="{FF2B5EF4-FFF2-40B4-BE49-F238E27FC236}">
                  <a16:creationId xmlns:a16="http://schemas.microsoft.com/office/drawing/2014/main" xmlns="" id="{44994BD8-F918-73C9-41E2-3290F7952EBB}"/>
                </a:ext>
              </a:extLst>
            </p:cNvPr>
            <p:cNvSpPr/>
            <p:nvPr/>
          </p:nvSpPr>
          <p:spPr>
            <a:xfrm>
              <a:off x="2044609" y="2182173"/>
              <a:ext cx="76579" cy="24157"/>
            </a:xfrm>
            <a:custGeom>
              <a:avLst/>
              <a:gdLst>
                <a:gd name="connsiteX0" fmla="*/ 76579 w 76579"/>
                <a:gd name="connsiteY0" fmla="*/ 0 h 24157"/>
                <a:gd name="connsiteX1" fmla="*/ 0 w 76579"/>
                <a:gd name="connsiteY1" fmla="*/ 0 h 24157"/>
              </a:gdLst>
              <a:ahLst/>
              <a:cxnLst>
                <a:cxn ang="0">
                  <a:pos x="connsiteX0" y="connsiteY0"/>
                </a:cxn>
                <a:cxn ang="0">
                  <a:pos x="connsiteX1" y="connsiteY1"/>
                </a:cxn>
              </a:cxnLst>
              <a:rect l="l" t="t" r="r" b="b"/>
              <a:pathLst>
                <a:path w="76579" h="24157">
                  <a:moveTo>
                    <a:pt x="76579" y="0"/>
                  </a:moveTo>
                  <a:lnTo>
                    <a:pt x="0" y="0"/>
                  </a:lnTo>
                </a:path>
              </a:pathLst>
            </a:custGeom>
            <a:ln w="12078" cap="flat">
              <a:solidFill>
                <a:schemeClr val="accent4"/>
              </a:solidFill>
              <a:prstDash val="solid"/>
              <a:miter/>
            </a:ln>
          </p:spPr>
          <p:txBody>
            <a:bodyPr rtlCol="0" anchor="ctr"/>
            <a:lstStyle/>
            <a:p>
              <a:endParaRPr lang="ru-RU" dirty="0">
                <a:solidFill>
                  <a:srgbClr val="414041"/>
                </a:solidFill>
                <a:latin typeface="Arial" panose="020B0604020202020204"/>
              </a:endParaRPr>
            </a:p>
          </p:txBody>
        </p:sp>
        <p:sp>
          <p:nvSpPr>
            <p:cNvPr id="34" name="Freeform: Shape 39">
              <a:extLst>
                <a:ext uri="{FF2B5EF4-FFF2-40B4-BE49-F238E27FC236}">
                  <a16:creationId xmlns:a16="http://schemas.microsoft.com/office/drawing/2014/main" xmlns="" id="{E83D4F50-6518-AB2E-495F-1438628275DD}"/>
                </a:ext>
              </a:extLst>
            </p:cNvPr>
            <p:cNvSpPr/>
            <p:nvPr/>
          </p:nvSpPr>
          <p:spPr>
            <a:xfrm>
              <a:off x="2044609" y="1905328"/>
              <a:ext cx="76579" cy="24157"/>
            </a:xfrm>
            <a:custGeom>
              <a:avLst/>
              <a:gdLst>
                <a:gd name="connsiteX0" fmla="*/ 76579 w 76579"/>
                <a:gd name="connsiteY0" fmla="*/ 0 h 24157"/>
                <a:gd name="connsiteX1" fmla="*/ 0 w 76579"/>
                <a:gd name="connsiteY1" fmla="*/ 0 h 24157"/>
              </a:gdLst>
              <a:ahLst/>
              <a:cxnLst>
                <a:cxn ang="0">
                  <a:pos x="connsiteX0" y="connsiteY0"/>
                </a:cxn>
                <a:cxn ang="0">
                  <a:pos x="connsiteX1" y="connsiteY1"/>
                </a:cxn>
              </a:cxnLst>
              <a:rect l="l" t="t" r="r" b="b"/>
              <a:pathLst>
                <a:path w="76579" h="24157">
                  <a:moveTo>
                    <a:pt x="76579" y="0"/>
                  </a:moveTo>
                  <a:lnTo>
                    <a:pt x="0" y="0"/>
                  </a:lnTo>
                </a:path>
              </a:pathLst>
            </a:custGeom>
            <a:ln w="12078" cap="flat">
              <a:solidFill>
                <a:schemeClr val="accent4"/>
              </a:solidFill>
              <a:prstDash val="solid"/>
              <a:miter/>
            </a:ln>
          </p:spPr>
          <p:txBody>
            <a:bodyPr rtlCol="0" anchor="ctr"/>
            <a:lstStyle/>
            <a:p>
              <a:endParaRPr lang="ru-RU" dirty="0">
                <a:solidFill>
                  <a:srgbClr val="414041"/>
                </a:solidFill>
                <a:latin typeface="Arial" panose="020B0604020202020204"/>
              </a:endParaRPr>
            </a:p>
          </p:txBody>
        </p:sp>
        <p:sp>
          <p:nvSpPr>
            <p:cNvPr id="35" name="Freeform: Shape 40">
              <a:extLst>
                <a:ext uri="{FF2B5EF4-FFF2-40B4-BE49-F238E27FC236}">
                  <a16:creationId xmlns:a16="http://schemas.microsoft.com/office/drawing/2014/main" xmlns="" id="{598F663A-4CB6-A358-D7E6-FC2C004B4A2C}"/>
                </a:ext>
              </a:extLst>
            </p:cNvPr>
            <p:cNvSpPr/>
            <p:nvPr/>
          </p:nvSpPr>
          <p:spPr>
            <a:xfrm>
              <a:off x="2081764" y="4640799"/>
              <a:ext cx="82632" cy="82763"/>
            </a:xfrm>
            <a:custGeom>
              <a:avLst/>
              <a:gdLst>
                <a:gd name="connsiteX0" fmla="*/ 81876 w 82632"/>
                <a:gd name="connsiteY0" fmla="*/ 33489 h 82763"/>
                <a:gd name="connsiteX1" fmla="*/ 48739 w 82632"/>
                <a:gd name="connsiteY1" fmla="*/ 81611 h 82763"/>
                <a:gd name="connsiteX2" fmla="*/ 627 w 82632"/>
                <a:gd name="connsiteY2" fmla="*/ 48466 h 82763"/>
                <a:gd name="connsiteX3" fmla="*/ 33764 w 82632"/>
                <a:gd name="connsiteY3" fmla="*/ 344 h 82763"/>
                <a:gd name="connsiteX4" fmla="*/ 41050 w 82632"/>
                <a:gd name="connsiteY4" fmla="*/ -333 h 82763"/>
                <a:gd name="connsiteX5" fmla="*/ 81876 w 82632"/>
                <a:gd name="connsiteY5" fmla="*/ 33489 h 8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32" h="82763">
                  <a:moveTo>
                    <a:pt x="81876" y="33489"/>
                  </a:moveTo>
                  <a:cubicBezTo>
                    <a:pt x="86012" y="55931"/>
                    <a:pt x="71177" y="77456"/>
                    <a:pt x="48739" y="81611"/>
                  </a:cubicBezTo>
                  <a:cubicBezTo>
                    <a:pt x="26304" y="85742"/>
                    <a:pt x="4763" y="70909"/>
                    <a:pt x="627" y="48466"/>
                  </a:cubicBezTo>
                  <a:cubicBezTo>
                    <a:pt x="-3509" y="26023"/>
                    <a:pt x="11327" y="4476"/>
                    <a:pt x="33764" y="344"/>
                  </a:cubicBezTo>
                  <a:cubicBezTo>
                    <a:pt x="36168" y="-91"/>
                    <a:pt x="38605" y="-333"/>
                    <a:pt x="41050" y="-333"/>
                  </a:cubicBezTo>
                  <a:cubicBezTo>
                    <a:pt x="61586" y="-2022"/>
                    <a:pt x="79714" y="13003"/>
                    <a:pt x="81876" y="33489"/>
                  </a:cubicBezTo>
                </a:path>
              </a:pathLst>
            </a:custGeom>
            <a:solidFill>
              <a:schemeClr val="tx2"/>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36" name="Freeform: Shape 41">
              <a:extLst>
                <a:ext uri="{FF2B5EF4-FFF2-40B4-BE49-F238E27FC236}">
                  <a16:creationId xmlns:a16="http://schemas.microsoft.com/office/drawing/2014/main" xmlns="" id="{4BF218E6-6C9E-B798-94DE-F6710A8A156E}"/>
                </a:ext>
              </a:extLst>
            </p:cNvPr>
            <p:cNvSpPr/>
            <p:nvPr/>
          </p:nvSpPr>
          <p:spPr>
            <a:xfrm>
              <a:off x="2286621" y="3871735"/>
              <a:ext cx="82632" cy="82779"/>
            </a:xfrm>
            <a:custGeom>
              <a:avLst/>
              <a:gdLst>
                <a:gd name="connsiteX0" fmla="*/ 81876 w 82632"/>
                <a:gd name="connsiteY0" fmla="*/ 33505 h 82779"/>
                <a:gd name="connsiteX1" fmla="*/ 48739 w 82632"/>
                <a:gd name="connsiteY1" fmla="*/ 81627 h 82779"/>
                <a:gd name="connsiteX2" fmla="*/ 627 w 82632"/>
                <a:gd name="connsiteY2" fmla="*/ 48482 h 82779"/>
                <a:gd name="connsiteX3" fmla="*/ 33762 w 82632"/>
                <a:gd name="connsiteY3" fmla="*/ 360 h 82779"/>
                <a:gd name="connsiteX4" fmla="*/ 41291 w 82632"/>
                <a:gd name="connsiteY4" fmla="*/ -315 h 82779"/>
                <a:gd name="connsiteX5" fmla="*/ 81876 w 82632"/>
                <a:gd name="connsiteY5" fmla="*/ 33505 h 8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32" h="82779">
                  <a:moveTo>
                    <a:pt x="81876" y="33505"/>
                  </a:moveTo>
                  <a:cubicBezTo>
                    <a:pt x="86012" y="55948"/>
                    <a:pt x="71177" y="77472"/>
                    <a:pt x="48739" y="81627"/>
                  </a:cubicBezTo>
                  <a:cubicBezTo>
                    <a:pt x="26304" y="85758"/>
                    <a:pt x="4763" y="70925"/>
                    <a:pt x="627" y="48482"/>
                  </a:cubicBezTo>
                  <a:cubicBezTo>
                    <a:pt x="-3509" y="26040"/>
                    <a:pt x="11326" y="4515"/>
                    <a:pt x="33762" y="360"/>
                  </a:cubicBezTo>
                  <a:cubicBezTo>
                    <a:pt x="36245" y="-98"/>
                    <a:pt x="38767" y="-315"/>
                    <a:pt x="41291" y="-315"/>
                  </a:cubicBezTo>
                  <a:cubicBezTo>
                    <a:pt x="61823" y="-2127"/>
                    <a:pt x="79963" y="12995"/>
                    <a:pt x="81876" y="33505"/>
                  </a:cubicBezTo>
                </a:path>
              </a:pathLst>
            </a:custGeom>
            <a:solidFill>
              <a:srgbClr val="656969"/>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37" name="Freeform: Shape 42">
              <a:extLst>
                <a:ext uri="{FF2B5EF4-FFF2-40B4-BE49-F238E27FC236}">
                  <a16:creationId xmlns:a16="http://schemas.microsoft.com/office/drawing/2014/main" xmlns="" id="{FCCB2F13-EEA3-4159-8581-067642579150}"/>
                </a:ext>
              </a:extLst>
            </p:cNvPr>
            <p:cNvSpPr/>
            <p:nvPr/>
          </p:nvSpPr>
          <p:spPr>
            <a:xfrm>
              <a:off x="2489016" y="3720772"/>
              <a:ext cx="82633" cy="82740"/>
            </a:xfrm>
            <a:custGeom>
              <a:avLst/>
              <a:gdLst>
                <a:gd name="connsiteX0" fmla="*/ 81921 w 82633"/>
                <a:gd name="connsiteY0" fmla="*/ 33725 h 82740"/>
                <a:gd name="connsiteX1" fmla="*/ 48499 w 82633"/>
                <a:gd name="connsiteY1" fmla="*/ 81628 h 82740"/>
                <a:gd name="connsiteX2" fmla="*/ 583 w 82633"/>
                <a:gd name="connsiteY2" fmla="*/ 48219 h 82740"/>
                <a:gd name="connsiteX3" fmla="*/ 34004 w 82633"/>
                <a:gd name="connsiteY3" fmla="*/ 315 h 82740"/>
                <a:gd name="connsiteX4" fmla="*/ 41336 w 82633"/>
                <a:gd name="connsiteY4" fmla="*/ -337 h 82740"/>
                <a:gd name="connsiteX5" fmla="*/ 81921 w 82633"/>
                <a:gd name="connsiteY5" fmla="*/ 33725 h 8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33" h="82740">
                  <a:moveTo>
                    <a:pt x="81921" y="33725"/>
                  </a:moveTo>
                  <a:cubicBezTo>
                    <a:pt x="85924" y="56191"/>
                    <a:pt x="70961" y="77643"/>
                    <a:pt x="48499" y="81628"/>
                  </a:cubicBezTo>
                  <a:cubicBezTo>
                    <a:pt x="26040" y="85639"/>
                    <a:pt x="4586" y="70685"/>
                    <a:pt x="583" y="48219"/>
                  </a:cubicBezTo>
                  <a:cubicBezTo>
                    <a:pt x="-3418" y="25752"/>
                    <a:pt x="11545" y="4300"/>
                    <a:pt x="34004" y="315"/>
                  </a:cubicBezTo>
                  <a:cubicBezTo>
                    <a:pt x="36425" y="-120"/>
                    <a:pt x="38879" y="-337"/>
                    <a:pt x="41336" y="-337"/>
                  </a:cubicBezTo>
                  <a:cubicBezTo>
                    <a:pt x="61911" y="-2004"/>
                    <a:pt x="80005" y="13166"/>
                    <a:pt x="81921" y="33725"/>
                  </a:cubicBezTo>
                </a:path>
              </a:pathLst>
            </a:custGeom>
            <a:solidFill>
              <a:srgbClr val="656969"/>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38" name="Freeform: Shape 43">
              <a:extLst>
                <a:ext uri="{FF2B5EF4-FFF2-40B4-BE49-F238E27FC236}">
                  <a16:creationId xmlns:a16="http://schemas.microsoft.com/office/drawing/2014/main" xmlns="" id="{6C30FF38-2FD3-0043-A34A-EA3569625888}"/>
                </a:ext>
              </a:extLst>
            </p:cNvPr>
            <p:cNvSpPr/>
            <p:nvPr/>
          </p:nvSpPr>
          <p:spPr>
            <a:xfrm>
              <a:off x="2688361" y="3479287"/>
              <a:ext cx="82632" cy="82779"/>
            </a:xfrm>
            <a:custGeom>
              <a:avLst/>
              <a:gdLst>
                <a:gd name="connsiteX0" fmla="*/ 81876 w 82632"/>
                <a:gd name="connsiteY0" fmla="*/ 33505 h 82779"/>
                <a:gd name="connsiteX1" fmla="*/ 48739 w 82632"/>
                <a:gd name="connsiteY1" fmla="*/ 81627 h 82779"/>
                <a:gd name="connsiteX2" fmla="*/ 627 w 82632"/>
                <a:gd name="connsiteY2" fmla="*/ 48483 h 82779"/>
                <a:gd name="connsiteX3" fmla="*/ 33762 w 82632"/>
                <a:gd name="connsiteY3" fmla="*/ 361 h 82779"/>
                <a:gd name="connsiteX4" fmla="*/ 41291 w 82632"/>
                <a:gd name="connsiteY4" fmla="*/ -315 h 82779"/>
                <a:gd name="connsiteX5" fmla="*/ 81876 w 82632"/>
                <a:gd name="connsiteY5" fmla="*/ 33505 h 8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32" h="82779">
                  <a:moveTo>
                    <a:pt x="81876" y="33505"/>
                  </a:moveTo>
                  <a:cubicBezTo>
                    <a:pt x="86012" y="55948"/>
                    <a:pt x="71177" y="77472"/>
                    <a:pt x="48739" y="81627"/>
                  </a:cubicBezTo>
                  <a:cubicBezTo>
                    <a:pt x="26304" y="85758"/>
                    <a:pt x="4763" y="70925"/>
                    <a:pt x="627" y="48483"/>
                  </a:cubicBezTo>
                  <a:cubicBezTo>
                    <a:pt x="-3509" y="26041"/>
                    <a:pt x="11327" y="4516"/>
                    <a:pt x="33762" y="361"/>
                  </a:cubicBezTo>
                  <a:cubicBezTo>
                    <a:pt x="36245" y="-98"/>
                    <a:pt x="38767" y="-315"/>
                    <a:pt x="41291" y="-315"/>
                  </a:cubicBezTo>
                  <a:cubicBezTo>
                    <a:pt x="61823" y="-2127"/>
                    <a:pt x="79963" y="12972"/>
                    <a:pt x="81876" y="33505"/>
                  </a:cubicBezTo>
                </a:path>
              </a:pathLst>
            </a:custGeom>
            <a:solidFill>
              <a:srgbClr val="656969"/>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39" name="Freeform: Shape 45">
              <a:extLst>
                <a:ext uri="{FF2B5EF4-FFF2-40B4-BE49-F238E27FC236}">
                  <a16:creationId xmlns:a16="http://schemas.microsoft.com/office/drawing/2014/main" xmlns="" id="{FAA4E6CB-B746-B652-9038-7AA764085BD3}"/>
                </a:ext>
              </a:extLst>
            </p:cNvPr>
            <p:cNvSpPr/>
            <p:nvPr/>
          </p:nvSpPr>
          <p:spPr>
            <a:xfrm>
              <a:off x="2895633" y="3465313"/>
              <a:ext cx="82630" cy="82741"/>
            </a:xfrm>
            <a:custGeom>
              <a:avLst/>
              <a:gdLst>
                <a:gd name="connsiteX0" fmla="*/ 81876 w 82630"/>
                <a:gd name="connsiteY0" fmla="*/ 33469 h 82741"/>
                <a:gd name="connsiteX1" fmla="*/ 48732 w 82630"/>
                <a:gd name="connsiteY1" fmla="*/ 81589 h 82741"/>
                <a:gd name="connsiteX2" fmla="*/ 627 w 82630"/>
                <a:gd name="connsiteY2" fmla="*/ 48446 h 82741"/>
                <a:gd name="connsiteX3" fmla="*/ 33754 w 82630"/>
                <a:gd name="connsiteY3" fmla="*/ 324 h 82741"/>
                <a:gd name="connsiteX4" fmla="*/ 41291 w 82630"/>
                <a:gd name="connsiteY4" fmla="*/ -352 h 82741"/>
                <a:gd name="connsiteX5" fmla="*/ 81876 w 82630"/>
                <a:gd name="connsiteY5" fmla="*/ 33469 h 8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30" h="82741">
                  <a:moveTo>
                    <a:pt x="81876" y="33469"/>
                  </a:moveTo>
                  <a:cubicBezTo>
                    <a:pt x="86007" y="55910"/>
                    <a:pt x="71174" y="77434"/>
                    <a:pt x="48732" y="81589"/>
                  </a:cubicBezTo>
                  <a:cubicBezTo>
                    <a:pt x="26314" y="85721"/>
                    <a:pt x="4765" y="70888"/>
                    <a:pt x="627" y="48446"/>
                  </a:cubicBezTo>
                  <a:cubicBezTo>
                    <a:pt x="-3509" y="26004"/>
                    <a:pt x="11336" y="4479"/>
                    <a:pt x="33754" y="324"/>
                  </a:cubicBezTo>
                  <a:cubicBezTo>
                    <a:pt x="36242" y="-136"/>
                    <a:pt x="38755" y="-352"/>
                    <a:pt x="41291" y="-352"/>
                  </a:cubicBezTo>
                  <a:cubicBezTo>
                    <a:pt x="61728" y="-1899"/>
                    <a:pt x="79726" y="13078"/>
                    <a:pt x="81876" y="33469"/>
                  </a:cubicBezTo>
                </a:path>
              </a:pathLst>
            </a:custGeom>
            <a:solidFill>
              <a:srgbClr val="656969"/>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40" name="Freeform: Shape 47">
              <a:extLst>
                <a:ext uri="{FF2B5EF4-FFF2-40B4-BE49-F238E27FC236}">
                  <a16:creationId xmlns:a16="http://schemas.microsoft.com/office/drawing/2014/main" xmlns="" id="{F7E8A2E3-F5A8-65DF-D37A-50A03A4833D4}"/>
                </a:ext>
              </a:extLst>
            </p:cNvPr>
            <p:cNvSpPr/>
            <p:nvPr/>
          </p:nvSpPr>
          <p:spPr>
            <a:xfrm>
              <a:off x="3504647" y="3392820"/>
              <a:ext cx="82629" cy="82761"/>
            </a:xfrm>
            <a:custGeom>
              <a:avLst/>
              <a:gdLst>
                <a:gd name="connsiteX0" fmla="*/ 81874 w 82629"/>
                <a:gd name="connsiteY0" fmla="*/ 33489 h 82761"/>
                <a:gd name="connsiteX1" fmla="*/ 48730 w 82629"/>
                <a:gd name="connsiteY1" fmla="*/ 81609 h 82761"/>
                <a:gd name="connsiteX2" fmla="*/ 632 w 82629"/>
                <a:gd name="connsiteY2" fmla="*/ 48466 h 82761"/>
                <a:gd name="connsiteX3" fmla="*/ 33752 w 82629"/>
                <a:gd name="connsiteY3" fmla="*/ 344 h 82761"/>
                <a:gd name="connsiteX4" fmla="*/ 41289 w 82629"/>
                <a:gd name="connsiteY4" fmla="*/ -332 h 82761"/>
                <a:gd name="connsiteX5" fmla="*/ 81874 w 82629"/>
                <a:gd name="connsiteY5" fmla="*/ 33489 h 82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29" h="82761">
                  <a:moveTo>
                    <a:pt x="81874" y="33489"/>
                  </a:moveTo>
                  <a:cubicBezTo>
                    <a:pt x="86005" y="55930"/>
                    <a:pt x="71172" y="77454"/>
                    <a:pt x="48730" y="81609"/>
                  </a:cubicBezTo>
                  <a:cubicBezTo>
                    <a:pt x="26312" y="85741"/>
                    <a:pt x="4763" y="70908"/>
                    <a:pt x="632" y="48466"/>
                  </a:cubicBezTo>
                  <a:cubicBezTo>
                    <a:pt x="-3523" y="26023"/>
                    <a:pt x="11334" y="4499"/>
                    <a:pt x="33752" y="344"/>
                  </a:cubicBezTo>
                  <a:cubicBezTo>
                    <a:pt x="36240" y="-116"/>
                    <a:pt x="38753" y="-332"/>
                    <a:pt x="41289" y="-332"/>
                  </a:cubicBezTo>
                  <a:cubicBezTo>
                    <a:pt x="61775" y="-2024"/>
                    <a:pt x="79845" y="13026"/>
                    <a:pt x="81874" y="33489"/>
                  </a:cubicBezTo>
                </a:path>
              </a:pathLst>
            </a:custGeom>
            <a:solidFill>
              <a:srgbClr val="656969"/>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41" name="Freeform: Shape 84">
              <a:extLst>
                <a:ext uri="{FF2B5EF4-FFF2-40B4-BE49-F238E27FC236}">
                  <a16:creationId xmlns:a16="http://schemas.microsoft.com/office/drawing/2014/main" xmlns="" id="{689F8F6D-976B-6EE9-6982-60779F38FC05}"/>
                </a:ext>
              </a:extLst>
            </p:cNvPr>
            <p:cNvSpPr/>
            <p:nvPr/>
          </p:nvSpPr>
          <p:spPr>
            <a:xfrm>
              <a:off x="3301240" y="3437029"/>
              <a:ext cx="82629" cy="82761"/>
            </a:xfrm>
            <a:custGeom>
              <a:avLst/>
              <a:gdLst>
                <a:gd name="connsiteX0" fmla="*/ 81874 w 82629"/>
                <a:gd name="connsiteY0" fmla="*/ 33487 h 82761"/>
                <a:gd name="connsiteX1" fmla="*/ 48730 w 82629"/>
                <a:gd name="connsiteY1" fmla="*/ 81609 h 82761"/>
                <a:gd name="connsiteX2" fmla="*/ 632 w 82629"/>
                <a:gd name="connsiteY2" fmla="*/ 48465 h 82761"/>
                <a:gd name="connsiteX3" fmla="*/ 33752 w 82629"/>
                <a:gd name="connsiteY3" fmla="*/ 343 h 82761"/>
                <a:gd name="connsiteX4" fmla="*/ 41289 w 82629"/>
                <a:gd name="connsiteY4" fmla="*/ -332 h 82761"/>
                <a:gd name="connsiteX5" fmla="*/ 81874 w 82629"/>
                <a:gd name="connsiteY5" fmla="*/ 33487 h 82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29" h="82761">
                  <a:moveTo>
                    <a:pt x="81874" y="33487"/>
                  </a:moveTo>
                  <a:cubicBezTo>
                    <a:pt x="86005" y="55930"/>
                    <a:pt x="71172" y="77454"/>
                    <a:pt x="48730" y="81609"/>
                  </a:cubicBezTo>
                  <a:cubicBezTo>
                    <a:pt x="26312" y="85741"/>
                    <a:pt x="4763" y="70908"/>
                    <a:pt x="632" y="48465"/>
                  </a:cubicBezTo>
                  <a:cubicBezTo>
                    <a:pt x="-3523" y="26023"/>
                    <a:pt x="11334" y="4498"/>
                    <a:pt x="33752" y="343"/>
                  </a:cubicBezTo>
                  <a:cubicBezTo>
                    <a:pt x="36240" y="-116"/>
                    <a:pt x="38753" y="-332"/>
                    <a:pt x="41289" y="-332"/>
                  </a:cubicBezTo>
                  <a:cubicBezTo>
                    <a:pt x="61775" y="-2024"/>
                    <a:pt x="79845" y="13026"/>
                    <a:pt x="81874" y="33487"/>
                  </a:cubicBezTo>
                </a:path>
              </a:pathLst>
            </a:custGeom>
            <a:solidFill>
              <a:srgbClr val="656969"/>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42" name="Freeform: Shape 85">
              <a:extLst>
                <a:ext uri="{FF2B5EF4-FFF2-40B4-BE49-F238E27FC236}">
                  <a16:creationId xmlns:a16="http://schemas.microsoft.com/office/drawing/2014/main" xmlns="" id="{C986520D-EA69-F523-6C03-985EB6667EC5}"/>
                </a:ext>
              </a:extLst>
            </p:cNvPr>
            <p:cNvSpPr/>
            <p:nvPr/>
          </p:nvSpPr>
          <p:spPr>
            <a:xfrm>
              <a:off x="3099283" y="3378809"/>
              <a:ext cx="82628" cy="82762"/>
            </a:xfrm>
            <a:custGeom>
              <a:avLst/>
              <a:gdLst>
                <a:gd name="connsiteX0" fmla="*/ 81874 w 82628"/>
                <a:gd name="connsiteY0" fmla="*/ 33489 h 82762"/>
                <a:gd name="connsiteX1" fmla="*/ 48730 w 82628"/>
                <a:gd name="connsiteY1" fmla="*/ 81611 h 82762"/>
                <a:gd name="connsiteX2" fmla="*/ 632 w 82628"/>
                <a:gd name="connsiteY2" fmla="*/ 48466 h 82762"/>
                <a:gd name="connsiteX3" fmla="*/ 33752 w 82628"/>
                <a:gd name="connsiteY3" fmla="*/ 344 h 82762"/>
                <a:gd name="connsiteX4" fmla="*/ 41289 w 82628"/>
                <a:gd name="connsiteY4" fmla="*/ -332 h 82762"/>
                <a:gd name="connsiteX5" fmla="*/ 81874 w 82628"/>
                <a:gd name="connsiteY5" fmla="*/ 33489 h 8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28" h="82762">
                  <a:moveTo>
                    <a:pt x="81874" y="33489"/>
                  </a:moveTo>
                  <a:cubicBezTo>
                    <a:pt x="86005" y="55931"/>
                    <a:pt x="71172" y="77456"/>
                    <a:pt x="48730" y="81611"/>
                  </a:cubicBezTo>
                  <a:cubicBezTo>
                    <a:pt x="26312" y="85741"/>
                    <a:pt x="4763" y="70909"/>
                    <a:pt x="632" y="48466"/>
                  </a:cubicBezTo>
                  <a:cubicBezTo>
                    <a:pt x="-3523" y="26023"/>
                    <a:pt x="11334" y="4499"/>
                    <a:pt x="33752" y="344"/>
                  </a:cubicBezTo>
                  <a:cubicBezTo>
                    <a:pt x="36240" y="-114"/>
                    <a:pt x="38753" y="-332"/>
                    <a:pt x="41289" y="-332"/>
                  </a:cubicBezTo>
                  <a:cubicBezTo>
                    <a:pt x="61775" y="-2024"/>
                    <a:pt x="79845" y="13028"/>
                    <a:pt x="81874" y="33489"/>
                  </a:cubicBezTo>
                </a:path>
              </a:pathLst>
            </a:custGeom>
            <a:solidFill>
              <a:srgbClr val="656969"/>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43" name="Freeform: Shape 86">
              <a:extLst>
                <a:ext uri="{FF2B5EF4-FFF2-40B4-BE49-F238E27FC236}">
                  <a16:creationId xmlns:a16="http://schemas.microsoft.com/office/drawing/2014/main" xmlns="" id="{C2140FC7-9874-6E04-DF76-A486CE37585A}"/>
                </a:ext>
              </a:extLst>
            </p:cNvPr>
            <p:cNvSpPr/>
            <p:nvPr/>
          </p:nvSpPr>
          <p:spPr>
            <a:xfrm>
              <a:off x="4726487" y="3582461"/>
              <a:ext cx="82637" cy="82742"/>
            </a:xfrm>
            <a:custGeom>
              <a:avLst/>
              <a:gdLst>
                <a:gd name="connsiteX0" fmla="*/ 81923 w 82637"/>
                <a:gd name="connsiteY0" fmla="*/ 33726 h 82742"/>
                <a:gd name="connsiteX1" fmla="*/ 48514 w 82637"/>
                <a:gd name="connsiteY1" fmla="*/ 81630 h 82742"/>
                <a:gd name="connsiteX2" fmla="*/ 585 w 82637"/>
                <a:gd name="connsiteY2" fmla="*/ 48220 h 82742"/>
                <a:gd name="connsiteX3" fmla="*/ 34019 w 82637"/>
                <a:gd name="connsiteY3" fmla="*/ 316 h 82742"/>
                <a:gd name="connsiteX4" fmla="*/ 41339 w 82637"/>
                <a:gd name="connsiteY4" fmla="*/ -337 h 82742"/>
                <a:gd name="connsiteX5" fmla="*/ 81923 w 82637"/>
                <a:gd name="connsiteY5" fmla="*/ 33726 h 8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37" h="82742">
                  <a:moveTo>
                    <a:pt x="81923" y="33726"/>
                  </a:moveTo>
                  <a:cubicBezTo>
                    <a:pt x="85934" y="56192"/>
                    <a:pt x="70956" y="77644"/>
                    <a:pt x="48514" y="81630"/>
                  </a:cubicBezTo>
                  <a:cubicBezTo>
                    <a:pt x="26047" y="85640"/>
                    <a:pt x="4595" y="70686"/>
                    <a:pt x="585" y="48220"/>
                  </a:cubicBezTo>
                  <a:cubicBezTo>
                    <a:pt x="-3425" y="25754"/>
                    <a:pt x="11553" y="4302"/>
                    <a:pt x="34019" y="316"/>
                  </a:cubicBezTo>
                  <a:cubicBezTo>
                    <a:pt x="36435" y="-119"/>
                    <a:pt x="38875" y="-337"/>
                    <a:pt x="41339" y="-337"/>
                  </a:cubicBezTo>
                  <a:cubicBezTo>
                    <a:pt x="61921" y="-2003"/>
                    <a:pt x="80015" y="13168"/>
                    <a:pt x="81923" y="33726"/>
                  </a:cubicBezTo>
                </a:path>
              </a:pathLst>
            </a:custGeom>
            <a:solidFill>
              <a:srgbClr val="656969"/>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44" name="Freeform: Shape 87">
              <a:extLst>
                <a:ext uri="{FF2B5EF4-FFF2-40B4-BE49-F238E27FC236}">
                  <a16:creationId xmlns:a16="http://schemas.microsoft.com/office/drawing/2014/main" xmlns="" id="{D55F446B-CB0C-3B71-E31D-9FB45ABDE746}"/>
                </a:ext>
              </a:extLst>
            </p:cNvPr>
            <p:cNvSpPr/>
            <p:nvPr/>
          </p:nvSpPr>
          <p:spPr>
            <a:xfrm>
              <a:off x="4522163" y="3573760"/>
              <a:ext cx="82628" cy="82762"/>
            </a:xfrm>
            <a:custGeom>
              <a:avLst/>
              <a:gdLst>
                <a:gd name="connsiteX0" fmla="*/ 81874 w 82628"/>
                <a:gd name="connsiteY0" fmla="*/ 33489 h 82762"/>
                <a:gd name="connsiteX1" fmla="*/ 48730 w 82628"/>
                <a:gd name="connsiteY1" fmla="*/ 81611 h 82762"/>
                <a:gd name="connsiteX2" fmla="*/ 632 w 82628"/>
                <a:gd name="connsiteY2" fmla="*/ 48466 h 82762"/>
                <a:gd name="connsiteX3" fmla="*/ 33752 w 82628"/>
                <a:gd name="connsiteY3" fmla="*/ 344 h 82762"/>
                <a:gd name="connsiteX4" fmla="*/ 41289 w 82628"/>
                <a:gd name="connsiteY4" fmla="*/ -332 h 82762"/>
                <a:gd name="connsiteX5" fmla="*/ 81874 w 82628"/>
                <a:gd name="connsiteY5" fmla="*/ 33489 h 8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28" h="82762">
                  <a:moveTo>
                    <a:pt x="81874" y="33489"/>
                  </a:moveTo>
                  <a:cubicBezTo>
                    <a:pt x="86005" y="55930"/>
                    <a:pt x="71172" y="77456"/>
                    <a:pt x="48730" y="81611"/>
                  </a:cubicBezTo>
                  <a:cubicBezTo>
                    <a:pt x="26312" y="85741"/>
                    <a:pt x="4763" y="70909"/>
                    <a:pt x="632" y="48466"/>
                  </a:cubicBezTo>
                  <a:cubicBezTo>
                    <a:pt x="-3523" y="26023"/>
                    <a:pt x="11334" y="4499"/>
                    <a:pt x="33752" y="344"/>
                  </a:cubicBezTo>
                  <a:cubicBezTo>
                    <a:pt x="36240" y="-114"/>
                    <a:pt x="38753" y="-332"/>
                    <a:pt x="41289" y="-332"/>
                  </a:cubicBezTo>
                  <a:cubicBezTo>
                    <a:pt x="61775" y="-2024"/>
                    <a:pt x="79845" y="13026"/>
                    <a:pt x="81874" y="33489"/>
                  </a:cubicBezTo>
                </a:path>
              </a:pathLst>
            </a:custGeom>
            <a:solidFill>
              <a:srgbClr val="656969"/>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45" name="Freeform: Shape 88">
              <a:extLst>
                <a:ext uri="{FF2B5EF4-FFF2-40B4-BE49-F238E27FC236}">
                  <a16:creationId xmlns:a16="http://schemas.microsoft.com/office/drawing/2014/main" xmlns="" id="{7A255B4D-FD4E-37CB-CD58-58595C7CE4DB}"/>
                </a:ext>
              </a:extLst>
            </p:cNvPr>
            <p:cNvSpPr/>
            <p:nvPr/>
          </p:nvSpPr>
          <p:spPr>
            <a:xfrm>
              <a:off x="4318515" y="3551777"/>
              <a:ext cx="82629" cy="82761"/>
            </a:xfrm>
            <a:custGeom>
              <a:avLst/>
              <a:gdLst>
                <a:gd name="connsiteX0" fmla="*/ 81874 w 82629"/>
                <a:gd name="connsiteY0" fmla="*/ 33487 h 82761"/>
                <a:gd name="connsiteX1" fmla="*/ 48730 w 82629"/>
                <a:gd name="connsiteY1" fmla="*/ 81609 h 82761"/>
                <a:gd name="connsiteX2" fmla="*/ 632 w 82629"/>
                <a:gd name="connsiteY2" fmla="*/ 48465 h 82761"/>
                <a:gd name="connsiteX3" fmla="*/ 33752 w 82629"/>
                <a:gd name="connsiteY3" fmla="*/ 343 h 82761"/>
                <a:gd name="connsiteX4" fmla="*/ 41289 w 82629"/>
                <a:gd name="connsiteY4" fmla="*/ -332 h 82761"/>
                <a:gd name="connsiteX5" fmla="*/ 81874 w 82629"/>
                <a:gd name="connsiteY5" fmla="*/ 33487 h 82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29" h="82761">
                  <a:moveTo>
                    <a:pt x="81874" y="33487"/>
                  </a:moveTo>
                  <a:cubicBezTo>
                    <a:pt x="86005" y="55930"/>
                    <a:pt x="71173" y="77454"/>
                    <a:pt x="48730" y="81609"/>
                  </a:cubicBezTo>
                  <a:cubicBezTo>
                    <a:pt x="26312" y="85741"/>
                    <a:pt x="4763" y="70908"/>
                    <a:pt x="632" y="48465"/>
                  </a:cubicBezTo>
                  <a:cubicBezTo>
                    <a:pt x="-3523" y="26023"/>
                    <a:pt x="11334" y="4498"/>
                    <a:pt x="33752" y="343"/>
                  </a:cubicBezTo>
                  <a:cubicBezTo>
                    <a:pt x="36240" y="-116"/>
                    <a:pt x="38753" y="-332"/>
                    <a:pt x="41289" y="-332"/>
                  </a:cubicBezTo>
                  <a:cubicBezTo>
                    <a:pt x="61775" y="-2024"/>
                    <a:pt x="79845" y="13026"/>
                    <a:pt x="81874" y="33487"/>
                  </a:cubicBezTo>
                </a:path>
              </a:pathLst>
            </a:custGeom>
            <a:solidFill>
              <a:srgbClr val="656969"/>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46" name="Freeform: Shape 89">
              <a:extLst>
                <a:ext uri="{FF2B5EF4-FFF2-40B4-BE49-F238E27FC236}">
                  <a16:creationId xmlns:a16="http://schemas.microsoft.com/office/drawing/2014/main" xmlns="" id="{F2CC2BF1-C57D-9BEA-28E3-9818F19E338B}"/>
                </a:ext>
              </a:extLst>
            </p:cNvPr>
            <p:cNvSpPr/>
            <p:nvPr/>
          </p:nvSpPr>
          <p:spPr>
            <a:xfrm>
              <a:off x="4116558" y="3518198"/>
              <a:ext cx="82629" cy="82761"/>
            </a:xfrm>
            <a:custGeom>
              <a:avLst/>
              <a:gdLst>
                <a:gd name="connsiteX0" fmla="*/ 81874 w 82629"/>
                <a:gd name="connsiteY0" fmla="*/ 33489 h 82761"/>
                <a:gd name="connsiteX1" fmla="*/ 48730 w 82629"/>
                <a:gd name="connsiteY1" fmla="*/ 81609 h 82761"/>
                <a:gd name="connsiteX2" fmla="*/ 632 w 82629"/>
                <a:gd name="connsiteY2" fmla="*/ 48466 h 82761"/>
                <a:gd name="connsiteX3" fmla="*/ 33752 w 82629"/>
                <a:gd name="connsiteY3" fmla="*/ 344 h 82761"/>
                <a:gd name="connsiteX4" fmla="*/ 41290 w 82629"/>
                <a:gd name="connsiteY4" fmla="*/ -332 h 82761"/>
                <a:gd name="connsiteX5" fmla="*/ 81874 w 82629"/>
                <a:gd name="connsiteY5" fmla="*/ 33489 h 82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29" h="82761">
                  <a:moveTo>
                    <a:pt x="81874" y="33489"/>
                  </a:moveTo>
                  <a:cubicBezTo>
                    <a:pt x="86005" y="55930"/>
                    <a:pt x="71173" y="77454"/>
                    <a:pt x="48730" y="81609"/>
                  </a:cubicBezTo>
                  <a:cubicBezTo>
                    <a:pt x="26312" y="85741"/>
                    <a:pt x="4763" y="70908"/>
                    <a:pt x="632" y="48466"/>
                  </a:cubicBezTo>
                  <a:cubicBezTo>
                    <a:pt x="-3523" y="26023"/>
                    <a:pt x="11334" y="4499"/>
                    <a:pt x="33752" y="344"/>
                  </a:cubicBezTo>
                  <a:cubicBezTo>
                    <a:pt x="36240" y="-116"/>
                    <a:pt x="38753" y="-332"/>
                    <a:pt x="41290" y="-332"/>
                  </a:cubicBezTo>
                  <a:cubicBezTo>
                    <a:pt x="61775" y="-2024"/>
                    <a:pt x="79845" y="13026"/>
                    <a:pt x="81874" y="33489"/>
                  </a:cubicBezTo>
                </a:path>
              </a:pathLst>
            </a:custGeom>
            <a:solidFill>
              <a:srgbClr val="656969"/>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47" name="Freeform: Shape 90">
              <a:extLst>
                <a:ext uri="{FF2B5EF4-FFF2-40B4-BE49-F238E27FC236}">
                  <a16:creationId xmlns:a16="http://schemas.microsoft.com/office/drawing/2014/main" xmlns="" id="{10C702A7-B42D-CD44-D80B-C18BCB736636}"/>
                </a:ext>
              </a:extLst>
            </p:cNvPr>
            <p:cNvSpPr/>
            <p:nvPr/>
          </p:nvSpPr>
          <p:spPr>
            <a:xfrm>
              <a:off x="3912668" y="3459978"/>
              <a:ext cx="82628" cy="82762"/>
            </a:xfrm>
            <a:custGeom>
              <a:avLst/>
              <a:gdLst>
                <a:gd name="connsiteX0" fmla="*/ 81874 w 82628"/>
                <a:gd name="connsiteY0" fmla="*/ 33488 h 82762"/>
                <a:gd name="connsiteX1" fmla="*/ 48730 w 82628"/>
                <a:gd name="connsiteY1" fmla="*/ 81610 h 82762"/>
                <a:gd name="connsiteX2" fmla="*/ 632 w 82628"/>
                <a:gd name="connsiteY2" fmla="*/ 48466 h 82762"/>
                <a:gd name="connsiteX3" fmla="*/ 33752 w 82628"/>
                <a:gd name="connsiteY3" fmla="*/ 344 h 82762"/>
                <a:gd name="connsiteX4" fmla="*/ 41289 w 82628"/>
                <a:gd name="connsiteY4" fmla="*/ -333 h 82762"/>
                <a:gd name="connsiteX5" fmla="*/ 81874 w 82628"/>
                <a:gd name="connsiteY5" fmla="*/ 33488 h 8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28" h="82762">
                  <a:moveTo>
                    <a:pt x="81874" y="33488"/>
                  </a:moveTo>
                  <a:cubicBezTo>
                    <a:pt x="86005" y="55931"/>
                    <a:pt x="71172" y="77455"/>
                    <a:pt x="48730" y="81610"/>
                  </a:cubicBezTo>
                  <a:cubicBezTo>
                    <a:pt x="26312" y="85742"/>
                    <a:pt x="4763" y="70909"/>
                    <a:pt x="632" y="48466"/>
                  </a:cubicBezTo>
                  <a:cubicBezTo>
                    <a:pt x="-3523" y="26023"/>
                    <a:pt x="11334" y="4499"/>
                    <a:pt x="33752" y="344"/>
                  </a:cubicBezTo>
                  <a:cubicBezTo>
                    <a:pt x="36241" y="-114"/>
                    <a:pt x="38753" y="-333"/>
                    <a:pt x="41289" y="-333"/>
                  </a:cubicBezTo>
                  <a:cubicBezTo>
                    <a:pt x="61775" y="-2022"/>
                    <a:pt x="79845" y="13027"/>
                    <a:pt x="81874" y="33488"/>
                  </a:cubicBezTo>
                </a:path>
              </a:pathLst>
            </a:custGeom>
            <a:solidFill>
              <a:srgbClr val="656969"/>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48" name="Freeform: Shape 91">
              <a:extLst>
                <a:ext uri="{FF2B5EF4-FFF2-40B4-BE49-F238E27FC236}">
                  <a16:creationId xmlns:a16="http://schemas.microsoft.com/office/drawing/2014/main" xmlns="" id="{9741774A-BEBB-C109-D268-E5C8D0720F0B}"/>
                </a:ext>
              </a:extLst>
            </p:cNvPr>
            <p:cNvSpPr/>
            <p:nvPr/>
          </p:nvSpPr>
          <p:spPr>
            <a:xfrm>
              <a:off x="3708246" y="3417466"/>
              <a:ext cx="82637" cy="82741"/>
            </a:xfrm>
            <a:custGeom>
              <a:avLst/>
              <a:gdLst>
                <a:gd name="connsiteX0" fmla="*/ 81923 w 82637"/>
                <a:gd name="connsiteY0" fmla="*/ 33725 h 82741"/>
                <a:gd name="connsiteX1" fmla="*/ 48513 w 82637"/>
                <a:gd name="connsiteY1" fmla="*/ 81630 h 82741"/>
                <a:gd name="connsiteX2" fmla="*/ 585 w 82637"/>
                <a:gd name="connsiteY2" fmla="*/ 48219 h 82741"/>
                <a:gd name="connsiteX3" fmla="*/ 34019 w 82637"/>
                <a:gd name="connsiteY3" fmla="*/ 315 h 82741"/>
                <a:gd name="connsiteX4" fmla="*/ 41339 w 82637"/>
                <a:gd name="connsiteY4" fmla="*/ -337 h 82741"/>
                <a:gd name="connsiteX5" fmla="*/ 81923 w 82637"/>
                <a:gd name="connsiteY5" fmla="*/ 33725 h 8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37" h="82741">
                  <a:moveTo>
                    <a:pt x="81923" y="33725"/>
                  </a:moveTo>
                  <a:cubicBezTo>
                    <a:pt x="85934" y="56191"/>
                    <a:pt x="70956" y="77643"/>
                    <a:pt x="48513" y="81630"/>
                  </a:cubicBezTo>
                  <a:cubicBezTo>
                    <a:pt x="26047" y="85639"/>
                    <a:pt x="4595" y="70686"/>
                    <a:pt x="585" y="48219"/>
                  </a:cubicBezTo>
                  <a:cubicBezTo>
                    <a:pt x="-3425" y="25752"/>
                    <a:pt x="11552" y="4300"/>
                    <a:pt x="34019" y="315"/>
                  </a:cubicBezTo>
                  <a:cubicBezTo>
                    <a:pt x="36435" y="-120"/>
                    <a:pt x="38874" y="-337"/>
                    <a:pt x="41339" y="-337"/>
                  </a:cubicBezTo>
                  <a:cubicBezTo>
                    <a:pt x="61921" y="-2004"/>
                    <a:pt x="80015" y="13166"/>
                    <a:pt x="81923" y="33725"/>
                  </a:cubicBezTo>
                </a:path>
              </a:pathLst>
            </a:custGeom>
            <a:solidFill>
              <a:srgbClr val="656969"/>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49" name="Freeform: Shape 92">
              <a:extLst>
                <a:ext uri="{FF2B5EF4-FFF2-40B4-BE49-F238E27FC236}">
                  <a16:creationId xmlns:a16="http://schemas.microsoft.com/office/drawing/2014/main" xmlns="" id="{FE2A4DBB-F916-5357-0EA1-E833DE62C505}"/>
                </a:ext>
              </a:extLst>
            </p:cNvPr>
            <p:cNvSpPr/>
            <p:nvPr/>
          </p:nvSpPr>
          <p:spPr>
            <a:xfrm>
              <a:off x="2122879" y="3412759"/>
              <a:ext cx="2644527" cy="1260782"/>
            </a:xfrm>
            <a:custGeom>
              <a:avLst/>
              <a:gdLst>
                <a:gd name="connsiteX0" fmla="*/ 0 w 2644527"/>
                <a:gd name="connsiteY0" fmla="*/ 1260783 h 1260782"/>
                <a:gd name="connsiteX1" fmla="*/ 204856 w 2644527"/>
                <a:gd name="connsiteY1" fmla="*/ 499337 h 1260782"/>
                <a:gd name="connsiteX2" fmla="*/ 407538 w 2644527"/>
                <a:gd name="connsiteY2" fmla="*/ 348593 h 1260782"/>
                <a:gd name="connsiteX3" fmla="*/ 606596 w 2644527"/>
                <a:gd name="connsiteY3" fmla="*/ 100495 h 1260782"/>
                <a:gd name="connsiteX4" fmla="*/ 813868 w 2644527"/>
                <a:gd name="connsiteY4" fmla="*/ 86484 h 1260782"/>
                <a:gd name="connsiteX5" fmla="*/ 1017758 w 2644527"/>
                <a:gd name="connsiteY5" fmla="*/ 0 h 1260782"/>
                <a:gd name="connsiteX6" fmla="*/ 1214642 w 2644527"/>
                <a:gd name="connsiteY6" fmla="*/ 58220 h 1260782"/>
                <a:gd name="connsiteX7" fmla="*/ 1417807 w 2644527"/>
                <a:gd name="connsiteY7" fmla="*/ 14011 h 1260782"/>
                <a:gd name="connsiteX8" fmla="*/ 1626770 w 2644527"/>
                <a:gd name="connsiteY8" fmla="*/ 38652 h 1260782"/>
                <a:gd name="connsiteX9" fmla="*/ 1830901 w 2644527"/>
                <a:gd name="connsiteY9" fmla="*/ 81169 h 1260782"/>
                <a:gd name="connsiteX10" fmla="*/ 2035033 w 2644527"/>
                <a:gd name="connsiteY10" fmla="*/ 139389 h 1260782"/>
                <a:gd name="connsiteX11" fmla="*/ 2236990 w 2644527"/>
                <a:gd name="connsiteY11" fmla="*/ 172968 h 1260782"/>
                <a:gd name="connsiteX12" fmla="*/ 2440638 w 2644527"/>
                <a:gd name="connsiteY12" fmla="*/ 194951 h 1260782"/>
                <a:gd name="connsiteX13" fmla="*/ 2644528 w 2644527"/>
                <a:gd name="connsiteY13" fmla="*/ 203890 h 1260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44527" h="1260782">
                  <a:moveTo>
                    <a:pt x="0" y="1260783"/>
                  </a:moveTo>
                  <a:lnTo>
                    <a:pt x="204856" y="499337"/>
                  </a:lnTo>
                  <a:lnTo>
                    <a:pt x="407538" y="348593"/>
                  </a:lnTo>
                  <a:lnTo>
                    <a:pt x="606596" y="100495"/>
                  </a:lnTo>
                  <a:lnTo>
                    <a:pt x="813868" y="86484"/>
                  </a:lnTo>
                  <a:lnTo>
                    <a:pt x="1017758" y="0"/>
                  </a:lnTo>
                  <a:lnTo>
                    <a:pt x="1214642" y="58220"/>
                  </a:lnTo>
                  <a:lnTo>
                    <a:pt x="1417807" y="14011"/>
                  </a:lnTo>
                  <a:lnTo>
                    <a:pt x="1626770" y="38652"/>
                  </a:lnTo>
                  <a:lnTo>
                    <a:pt x="1830901" y="81169"/>
                  </a:lnTo>
                  <a:lnTo>
                    <a:pt x="2035033" y="139389"/>
                  </a:lnTo>
                  <a:lnTo>
                    <a:pt x="2236990" y="172968"/>
                  </a:lnTo>
                  <a:lnTo>
                    <a:pt x="2440638" y="194951"/>
                  </a:lnTo>
                  <a:lnTo>
                    <a:pt x="2644528" y="203890"/>
                  </a:lnTo>
                </a:path>
              </a:pathLst>
            </a:custGeom>
            <a:noFill/>
            <a:ln w="12078" cap="flat">
              <a:solidFill>
                <a:srgbClr val="656969"/>
              </a:solidFill>
              <a:prstDash val="solid"/>
              <a:miter/>
            </a:ln>
          </p:spPr>
          <p:txBody>
            <a:bodyPr rtlCol="0" anchor="ctr"/>
            <a:lstStyle/>
            <a:p>
              <a:endParaRPr lang="ru-RU" dirty="0">
                <a:solidFill>
                  <a:srgbClr val="414041"/>
                </a:solidFill>
                <a:latin typeface="Arial" panose="020B0604020202020204"/>
              </a:endParaRPr>
            </a:p>
          </p:txBody>
        </p:sp>
        <p:sp>
          <p:nvSpPr>
            <p:cNvPr id="50" name="Freeform: Shape 93">
              <a:extLst>
                <a:ext uri="{FF2B5EF4-FFF2-40B4-BE49-F238E27FC236}">
                  <a16:creationId xmlns:a16="http://schemas.microsoft.com/office/drawing/2014/main" xmlns="" id="{61E941E6-DCB3-9A8F-1FF0-1AB5E238F84D}"/>
                </a:ext>
              </a:extLst>
            </p:cNvPr>
            <p:cNvSpPr/>
            <p:nvPr/>
          </p:nvSpPr>
          <p:spPr>
            <a:xfrm>
              <a:off x="2082731" y="4639332"/>
              <a:ext cx="82632" cy="82780"/>
            </a:xfrm>
            <a:custGeom>
              <a:avLst/>
              <a:gdLst>
                <a:gd name="connsiteX0" fmla="*/ 81876 w 82632"/>
                <a:gd name="connsiteY0" fmla="*/ 33506 h 82780"/>
                <a:gd name="connsiteX1" fmla="*/ 48739 w 82632"/>
                <a:gd name="connsiteY1" fmla="*/ 81628 h 82780"/>
                <a:gd name="connsiteX2" fmla="*/ 627 w 82632"/>
                <a:gd name="connsiteY2" fmla="*/ 48484 h 82780"/>
                <a:gd name="connsiteX3" fmla="*/ 33762 w 82632"/>
                <a:gd name="connsiteY3" fmla="*/ 362 h 82780"/>
                <a:gd name="connsiteX4" fmla="*/ 41291 w 82632"/>
                <a:gd name="connsiteY4" fmla="*/ -315 h 82780"/>
                <a:gd name="connsiteX5" fmla="*/ 81876 w 82632"/>
                <a:gd name="connsiteY5" fmla="*/ 33506 h 8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32" h="82780">
                  <a:moveTo>
                    <a:pt x="81876" y="33506"/>
                  </a:moveTo>
                  <a:cubicBezTo>
                    <a:pt x="86012" y="55949"/>
                    <a:pt x="71177" y="77473"/>
                    <a:pt x="48739" y="81628"/>
                  </a:cubicBezTo>
                  <a:cubicBezTo>
                    <a:pt x="26304" y="85759"/>
                    <a:pt x="4763" y="70926"/>
                    <a:pt x="627" y="48484"/>
                  </a:cubicBezTo>
                  <a:cubicBezTo>
                    <a:pt x="-3509" y="26041"/>
                    <a:pt x="11327" y="4517"/>
                    <a:pt x="33762" y="362"/>
                  </a:cubicBezTo>
                  <a:cubicBezTo>
                    <a:pt x="36245" y="-97"/>
                    <a:pt x="38767" y="-315"/>
                    <a:pt x="41291" y="-315"/>
                  </a:cubicBezTo>
                  <a:cubicBezTo>
                    <a:pt x="61823" y="-2126"/>
                    <a:pt x="79963" y="12996"/>
                    <a:pt x="81876" y="33506"/>
                  </a:cubicBezTo>
                </a:path>
              </a:pathLst>
            </a:custGeom>
            <a:solidFill>
              <a:schemeClr val="accent6"/>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51" name="Freeform: Shape 94">
              <a:extLst>
                <a:ext uri="{FF2B5EF4-FFF2-40B4-BE49-F238E27FC236}">
                  <a16:creationId xmlns:a16="http://schemas.microsoft.com/office/drawing/2014/main" xmlns="" id="{6F8B9CE7-DD76-F254-422E-61992D8A0194}"/>
                </a:ext>
              </a:extLst>
            </p:cNvPr>
            <p:cNvSpPr/>
            <p:nvPr/>
          </p:nvSpPr>
          <p:spPr>
            <a:xfrm>
              <a:off x="2283556" y="3635865"/>
              <a:ext cx="82630" cy="82744"/>
            </a:xfrm>
            <a:custGeom>
              <a:avLst/>
              <a:gdLst>
                <a:gd name="connsiteX0" fmla="*/ 82042 w 82630"/>
                <a:gd name="connsiteY0" fmla="*/ 34435 h 82744"/>
                <a:gd name="connsiteX1" fmla="*/ 47772 w 82630"/>
                <a:gd name="connsiteY1" fmla="*/ 81759 h 82744"/>
                <a:gd name="connsiteX2" fmla="*/ 460 w 82630"/>
                <a:gd name="connsiteY2" fmla="*/ 47479 h 82744"/>
                <a:gd name="connsiteX3" fmla="*/ 34730 w 82630"/>
                <a:gd name="connsiteY3" fmla="*/ 155 h 82744"/>
                <a:gd name="connsiteX4" fmla="*/ 41457 w 82630"/>
                <a:gd name="connsiteY4" fmla="*/ -352 h 82744"/>
                <a:gd name="connsiteX5" fmla="*/ 82042 w 82630"/>
                <a:gd name="connsiteY5" fmla="*/ 33469 h 8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30" h="82744">
                  <a:moveTo>
                    <a:pt x="82042" y="34435"/>
                  </a:moveTo>
                  <a:cubicBezTo>
                    <a:pt x="85644" y="56973"/>
                    <a:pt x="70301" y="78136"/>
                    <a:pt x="47772" y="81759"/>
                  </a:cubicBezTo>
                  <a:cubicBezTo>
                    <a:pt x="25245" y="85358"/>
                    <a:pt x="4062" y="70019"/>
                    <a:pt x="460" y="47479"/>
                  </a:cubicBezTo>
                  <a:cubicBezTo>
                    <a:pt x="-3142" y="24941"/>
                    <a:pt x="12200" y="3779"/>
                    <a:pt x="34730" y="155"/>
                  </a:cubicBezTo>
                  <a:cubicBezTo>
                    <a:pt x="36955" y="-183"/>
                    <a:pt x="39203" y="-352"/>
                    <a:pt x="41457" y="-352"/>
                  </a:cubicBezTo>
                  <a:cubicBezTo>
                    <a:pt x="61904" y="-1899"/>
                    <a:pt x="79880" y="13080"/>
                    <a:pt x="82042" y="33469"/>
                  </a:cubicBezTo>
                </a:path>
              </a:pathLst>
            </a:custGeom>
            <a:solidFill>
              <a:schemeClr val="accent6"/>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52" name="Freeform: Shape 95">
              <a:extLst>
                <a:ext uri="{FF2B5EF4-FFF2-40B4-BE49-F238E27FC236}">
                  <a16:creationId xmlns:a16="http://schemas.microsoft.com/office/drawing/2014/main" xmlns="" id="{92EC0B08-C773-F945-5060-E83B17BF9AD9}"/>
                </a:ext>
              </a:extLst>
            </p:cNvPr>
            <p:cNvSpPr/>
            <p:nvPr/>
          </p:nvSpPr>
          <p:spPr>
            <a:xfrm>
              <a:off x="2490269" y="3338728"/>
              <a:ext cx="82632" cy="82741"/>
            </a:xfrm>
            <a:custGeom>
              <a:avLst/>
              <a:gdLst>
                <a:gd name="connsiteX0" fmla="*/ 81876 w 82632"/>
                <a:gd name="connsiteY0" fmla="*/ 33467 h 82741"/>
                <a:gd name="connsiteX1" fmla="*/ 48739 w 82632"/>
                <a:gd name="connsiteY1" fmla="*/ 81589 h 82741"/>
                <a:gd name="connsiteX2" fmla="*/ 627 w 82632"/>
                <a:gd name="connsiteY2" fmla="*/ 48445 h 82741"/>
                <a:gd name="connsiteX3" fmla="*/ 33762 w 82632"/>
                <a:gd name="connsiteY3" fmla="*/ 324 h 82741"/>
                <a:gd name="connsiteX4" fmla="*/ 41291 w 82632"/>
                <a:gd name="connsiteY4" fmla="*/ -352 h 82741"/>
                <a:gd name="connsiteX5" fmla="*/ 81876 w 82632"/>
                <a:gd name="connsiteY5" fmla="*/ 33467 h 8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32" h="82741">
                  <a:moveTo>
                    <a:pt x="81876" y="33467"/>
                  </a:moveTo>
                  <a:cubicBezTo>
                    <a:pt x="86012" y="55910"/>
                    <a:pt x="71177" y="77434"/>
                    <a:pt x="48739" y="81589"/>
                  </a:cubicBezTo>
                  <a:cubicBezTo>
                    <a:pt x="26304" y="85721"/>
                    <a:pt x="4763" y="70888"/>
                    <a:pt x="627" y="48445"/>
                  </a:cubicBezTo>
                  <a:cubicBezTo>
                    <a:pt x="-3509" y="26004"/>
                    <a:pt x="11326" y="4479"/>
                    <a:pt x="33762" y="324"/>
                  </a:cubicBezTo>
                  <a:cubicBezTo>
                    <a:pt x="36245" y="-136"/>
                    <a:pt x="38767" y="-352"/>
                    <a:pt x="41291" y="-352"/>
                  </a:cubicBezTo>
                  <a:cubicBezTo>
                    <a:pt x="61738" y="-1899"/>
                    <a:pt x="79714" y="13078"/>
                    <a:pt x="81876" y="33467"/>
                  </a:cubicBezTo>
                </a:path>
              </a:pathLst>
            </a:custGeom>
            <a:solidFill>
              <a:schemeClr val="accent6"/>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53" name="Freeform: Shape 96">
              <a:extLst>
                <a:ext uri="{FF2B5EF4-FFF2-40B4-BE49-F238E27FC236}">
                  <a16:creationId xmlns:a16="http://schemas.microsoft.com/office/drawing/2014/main" xmlns="" id="{0B089A9F-908E-A792-8B02-966622754688}"/>
                </a:ext>
              </a:extLst>
            </p:cNvPr>
            <p:cNvSpPr/>
            <p:nvPr/>
          </p:nvSpPr>
          <p:spPr>
            <a:xfrm>
              <a:off x="3303656" y="3107278"/>
              <a:ext cx="82629" cy="82762"/>
            </a:xfrm>
            <a:custGeom>
              <a:avLst/>
              <a:gdLst>
                <a:gd name="connsiteX0" fmla="*/ 81874 w 82629"/>
                <a:gd name="connsiteY0" fmla="*/ 33489 h 82762"/>
                <a:gd name="connsiteX1" fmla="*/ 48730 w 82629"/>
                <a:gd name="connsiteY1" fmla="*/ 81611 h 82762"/>
                <a:gd name="connsiteX2" fmla="*/ 632 w 82629"/>
                <a:gd name="connsiteY2" fmla="*/ 48466 h 82762"/>
                <a:gd name="connsiteX3" fmla="*/ 33752 w 82629"/>
                <a:gd name="connsiteY3" fmla="*/ 344 h 82762"/>
                <a:gd name="connsiteX4" fmla="*/ 41289 w 82629"/>
                <a:gd name="connsiteY4" fmla="*/ -332 h 82762"/>
                <a:gd name="connsiteX5" fmla="*/ 81874 w 82629"/>
                <a:gd name="connsiteY5" fmla="*/ 33489 h 8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29" h="82762">
                  <a:moveTo>
                    <a:pt x="81874" y="33489"/>
                  </a:moveTo>
                  <a:cubicBezTo>
                    <a:pt x="86005" y="55930"/>
                    <a:pt x="71172" y="77456"/>
                    <a:pt x="48730" y="81611"/>
                  </a:cubicBezTo>
                  <a:cubicBezTo>
                    <a:pt x="26312" y="85741"/>
                    <a:pt x="4763" y="70908"/>
                    <a:pt x="632" y="48466"/>
                  </a:cubicBezTo>
                  <a:cubicBezTo>
                    <a:pt x="-3523" y="26023"/>
                    <a:pt x="11334" y="4499"/>
                    <a:pt x="33752" y="344"/>
                  </a:cubicBezTo>
                  <a:cubicBezTo>
                    <a:pt x="36240" y="-114"/>
                    <a:pt x="38753" y="-332"/>
                    <a:pt x="41289" y="-332"/>
                  </a:cubicBezTo>
                  <a:cubicBezTo>
                    <a:pt x="61775" y="-2024"/>
                    <a:pt x="79845" y="13026"/>
                    <a:pt x="81874" y="33489"/>
                  </a:cubicBezTo>
                </a:path>
              </a:pathLst>
            </a:custGeom>
            <a:solidFill>
              <a:schemeClr val="accent6"/>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54" name="Freeform: Shape 97">
              <a:extLst>
                <a:ext uri="{FF2B5EF4-FFF2-40B4-BE49-F238E27FC236}">
                  <a16:creationId xmlns:a16="http://schemas.microsoft.com/office/drawing/2014/main" xmlns="" id="{25B9D049-1FAB-3C79-D19D-C38B43444652}"/>
                </a:ext>
              </a:extLst>
            </p:cNvPr>
            <p:cNvSpPr/>
            <p:nvPr/>
          </p:nvSpPr>
          <p:spPr>
            <a:xfrm>
              <a:off x="3506821" y="3092783"/>
              <a:ext cx="82628" cy="82762"/>
            </a:xfrm>
            <a:custGeom>
              <a:avLst/>
              <a:gdLst>
                <a:gd name="connsiteX0" fmla="*/ 81874 w 82628"/>
                <a:gd name="connsiteY0" fmla="*/ 33488 h 82762"/>
                <a:gd name="connsiteX1" fmla="*/ 48730 w 82628"/>
                <a:gd name="connsiteY1" fmla="*/ 81610 h 82762"/>
                <a:gd name="connsiteX2" fmla="*/ 632 w 82628"/>
                <a:gd name="connsiteY2" fmla="*/ 48465 h 82762"/>
                <a:gd name="connsiteX3" fmla="*/ 33752 w 82628"/>
                <a:gd name="connsiteY3" fmla="*/ 344 h 82762"/>
                <a:gd name="connsiteX4" fmla="*/ 41289 w 82628"/>
                <a:gd name="connsiteY4" fmla="*/ -333 h 82762"/>
                <a:gd name="connsiteX5" fmla="*/ 81874 w 82628"/>
                <a:gd name="connsiteY5" fmla="*/ 33488 h 8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28" h="82762">
                  <a:moveTo>
                    <a:pt x="81874" y="33488"/>
                  </a:moveTo>
                  <a:cubicBezTo>
                    <a:pt x="86005" y="55931"/>
                    <a:pt x="71172" y="77455"/>
                    <a:pt x="48730" y="81610"/>
                  </a:cubicBezTo>
                  <a:cubicBezTo>
                    <a:pt x="26312" y="85741"/>
                    <a:pt x="4763" y="70908"/>
                    <a:pt x="632" y="48465"/>
                  </a:cubicBezTo>
                  <a:cubicBezTo>
                    <a:pt x="-3523" y="26024"/>
                    <a:pt x="11334" y="4499"/>
                    <a:pt x="33752" y="344"/>
                  </a:cubicBezTo>
                  <a:cubicBezTo>
                    <a:pt x="36240" y="-115"/>
                    <a:pt x="38753" y="-333"/>
                    <a:pt x="41289" y="-333"/>
                  </a:cubicBezTo>
                  <a:cubicBezTo>
                    <a:pt x="61775" y="-2023"/>
                    <a:pt x="79845" y="13027"/>
                    <a:pt x="81874" y="33488"/>
                  </a:cubicBezTo>
                </a:path>
              </a:pathLst>
            </a:custGeom>
            <a:solidFill>
              <a:schemeClr val="accent6"/>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55" name="Freeform: Shape 98">
              <a:extLst>
                <a:ext uri="{FF2B5EF4-FFF2-40B4-BE49-F238E27FC236}">
                  <a16:creationId xmlns:a16="http://schemas.microsoft.com/office/drawing/2014/main" xmlns="" id="{2233BB53-61F1-20A4-70FC-638C661FC4AB}"/>
                </a:ext>
              </a:extLst>
            </p:cNvPr>
            <p:cNvSpPr/>
            <p:nvPr/>
          </p:nvSpPr>
          <p:spPr>
            <a:xfrm>
              <a:off x="3094935" y="3158492"/>
              <a:ext cx="82628" cy="82762"/>
            </a:xfrm>
            <a:custGeom>
              <a:avLst/>
              <a:gdLst>
                <a:gd name="connsiteX0" fmla="*/ 81874 w 82628"/>
                <a:gd name="connsiteY0" fmla="*/ 33489 h 82762"/>
                <a:gd name="connsiteX1" fmla="*/ 48730 w 82628"/>
                <a:gd name="connsiteY1" fmla="*/ 81611 h 82762"/>
                <a:gd name="connsiteX2" fmla="*/ 632 w 82628"/>
                <a:gd name="connsiteY2" fmla="*/ 48466 h 82762"/>
                <a:gd name="connsiteX3" fmla="*/ 33752 w 82628"/>
                <a:gd name="connsiteY3" fmla="*/ 344 h 82762"/>
                <a:gd name="connsiteX4" fmla="*/ 41289 w 82628"/>
                <a:gd name="connsiteY4" fmla="*/ -332 h 82762"/>
                <a:gd name="connsiteX5" fmla="*/ 81874 w 82628"/>
                <a:gd name="connsiteY5" fmla="*/ 33489 h 8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28" h="82762">
                  <a:moveTo>
                    <a:pt x="81874" y="33489"/>
                  </a:moveTo>
                  <a:cubicBezTo>
                    <a:pt x="86005" y="55930"/>
                    <a:pt x="71172" y="77456"/>
                    <a:pt x="48730" y="81611"/>
                  </a:cubicBezTo>
                  <a:cubicBezTo>
                    <a:pt x="26312" y="85741"/>
                    <a:pt x="4763" y="70909"/>
                    <a:pt x="632" y="48466"/>
                  </a:cubicBezTo>
                  <a:cubicBezTo>
                    <a:pt x="-3523" y="26023"/>
                    <a:pt x="11334" y="4499"/>
                    <a:pt x="33752" y="344"/>
                  </a:cubicBezTo>
                  <a:cubicBezTo>
                    <a:pt x="36240" y="-114"/>
                    <a:pt x="38753" y="-332"/>
                    <a:pt x="41289" y="-332"/>
                  </a:cubicBezTo>
                  <a:cubicBezTo>
                    <a:pt x="61775" y="-2024"/>
                    <a:pt x="79845" y="13028"/>
                    <a:pt x="81874" y="33489"/>
                  </a:cubicBezTo>
                </a:path>
              </a:pathLst>
            </a:custGeom>
            <a:solidFill>
              <a:schemeClr val="accent6"/>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56" name="Freeform: Shape 99">
              <a:extLst>
                <a:ext uri="{FF2B5EF4-FFF2-40B4-BE49-F238E27FC236}">
                  <a16:creationId xmlns:a16="http://schemas.microsoft.com/office/drawing/2014/main" xmlns="" id="{49A8E815-3E78-4488-5642-FC5724D8C05F}"/>
                </a:ext>
              </a:extLst>
            </p:cNvPr>
            <p:cNvSpPr/>
            <p:nvPr/>
          </p:nvSpPr>
          <p:spPr>
            <a:xfrm>
              <a:off x="2895588" y="3133855"/>
              <a:ext cx="82634" cy="82742"/>
            </a:xfrm>
            <a:custGeom>
              <a:avLst/>
              <a:gdLst>
                <a:gd name="connsiteX0" fmla="*/ 81921 w 82634"/>
                <a:gd name="connsiteY0" fmla="*/ 33726 h 82742"/>
                <a:gd name="connsiteX1" fmla="*/ 48511 w 82634"/>
                <a:gd name="connsiteY1" fmla="*/ 81630 h 82742"/>
                <a:gd name="connsiteX2" fmla="*/ 582 w 82634"/>
                <a:gd name="connsiteY2" fmla="*/ 48220 h 82742"/>
                <a:gd name="connsiteX3" fmla="*/ 34016 w 82634"/>
                <a:gd name="connsiteY3" fmla="*/ 316 h 82742"/>
                <a:gd name="connsiteX4" fmla="*/ 41336 w 82634"/>
                <a:gd name="connsiteY4" fmla="*/ -337 h 82742"/>
                <a:gd name="connsiteX5" fmla="*/ 81921 w 82634"/>
                <a:gd name="connsiteY5" fmla="*/ 33726 h 8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34" h="82742">
                  <a:moveTo>
                    <a:pt x="81921" y="33726"/>
                  </a:moveTo>
                  <a:cubicBezTo>
                    <a:pt x="85931" y="56192"/>
                    <a:pt x="70953" y="77644"/>
                    <a:pt x="48511" y="81630"/>
                  </a:cubicBezTo>
                  <a:cubicBezTo>
                    <a:pt x="26044" y="85640"/>
                    <a:pt x="4593" y="70686"/>
                    <a:pt x="582" y="48220"/>
                  </a:cubicBezTo>
                  <a:cubicBezTo>
                    <a:pt x="-3418" y="25754"/>
                    <a:pt x="11550" y="4302"/>
                    <a:pt x="34016" y="316"/>
                  </a:cubicBezTo>
                  <a:cubicBezTo>
                    <a:pt x="36432" y="-119"/>
                    <a:pt x="38872" y="-337"/>
                    <a:pt x="41336" y="-337"/>
                  </a:cubicBezTo>
                  <a:cubicBezTo>
                    <a:pt x="61918" y="-2003"/>
                    <a:pt x="80012" y="13168"/>
                    <a:pt x="81921" y="33726"/>
                  </a:cubicBezTo>
                </a:path>
              </a:pathLst>
            </a:custGeom>
            <a:solidFill>
              <a:schemeClr val="accent6"/>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57" name="Freeform: Shape 100">
              <a:extLst>
                <a:ext uri="{FF2B5EF4-FFF2-40B4-BE49-F238E27FC236}">
                  <a16:creationId xmlns:a16="http://schemas.microsoft.com/office/drawing/2014/main" xmlns="" id="{18E531EC-1F6E-D54E-51EA-317FA98A7067}"/>
                </a:ext>
              </a:extLst>
            </p:cNvPr>
            <p:cNvSpPr/>
            <p:nvPr/>
          </p:nvSpPr>
          <p:spPr>
            <a:xfrm>
              <a:off x="2693434" y="3270603"/>
              <a:ext cx="82632" cy="82741"/>
            </a:xfrm>
            <a:custGeom>
              <a:avLst/>
              <a:gdLst>
                <a:gd name="connsiteX0" fmla="*/ 81876 w 82632"/>
                <a:gd name="connsiteY0" fmla="*/ 33469 h 82741"/>
                <a:gd name="connsiteX1" fmla="*/ 48739 w 82632"/>
                <a:gd name="connsiteY1" fmla="*/ 81589 h 82741"/>
                <a:gd name="connsiteX2" fmla="*/ 627 w 82632"/>
                <a:gd name="connsiteY2" fmla="*/ 48446 h 82741"/>
                <a:gd name="connsiteX3" fmla="*/ 33762 w 82632"/>
                <a:gd name="connsiteY3" fmla="*/ 324 h 82741"/>
                <a:gd name="connsiteX4" fmla="*/ 41292 w 82632"/>
                <a:gd name="connsiteY4" fmla="*/ -352 h 82741"/>
                <a:gd name="connsiteX5" fmla="*/ 81876 w 82632"/>
                <a:gd name="connsiteY5" fmla="*/ 33469 h 8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32" h="82741">
                  <a:moveTo>
                    <a:pt x="81876" y="33469"/>
                  </a:moveTo>
                  <a:cubicBezTo>
                    <a:pt x="86012" y="55910"/>
                    <a:pt x="71177" y="77434"/>
                    <a:pt x="48739" y="81589"/>
                  </a:cubicBezTo>
                  <a:cubicBezTo>
                    <a:pt x="26304" y="85721"/>
                    <a:pt x="4763" y="70888"/>
                    <a:pt x="627" y="48446"/>
                  </a:cubicBezTo>
                  <a:cubicBezTo>
                    <a:pt x="-3509" y="26004"/>
                    <a:pt x="11327" y="4479"/>
                    <a:pt x="33762" y="324"/>
                  </a:cubicBezTo>
                  <a:cubicBezTo>
                    <a:pt x="36245" y="-136"/>
                    <a:pt x="38767" y="-352"/>
                    <a:pt x="41292" y="-352"/>
                  </a:cubicBezTo>
                  <a:cubicBezTo>
                    <a:pt x="61739" y="-1899"/>
                    <a:pt x="79714" y="13078"/>
                    <a:pt x="81876" y="33469"/>
                  </a:cubicBezTo>
                </a:path>
              </a:pathLst>
            </a:custGeom>
            <a:solidFill>
              <a:schemeClr val="accent6"/>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58" name="Freeform: Shape 101">
              <a:extLst>
                <a:ext uri="{FF2B5EF4-FFF2-40B4-BE49-F238E27FC236}">
                  <a16:creationId xmlns:a16="http://schemas.microsoft.com/office/drawing/2014/main" xmlns="" id="{9B82683A-80F5-900C-75AD-F3E19B62F3EF}"/>
                </a:ext>
              </a:extLst>
            </p:cNvPr>
            <p:cNvSpPr/>
            <p:nvPr/>
          </p:nvSpPr>
          <p:spPr>
            <a:xfrm>
              <a:off x="4724796" y="3150042"/>
              <a:ext cx="82637" cy="82741"/>
            </a:xfrm>
            <a:custGeom>
              <a:avLst/>
              <a:gdLst>
                <a:gd name="connsiteX0" fmla="*/ 81923 w 82637"/>
                <a:gd name="connsiteY0" fmla="*/ 33725 h 82741"/>
                <a:gd name="connsiteX1" fmla="*/ 48513 w 82637"/>
                <a:gd name="connsiteY1" fmla="*/ 81630 h 82741"/>
                <a:gd name="connsiteX2" fmla="*/ 585 w 82637"/>
                <a:gd name="connsiteY2" fmla="*/ 48220 h 82741"/>
                <a:gd name="connsiteX3" fmla="*/ 34019 w 82637"/>
                <a:gd name="connsiteY3" fmla="*/ 315 h 82741"/>
                <a:gd name="connsiteX4" fmla="*/ 41339 w 82637"/>
                <a:gd name="connsiteY4" fmla="*/ -337 h 82741"/>
                <a:gd name="connsiteX5" fmla="*/ 81923 w 82637"/>
                <a:gd name="connsiteY5" fmla="*/ 33725 h 8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37" h="82741">
                  <a:moveTo>
                    <a:pt x="81923" y="33725"/>
                  </a:moveTo>
                  <a:cubicBezTo>
                    <a:pt x="85933" y="56191"/>
                    <a:pt x="70956" y="77643"/>
                    <a:pt x="48513" y="81630"/>
                  </a:cubicBezTo>
                  <a:cubicBezTo>
                    <a:pt x="26047" y="85639"/>
                    <a:pt x="4595" y="70686"/>
                    <a:pt x="585" y="48220"/>
                  </a:cubicBezTo>
                  <a:cubicBezTo>
                    <a:pt x="-3425" y="25752"/>
                    <a:pt x="11552" y="4300"/>
                    <a:pt x="34019" y="315"/>
                  </a:cubicBezTo>
                  <a:cubicBezTo>
                    <a:pt x="36435" y="-120"/>
                    <a:pt x="38874" y="-337"/>
                    <a:pt x="41339" y="-337"/>
                  </a:cubicBezTo>
                  <a:cubicBezTo>
                    <a:pt x="61921" y="-2004"/>
                    <a:pt x="80015" y="13166"/>
                    <a:pt x="81923" y="33725"/>
                  </a:cubicBezTo>
                </a:path>
              </a:pathLst>
            </a:custGeom>
            <a:solidFill>
              <a:schemeClr val="accent6"/>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59" name="Freeform: Shape 102">
              <a:extLst>
                <a:ext uri="{FF2B5EF4-FFF2-40B4-BE49-F238E27FC236}">
                  <a16:creationId xmlns:a16="http://schemas.microsoft.com/office/drawing/2014/main" xmlns="" id="{39A50B2F-1B46-5AF2-9B23-9E321AFE2904}"/>
                </a:ext>
              </a:extLst>
            </p:cNvPr>
            <p:cNvSpPr/>
            <p:nvPr/>
          </p:nvSpPr>
          <p:spPr>
            <a:xfrm>
              <a:off x="4521680" y="3223717"/>
              <a:ext cx="82629" cy="82761"/>
            </a:xfrm>
            <a:custGeom>
              <a:avLst/>
              <a:gdLst>
                <a:gd name="connsiteX0" fmla="*/ 81874 w 82629"/>
                <a:gd name="connsiteY0" fmla="*/ 33489 h 82761"/>
                <a:gd name="connsiteX1" fmla="*/ 48730 w 82629"/>
                <a:gd name="connsiteY1" fmla="*/ 81609 h 82761"/>
                <a:gd name="connsiteX2" fmla="*/ 632 w 82629"/>
                <a:gd name="connsiteY2" fmla="*/ 48466 h 82761"/>
                <a:gd name="connsiteX3" fmla="*/ 33752 w 82629"/>
                <a:gd name="connsiteY3" fmla="*/ 344 h 82761"/>
                <a:gd name="connsiteX4" fmla="*/ 41289 w 82629"/>
                <a:gd name="connsiteY4" fmla="*/ -332 h 82761"/>
                <a:gd name="connsiteX5" fmla="*/ 81874 w 82629"/>
                <a:gd name="connsiteY5" fmla="*/ 33489 h 82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29" h="82761">
                  <a:moveTo>
                    <a:pt x="81874" y="33489"/>
                  </a:moveTo>
                  <a:cubicBezTo>
                    <a:pt x="86005" y="55930"/>
                    <a:pt x="71172" y="77454"/>
                    <a:pt x="48730" y="81609"/>
                  </a:cubicBezTo>
                  <a:cubicBezTo>
                    <a:pt x="26312" y="85741"/>
                    <a:pt x="4763" y="70908"/>
                    <a:pt x="632" y="48466"/>
                  </a:cubicBezTo>
                  <a:cubicBezTo>
                    <a:pt x="-3523" y="26023"/>
                    <a:pt x="11334" y="4499"/>
                    <a:pt x="33752" y="344"/>
                  </a:cubicBezTo>
                  <a:cubicBezTo>
                    <a:pt x="36240" y="-116"/>
                    <a:pt x="38753" y="-332"/>
                    <a:pt x="41289" y="-332"/>
                  </a:cubicBezTo>
                  <a:cubicBezTo>
                    <a:pt x="61775" y="-2024"/>
                    <a:pt x="79845" y="13026"/>
                    <a:pt x="81874" y="33489"/>
                  </a:cubicBezTo>
                </a:path>
              </a:pathLst>
            </a:custGeom>
            <a:solidFill>
              <a:schemeClr val="accent6"/>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60" name="Freeform: Shape 103">
              <a:extLst>
                <a:ext uri="{FF2B5EF4-FFF2-40B4-BE49-F238E27FC236}">
                  <a16:creationId xmlns:a16="http://schemas.microsoft.com/office/drawing/2014/main" xmlns="" id="{A3BF8A60-CD88-6DBB-4542-0611E465C336}"/>
                </a:ext>
              </a:extLst>
            </p:cNvPr>
            <p:cNvSpPr/>
            <p:nvPr/>
          </p:nvSpPr>
          <p:spPr>
            <a:xfrm>
              <a:off x="4319481" y="3194486"/>
              <a:ext cx="82628" cy="82763"/>
            </a:xfrm>
            <a:custGeom>
              <a:avLst/>
              <a:gdLst>
                <a:gd name="connsiteX0" fmla="*/ 81874 w 82628"/>
                <a:gd name="connsiteY0" fmla="*/ 33489 h 82763"/>
                <a:gd name="connsiteX1" fmla="*/ 48730 w 82628"/>
                <a:gd name="connsiteY1" fmla="*/ 81611 h 82763"/>
                <a:gd name="connsiteX2" fmla="*/ 632 w 82628"/>
                <a:gd name="connsiteY2" fmla="*/ 48466 h 82763"/>
                <a:gd name="connsiteX3" fmla="*/ 33752 w 82628"/>
                <a:gd name="connsiteY3" fmla="*/ 344 h 82763"/>
                <a:gd name="connsiteX4" fmla="*/ 41289 w 82628"/>
                <a:gd name="connsiteY4" fmla="*/ -332 h 82763"/>
                <a:gd name="connsiteX5" fmla="*/ 81874 w 82628"/>
                <a:gd name="connsiteY5" fmla="*/ 33489 h 8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28" h="82763">
                  <a:moveTo>
                    <a:pt x="81874" y="33489"/>
                  </a:moveTo>
                  <a:cubicBezTo>
                    <a:pt x="86005" y="55931"/>
                    <a:pt x="71172" y="77456"/>
                    <a:pt x="48730" y="81611"/>
                  </a:cubicBezTo>
                  <a:cubicBezTo>
                    <a:pt x="26312" y="85742"/>
                    <a:pt x="4763" y="70909"/>
                    <a:pt x="632" y="48466"/>
                  </a:cubicBezTo>
                  <a:cubicBezTo>
                    <a:pt x="-3523" y="26023"/>
                    <a:pt x="11334" y="4499"/>
                    <a:pt x="33752" y="344"/>
                  </a:cubicBezTo>
                  <a:cubicBezTo>
                    <a:pt x="36240" y="-114"/>
                    <a:pt x="38753" y="-332"/>
                    <a:pt x="41289" y="-332"/>
                  </a:cubicBezTo>
                  <a:cubicBezTo>
                    <a:pt x="61775" y="-2024"/>
                    <a:pt x="79845" y="13028"/>
                    <a:pt x="81874" y="33489"/>
                  </a:cubicBezTo>
                </a:path>
              </a:pathLst>
            </a:custGeom>
            <a:solidFill>
              <a:schemeClr val="accent6"/>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61" name="Freeform: Shape 104">
              <a:extLst>
                <a:ext uri="{FF2B5EF4-FFF2-40B4-BE49-F238E27FC236}">
                  <a16:creationId xmlns:a16="http://schemas.microsoft.com/office/drawing/2014/main" xmlns="" id="{2D4B29D1-8762-ABD1-5E1B-9386867429B4}"/>
                </a:ext>
              </a:extLst>
            </p:cNvPr>
            <p:cNvSpPr/>
            <p:nvPr/>
          </p:nvSpPr>
          <p:spPr>
            <a:xfrm>
              <a:off x="4116316" y="3208256"/>
              <a:ext cx="82629" cy="82762"/>
            </a:xfrm>
            <a:custGeom>
              <a:avLst/>
              <a:gdLst>
                <a:gd name="connsiteX0" fmla="*/ 81874 w 82629"/>
                <a:gd name="connsiteY0" fmla="*/ 33489 h 82762"/>
                <a:gd name="connsiteX1" fmla="*/ 48730 w 82629"/>
                <a:gd name="connsiteY1" fmla="*/ 81611 h 82762"/>
                <a:gd name="connsiteX2" fmla="*/ 632 w 82629"/>
                <a:gd name="connsiteY2" fmla="*/ 48466 h 82762"/>
                <a:gd name="connsiteX3" fmla="*/ 33752 w 82629"/>
                <a:gd name="connsiteY3" fmla="*/ 344 h 82762"/>
                <a:gd name="connsiteX4" fmla="*/ 41289 w 82629"/>
                <a:gd name="connsiteY4" fmla="*/ -332 h 82762"/>
                <a:gd name="connsiteX5" fmla="*/ 81874 w 82629"/>
                <a:gd name="connsiteY5" fmla="*/ 33489 h 8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29" h="82762">
                  <a:moveTo>
                    <a:pt x="81874" y="33489"/>
                  </a:moveTo>
                  <a:cubicBezTo>
                    <a:pt x="86005" y="55931"/>
                    <a:pt x="71172" y="77456"/>
                    <a:pt x="48730" y="81611"/>
                  </a:cubicBezTo>
                  <a:cubicBezTo>
                    <a:pt x="26312" y="85741"/>
                    <a:pt x="4763" y="70909"/>
                    <a:pt x="632" y="48466"/>
                  </a:cubicBezTo>
                  <a:cubicBezTo>
                    <a:pt x="-3523" y="26023"/>
                    <a:pt x="11334" y="4499"/>
                    <a:pt x="33752" y="344"/>
                  </a:cubicBezTo>
                  <a:cubicBezTo>
                    <a:pt x="36240" y="-114"/>
                    <a:pt x="38753" y="-332"/>
                    <a:pt x="41289" y="-332"/>
                  </a:cubicBezTo>
                  <a:cubicBezTo>
                    <a:pt x="61775" y="-2024"/>
                    <a:pt x="79845" y="13028"/>
                    <a:pt x="81874" y="33489"/>
                  </a:cubicBezTo>
                </a:path>
              </a:pathLst>
            </a:custGeom>
            <a:solidFill>
              <a:schemeClr val="accent6"/>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62" name="Freeform: Shape 105">
              <a:extLst>
                <a:ext uri="{FF2B5EF4-FFF2-40B4-BE49-F238E27FC236}">
                  <a16:creationId xmlns:a16="http://schemas.microsoft.com/office/drawing/2014/main" xmlns="" id="{3F76BFB9-F18D-933F-BC68-68BE69E081EA}"/>
                </a:ext>
              </a:extLst>
            </p:cNvPr>
            <p:cNvSpPr/>
            <p:nvPr/>
          </p:nvSpPr>
          <p:spPr>
            <a:xfrm>
              <a:off x="3912185" y="3222734"/>
              <a:ext cx="82628" cy="82779"/>
            </a:xfrm>
            <a:custGeom>
              <a:avLst/>
              <a:gdLst>
                <a:gd name="connsiteX0" fmla="*/ 81874 w 82628"/>
                <a:gd name="connsiteY0" fmla="*/ 33505 h 82779"/>
                <a:gd name="connsiteX1" fmla="*/ 48730 w 82628"/>
                <a:gd name="connsiteY1" fmla="*/ 81627 h 82779"/>
                <a:gd name="connsiteX2" fmla="*/ 632 w 82628"/>
                <a:gd name="connsiteY2" fmla="*/ 48482 h 82779"/>
                <a:gd name="connsiteX3" fmla="*/ 33752 w 82628"/>
                <a:gd name="connsiteY3" fmla="*/ 360 h 82779"/>
                <a:gd name="connsiteX4" fmla="*/ 41289 w 82628"/>
                <a:gd name="connsiteY4" fmla="*/ -315 h 82779"/>
                <a:gd name="connsiteX5" fmla="*/ 81874 w 82628"/>
                <a:gd name="connsiteY5" fmla="*/ 33505 h 8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28" h="82779">
                  <a:moveTo>
                    <a:pt x="81874" y="33505"/>
                  </a:moveTo>
                  <a:cubicBezTo>
                    <a:pt x="86005" y="55948"/>
                    <a:pt x="71172" y="77472"/>
                    <a:pt x="48730" y="81627"/>
                  </a:cubicBezTo>
                  <a:cubicBezTo>
                    <a:pt x="26312" y="85758"/>
                    <a:pt x="4763" y="70925"/>
                    <a:pt x="632" y="48482"/>
                  </a:cubicBezTo>
                  <a:cubicBezTo>
                    <a:pt x="-3523" y="26041"/>
                    <a:pt x="11334" y="4515"/>
                    <a:pt x="33752" y="360"/>
                  </a:cubicBezTo>
                  <a:cubicBezTo>
                    <a:pt x="36240" y="-98"/>
                    <a:pt x="38753" y="-315"/>
                    <a:pt x="41289" y="-315"/>
                  </a:cubicBezTo>
                  <a:cubicBezTo>
                    <a:pt x="61823" y="-2127"/>
                    <a:pt x="79966" y="12995"/>
                    <a:pt x="81874" y="33505"/>
                  </a:cubicBezTo>
                </a:path>
              </a:pathLst>
            </a:custGeom>
            <a:solidFill>
              <a:schemeClr val="accent6"/>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63" name="Freeform: Shape 106">
              <a:extLst>
                <a:ext uri="{FF2B5EF4-FFF2-40B4-BE49-F238E27FC236}">
                  <a16:creationId xmlns:a16="http://schemas.microsoft.com/office/drawing/2014/main" xmlns="" id="{94DF28C7-5444-DE56-F03B-8F403A5B8F62}"/>
                </a:ext>
              </a:extLst>
            </p:cNvPr>
            <p:cNvSpPr/>
            <p:nvPr/>
          </p:nvSpPr>
          <p:spPr>
            <a:xfrm>
              <a:off x="3709020" y="3125378"/>
              <a:ext cx="82629" cy="82780"/>
            </a:xfrm>
            <a:custGeom>
              <a:avLst/>
              <a:gdLst>
                <a:gd name="connsiteX0" fmla="*/ 81874 w 82629"/>
                <a:gd name="connsiteY0" fmla="*/ 33506 h 82780"/>
                <a:gd name="connsiteX1" fmla="*/ 48730 w 82629"/>
                <a:gd name="connsiteY1" fmla="*/ 81628 h 82780"/>
                <a:gd name="connsiteX2" fmla="*/ 632 w 82629"/>
                <a:gd name="connsiteY2" fmla="*/ 48484 h 82780"/>
                <a:gd name="connsiteX3" fmla="*/ 33752 w 82629"/>
                <a:gd name="connsiteY3" fmla="*/ 362 h 82780"/>
                <a:gd name="connsiteX4" fmla="*/ 41289 w 82629"/>
                <a:gd name="connsiteY4" fmla="*/ -315 h 82780"/>
                <a:gd name="connsiteX5" fmla="*/ 81874 w 82629"/>
                <a:gd name="connsiteY5" fmla="*/ 33506 h 8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29" h="82780">
                  <a:moveTo>
                    <a:pt x="81874" y="33506"/>
                  </a:moveTo>
                  <a:cubicBezTo>
                    <a:pt x="86005" y="55948"/>
                    <a:pt x="71172" y="77473"/>
                    <a:pt x="48730" y="81628"/>
                  </a:cubicBezTo>
                  <a:cubicBezTo>
                    <a:pt x="26312" y="85758"/>
                    <a:pt x="4763" y="70925"/>
                    <a:pt x="632" y="48484"/>
                  </a:cubicBezTo>
                  <a:cubicBezTo>
                    <a:pt x="-3523" y="26041"/>
                    <a:pt x="11334" y="4517"/>
                    <a:pt x="33752" y="362"/>
                  </a:cubicBezTo>
                  <a:cubicBezTo>
                    <a:pt x="36240" y="-97"/>
                    <a:pt x="38753" y="-315"/>
                    <a:pt x="41289" y="-315"/>
                  </a:cubicBezTo>
                  <a:cubicBezTo>
                    <a:pt x="61823" y="-2127"/>
                    <a:pt x="79966" y="12997"/>
                    <a:pt x="81874" y="33506"/>
                  </a:cubicBezTo>
                </a:path>
              </a:pathLst>
            </a:custGeom>
            <a:solidFill>
              <a:schemeClr val="accent6"/>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64" name="Freeform: Shape 107">
              <a:extLst>
                <a:ext uri="{FF2B5EF4-FFF2-40B4-BE49-F238E27FC236}">
                  <a16:creationId xmlns:a16="http://schemas.microsoft.com/office/drawing/2014/main" xmlns="" id="{8364D0FA-928B-C281-E748-E2A798725AA1}"/>
                </a:ext>
              </a:extLst>
            </p:cNvPr>
            <p:cNvSpPr/>
            <p:nvPr/>
          </p:nvSpPr>
          <p:spPr>
            <a:xfrm>
              <a:off x="2124087" y="3127700"/>
              <a:ext cx="2642112" cy="1545600"/>
            </a:xfrm>
            <a:custGeom>
              <a:avLst/>
              <a:gdLst>
                <a:gd name="connsiteX0" fmla="*/ 2642112 w 2642112"/>
                <a:gd name="connsiteY0" fmla="*/ 56529 h 1545600"/>
                <a:gd name="connsiteX1" fmla="*/ 2438947 w 2642112"/>
                <a:gd name="connsiteY1" fmla="*/ 130451 h 1545600"/>
                <a:gd name="connsiteX2" fmla="*/ 2236748 w 2642112"/>
                <a:gd name="connsiteY2" fmla="*/ 100495 h 1545600"/>
                <a:gd name="connsiteX3" fmla="*/ 2033583 w 2642112"/>
                <a:gd name="connsiteY3" fmla="*/ 114748 h 1545600"/>
                <a:gd name="connsiteX4" fmla="*/ 1829452 w 2642112"/>
                <a:gd name="connsiteY4" fmla="*/ 127793 h 1545600"/>
                <a:gd name="connsiteX5" fmla="*/ 1626287 w 2642112"/>
                <a:gd name="connsiteY5" fmla="*/ 30922 h 1545600"/>
                <a:gd name="connsiteX6" fmla="*/ 1424088 w 2642112"/>
                <a:gd name="connsiteY6" fmla="*/ 0 h 1545600"/>
                <a:gd name="connsiteX7" fmla="*/ 1220923 w 2642112"/>
                <a:gd name="connsiteY7" fmla="*/ 11596 h 1545600"/>
                <a:gd name="connsiteX8" fmla="*/ 986353 w 2642112"/>
                <a:gd name="connsiteY8" fmla="*/ 64501 h 1545600"/>
                <a:gd name="connsiteX9" fmla="*/ 812902 w 2642112"/>
                <a:gd name="connsiteY9" fmla="*/ 39618 h 1545600"/>
                <a:gd name="connsiteX10" fmla="*/ 610462 w 2642112"/>
                <a:gd name="connsiteY10" fmla="*/ 179249 h 1545600"/>
                <a:gd name="connsiteX11" fmla="*/ 407296 w 2642112"/>
                <a:gd name="connsiteY11" fmla="*/ 243508 h 1545600"/>
                <a:gd name="connsiteX12" fmla="*/ 200749 w 2642112"/>
                <a:gd name="connsiteY12" fmla="*/ 553208 h 1545600"/>
                <a:gd name="connsiteX13" fmla="*/ 0 w 2642112"/>
                <a:gd name="connsiteY13" fmla="*/ 1545600 h 154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42112" h="1545600">
                  <a:moveTo>
                    <a:pt x="2642112" y="56529"/>
                  </a:moveTo>
                  <a:lnTo>
                    <a:pt x="2438947" y="130451"/>
                  </a:lnTo>
                  <a:lnTo>
                    <a:pt x="2236748" y="100495"/>
                  </a:lnTo>
                  <a:lnTo>
                    <a:pt x="2033583" y="114748"/>
                  </a:lnTo>
                  <a:lnTo>
                    <a:pt x="1829452" y="127793"/>
                  </a:lnTo>
                  <a:lnTo>
                    <a:pt x="1626287" y="30922"/>
                  </a:lnTo>
                  <a:lnTo>
                    <a:pt x="1424088" y="0"/>
                  </a:lnTo>
                  <a:lnTo>
                    <a:pt x="1220923" y="11596"/>
                  </a:lnTo>
                  <a:lnTo>
                    <a:pt x="986353" y="64501"/>
                  </a:lnTo>
                  <a:lnTo>
                    <a:pt x="812902" y="39618"/>
                  </a:lnTo>
                  <a:lnTo>
                    <a:pt x="610462" y="179249"/>
                  </a:lnTo>
                  <a:lnTo>
                    <a:pt x="407296" y="243508"/>
                  </a:lnTo>
                  <a:lnTo>
                    <a:pt x="200749" y="553208"/>
                  </a:lnTo>
                  <a:lnTo>
                    <a:pt x="0" y="1545600"/>
                  </a:lnTo>
                </a:path>
              </a:pathLst>
            </a:custGeom>
            <a:noFill/>
            <a:ln w="12078" cap="flat">
              <a:solidFill>
                <a:schemeClr val="accent6"/>
              </a:solidFill>
              <a:prstDash val="solid"/>
              <a:miter/>
            </a:ln>
          </p:spPr>
          <p:txBody>
            <a:bodyPr rtlCol="0" anchor="ctr"/>
            <a:lstStyle/>
            <a:p>
              <a:endParaRPr lang="ru-RU" dirty="0">
                <a:solidFill>
                  <a:srgbClr val="414041"/>
                </a:solidFill>
                <a:latin typeface="Arial" panose="020B0604020202020204"/>
              </a:endParaRPr>
            </a:p>
          </p:txBody>
        </p:sp>
        <p:sp>
          <p:nvSpPr>
            <p:cNvPr id="65" name="Freeform: Shape 108">
              <a:extLst>
                <a:ext uri="{FF2B5EF4-FFF2-40B4-BE49-F238E27FC236}">
                  <a16:creationId xmlns:a16="http://schemas.microsoft.com/office/drawing/2014/main" xmlns="" id="{B9605CB0-AF7B-F183-3342-CC61D802F902}"/>
                </a:ext>
              </a:extLst>
            </p:cNvPr>
            <p:cNvSpPr/>
            <p:nvPr/>
          </p:nvSpPr>
          <p:spPr>
            <a:xfrm>
              <a:off x="7264091" y="1908227"/>
              <a:ext cx="78753" cy="24157"/>
            </a:xfrm>
            <a:custGeom>
              <a:avLst/>
              <a:gdLst>
                <a:gd name="connsiteX0" fmla="*/ 0 w 78753"/>
                <a:gd name="connsiteY0" fmla="*/ 0 h 24157"/>
                <a:gd name="connsiteX1" fmla="*/ 78754 w 78753"/>
                <a:gd name="connsiteY1" fmla="*/ 0 h 24157"/>
              </a:gdLst>
              <a:ahLst/>
              <a:cxnLst>
                <a:cxn ang="0">
                  <a:pos x="connsiteX0" y="connsiteY0"/>
                </a:cxn>
                <a:cxn ang="0">
                  <a:pos x="connsiteX1" y="connsiteY1"/>
                </a:cxn>
              </a:cxnLst>
              <a:rect l="l" t="t" r="r" b="b"/>
              <a:pathLst>
                <a:path w="78753" h="24157">
                  <a:moveTo>
                    <a:pt x="0" y="0"/>
                  </a:moveTo>
                  <a:lnTo>
                    <a:pt x="78754" y="0"/>
                  </a:lnTo>
                </a:path>
              </a:pathLst>
            </a:custGeom>
            <a:ln w="12078" cap="flat">
              <a:solidFill>
                <a:schemeClr val="accent4"/>
              </a:solidFill>
              <a:prstDash val="solid"/>
              <a:miter/>
            </a:ln>
          </p:spPr>
          <p:txBody>
            <a:bodyPr rtlCol="0" anchor="ctr"/>
            <a:lstStyle/>
            <a:p>
              <a:endParaRPr lang="ru-RU" dirty="0">
                <a:solidFill>
                  <a:srgbClr val="414041"/>
                </a:solidFill>
                <a:latin typeface="Arial" panose="020B0604020202020204"/>
              </a:endParaRPr>
            </a:p>
          </p:txBody>
        </p:sp>
        <p:sp>
          <p:nvSpPr>
            <p:cNvPr id="66" name="Freeform: Shape 109">
              <a:extLst>
                <a:ext uri="{FF2B5EF4-FFF2-40B4-BE49-F238E27FC236}">
                  <a16:creationId xmlns:a16="http://schemas.microsoft.com/office/drawing/2014/main" xmlns="" id="{A6965FB1-A0A7-29E7-D4D5-24323849E483}"/>
                </a:ext>
              </a:extLst>
            </p:cNvPr>
            <p:cNvSpPr/>
            <p:nvPr/>
          </p:nvSpPr>
          <p:spPr>
            <a:xfrm>
              <a:off x="7264091" y="2184831"/>
              <a:ext cx="78753" cy="24157"/>
            </a:xfrm>
            <a:custGeom>
              <a:avLst/>
              <a:gdLst>
                <a:gd name="connsiteX0" fmla="*/ 0 w 78753"/>
                <a:gd name="connsiteY0" fmla="*/ 0 h 24157"/>
                <a:gd name="connsiteX1" fmla="*/ 78754 w 78753"/>
                <a:gd name="connsiteY1" fmla="*/ 0 h 24157"/>
              </a:gdLst>
              <a:ahLst/>
              <a:cxnLst>
                <a:cxn ang="0">
                  <a:pos x="connsiteX0" y="connsiteY0"/>
                </a:cxn>
                <a:cxn ang="0">
                  <a:pos x="connsiteX1" y="connsiteY1"/>
                </a:cxn>
              </a:cxnLst>
              <a:rect l="l" t="t" r="r" b="b"/>
              <a:pathLst>
                <a:path w="78753" h="24157">
                  <a:moveTo>
                    <a:pt x="0" y="0"/>
                  </a:moveTo>
                  <a:lnTo>
                    <a:pt x="78754" y="0"/>
                  </a:lnTo>
                </a:path>
              </a:pathLst>
            </a:custGeom>
            <a:ln w="12078" cap="flat">
              <a:solidFill>
                <a:schemeClr val="accent4"/>
              </a:solidFill>
              <a:prstDash val="solid"/>
              <a:miter/>
            </a:ln>
          </p:spPr>
          <p:txBody>
            <a:bodyPr rtlCol="0" anchor="ctr"/>
            <a:lstStyle/>
            <a:p>
              <a:endParaRPr lang="ru-RU" dirty="0">
                <a:solidFill>
                  <a:srgbClr val="414041"/>
                </a:solidFill>
                <a:latin typeface="Arial" panose="020B0604020202020204"/>
              </a:endParaRPr>
            </a:p>
          </p:txBody>
        </p:sp>
        <p:sp>
          <p:nvSpPr>
            <p:cNvPr id="67" name="Freeform: Shape 110">
              <a:extLst>
                <a:ext uri="{FF2B5EF4-FFF2-40B4-BE49-F238E27FC236}">
                  <a16:creationId xmlns:a16="http://schemas.microsoft.com/office/drawing/2014/main" xmlns="" id="{4953B1BA-7070-3BDF-70EC-43578221DF9D}"/>
                </a:ext>
              </a:extLst>
            </p:cNvPr>
            <p:cNvSpPr/>
            <p:nvPr/>
          </p:nvSpPr>
          <p:spPr>
            <a:xfrm>
              <a:off x="7264091" y="2461435"/>
              <a:ext cx="78753" cy="24157"/>
            </a:xfrm>
            <a:custGeom>
              <a:avLst/>
              <a:gdLst>
                <a:gd name="connsiteX0" fmla="*/ 0 w 78753"/>
                <a:gd name="connsiteY0" fmla="*/ 0 h 24157"/>
                <a:gd name="connsiteX1" fmla="*/ 78754 w 78753"/>
                <a:gd name="connsiteY1" fmla="*/ 0 h 24157"/>
              </a:gdLst>
              <a:ahLst/>
              <a:cxnLst>
                <a:cxn ang="0">
                  <a:pos x="connsiteX0" y="connsiteY0"/>
                </a:cxn>
                <a:cxn ang="0">
                  <a:pos x="connsiteX1" y="connsiteY1"/>
                </a:cxn>
              </a:cxnLst>
              <a:rect l="l" t="t" r="r" b="b"/>
              <a:pathLst>
                <a:path w="78753" h="24157">
                  <a:moveTo>
                    <a:pt x="0" y="0"/>
                  </a:moveTo>
                  <a:lnTo>
                    <a:pt x="78754" y="0"/>
                  </a:lnTo>
                </a:path>
              </a:pathLst>
            </a:custGeom>
            <a:ln w="12078" cap="flat">
              <a:solidFill>
                <a:schemeClr val="accent4"/>
              </a:solidFill>
              <a:prstDash val="solid"/>
              <a:miter/>
            </a:ln>
          </p:spPr>
          <p:txBody>
            <a:bodyPr rtlCol="0" anchor="ctr"/>
            <a:lstStyle/>
            <a:p>
              <a:endParaRPr lang="ru-RU" dirty="0">
                <a:solidFill>
                  <a:srgbClr val="414041"/>
                </a:solidFill>
                <a:latin typeface="Arial" panose="020B0604020202020204"/>
              </a:endParaRPr>
            </a:p>
          </p:txBody>
        </p:sp>
        <p:sp>
          <p:nvSpPr>
            <p:cNvPr id="68" name="Freeform: Shape 111">
              <a:extLst>
                <a:ext uri="{FF2B5EF4-FFF2-40B4-BE49-F238E27FC236}">
                  <a16:creationId xmlns:a16="http://schemas.microsoft.com/office/drawing/2014/main" xmlns="" id="{C4B79351-3D3E-ED97-3208-A99A51B7F988}"/>
                </a:ext>
              </a:extLst>
            </p:cNvPr>
            <p:cNvSpPr/>
            <p:nvPr/>
          </p:nvSpPr>
          <p:spPr>
            <a:xfrm>
              <a:off x="7264091" y="2738039"/>
              <a:ext cx="78753" cy="24157"/>
            </a:xfrm>
            <a:custGeom>
              <a:avLst/>
              <a:gdLst>
                <a:gd name="connsiteX0" fmla="*/ 0 w 78753"/>
                <a:gd name="connsiteY0" fmla="*/ 0 h 24157"/>
                <a:gd name="connsiteX1" fmla="*/ 78754 w 78753"/>
                <a:gd name="connsiteY1" fmla="*/ 0 h 24157"/>
              </a:gdLst>
              <a:ahLst/>
              <a:cxnLst>
                <a:cxn ang="0">
                  <a:pos x="connsiteX0" y="connsiteY0"/>
                </a:cxn>
                <a:cxn ang="0">
                  <a:pos x="connsiteX1" y="connsiteY1"/>
                </a:cxn>
              </a:cxnLst>
              <a:rect l="l" t="t" r="r" b="b"/>
              <a:pathLst>
                <a:path w="78753" h="24157">
                  <a:moveTo>
                    <a:pt x="0" y="0"/>
                  </a:moveTo>
                  <a:lnTo>
                    <a:pt x="78754" y="0"/>
                  </a:lnTo>
                </a:path>
              </a:pathLst>
            </a:custGeom>
            <a:ln w="12078" cap="flat">
              <a:solidFill>
                <a:schemeClr val="accent4"/>
              </a:solidFill>
              <a:prstDash val="solid"/>
              <a:miter/>
            </a:ln>
          </p:spPr>
          <p:txBody>
            <a:bodyPr rtlCol="0" anchor="ctr"/>
            <a:lstStyle/>
            <a:p>
              <a:endParaRPr lang="ru-RU" dirty="0">
                <a:solidFill>
                  <a:srgbClr val="414041"/>
                </a:solidFill>
                <a:latin typeface="Arial" panose="020B0604020202020204"/>
              </a:endParaRPr>
            </a:p>
          </p:txBody>
        </p:sp>
        <p:sp>
          <p:nvSpPr>
            <p:cNvPr id="69" name="Freeform: Shape 112">
              <a:extLst>
                <a:ext uri="{FF2B5EF4-FFF2-40B4-BE49-F238E27FC236}">
                  <a16:creationId xmlns:a16="http://schemas.microsoft.com/office/drawing/2014/main" xmlns="" id="{34AD6253-9962-8717-BC39-56FAFDF4A895}"/>
                </a:ext>
              </a:extLst>
            </p:cNvPr>
            <p:cNvSpPr/>
            <p:nvPr/>
          </p:nvSpPr>
          <p:spPr>
            <a:xfrm>
              <a:off x="7264091" y="3014643"/>
              <a:ext cx="78753" cy="24157"/>
            </a:xfrm>
            <a:custGeom>
              <a:avLst/>
              <a:gdLst>
                <a:gd name="connsiteX0" fmla="*/ 0 w 78753"/>
                <a:gd name="connsiteY0" fmla="*/ 0 h 24157"/>
                <a:gd name="connsiteX1" fmla="*/ 78754 w 78753"/>
                <a:gd name="connsiteY1" fmla="*/ 0 h 24157"/>
              </a:gdLst>
              <a:ahLst/>
              <a:cxnLst>
                <a:cxn ang="0">
                  <a:pos x="connsiteX0" y="connsiteY0"/>
                </a:cxn>
                <a:cxn ang="0">
                  <a:pos x="connsiteX1" y="connsiteY1"/>
                </a:cxn>
              </a:cxnLst>
              <a:rect l="l" t="t" r="r" b="b"/>
              <a:pathLst>
                <a:path w="78753" h="24157">
                  <a:moveTo>
                    <a:pt x="0" y="0"/>
                  </a:moveTo>
                  <a:lnTo>
                    <a:pt x="78754" y="0"/>
                  </a:lnTo>
                </a:path>
              </a:pathLst>
            </a:custGeom>
            <a:ln w="12078" cap="flat">
              <a:solidFill>
                <a:schemeClr val="accent4"/>
              </a:solidFill>
              <a:prstDash val="solid"/>
              <a:miter/>
            </a:ln>
          </p:spPr>
          <p:txBody>
            <a:bodyPr rtlCol="0" anchor="ctr"/>
            <a:lstStyle/>
            <a:p>
              <a:endParaRPr lang="ru-RU" dirty="0">
                <a:solidFill>
                  <a:srgbClr val="414041"/>
                </a:solidFill>
                <a:latin typeface="Arial" panose="020B0604020202020204"/>
              </a:endParaRPr>
            </a:p>
          </p:txBody>
        </p:sp>
        <p:sp>
          <p:nvSpPr>
            <p:cNvPr id="70" name="Freeform: Shape 113">
              <a:extLst>
                <a:ext uri="{FF2B5EF4-FFF2-40B4-BE49-F238E27FC236}">
                  <a16:creationId xmlns:a16="http://schemas.microsoft.com/office/drawing/2014/main" xmlns="" id="{FD3CF314-737F-172B-A95A-692234D8DB01}"/>
                </a:ext>
              </a:extLst>
            </p:cNvPr>
            <p:cNvSpPr/>
            <p:nvPr/>
          </p:nvSpPr>
          <p:spPr>
            <a:xfrm>
              <a:off x="7264091" y="3291247"/>
              <a:ext cx="78753" cy="24157"/>
            </a:xfrm>
            <a:custGeom>
              <a:avLst/>
              <a:gdLst>
                <a:gd name="connsiteX0" fmla="*/ 0 w 78753"/>
                <a:gd name="connsiteY0" fmla="*/ 0 h 24157"/>
                <a:gd name="connsiteX1" fmla="*/ 78754 w 78753"/>
                <a:gd name="connsiteY1" fmla="*/ 0 h 24157"/>
              </a:gdLst>
              <a:ahLst/>
              <a:cxnLst>
                <a:cxn ang="0">
                  <a:pos x="connsiteX0" y="connsiteY0"/>
                </a:cxn>
                <a:cxn ang="0">
                  <a:pos x="connsiteX1" y="connsiteY1"/>
                </a:cxn>
              </a:cxnLst>
              <a:rect l="l" t="t" r="r" b="b"/>
              <a:pathLst>
                <a:path w="78753" h="24157">
                  <a:moveTo>
                    <a:pt x="0" y="0"/>
                  </a:moveTo>
                  <a:lnTo>
                    <a:pt x="78754" y="0"/>
                  </a:lnTo>
                </a:path>
              </a:pathLst>
            </a:custGeom>
            <a:ln w="12078" cap="flat">
              <a:solidFill>
                <a:schemeClr val="accent4"/>
              </a:solidFill>
              <a:prstDash val="solid"/>
              <a:miter/>
            </a:ln>
          </p:spPr>
          <p:txBody>
            <a:bodyPr rtlCol="0" anchor="ctr"/>
            <a:lstStyle/>
            <a:p>
              <a:endParaRPr lang="ru-RU" dirty="0">
                <a:solidFill>
                  <a:srgbClr val="414041"/>
                </a:solidFill>
                <a:latin typeface="Arial" panose="020B0604020202020204"/>
              </a:endParaRPr>
            </a:p>
          </p:txBody>
        </p:sp>
        <p:sp>
          <p:nvSpPr>
            <p:cNvPr id="71" name="Freeform: Shape 114">
              <a:extLst>
                <a:ext uri="{FF2B5EF4-FFF2-40B4-BE49-F238E27FC236}">
                  <a16:creationId xmlns:a16="http://schemas.microsoft.com/office/drawing/2014/main" xmlns="" id="{D536E4AF-9872-EF17-F530-70486197F402}"/>
                </a:ext>
              </a:extLst>
            </p:cNvPr>
            <p:cNvSpPr/>
            <p:nvPr/>
          </p:nvSpPr>
          <p:spPr>
            <a:xfrm>
              <a:off x="7264091" y="3568092"/>
              <a:ext cx="78753" cy="24157"/>
            </a:xfrm>
            <a:custGeom>
              <a:avLst/>
              <a:gdLst>
                <a:gd name="connsiteX0" fmla="*/ 0 w 78753"/>
                <a:gd name="connsiteY0" fmla="*/ 0 h 24157"/>
                <a:gd name="connsiteX1" fmla="*/ 78754 w 78753"/>
                <a:gd name="connsiteY1" fmla="*/ 0 h 24157"/>
              </a:gdLst>
              <a:ahLst/>
              <a:cxnLst>
                <a:cxn ang="0">
                  <a:pos x="connsiteX0" y="connsiteY0"/>
                </a:cxn>
                <a:cxn ang="0">
                  <a:pos x="connsiteX1" y="connsiteY1"/>
                </a:cxn>
              </a:cxnLst>
              <a:rect l="l" t="t" r="r" b="b"/>
              <a:pathLst>
                <a:path w="78753" h="24157">
                  <a:moveTo>
                    <a:pt x="0" y="0"/>
                  </a:moveTo>
                  <a:lnTo>
                    <a:pt x="78754" y="0"/>
                  </a:lnTo>
                </a:path>
              </a:pathLst>
            </a:custGeom>
            <a:ln w="12078" cap="flat">
              <a:solidFill>
                <a:schemeClr val="accent4"/>
              </a:solidFill>
              <a:prstDash val="solid"/>
              <a:miter/>
            </a:ln>
          </p:spPr>
          <p:txBody>
            <a:bodyPr rtlCol="0" anchor="ctr"/>
            <a:lstStyle/>
            <a:p>
              <a:endParaRPr lang="ru-RU" dirty="0">
                <a:solidFill>
                  <a:srgbClr val="414041"/>
                </a:solidFill>
                <a:latin typeface="Arial" panose="020B0604020202020204"/>
              </a:endParaRPr>
            </a:p>
          </p:txBody>
        </p:sp>
        <p:sp>
          <p:nvSpPr>
            <p:cNvPr id="72" name="Freeform: Shape 115">
              <a:extLst>
                <a:ext uri="{FF2B5EF4-FFF2-40B4-BE49-F238E27FC236}">
                  <a16:creationId xmlns:a16="http://schemas.microsoft.com/office/drawing/2014/main" xmlns="" id="{F4CFC4F2-323D-ECB1-ECD1-3E9288F2403E}"/>
                </a:ext>
              </a:extLst>
            </p:cNvPr>
            <p:cNvSpPr/>
            <p:nvPr/>
          </p:nvSpPr>
          <p:spPr>
            <a:xfrm>
              <a:off x="7264091" y="3844696"/>
              <a:ext cx="78753" cy="24157"/>
            </a:xfrm>
            <a:custGeom>
              <a:avLst/>
              <a:gdLst>
                <a:gd name="connsiteX0" fmla="*/ 0 w 78753"/>
                <a:gd name="connsiteY0" fmla="*/ 0 h 24157"/>
                <a:gd name="connsiteX1" fmla="*/ 78754 w 78753"/>
                <a:gd name="connsiteY1" fmla="*/ 0 h 24157"/>
              </a:gdLst>
              <a:ahLst/>
              <a:cxnLst>
                <a:cxn ang="0">
                  <a:pos x="connsiteX0" y="connsiteY0"/>
                </a:cxn>
                <a:cxn ang="0">
                  <a:pos x="connsiteX1" y="connsiteY1"/>
                </a:cxn>
              </a:cxnLst>
              <a:rect l="l" t="t" r="r" b="b"/>
              <a:pathLst>
                <a:path w="78753" h="24157">
                  <a:moveTo>
                    <a:pt x="0" y="0"/>
                  </a:moveTo>
                  <a:lnTo>
                    <a:pt x="78754" y="0"/>
                  </a:lnTo>
                </a:path>
              </a:pathLst>
            </a:custGeom>
            <a:ln w="12078" cap="flat">
              <a:solidFill>
                <a:schemeClr val="accent4"/>
              </a:solidFill>
              <a:prstDash val="solid"/>
              <a:miter/>
            </a:ln>
          </p:spPr>
          <p:txBody>
            <a:bodyPr rtlCol="0" anchor="ctr"/>
            <a:lstStyle/>
            <a:p>
              <a:endParaRPr lang="ru-RU" dirty="0">
                <a:solidFill>
                  <a:srgbClr val="414041"/>
                </a:solidFill>
                <a:latin typeface="Arial" panose="020B0604020202020204"/>
              </a:endParaRPr>
            </a:p>
          </p:txBody>
        </p:sp>
        <p:sp>
          <p:nvSpPr>
            <p:cNvPr id="73" name="Freeform: Shape 116">
              <a:extLst>
                <a:ext uri="{FF2B5EF4-FFF2-40B4-BE49-F238E27FC236}">
                  <a16:creationId xmlns:a16="http://schemas.microsoft.com/office/drawing/2014/main" xmlns="" id="{839E7E56-504C-05F7-0060-D89CFE77E821}"/>
                </a:ext>
              </a:extLst>
            </p:cNvPr>
            <p:cNvSpPr/>
            <p:nvPr/>
          </p:nvSpPr>
          <p:spPr>
            <a:xfrm>
              <a:off x="7264091" y="4121300"/>
              <a:ext cx="78753" cy="24157"/>
            </a:xfrm>
            <a:custGeom>
              <a:avLst/>
              <a:gdLst>
                <a:gd name="connsiteX0" fmla="*/ 0 w 78753"/>
                <a:gd name="connsiteY0" fmla="*/ 0 h 24157"/>
                <a:gd name="connsiteX1" fmla="*/ 78754 w 78753"/>
                <a:gd name="connsiteY1" fmla="*/ 0 h 24157"/>
              </a:gdLst>
              <a:ahLst/>
              <a:cxnLst>
                <a:cxn ang="0">
                  <a:pos x="connsiteX0" y="connsiteY0"/>
                </a:cxn>
                <a:cxn ang="0">
                  <a:pos x="connsiteX1" y="connsiteY1"/>
                </a:cxn>
              </a:cxnLst>
              <a:rect l="l" t="t" r="r" b="b"/>
              <a:pathLst>
                <a:path w="78753" h="24157">
                  <a:moveTo>
                    <a:pt x="0" y="0"/>
                  </a:moveTo>
                  <a:lnTo>
                    <a:pt x="78754" y="0"/>
                  </a:lnTo>
                </a:path>
              </a:pathLst>
            </a:custGeom>
            <a:ln w="12078" cap="flat">
              <a:solidFill>
                <a:schemeClr val="accent4"/>
              </a:solidFill>
              <a:prstDash val="solid"/>
              <a:miter/>
            </a:ln>
          </p:spPr>
          <p:txBody>
            <a:bodyPr rtlCol="0" anchor="ctr"/>
            <a:lstStyle/>
            <a:p>
              <a:endParaRPr lang="ru-RU" dirty="0">
                <a:solidFill>
                  <a:srgbClr val="414041"/>
                </a:solidFill>
                <a:latin typeface="Arial" panose="020B0604020202020204"/>
              </a:endParaRPr>
            </a:p>
          </p:txBody>
        </p:sp>
        <p:sp>
          <p:nvSpPr>
            <p:cNvPr id="74" name="Freeform: Shape 117">
              <a:extLst>
                <a:ext uri="{FF2B5EF4-FFF2-40B4-BE49-F238E27FC236}">
                  <a16:creationId xmlns:a16="http://schemas.microsoft.com/office/drawing/2014/main" xmlns="" id="{2B67A485-CB95-5E37-4CE5-1E6CBE257FA9}"/>
                </a:ext>
              </a:extLst>
            </p:cNvPr>
            <p:cNvSpPr/>
            <p:nvPr/>
          </p:nvSpPr>
          <p:spPr>
            <a:xfrm>
              <a:off x="7264091" y="4397904"/>
              <a:ext cx="78753" cy="24157"/>
            </a:xfrm>
            <a:custGeom>
              <a:avLst/>
              <a:gdLst>
                <a:gd name="connsiteX0" fmla="*/ 0 w 78753"/>
                <a:gd name="connsiteY0" fmla="*/ 0 h 24157"/>
                <a:gd name="connsiteX1" fmla="*/ 78754 w 78753"/>
                <a:gd name="connsiteY1" fmla="*/ 0 h 24157"/>
              </a:gdLst>
              <a:ahLst/>
              <a:cxnLst>
                <a:cxn ang="0">
                  <a:pos x="connsiteX0" y="connsiteY0"/>
                </a:cxn>
                <a:cxn ang="0">
                  <a:pos x="connsiteX1" y="connsiteY1"/>
                </a:cxn>
              </a:cxnLst>
              <a:rect l="l" t="t" r="r" b="b"/>
              <a:pathLst>
                <a:path w="78753" h="24157">
                  <a:moveTo>
                    <a:pt x="0" y="0"/>
                  </a:moveTo>
                  <a:lnTo>
                    <a:pt x="78754" y="0"/>
                  </a:lnTo>
                </a:path>
              </a:pathLst>
            </a:custGeom>
            <a:ln w="12078" cap="flat">
              <a:solidFill>
                <a:schemeClr val="accent4"/>
              </a:solidFill>
              <a:prstDash val="solid"/>
              <a:miter/>
            </a:ln>
          </p:spPr>
          <p:txBody>
            <a:bodyPr rtlCol="0" anchor="ctr"/>
            <a:lstStyle/>
            <a:p>
              <a:endParaRPr lang="ru-RU" dirty="0">
                <a:solidFill>
                  <a:srgbClr val="414041"/>
                </a:solidFill>
                <a:latin typeface="Arial" panose="020B0604020202020204"/>
              </a:endParaRPr>
            </a:p>
          </p:txBody>
        </p:sp>
        <p:sp>
          <p:nvSpPr>
            <p:cNvPr id="75" name="Freeform: Shape 118">
              <a:extLst>
                <a:ext uri="{FF2B5EF4-FFF2-40B4-BE49-F238E27FC236}">
                  <a16:creationId xmlns:a16="http://schemas.microsoft.com/office/drawing/2014/main" xmlns="" id="{05EDF3DA-A7BD-510C-4B8A-3BF6206F91F4}"/>
                </a:ext>
              </a:extLst>
            </p:cNvPr>
            <p:cNvSpPr/>
            <p:nvPr/>
          </p:nvSpPr>
          <p:spPr>
            <a:xfrm>
              <a:off x="7264091" y="4674508"/>
              <a:ext cx="78753" cy="24157"/>
            </a:xfrm>
            <a:custGeom>
              <a:avLst/>
              <a:gdLst>
                <a:gd name="connsiteX0" fmla="*/ 0 w 78753"/>
                <a:gd name="connsiteY0" fmla="*/ 0 h 24157"/>
                <a:gd name="connsiteX1" fmla="*/ 78754 w 78753"/>
                <a:gd name="connsiteY1" fmla="*/ 0 h 24157"/>
              </a:gdLst>
              <a:ahLst/>
              <a:cxnLst>
                <a:cxn ang="0">
                  <a:pos x="connsiteX0" y="connsiteY0"/>
                </a:cxn>
                <a:cxn ang="0">
                  <a:pos x="connsiteX1" y="connsiteY1"/>
                </a:cxn>
              </a:cxnLst>
              <a:rect l="l" t="t" r="r" b="b"/>
              <a:pathLst>
                <a:path w="78753" h="24157">
                  <a:moveTo>
                    <a:pt x="0" y="0"/>
                  </a:moveTo>
                  <a:lnTo>
                    <a:pt x="78754" y="0"/>
                  </a:lnTo>
                </a:path>
              </a:pathLst>
            </a:custGeom>
            <a:ln w="12078" cap="flat">
              <a:solidFill>
                <a:schemeClr val="accent4"/>
              </a:solidFill>
              <a:prstDash val="solid"/>
              <a:miter/>
            </a:ln>
          </p:spPr>
          <p:txBody>
            <a:bodyPr rtlCol="0" anchor="ctr"/>
            <a:lstStyle/>
            <a:p>
              <a:endParaRPr lang="ru-RU" dirty="0">
                <a:solidFill>
                  <a:srgbClr val="414041"/>
                </a:solidFill>
                <a:latin typeface="Arial" panose="020B0604020202020204"/>
              </a:endParaRPr>
            </a:p>
          </p:txBody>
        </p:sp>
        <p:sp>
          <p:nvSpPr>
            <p:cNvPr id="76" name="Freeform: Shape 119">
              <a:extLst>
                <a:ext uri="{FF2B5EF4-FFF2-40B4-BE49-F238E27FC236}">
                  <a16:creationId xmlns:a16="http://schemas.microsoft.com/office/drawing/2014/main" xmlns="" id="{F82CF001-5A2E-BC72-024B-DCF62AD19A54}"/>
                </a:ext>
              </a:extLst>
            </p:cNvPr>
            <p:cNvSpPr/>
            <p:nvPr/>
          </p:nvSpPr>
          <p:spPr>
            <a:xfrm>
              <a:off x="7344535" y="4674508"/>
              <a:ext cx="24157" cy="74646"/>
            </a:xfrm>
            <a:custGeom>
              <a:avLst/>
              <a:gdLst>
                <a:gd name="connsiteX0" fmla="*/ 0 w 24157"/>
                <a:gd name="connsiteY0" fmla="*/ 74647 h 74646"/>
                <a:gd name="connsiteX1" fmla="*/ 0 w 24157"/>
                <a:gd name="connsiteY1" fmla="*/ 0 h 74646"/>
              </a:gdLst>
              <a:ahLst/>
              <a:cxnLst>
                <a:cxn ang="0">
                  <a:pos x="connsiteX0" y="connsiteY0"/>
                </a:cxn>
                <a:cxn ang="0">
                  <a:pos x="connsiteX1" y="connsiteY1"/>
                </a:cxn>
              </a:cxnLst>
              <a:rect l="l" t="t" r="r" b="b"/>
              <a:pathLst>
                <a:path w="24157" h="74646">
                  <a:moveTo>
                    <a:pt x="0" y="74647"/>
                  </a:moveTo>
                  <a:lnTo>
                    <a:pt x="0" y="0"/>
                  </a:lnTo>
                </a:path>
              </a:pathLst>
            </a:custGeom>
            <a:ln w="12078" cap="flat">
              <a:solidFill>
                <a:schemeClr val="accent4"/>
              </a:solidFill>
              <a:prstDash val="solid"/>
              <a:miter/>
            </a:ln>
          </p:spPr>
          <p:txBody>
            <a:bodyPr rtlCol="0" anchor="ctr"/>
            <a:lstStyle/>
            <a:p>
              <a:endParaRPr lang="ru-RU" dirty="0">
                <a:solidFill>
                  <a:srgbClr val="414041"/>
                </a:solidFill>
                <a:latin typeface="Arial" panose="020B0604020202020204"/>
              </a:endParaRPr>
            </a:p>
          </p:txBody>
        </p:sp>
        <p:sp>
          <p:nvSpPr>
            <p:cNvPr id="77" name="Freeform: Shape 120">
              <a:extLst>
                <a:ext uri="{FF2B5EF4-FFF2-40B4-BE49-F238E27FC236}">
                  <a16:creationId xmlns:a16="http://schemas.microsoft.com/office/drawing/2014/main" xmlns="" id="{94EDF11B-6E89-0FA7-86F3-7DF68BEA9FC3}"/>
                </a:ext>
              </a:extLst>
            </p:cNvPr>
            <p:cNvSpPr/>
            <p:nvPr/>
          </p:nvSpPr>
          <p:spPr>
            <a:xfrm>
              <a:off x="7548425" y="4674508"/>
              <a:ext cx="24157" cy="74646"/>
            </a:xfrm>
            <a:custGeom>
              <a:avLst/>
              <a:gdLst>
                <a:gd name="connsiteX0" fmla="*/ 0 w 24157"/>
                <a:gd name="connsiteY0" fmla="*/ 74647 h 74646"/>
                <a:gd name="connsiteX1" fmla="*/ 0 w 24157"/>
                <a:gd name="connsiteY1" fmla="*/ 0 h 74646"/>
              </a:gdLst>
              <a:ahLst/>
              <a:cxnLst>
                <a:cxn ang="0">
                  <a:pos x="connsiteX0" y="connsiteY0"/>
                </a:cxn>
                <a:cxn ang="0">
                  <a:pos x="connsiteX1" y="connsiteY1"/>
                </a:cxn>
              </a:cxnLst>
              <a:rect l="l" t="t" r="r" b="b"/>
              <a:pathLst>
                <a:path w="24157" h="74646">
                  <a:moveTo>
                    <a:pt x="0" y="74647"/>
                  </a:moveTo>
                  <a:lnTo>
                    <a:pt x="0" y="0"/>
                  </a:lnTo>
                </a:path>
              </a:pathLst>
            </a:custGeom>
            <a:ln w="12078" cap="flat">
              <a:solidFill>
                <a:schemeClr val="accent4"/>
              </a:solidFill>
              <a:prstDash val="solid"/>
              <a:miter/>
            </a:ln>
          </p:spPr>
          <p:txBody>
            <a:bodyPr rtlCol="0" anchor="ctr"/>
            <a:lstStyle/>
            <a:p>
              <a:endParaRPr lang="ru-RU" dirty="0">
                <a:solidFill>
                  <a:srgbClr val="414041"/>
                </a:solidFill>
                <a:latin typeface="Arial" panose="020B0604020202020204"/>
              </a:endParaRPr>
            </a:p>
          </p:txBody>
        </p:sp>
        <p:sp>
          <p:nvSpPr>
            <p:cNvPr id="78" name="Freeform: Shape 121">
              <a:extLst>
                <a:ext uri="{FF2B5EF4-FFF2-40B4-BE49-F238E27FC236}">
                  <a16:creationId xmlns:a16="http://schemas.microsoft.com/office/drawing/2014/main" xmlns="" id="{95EE5C00-7AE5-660D-F1DD-49975353AFFD}"/>
                </a:ext>
              </a:extLst>
            </p:cNvPr>
            <p:cNvSpPr/>
            <p:nvPr/>
          </p:nvSpPr>
          <p:spPr>
            <a:xfrm>
              <a:off x="7752315" y="4674508"/>
              <a:ext cx="24157" cy="74646"/>
            </a:xfrm>
            <a:custGeom>
              <a:avLst/>
              <a:gdLst>
                <a:gd name="connsiteX0" fmla="*/ 0 w 24157"/>
                <a:gd name="connsiteY0" fmla="*/ 74647 h 74646"/>
                <a:gd name="connsiteX1" fmla="*/ 0 w 24157"/>
                <a:gd name="connsiteY1" fmla="*/ 0 h 74646"/>
              </a:gdLst>
              <a:ahLst/>
              <a:cxnLst>
                <a:cxn ang="0">
                  <a:pos x="connsiteX0" y="connsiteY0"/>
                </a:cxn>
                <a:cxn ang="0">
                  <a:pos x="connsiteX1" y="connsiteY1"/>
                </a:cxn>
              </a:cxnLst>
              <a:rect l="l" t="t" r="r" b="b"/>
              <a:pathLst>
                <a:path w="24157" h="74646">
                  <a:moveTo>
                    <a:pt x="0" y="74647"/>
                  </a:moveTo>
                  <a:lnTo>
                    <a:pt x="0" y="0"/>
                  </a:lnTo>
                </a:path>
              </a:pathLst>
            </a:custGeom>
            <a:ln w="12078" cap="flat">
              <a:solidFill>
                <a:schemeClr val="accent4"/>
              </a:solidFill>
              <a:prstDash val="solid"/>
              <a:miter/>
            </a:ln>
          </p:spPr>
          <p:txBody>
            <a:bodyPr rtlCol="0" anchor="ctr"/>
            <a:lstStyle/>
            <a:p>
              <a:endParaRPr lang="ru-RU" dirty="0">
                <a:solidFill>
                  <a:srgbClr val="414041"/>
                </a:solidFill>
                <a:latin typeface="Arial" panose="020B0604020202020204"/>
              </a:endParaRPr>
            </a:p>
          </p:txBody>
        </p:sp>
        <p:sp>
          <p:nvSpPr>
            <p:cNvPr id="79" name="Freeform: Shape 122">
              <a:extLst>
                <a:ext uri="{FF2B5EF4-FFF2-40B4-BE49-F238E27FC236}">
                  <a16:creationId xmlns:a16="http://schemas.microsoft.com/office/drawing/2014/main" xmlns="" id="{F5EC89E0-1781-2F55-B240-0880064471F7}"/>
                </a:ext>
              </a:extLst>
            </p:cNvPr>
            <p:cNvSpPr/>
            <p:nvPr/>
          </p:nvSpPr>
          <p:spPr>
            <a:xfrm>
              <a:off x="7956205" y="4674508"/>
              <a:ext cx="24157" cy="74646"/>
            </a:xfrm>
            <a:custGeom>
              <a:avLst/>
              <a:gdLst>
                <a:gd name="connsiteX0" fmla="*/ 0 w 24157"/>
                <a:gd name="connsiteY0" fmla="*/ 74647 h 74646"/>
                <a:gd name="connsiteX1" fmla="*/ 0 w 24157"/>
                <a:gd name="connsiteY1" fmla="*/ 0 h 74646"/>
              </a:gdLst>
              <a:ahLst/>
              <a:cxnLst>
                <a:cxn ang="0">
                  <a:pos x="connsiteX0" y="connsiteY0"/>
                </a:cxn>
                <a:cxn ang="0">
                  <a:pos x="connsiteX1" y="connsiteY1"/>
                </a:cxn>
              </a:cxnLst>
              <a:rect l="l" t="t" r="r" b="b"/>
              <a:pathLst>
                <a:path w="24157" h="74646">
                  <a:moveTo>
                    <a:pt x="0" y="74647"/>
                  </a:moveTo>
                  <a:lnTo>
                    <a:pt x="0" y="0"/>
                  </a:lnTo>
                </a:path>
              </a:pathLst>
            </a:custGeom>
            <a:ln w="12078" cap="flat">
              <a:solidFill>
                <a:schemeClr val="accent4"/>
              </a:solidFill>
              <a:prstDash val="solid"/>
              <a:miter/>
            </a:ln>
          </p:spPr>
          <p:txBody>
            <a:bodyPr rtlCol="0" anchor="ctr"/>
            <a:lstStyle/>
            <a:p>
              <a:endParaRPr lang="ru-RU" dirty="0">
                <a:solidFill>
                  <a:srgbClr val="414041"/>
                </a:solidFill>
                <a:latin typeface="Arial" panose="020B0604020202020204"/>
              </a:endParaRPr>
            </a:p>
          </p:txBody>
        </p:sp>
        <p:sp>
          <p:nvSpPr>
            <p:cNvPr id="80" name="Freeform: Shape 123">
              <a:extLst>
                <a:ext uri="{FF2B5EF4-FFF2-40B4-BE49-F238E27FC236}">
                  <a16:creationId xmlns:a16="http://schemas.microsoft.com/office/drawing/2014/main" xmlns="" id="{233371FF-30F2-7B09-5BFE-BA62FCA415AD}"/>
                </a:ext>
              </a:extLst>
            </p:cNvPr>
            <p:cNvSpPr/>
            <p:nvPr/>
          </p:nvSpPr>
          <p:spPr>
            <a:xfrm>
              <a:off x="8160095" y="4674508"/>
              <a:ext cx="24157" cy="74646"/>
            </a:xfrm>
            <a:custGeom>
              <a:avLst/>
              <a:gdLst>
                <a:gd name="connsiteX0" fmla="*/ 0 w 24157"/>
                <a:gd name="connsiteY0" fmla="*/ 74647 h 74646"/>
                <a:gd name="connsiteX1" fmla="*/ 0 w 24157"/>
                <a:gd name="connsiteY1" fmla="*/ 0 h 74646"/>
              </a:gdLst>
              <a:ahLst/>
              <a:cxnLst>
                <a:cxn ang="0">
                  <a:pos x="connsiteX0" y="connsiteY0"/>
                </a:cxn>
                <a:cxn ang="0">
                  <a:pos x="connsiteX1" y="connsiteY1"/>
                </a:cxn>
              </a:cxnLst>
              <a:rect l="l" t="t" r="r" b="b"/>
              <a:pathLst>
                <a:path w="24157" h="74646">
                  <a:moveTo>
                    <a:pt x="0" y="74647"/>
                  </a:moveTo>
                  <a:lnTo>
                    <a:pt x="0" y="0"/>
                  </a:lnTo>
                </a:path>
              </a:pathLst>
            </a:custGeom>
            <a:ln w="12078" cap="flat">
              <a:solidFill>
                <a:schemeClr val="accent4"/>
              </a:solidFill>
              <a:prstDash val="solid"/>
              <a:miter/>
            </a:ln>
          </p:spPr>
          <p:txBody>
            <a:bodyPr rtlCol="0" anchor="ctr"/>
            <a:lstStyle/>
            <a:p>
              <a:endParaRPr lang="ru-RU" dirty="0">
                <a:solidFill>
                  <a:srgbClr val="414041"/>
                </a:solidFill>
                <a:latin typeface="Arial" panose="020B0604020202020204"/>
              </a:endParaRPr>
            </a:p>
          </p:txBody>
        </p:sp>
        <p:sp>
          <p:nvSpPr>
            <p:cNvPr id="81" name="Freeform: Shape 124">
              <a:extLst>
                <a:ext uri="{FF2B5EF4-FFF2-40B4-BE49-F238E27FC236}">
                  <a16:creationId xmlns:a16="http://schemas.microsoft.com/office/drawing/2014/main" xmlns="" id="{867F6E44-80BB-C5EF-2FBD-243F4A0E5CAF}"/>
                </a:ext>
              </a:extLst>
            </p:cNvPr>
            <p:cNvSpPr/>
            <p:nvPr/>
          </p:nvSpPr>
          <p:spPr>
            <a:xfrm>
              <a:off x="8363743" y="4674508"/>
              <a:ext cx="24157" cy="74646"/>
            </a:xfrm>
            <a:custGeom>
              <a:avLst/>
              <a:gdLst>
                <a:gd name="connsiteX0" fmla="*/ 0 w 24157"/>
                <a:gd name="connsiteY0" fmla="*/ 74647 h 74646"/>
                <a:gd name="connsiteX1" fmla="*/ 0 w 24157"/>
                <a:gd name="connsiteY1" fmla="*/ 0 h 74646"/>
              </a:gdLst>
              <a:ahLst/>
              <a:cxnLst>
                <a:cxn ang="0">
                  <a:pos x="connsiteX0" y="connsiteY0"/>
                </a:cxn>
                <a:cxn ang="0">
                  <a:pos x="connsiteX1" y="connsiteY1"/>
                </a:cxn>
              </a:cxnLst>
              <a:rect l="l" t="t" r="r" b="b"/>
              <a:pathLst>
                <a:path w="24157" h="74646">
                  <a:moveTo>
                    <a:pt x="0" y="74647"/>
                  </a:moveTo>
                  <a:lnTo>
                    <a:pt x="0" y="0"/>
                  </a:lnTo>
                </a:path>
              </a:pathLst>
            </a:custGeom>
            <a:ln w="12078" cap="flat">
              <a:solidFill>
                <a:schemeClr val="accent4"/>
              </a:solidFill>
              <a:prstDash val="solid"/>
              <a:miter/>
            </a:ln>
          </p:spPr>
          <p:txBody>
            <a:bodyPr rtlCol="0" anchor="ctr"/>
            <a:lstStyle/>
            <a:p>
              <a:endParaRPr lang="ru-RU" dirty="0">
                <a:solidFill>
                  <a:srgbClr val="414041"/>
                </a:solidFill>
                <a:latin typeface="Arial" panose="020B0604020202020204"/>
              </a:endParaRPr>
            </a:p>
          </p:txBody>
        </p:sp>
        <p:sp>
          <p:nvSpPr>
            <p:cNvPr id="82" name="Freeform: Shape 125">
              <a:extLst>
                <a:ext uri="{FF2B5EF4-FFF2-40B4-BE49-F238E27FC236}">
                  <a16:creationId xmlns:a16="http://schemas.microsoft.com/office/drawing/2014/main" xmlns="" id="{0BEA5FF8-1343-B49E-7595-AC4E59833FA0}"/>
                </a:ext>
              </a:extLst>
            </p:cNvPr>
            <p:cNvSpPr/>
            <p:nvPr/>
          </p:nvSpPr>
          <p:spPr>
            <a:xfrm>
              <a:off x="8567633" y="4674508"/>
              <a:ext cx="24157" cy="74646"/>
            </a:xfrm>
            <a:custGeom>
              <a:avLst/>
              <a:gdLst>
                <a:gd name="connsiteX0" fmla="*/ 0 w 24157"/>
                <a:gd name="connsiteY0" fmla="*/ 74647 h 74646"/>
                <a:gd name="connsiteX1" fmla="*/ 0 w 24157"/>
                <a:gd name="connsiteY1" fmla="*/ 0 h 74646"/>
              </a:gdLst>
              <a:ahLst/>
              <a:cxnLst>
                <a:cxn ang="0">
                  <a:pos x="connsiteX0" y="connsiteY0"/>
                </a:cxn>
                <a:cxn ang="0">
                  <a:pos x="connsiteX1" y="connsiteY1"/>
                </a:cxn>
              </a:cxnLst>
              <a:rect l="l" t="t" r="r" b="b"/>
              <a:pathLst>
                <a:path w="24157" h="74646">
                  <a:moveTo>
                    <a:pt x="0" y="74647"/>
                  </a:moveTo>
                  <a:lnTo>
                    <a:pt x="0" y="0"/>
                  </a:lnTo>
                </a:path>
              </a:pathLst>
            </a:custGeom>
            <a:ln w="12078" cap="flat">
              <a:solidFill>
                <a:schemeClr val="accent4"/>
              </a:solidFill>
              <a:prstDash val="solid"/>
              <a:miter/>
            </a:ln>
          </p:spPr>
          <p:txBody>
            <a:bodyPr rtlCol="0" anchor="ctr"/>
            <a:lstStyle/>
            <a:p>
              <a:endParaRPr lang="ru-RU" dirty="0">
                <a:solidFill>
                  <a:srgbClr val="414041"/>
                </a:solidFill>
                <a:latin typeface="Arial" panose="020B0604020202020204"/>
              </a:endParaRPr>
            </a:p>
          </p:txBody>
        </p:sp>
        <p:sp>
          <p:nvSpPr>
            <p:cNvPr id="83" name="Freeform: Shape 126">
              <a:extLst>
                <a:ext uri="{FF2B5EF4-FFF2-40B4-BE49-F238E27FC236}">
                  <a16:creationId xmlns:a16="http://schemas.microsoft.com/office/drawing/2014/main" xmlns="" id="{65245F27-2ACA-759A-C975-6BECB6B0529A}"/>
                </a:ext>
              </a:extLst>
            </p:cNvPr>
            <p:cNvSpPr/>
            <p:nvPr/>
          </p:nvSpPr>
          <p:spPr>
            <a:xfrm>
              <a:off x="8771522" y="4674508"/>
              <a:ext cx="24157" cy="74646"/>
            </a:xfrm>
            <a:custGeom>
              <a:avLst/>
              <a:gdLst>
                <a:gd name="connsiteX0" fmla="*/ 0 w 24157"/>
                <a:gd name="connsiteY0" fmla="*/ 74647 h 74646"/>
                <a:gd name="connsiteX1" fmla="*/ 0 w 24157"/>
                <a:gd name="connsiteY1" fmla="*/ 0 h 74646"/>
              </a:gdLst>
              <a:ahLst/>
              <a:cxnLst>
                <a:cxn ang="0">
                  <a:pos x="connsiteX0" y="connsiteY0"/>
                </a:cxn>
                <a:cxn ang="0">
                  <a:pos x="connsiteX1" y="connsiteY1"/>
                </a:cxn>
              </a:cxnLst>
              <a:rect l="l" t="t" r="r" b="b"/>
              <a:pathLst>
                <a:path w="24157" h="74646">
                  <a:moveTo>
                    <a:pt x="0" y="74647"/>
                  </a:moveTo>
                  <a:lnTo>
                    <a:pt x="0" y="0"/>
                  </a:lnTo>
                </a:path>
              </a:pathLst>
            </a:custGeom>
            <a:ln w="12078" cap="flat">
              <a:solidFill>
                <a:schemeClr val="accent4"/>
              </a:solidFill>
              <a:prstDash val="solid"/>
              <a:miter/>
            </a:ln>
          </p:spPr>
          <p:txBody>
            <a:bodyPr rtlCol="0" anchor="ctr"/>
            <a:lstStyle/>
            <a:p>
              <a:endParaRPr lang="ru-RU" dirty="0">
                <a:solidFill>
                  <a:srgbClr val="414041"/>
                </a:solidFill>
                <a:latin typeface="Arial" panose="020B0604020202020204"/>
              </a:endParaRPr>
            </a:p>
          </p:txBody>
        </p:sp>
        <p:sp>
          <p:nvSpPr>
            <p:cNvPr id="84" name="Freeform: Shape 127">
              <a:extLst>
                <a:ext uri="{FF2B5EF4-FFF2-40B4-BE49-F238E27FC236}">
                  <a16:creationId xmlns:a16="http://schemas.microsoft.com/office/drawing/2014/main" xmlns="" id="{E47CA3BB-4896-5EE5-A517-E328E7FBDBD7}"/>
                </a:ext>
              </a:extLst>
            </p:cNvPr>
            <p:cNvSpPr/>
            <p:nvPr/>
          </p:nvSpPr>
          <p:spPr>
            <a:xfrm>
              <a:off x="8975412" y="4674508"/>
              <a:ext cx="24157" cy="74646"/>
            </a:xfrm>
            <a:custGeom>
              <a:avLst/>
              <a:gdLst>
                <a:gd name="connsiteX0" fmla="*/ 0 w 24157"/>
                <a:gd name="connsiteY0" fmla="*/ 74647 h 74646"/>
                <a:gd name="connsiteX1" fmla="*/ 0 w 24157"/>
                <a:gd name="connsiteY1" fmla="*/ 0 h 74646"/>
              </a:gdLst>
              <a:ahLst/>
              <a:cxnLst>
                <a:cxn ang="0">
                  <a:pos x="connsiteX0" y="connsiteY0"/>
                </a:cxn>
                <a:cxn ang="0">
                  <a:pos x="connsiteX1" y="connsiteY1"/>
                </a:cxn>
              </a:cxnLst>
              <a:rect l="l" t="t" r="r" b="b"/>
              <a:pathLst>
                <a:path w="24157" h="74646">
                  <a:moveTo>
                    <a:pt x="0" y="74647"/>
                  </a:moveTo>
                  <a:lnTo>
                    <a:pt x="0" y="0"/>
                  </a:lnTo>
                </a:path>
              </a:pathLst>
            </a:custGeom>
            <a:ln w="12078" cap="flat">
              <a:solidFill>
                <a:schemeClr val="accent4"/>
              </a:solidFill>
              <a:prstDash val="solid"/>
              <a:miter/>
            </a:ln>
          </p:spPr>
          <p:txBody>
            <a:bodyPr rtlCol="0" anchor="ctr"/>
            <a:lstStyle/>
            <a:p>
              <a:endParaRPr lang="ru-RU" dirty="0">
                <a:solidFill>
                  <a:srgbClr val="414041"/>
                </a:solidFill>
                <a:latin typeface="Arial" panose="020B0604020202020204"/>
              </a:endParaRPr>
            </a:p>
          </p:txBody>
        </p:sp>
        <p:sp>
          <p:nvSpPr>
            <p:cNvPr id="85" name="Freeform: Shape 128">
              <a:extLst>
                <a:ext uri="{FF2B5EF4-FFF2-40B4-BE49-F238E27FC236}">
                  <a16:creationId xmlns:a16="http://schemas.microsoft.com/office/drawing/2014/main" xmlns="" id="{20F1F606-0C9E-530F-921B-4B791D00BEDC}"/>
                </a:ext>
              </a:extLst>
            </p:cNvPr>
            <p:cNvSpPr/>
            <p:nvPr/>
          </p:nvSpPr>
          <p:spPr>
            <a:xfrm>
              <a:off x="9179302" y="4674508"/>
              <a:ext cx="24157" cy="74646"/>
            </a:xfrm>
            <a:custGeom>
              <a:avLst/>
              <a:gdLst>
                <a:gd name="connsiteX0" fmla="*/ 0 w 24157"/>
                <a:gd name="connsiteY0" fmla="*/ 74647 h 74646"/>
                <a:gd name="connsiteX1" fmla="*/ 0 w 24157"/>
                <a:gd name="connsiteY1" fmla="*/ 0 h 74646"/>
              </a:gdLst>
              <a:ahLst/>
              <a:cxnLst>
                <a:cxn ang="0">
                  <a:pos x="connsiteX0" y="connsiteY0"/>
                </a:cxn>
                <a:cxn ang="0">
                  <a:pos x="connsiteX1" y="connsiteY1"/>
                </a:cxn>
              </a:cxnLst>
              <a:rect l="l" t="t" r="r" b="b"/>
              <a:pathLst>
                <a:path w="24157" h="74646">
                  <a:moveTo>
                    <a:pt x="0" y="74647"/>
                  </a:moveTo>
                  <a:lnTo>
                    <a:pt x="0" y="0"/>
                  </a:lnTo>
                </a:path>
              </a:pathLst>
            </a:custGeom>
            <a:ln w="12078" cap="flat">
              <a:solidFill>
                <a:schemeClr val="accent4"/>
              </a:solidFill>
              <a:prstDash val="solid"/>
              <a:miter/>
            </a:ln>
          </p:spPr>
          <p:txBody>
            <a:bodyPr rtlCol="0" anchor="ctr"/>
            <a:lstStyle/>
            <a:p>
              <a:endParaRPr lang="ru-RU" dirty="0">
                <a:solidFill>
                  <a:srgbClr val="414041"/>
                </a:solidFill>
                <a:latin typeface="Arial" panose="020B0604020202020204"/>
              </a:endParaRPr>
            </a:p>
          </p:txBody>
        </p:sp>
        <p:sp>
          <p:nvSpPr>
            <p:cNvPr id="86" name="Freeform: Shape 129">
              <a:extLst>
                <a:ext uri="{FF2B5EF4-FFF2-40B4-BE49-F238E27FC236}">
                  <a16:creationId xmlns:a16="http://schemas.microsoft.com/office/drawing/2014/main" xmlns="" id="{41ABB69A-AE67-C6A0-B182-B1444B857EC5}"/>
                </a:ext>
              </a:extLst>
            </p:cNvPr>
            <p:cNvSpPr/>
            <p:nvPr/>
          </p:nvSpPr>
          <p:spPr>
            <a:xfrm>
              <a:off x="9383192" y="4674508"/>
              <a:ext cx="24157" cy="74646"/>
            </a:xfrm>
            <a:custGeom>
              <a:avLst/>
              <a:gdLst>
                <a:gd name="connsiteX0" fmla="*/ 0 w 24157"/>
                <a:gd name="connsiteY0" fmla="*/ 74647 h 74646"/>
                <a:gd name="connsiteX1" fmla="*/ 0 w 24157"/>
                <a:gd name="connsiteY1" fmla="*/ 0 h 74646"/>
              </a:gdLst>
              <a:ahLst/>
              <a:cxnLst>
                <a:cxn ang="0">
                  <a:pos x="connsiteX0" y="connsiteY0"/>
                </a:cxn>
                <a:cxn ang="0">
                  <a:pos x="connsiteX1" y="connsiteY1"/>
                </a:cxn>
              </a:cxnLst>
              <a:rect l="l" t="t" r="r" b="b"/>
              <a:pathLst>
                <a:path w="24157" h="74646">
                  <a:moveTo>
                    <a:pt x="0" y="74647"/>
                  </a:moveTo>
                  <a:lnTo>
                    <a:pt x="0" y="0"/>
                  </a:lnTo>
                </a:path>
              </a:pathLst>
            </a:custGeom>
            <a:ln w="12078" cap="flat">
              <a:solidFill>
                <a:schemeClr val="accent4"/>
              </a:solidFill>
              <a:prstDash val="solid"/>
              <a:miter/>
            </a:ln>
          </p:spPr>
          <p:txBody>
            <a:bodyPr rtlCol="0" anchor="ctr"/>
            <a:lstStyle/>
            <a:p>
              <a:endParaRPr lang="ru-RU" dirty="0">
                <a:solidFill>
                  <a:srgbClr val="414041"/>
                </a:solidFill>
                <a:latin typeface="Arial" panose="020B0604020202020204"/>
              </a:endParaRPr>
            </a:p>
          </p:txBody>
        </p:sp>
        <p:sp>
          <p:nvSpPr>
            <p:cNvPr id="87" name="Freeform: Shape 130">
              <a:extLst>
                <a:ext uri="{FF2B5EF4-FFF2-40B4-BE49-F238E27FC236}">
                  <a16:creationId xmlns:a16="http://schemas.microsoft.com/office/drawing/2014/main" xmlns="" id="{78EF27C1-5463-3D33-2BF5-BF92C8FFAE48}"/>
                </a:ext>
              </a:extLst>
            </p:cNvPr>
            <p:cNvSpPr/>
            <p:nvPr/>
          </p:nvSpPr>
          <p:spPr>
            <a:xfrm>
              <a:off x="9587082" y="4674508"/>
              <a:ext cx="24157" cy="74646"/>
            </a:xfrm>
            <a:custGeom>
              <a:avLst/>
              <a:gdLst>
                <a:gd name="connsiteX0" fmla="*/ 0 w 24157"/>
                <a:gd name="connsiteY0" fmla="*/ 74647 h 74646"/>
                <a:gd name="connsiteX1" fmla="*/ 0 w 24157"/>
                <a:gd name="connsiteY1" fmla="*/ 0 h 74646"/>
              </a:gdLst>
              <a:ahLst/>
              <a:cxnLst>
                <a:cxn ang="0">
                  <a:pos x="connsiteX0" y="connsiteY0"/>
                </a:cxn>
                <a:cxn ang="0">
                  <a:pos x="connsiteX1" y="connsiteY1"/>
                </a:cxn>
              </a:cxnLst>
              <a:rect l="l" t="t" r="r" b="b"/>
              <a:pathLst>
                <a:path w="24157" h="74646">
                  <a:moveTo>
                    <a:pt x="0" y="74647"/>
                  </a:moveTo>
                  <a:lnTo>
                    <a:pt x="0" y="0"/>
                  </a:lnTo>
                </a:path>
              </a:pathLst>
            </a:custGeom>
            <a:ln w="12078" cap="flat">
              <a:solidFill>
                <a:schemeClr val="accent4"/>
              </a:solidFill>
              <a:prstDash val="solid"/>
              <a:miter/>
            </a:ln>
          </p:spPr>
          <p:txBody>
            <a:bodyPr rtlCol="0" anchor="ctr"/>
            <a:lstStyle/>
            <a:p>
              <a:endParaRPr lang="ru-RU" dirty="0">
                <a:solidFill>
                  <a:srgbClr val="414041"/>
                </a:solidFill>
                <a:latin typeface="Arial" panose="020B0604020202020204"/>
              </a:endParaRPr>
            </a:p>
          </p:txBody>
        </p:sp>
        <p:sp>
          <p:nvSpPr>
            <p:cNvPr id="88" name="Freeform: Shape 131">
              <a:extLst>
                <a:ext uri="{FF2B5EF4-FFF2-40B4-BE49-F238E27FC236}">
                  <a16:creationId xmlns:a16="http://schemas.microsoft.com/office/drawing/2014/main" xmlns="" id="{AEFB6CBA-3E13-B816-4FDF-A5200460BDE2}"/>
                </a:ext>
              </a:extLst>
            </p:cNvPr>
            <p:cNvSpPr/>
            <p:nvPr/>
          </p:nvSpPr>
          <p:spPr>
            <a:xfrm>
              <a:off x="9790730" y="4674508"/>
              <a:ext cx="24157" cy="74646"/>
            </a:xfrm>
            <a:custGeom>
              <a:avLst/>
              <a:gdLst>
                <a:gd name="connsiteX0" fmla="*/ 0 w 24157"/>
                <a:gd name="connsiteY0" fmla="*/ 74647 h 74646"/>
                <a:gd name="connsiteX1" fmla="*/ 0 w 24157"/>
                <a:gd name="connsiteY1" fmla="*/ 0 h 74646"/>
              </a:gdLst>
              <a:ahLst/>
              <a:cxnLst>
                <a:cxn ang="0">
                  <a:pos x="connsiteX0" y="connsiteY0"/>
                </a:cxn>
                <a:cxn ang="0">
                  <a:pos x="connsiteX1" y="connsiteY1"/>
                </a:cxn>
              </a:cxnLst>
              <a:rect l="l" t="t" r="r" b="b"/>
              <a:pathLst>
                <a:path w="24157" h="74646">
                  <a:moveTo>
                    <a:pt x="0" y="74647"/>
                  </a:moveTo>
                  <a:lnTo>
                    <a:pt x="0" y="0"/>
                  </a:lnTo>
                </a:path>
              </a:pathLst>
            </a:custGeom>
            <a:ln w="12078" cap="flat">
              <a:solidFill>
                <a:schemeClr val="accent4"/>
              </a:solidFill>
              <a:prstDash val="solid"/>
              <a:miter/>
            </a:ln>
          </p:spPr>
          <p:txBody>
            <a:bodyPr rtlCol="0" anchor="ctr"/>
            <a:lstStyle/>
            <a:p>
              <a:endParaRPr lang="ru-RU" dirty="0">
                <a:solidFill>
                  <a:srgbClr val="414041"/>
                </a:solidFill>
                <a:latin typeface="Arial" panose="020B0604020202020204"/>
              </a:endParaRPr>
            </a:p>
          </p:txBody>
        </p:sp>
        <p:sp>
          <p:nvSpPr>
            <p:cNvPr id="89" name="Freeform: Shape 132">
              <a:extLst>
                <a:ext uri="{FF2B5EF4-FFF2-40B4-BE49-F238E27FC236}">
                  <a16:creationId xmlns:a16="http://schemas.microsoft.com/office/drawing/2014/main" xmlns="" id="{E4BBDBA9-90D5-E9C6-6C70-4318A049ED09}"/>
                </a:ext>
              </a:extLst>
            </p:cNvPr>
            <p:cNvSpPr/>
            <p:nvPr/>
          </p:nvSpPr>
          <p:spPr>
            <a:xfrm>
              <a:off x="9994620" y="4674508"/>
              <a:ext cx="24157" cy="74646"/>
            </a:xfrm>
            <a:custGeom>
              <a:avLst/>
              <a:gdLst>
                <a:gd name="connsiteX0" fmla="*/ 0 w 24157"/>
                <a:gd name="connsiteY0" fmla="*/ 74647 h 74646"/>
                <a:gd name="connsiteX1" fmla="*/ 0 w 24157"/>
                <a:gd name="connsiteY1" fmla="*/ 0 h 74646"/>
              </a:gdLst>
              <a:ahLst/>
              <a:cxnLst>
                <a:cxn ang="0">
                  <a:pos x="connsiteX0" y="connsiteY0"/>
                </a:cxn>
                <a:cxn ang="0">
                  <a:pos x="connsiteX1" y="connsiteY1"/>
                </a:cxn>
              </a:cxnLst>
              <a:rect l="l" t="t" r="r" b="b"/>
              <a:pathLst>
                <a:path w="24157" h="74646">
                  <a:moveTo>
                    <a:pt x="0" y="74647"/>
                  </a:moveTo>
                  <a:lnTo>
                    <a:pt x="0" y="0"/>
                  </a:lnTo>
                </a:path>
              </a:pathLst>
            </a:custGeom>
            <a:ln w="12078" cap="flat">
              <a:solidFill>
                <a:schemeClr val="accent4"/>
              </a:solidFill>
              <a:prstDash val="solid"/>
              <a:miter/>
            </a:ln>
          </p:spPr>
          <p:txBody>
            <a:bodyPr rtlCol="0" anchor="ctr"/>
            <a:lstStyle/>
            <a:p>
              <a:endParaRPr lang="ru-RU" dirty="0">
                <a:solidFill>
                  <a:srgbClr val="414041"/>
                </a:solidFill>
                <a:latin typeface="Arial" panose="020B0604020202020204"/>
              </a:endParaRPr>
            </a:p>
          </p:txBody>
        </p:sp>
        <p:sp>
          <p:nvSpPr>
            <p:cNvPr id="90" name="Freeform: Shape 133">
              <a:extLst>
                <a:ext uri="{FF2B5EF4-FFF2-40B4-BE49-F238E27FC236}">
                  <a16:creationId xmlns:a16="http://schemas.microsoft.com/office/drawing/2014/main" xmlns="" id="{BB20C8C5-F7A2-3453-2971-0E5AF12CCA95}"/>
                </a:ext>
              </a:extLst>
            </p:cNvPr>
            <p:cNvSpPr/>
            <p:nvPr/>
          </p:nvSpPr>
          <p:spPr>
            <a:xfrm>
              <a:off x="7344535" y="1908227"/>
              <a:ext cx="3086369" cy="2766281"/>
            </a:xfrm>
            <a:custGeom>
              <a:avLst/>
              <a:gdLst>
                <a:gd name="connsiteX0" fmla="*/ 0 w 3086369"/>
                <a:gd name="connsiteY0" fmla="*/ 0 h 2766281"/>
                <a:gd name="connsiteX1" fmla="*/ 0 w 3086369"/>
                <a:gd name="connsiteY1" fmla="*/ 2766281 h 2766281"/>
                <a:gd name="connsiteX2" fmla="*/ 3086370 w 3086369"/>
                <a:gd name="connsiteY2" fmla="*/ 2766281 h 2766281"/>
              </a:gdLst>
              <a:ahLst/>
              <a:cxnLst>
                <a:cxn ang="0">
                  <a:pos x="connsiteX0" y="connsiteY0"/>
                </a:cxn>
                <a:cxn ang="0">
                  <a:pos x="connsiteX1" y="connsiteY1"/>
                </a:cxn>
                <a:cxn ang="0">
                  <a:pos x="connsiteX2" y="connsiteY2"/>
                </a:cxn>
              </a:cxnLst>
              <a:rect l="l" t="t" r="r" b="b"/>
              <a:pathLst>
                <a:path w="3086369" h="2766281">
                  <a:moveTo>
                    <a:pt x="0" y="0"/>
                  </a:moveTo>
                  <a:lnTo>
                    <a:pt x="0" y="2766281"/>
                  </a:lnTo>
                  <a:lnTo>
                    <a:pt x="3086370" y="2766281"/>
                  </a:lnTo>
                </a:path>
              </a:pathLst>
            </a:custGeom>
            <a:noFill/>
            <a:ln w="12078" cap="flat">
              <a:solidFill>
                <a:schemeClr val="accent4"/>
              </a:solidFill>
              <a:prstDash val="solid"/>
              <a:miter/>
            </a:ln>
          </p:spPr>
          <p:txBody>
            <a:bodyPr rtlCol="0" anchor="ctr"/>
            <a:lstStyle/>
            <a:p>
              <a:endParaRPr lang="ru-RU" dirty="0">
                <a:solidFill>
                  <a:srgbClr val="414041"/>
                </a:solidFill>
                <a:latin typeface="Arial" panose="020B0604020202020204"/>
              </a:endParaRPr>
            </a:p>
          </p:txBody>
        </p:sp>
        <p:sp>
          <p:nvSpPr>
            <p:cNvPr id="91" name="Freeform: Shape 134">
              <a:extLst>
                <a:ext uri="{FF2B5EF4-FFF2-40B4-BE49-F238E27FC236}">
                  <a16:creationId xmlns:a16="http://schemas.microsoft.com/office/drawing/2014/main" xmlns="" id="{F25588F1-3567-4C00-FDE5-91C6B86EFD64}"/>
                </a:ext>
              </a:extLst>
            </p:cNvPr>
            <p:cNvSpPr/>
            <p:nvPr/>
          </p:nvSpPr>
          <p:spPr>
            <a:xfrm>
              <a:off x="9952651" y="3575581"/>
              <a:ext cx="82677" cy="83109"/>
            </a:xfrm>
            <a:custGeom>
              <a:avLst/>
              <a:gdLst>
                <a:gd name="connsiteX0" fmla="*/ 82488 w 82677"/>
                <a:gd name="connsiteY0" fmla="*/ 47853 h 83109"/>
                <a:gd name="connsiteX1" fmla="*/ 34729 w 82677"/>
                <a:gd name="connsiteY1" fmla="*/ 82084 h 83109"/>
                <a:gd name="connsiteX2" fmla="*/ 498 w 82677"/>
                <a:gd name="connsiteY2" fmla="*/ 34325 h 83109"/>
                <a:gd name="connsiteX3" fmla="*/ 41663 w 82677"/>
                <a:gd name="connsiteY3" fmla="*/ -462 h 83109"/>
                <a:gd name="connsiteX4" fmla="*/ 82488 w 82677"/>
                <a:gd name="connsiteY4" fmla="*/ 47853 h 83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77" h="83109">
                  <a:moveTo>
                    <a:pt x="82488" y="47853"/>
                  </a:moveTo>
                  <a:cubicBezTo>
                    <a:pt x="78744" y="70489"/>
                    <a:pt x="57365" y="85829"/>
                    <a:pt x="34729" y="82084"/>
                  </a:cubicBezTo>
                  <a:cubicBezTo>
                    <a:pt x="12094" y="78341"/>
                    <a:pt x="-3246" y="56961"/>
                    <a:pt x="498" y="34325"/>
                  </a:cubicBezTo>
                  <a:cubicBezTo>
                    <a:pt x="3807" y="14202"/>
                    <a:pt x="21250" y="-534"/>
                    <a:pt x="41663" y="-462"/>
                  </a:cubicBezTo>
                  <a:cubicBezTo>
                    <a:pt x="66158" y="1832"/>
                    <a:pt x="84300" y="23309"/>
                    <a:pt x="82488" y="47853"/>
                  </a:cubicBezTo>
                </a:path>
              </a:pathLst>
            </a:custGeom>
            <a:solidFill>
              <a:srgbClr val="656969"/>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92" name="Freeform: Shape 135">
              <a:extLst>
                <a:ext uri="{FF2B5EF4-FFF2-40B4-BE49-F238E27FC236}">
                  <a16:creationId xmlns:a16="http://schemas.microsoft.com/office/drawing/2014/main" xmlns="" id="{BD6D50F4-3D8A-EDC4-362B-A8DE6FBB355E}"/>
                </a:ext>
              </a:extLst>
            </p:cNvPr>
            <p:cNvSpPr/>
            <p:nvPr/>
          </p:nvSpPr>
          <p:spPr>
            <a:xfrm>
              <a:off x="9751226" y="3584277"/>
              <a:ext cx="82150" cy="82619"/>
            </a:xfrm>
            <a:custGeom>
              <a:avLst/>
              <a:gdLst>
                <a:gd name="connsiteX0" fmla="*/ 81957 w 82150"/>
                <a:gd name="connsiteY0" fmla="*/ 47853 h 82619"/>
                <a:gd name="connsiteX1" fmla="*/ 34246 w 82150"/>
                <a:gd name="connsiteY1" fmla="*/ 81554 h 82619"/>
                <a:gd name="connsiteX2" fmla="*/ 546 w 82150"/>
                <a:gd name="connsiteY2" fmla="*/ 33843 h 82619"/>
                <a:gd name="connsiteX3" fmla="*/ 41372 w 82150"/>
                <a:gd name="connsiteY3" fmla="*/ -462 h 82619"/>
                <a:gd name="connsiteX4" fmla="*/ 81957 w 82150"/>
                <a:gd name="connsiteY4" fmla="*/ 47853 h 8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50" h="82619">
                  <a:moveTo>
                    <a:pt x="81957" y="47853"/>
                  </a:moveTo>
                  <a:cubicBezTo>
                    <a:pt x="78092" y="70345"/>
                    <a:pt x="56712" y="85418"/>
                    <a:pt x="34246" y="81554"/>
                  </a:cubicBezTo>
                  <a:cubicBezTo>
                    <a:pt x="11755" y="77687"/>
                    <a:pt x="-3344" y="56333"/>
                    <a:pt x="546" y="33843"/>
                  </a:cubicBezTo>
                  <a:cubicBezTo>
                    <a:pt x="3952" y="13985"/>
                    <a:pt x="21225" y="-534"/>
                    <a:pt x="41372" y="-462"/>
                  </a:cubicBezTo>
                  <a:cubicBezTo>
                    <a:pt x="65771" y="1955"/>
                    <a:pt x="83793" y="23407"/>
                    <a:pt x="81957" y="47853"/>
                  </a:cubicBezTo>
                </a:path>
              </a:pathLst>
            </a:custGeom>
            <a:solidFill>
              <a:srgbClr val="656969"/>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93" name="Freeform: Shape 136">
              <a:extLst>
                <a:ext uri="{FF2B5EF4-FFF2-40B4-BE49-F238E27FC236}">
                  <a16:creationId xmlns:a16="http://schemas.microsoft.com/office/drawing/2014/main" xmlns="" id="{4B95D016-8330-189F-673F-3FFC089654D5}"/>
                </a:ext>
              </a:extLst>
            </p:cNvPr>
            <p:cNvSpPr/>
            <p:nvPr/>
          </p:nvSpPr>
          <p:spPr>
            <a:xfrm>
              <a:off x="9547770" y="3592249"/>
              <a:ext cx="82678" cy="83109"/>
            </a:xfrm>
            <a:custGeom>
              <a:avLst/>
              <a:gdLst>
                <a:gd name="connsiteX0" fmla="*/ 82489 w 82678"/>
                <a:gd name="connsiteY0" fmla="*/ 47853 h 83109"/>
                <a:gd name="connsiteX1" fmla="*/ 34729 w 82678"/>
                <a:gd name="connsiteY1" fmla="*/ 82084 h 83109"/>
                <a:gd name="connsiteX2" fmla="*/ 498 w 82678"/>
                <a:gd name="connsiteY2" fmla="*/ 34325 h 83109"/>
                <a:gd name="connsiteX3" fmla="*/ 41663 w 82678"/>
                <a:gd name="connsiteY3" fmla="*/ -462 h 83109"/>
                <a:gd name="connsiteX4" fmla="*/ 82489 w 82678"/>
                <a:gd name="connsiteY4" fmla="*/ 47853 h 83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78" h="83109">
                  <a:moveTo>
                    <a:pt x="82489" y="47853"/>
                  </a:moveTo>
                  <a:cubicBezTo>
                    <a:pt x="78745" y="70489"/>
                    <a:pt x="57365" y="85829"/>
                    <a:pt x="34729" y="82084"/>
                  </a:cubicBezTo>
                  <a:cubicBezTo>
                    <a:pt x="12094" y="78341"/>
                    <a:pt x="-3246" y="56961"/>
                    <a:pt x="498" y="34325"/>
                  </a:cubicBezTo>
                  <a:cubicBezTo>
                    <a:pt x="3807" y="14202"/>
                    <a:pt x="21250" y="-534"/>
                    <a:pt x="41663" y="-462"/>
                  </a:cubicBezTo>
                  <a:cubicBezTo>
                    <a:pt x="66159" y="1832"/>
                    <a:pt x="84300" y="23309"/>
                    <a:pt x="82489" y="47853"/>
                  </a:cubicBezTo>
                </a:path>
              </a:pathLst>
            </a:custGeom>
            <a:solidFill>
              <a:srgbClr val="656969"/>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94" name="Freeform: Shape 137">
              <a:extLst>
                <a:ext uri="{FF2B5EF4-FFF2-40B4-BE49-F238E27FC236}">
                  <a16:creationId xmlns:a16="http://schemas.microsoft.com/office/drawing/2014/main" xmlns="" id="{C81D3902-7E99-17E5-BFC2-78D256AB4B6A}"/>
                </a:ext>
              </a:extLst>
            </p:cNvPr>
            <p:cNvSpPr/>
            <p:nvPr/>
          </p:nvSpPr>
          <p:spPr>
            <a:xfrm>
              <a:off x="9342963" y="3492479"/>
              <a:ext cx="82146" cy="82619"/>
            </a:xfrm>
            <a:custGeom>
              <a:avLst/>
              <a:gdLst>
                <a:gd name="connsiteX0" fmla="*/ 81957 w 82146"/>
                <a:gd name="connsiteY0" fmla="*/ 47853 h 82619"/>
                <a:gd name="connsiteX1" fmla="*/ 34246 w 82146"/>
                <a:gd name="connsiteY1" fmla="*/ 81553 h 82619"/>
                <a:gd name="connsiteX2" fmla="*/ 546 w 82146"/>
                <a:gd name="connsiteY2" fmla="*/ 33841 h 82619"/>
                <a:gd name="connsiteX3" fmla="*/ 41131 w 82146"/>
                <a:gd name="connsiteY3" fmla="*/ -462 h 82619"/>
                <a:gd name="connsiteX4" fmla="*/ 81957 w 82146"/>
                <a:gd name="connsiteY4" fmla="*/ 47853 h 8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46" h="82619">
                  <a:moveTo>
                    <a:pt x="81957" y="47853"/>
                  </a:moveTo>
                  <a:cubicBezTo>
                    <a:pt x="78092" y="70344"/>
                    <a:pt x="56736" y="85418"/>
                    <a:pt x="34246" y="81553"/>
                  </a:cubicBezTo>
                  <a:cubicBezTo>
                    <a:pt x="11755" y="77687"/>
                    <a:pt x="-3344" y="56333"/>
                    <a:pt x="546" y="33841"/>
                  </a:cubicBezTo>
                  <a:cubicBezTo>
                    <a:pt x="3928" y="14057"/>
                    <a:pt x="21056" y="-413"/>
                    <a:pt x="41131" y="-462"/>
                  </a:cubicBezTo>
                  <a:cubicBezTo>
                    <a:pt x="65627" y="1834"/>
                    <a:pt x="83768" y="23309"/>
                    <a:pt x="81957" y="47853"/>
                  </a:cubicBezTo>
                </a:path>
              </a:pathLst>
            </a:custGeom>
            <a:solidFill>
              <a:srgbClr val="656969"/>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95" name="Freeform: Shape 138">
              <a:extLst>
                <a:ext uri="{FF2B5EF4-FFF2-40B4-BE49-F238E27FC236}">
                  <a16:creationId xmlns:a16="http://schemas.microsoft.com/office/drawing/2014/main" xmlns="" id="{DD6800FB-552F-D256-3EA5-E7294253EE78}"/>
                </a:ext>
              </a:extLst>
            </p:cNvPr>
            <p:cNvSpPr/>
            <p:nvPr/>
          </p:nvSpPr>
          <p:spPr>
            <a:xfrm>
              <a:off x="9138541" y="3493686"/>
              <a:ext cx="82678" cy="83109"/>
            </a:xfrm>
            <a:custGeom>
              <a:avLst/>
              <a:gdLst>
                <a:gd name="connsiteX0" fmla="*/ 82489 w 82678"/>
                <a:gd name="connsiteY0" fmla="*/ 47853 h 83109"/>
                <a:gd name="connsiteX1" fmla="*/ 34730 w 82678"/>
                <a:gd name="connsiteY1" fmla="*/ 82084 h 83109"/>
                <a:gd name="connsiteX2" fmla="*/ 498 w 82678"/>
                <a:gd name="connsiteY2" fmla="*/ 34325 h 83109"/>
                <a:gd name="connsiteX3" fmla="*/ 41663 w 82678"/>
                <a:gd name="connsiteY3" fmla="*/ -462 h 83109"/>
                <a:gd name="connsiteX4" fmla="*/ 82489 w 82678"/>
                <a:gd name="connsiteY4" fmla="*/ 47853 h 83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78" h="83109">
                  <a:moveTo>
                    <a:pt x="82489" y="47853"/>
                  </a:moveTo>
                  <a:cubicBezTo>
                    <a:pt x="78745" y="70489"/>
                    <a:pt x="57365" y="85829"/>
                    <a:pt x="34730" y="82084"/>
                  </a:cubicBezTo>
                  <a:cubicBezTo>
                    <a:pt x="12094" y="78341"/>
                    <a:pt x="-3246" y="56961"/>
                    <a:pt x="498" y="34325"/>
                  </a:cubicBezTo>
                  <a:cubicBezTo>
                    <a:pt x="3808" y="14202"/>
                    <a:pt x="21250" y="-534"/>
                    <a:pt x="41663" y="-462"/>
                  </a:cubicBezTo>
                  <a:cubicBezTo>
                    <a:pt x="66159" y="1834"/>
                    <a:pt x="84300" y="23309"/>
                    <a:pt x="82489" y="47853"/>
                  </a:cubicBezTo>
                </a:path>
              </a:pathLst>
            </a:custGeom>
            <a:solidFill>
              <a:srgbClr val="656969"/>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96" name="Freeform: Shape 139">
              <a:extLst>
                <a:ext uri="{FF2B5EF4-FFF2-40B4-BE49-F238E27FC236}">
                  <a16:creationId xmlns:a16="http://schemas.microsoft.com/office/drawing/2014/main" xmlns="" id="{8791E77C-2305-1597-57DA-E1864BCB5242}"/>
                </a:ext>
              </a:extLst>
            </p:cNvPr>
            <p:cNvSpPr/>
            <p:nvPr/>
          </p:nvSpPr>
          <p:spPr>
            <a:xfrm>
              <a:off x="8933250" y="3451411"/>
              <a:ext cx="82146" cy="82619"/>
            </a:xfrm>
            <a:custGeom>
              <a:avLst/>
              <a:gdLst>
                <a:gd name="connsiteX0" fmla="*/ 81957 w 82146"/>
                <a:gd name="connsiteY0" fmla="*/ 47853 h 82619"/>
                <a:gd name="connsiteX1" fmla="*/ 34246 w 82146"/>
                <a:gd name="connsiteY1" fmla="*/ 81553 h 82619"/>
                <a:gd name="connsiteX2" fmla="*/ 546 w 82146"/>
                <a:gd name="connsiteY2" fmla="*/ 33843 h 82619"/>
                <a:gd name="connsiteX3" fmla="*/ 41131 w 82146"/>
                <a:gd name="connsiteY3" fmla="*/ -462 h 82619"/>
                <a:gd name="connsiteX4" fmla="*/ 81957 w 82146"/>
                <a:gd name="connsiteY4" fmla="*/ 47853 h 8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46" h="82619">
                  <a:moveTo>
                    <a:pt x="81957" y="47853"/>
                  </a:moveTo>
                  <a:cubicBezTo>
                    <a:pt x="78092" y="70344"/>
                    <a:pt x="56737" y="85418"/>
                    <a:pt x="34246" y="81553"/>
                  </a:cubicBezTo>
                  <a:cubicBezTo>
                    <a:pt x="11755" y="77687"/>
                    <a:pt x="-3343" y="56333"/>
                    <a:pt x="546" y="33843"/>
                  </a:cubicBezTo>
                  <a:cubicBezTo>
                    <a:pt x="3928" y="14057"/>
                    <a:pt x="21056" y="-413"/>
                    <a:pt x="41131" y="-462"/>
                  </a:cubicBezTo>
                  <a:cubicBezTo>
                    <a:pt x="65626" y="1834"/>
                    <a:pt x="83769" y="23309"/>
                    <a:pt x="81957" y="47853"/>
                  </a:cubicBezTo>
                </a:path>
              </a:pathLst>
            </a:custGeom>
            <a:solidFill>
              <a:srgbClr val="656969"/>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97" name="Freeform: Shape 140">
              <a:extLst>
                <a:ext uri="{FF2B5EF4-FFF2-40B4-BE49-F238E27FC236}">
                  <a16:creationId xmlns:a16="http://schemas.microsoft.com/office/drawing/2014/main" xmlns="" id="{1E421304-4B3A-4651-18CE-DC59B24E8A94}"/>
                </a:ext>
              </a:extLst>
            </p:cNvPr>
            <p:cNvSpPr/>
            <p:nvPr/>
          </p:nvSpPr>
          <p:spPr>
            <a:xfrm>
              <a:off x="8729312" y="3465422"/>
              <a:ext cx="82678" cy="83109"/>
            </a:xfrm>
            <a:custGeom>
              <a:avLst/>
              <a:gdLst>
                <a:gd name="connsiteX0" fmla="*/ 82489 w 82678"/>
                <a:gd name="connsiteY0" fmla="*/ 47853 h 83109"/>
                <a:gd name="connsiteX1" fmla="*/ 34730 w 82678"/>
                <a:gd name="connsiteY1" fmla="*/ 82084 h 83109"/>
                <a:gd name="connsiteX2" fmla="*/ 498 w 82678"/>
                <a:gd name="connsiteY2" fmla="*/ 34325 h 83109"/>
                <a:gd name="connsiteX3" fmla="*/ 41663 w 82678"/>
                <a:gd name="connsiteY3" fmla="*/ -462 h 83109"/>
                <a:gd name="connsiteX4" fmla="*/ 82489 w 82678"/>
                <a:gd name="connsiteY4" fmla="*/ 47853 h 83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78" h="83109">
                  <a:moveTo>
                    <a:pt x="82489" y="47853"/>
                  </a:moveTo>
                  <a:cubicBezTo>
                    <a:pt x="78745" y="70489"/>
                    <a:pt x="57365" y="85829"/>
                    <a:pt x="34730" y="82084"/>
                  </a:cubicBezTo>
                  <a:cubicBezTo>
                    <a:pt x="12094" y="78341"/>
                    <a:pt x="-3246" y="56961"/>
                    <a:pt x="498" y="34325"/>
                  </a:cubicBezTo>
                  <a:cubicBezTo>
                    <a:pt x="3808" y="14202"/>
                    <a:pt x="21250" y="-534"/>
                    <a:pt x="41663" y="-462"/>
                  </a:cubicBezTo>
                  <a:cubicBezTo>
                    <a:pt x="66159" y="1832"/>
                    <a:pt x="84301" y="23309"/>
                    <a:pt x="82489" y="47853"/>
                  </a:cubicBezTo>
                </a:path>
              </a:pathLst>
            </a:custGeom>
            <a:solidFill>
              <a:srgbClr val="656969"/>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98" name="Freeform: Shape 141">
              <a:extLst>
                <a:ext uri="{FF2B5EF4-FFF2-40B4-BE49-F238E27FC236}">
                  <a16:creationId xmlns:a16="http://schemas.microsoft.com/office/drawing/2014/main" xmlns="" id="{D7888617-3D65-AED4-8EB4-FE10EF03CEE9}"/>
                </a:ext>
              </a:extLst>
            </p:cNvPr>
            <p:cNvSpPr/>
            <p:nvPr/>
          </p:nvSpPr>
          <p:spPr>
            <a:xfrm>
              <a:off x="8525713" y="3537170"/>
              <a:ext cx="82146" cy="82620"/>
            </a:xfrm>
            <a:custGeom>
              <a:avLst/>
              <a:gdLst>
                <a:gd name="connsiteX0" fmla="*/ 81957 w 82146"/>
                <a:gd name="connsiteY0" fmla="*/ 47853 h 82620"/>
                <a:gd name="connsiteX1" fmla="*/ 34246 w 82146"/>
                <a:gd name="connsiteY1" fmla="*/ 81554 h 82620"/>
                <a:gd name="connsiteX2" fmla="*/ 546 w 82146"/>
                <a:gd name="connsiteY2" fmla="*/ 33843 h 82620"/>
                <a:gd name="connsiteX3" fmla="*/ 41372 w 82146"/>
                <a:gd name="connsiteY3" fmla="*/ -462 h 82620"/>
                <a:gd name="connsiteX4" fmla="*/ 81957 w 82146"/>
                <a:gd name="connsiteY4" fmla="*/ 47853 h 82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46" h="82620">
                  <a:moveTo>
                    <a:pt x="81957" y="47853"/>
                  </a:moveTo>
                  <a:cubicBezTo>
                    <a:pt x="78091" y="70345"/>
                    <a:pt x="56712" y="85420"/>
                    <a:pt x="34246" y="81554"/>
                  </a:cubicBezTo>
                  <a:cubicBezTo>
                    <a:pt x="11755" y="77689"/>
                    <a:pt x="-3343" y="56333"/>
                    <a:pt x="546" y="33843"/>
                  </a:cubicBezTo>
                  <a:cubicBezTo>
                    <a:pt x="3952" y="13985"/>
                    <a:pt x="21201" y="-534"/>
                    <a:pt x="41372" y="-462"/>
                  </a:cubicBezTo>
                  <a:cubicBezTo>
                    <a:pt x="65772" y="1955"/>
                    <a:pt x="83769" y="23407"/>
                    <a:pt x="81957" y="47853"/>
                  </a:cubicBezTo>
                </a:path>
              </a:pathLst>
            </a:custGeom>
            <a:solidFill>
              <a:srgbClr val="656969"/>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99" name="Freeform: Shape 142">
              <a:extLst>
                <a:ext uri="{FF2B5EF4-FFF2-40B4-BE49-F238E27FC236}">
                  <a16:creationId xmlns:a16="http://schemas.microsoft.com/office/drawing/2014/main" xmlns="" id="{0BB7E837-FE52-8C95-F06B-1C60346446C9}"/>
                </a:ext>
              </a:extLst>
            </p:cNvPr>
            <p:cNvSpPr/>
            <p:nvPr/>
          </p:nvSpPr>
          <p:spPr>
            <a:xfrm>
              <a:off x="8321291" y="3532807"/>
              <a:ext cx="82677" cy="83108"/>
            </a:xfrm>
            <a:custGeom>
              <a:avLst/>
              <a:gdLst>
                <a:gd name="connsiteX0" fmla="*/ 82488 w 82677"/>
                <a:gd name="connsiteY0" fmla="*/ 47853 h 83108"/>
                <a:gd name="connsiteX1" fmla="*/ 34729 w 82677"/>
                <a:gd name="connsiteY1" fmla="*/ 82084 h 83108"/>
                <a:gd name="connsiteX2" fmla="*/ 498 w 82677"/>
                <a:gd name="connsiteY2" fmla="*/ 34325 h 83108"/>
                <a:gd name="connsiteX3" fmla="*/ 41663 w 82677"/>
                <a:gd name="connsiteY3" fmla="*/ -462 h 83108"/>
                <a:gd name="connsiteX4" fmla="*/ 82488 w 82677"/>
                <a:gd name="connsiteY4" fmla="*/ 47853 h 83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77" h="83108">
                  <a:moveTo>
                    <a:pt x="82488" y="47853"/>
                  </a:moveTo>
                  <a:cubicBezTo>
                    <a:pt x="78744" y="70489"/>
                    <a:pt x="57365" y="85828"/>
                    <a:pt x="34729" y="82084"/>
                  </a:cubicBezTo>
                  <a:cubicBezTo>
                    <a:pt x="12093" y="78339"/>
                    <a:pt x="-3246" y="56961"/>
                    <a:pt x="498" y="34325"/>
                  </a:cubicBezTo>
                  <a:cubicBezTo>
                    <a:pt x="3808" y="14202"/>
                    <a:pt x="21250" y="-534"/>
                    <a:pt x="41663" y="-462"/>
                  </a:cubicBezTo>
                  <a:cubicBezTo>
                    <a:pt x="66158" y="1832"/>
                    <a:pt x="84301" y="23309"/>
                    <a:pt x="82488" y="47853"/>
                  </a:cubicBezTo>
                </a:path>
              </a:pathLst>
            </a:custGeom>
            <a:solidFill>
              <a:srgbClr val="656969"/>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100" name="Freeform: Shape 143">
              <a:extLst>
                <a:ext uri="{FF2B5EF4-FFF2-40B4-BE49-F238E27FC236}">
                  <a16:creationId xmlns:a16="http://schemas.microsoft.com/office/drawing/2014/main" xmlns="" id="{9BFD4E88-80C0-08A0-CB58-AD058BC48D15}"/>
                </a:ext>
              </a:extLst>
            </p:cNvPr>
            <p:cNvSpPr/>
            <p:nvPr/>
          </p:nvSpPr>
          <p:spPr>
            <a:xfrm>
              <a:off x="8118174" y="3650711"/>
              <a:ext cx="82146" cy="82619"/>
            </a:xfrm>
            <a:custGeom>
              <a:avLst/>
              <a:gdLst>
                <a:gd name="connsiteX0" fmla="*/ 81957 w 82146"/>
                <a:gd name="connsiteY0" fmla="*/ 47853 h 82619"/>
                <a:gd name="connsiteX1" fmla="*/ 34246 w 82146"/>
                <a:gd name="connsiteY1" fmla="*/ 81553 h 82619"/>
                <a:gd name="connsiteX2" fmla="*/ 546 w 82146"/>
                <a:gd name="connsiteY2" fmla="*/ 33843 h 82619"/>
                <a:gd name="connsiteX3" fmla="*/ 41131 w 82146"/>
                <a:gd name="connsiteY3" fmla="*/ -462 h 82619"/>
                <a:gd name="connsiteX4" fmla="*/ 81957 w 82146"/>
                <a:gd name="connsiteY4" fmla="*/ 47853 h 8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46" h="82619">
                  <a:moveTo>
                    <a:pt x="81957" y="47853"/>
                  </a:moveTo>
                  <a:cubicBezTo>
                    <a:pt x="78092" y="70344"/>
                    <a:pt x="56713" y="85418"/>
                    <a:pt x="34246" y="81553"/>
                  </a:cubicBezTo>
                  <a:cubicBezTo>
                    <a:pt x="11755" y="77687"/>
                    <a:pt x="-3344" y="56333"/>
                    <a:pt x="546" y="33843"/>
                  </a:cubicBezTo>
                  <a:cubicBezTo>
                    <a:pt x="3928" y="14057"/>
                    <a:pt x="21056" y="-413"/>
                    <a:pt x="41131" y="-462"/>
                  </a:cubicBezTo>
                  <a:cubicBezTo>
                    <a:pt x="65627" y="1834"/>
                    <a:pt x="83769" y="23309"/>
                    <a:pt x="81957" y="47853"/>
                  </a:cubicBezTo>
                </a:path>
              </a:pathLst>
            </a:custGeom>
            <a:solidFill>
              <a:srgbClr val="656969"/>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101" name="Freeform: Shape 144">
              <a:extLst>
                <a:ext uri="{FF2B5EF4-FFF2-40B4-BE49-F238E27FC236}">
                  <a16:creationId xmlns:a16="http://schemas.microsoft.com/office/drawing/2014/main" xmlns="" id="{90E159E9-D050-D33B-1A1C-47C9CA3108C9}"/>
                </a:ext>
              </a:extLst>
            </p:cNvPr>
            <p:cNvSpPr/>
            <p:nvPr/>
          </p:nvSpPr>
          <p:spPr>
            <a:xfrm>
              <a:off x="7913077" y="3869096"/>
              <a:ext cx="82150" cy="82618"/>
            </a:xfrm>
            <a:custGeom>
              <a:avLst/>
              <a:gdLst>
                <a:gd name="connsiteX0" fmla="*/ 81957 w 82150"/>
                <a:gd name="connsiteY0" fmla="*/ 47853 h 82618"/>
                <a:gd name="connsiteX1" fmla="*/ 34246 w 82150"/>
                <a:gd name="connsiteY1" fmla="*/ 81552 h 82618"/>
                <a:gd name="connsiteX2" fmla="*/ 546 w 82150"/>
                <a:gd name="connsiteY2" fmla="*/ 33841 h 82618"/>
                <a:gd name="connsiteX3" fmla="*/ 41372 w 82150"/>
                <a:gd name="connsiteY3" fmla="*/ -462 h 82618"/>
                <a:gd name="connsiteX4" fmla="*/ 81957 w 82150"/>
                <a:gd name="connsiteY4" fmla="*/ 47853 h 82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50" h="82618">
                  <a:moveTo>
                    <a:pt x="81957" y="47853"/>
                  </a:moveTo>
                  <a:cubicBezTo>
                    <a:pt x="78092" y="70343"/>
                    <a:pt x="56712" y="85418"/>
                    <a:pt x="34246" y="81552"/>
                  </a:cubicBezTo>
                  <a:cubicBezTo>
                    <a:pt x="11755" y="77687"/>
                    <a:pt x="-3344" y="56331"/>
                    <a:pt x="546" y="33841"/>
                  </a:cubicBezTo>
                  <a:cubicBezTo>
                    <a:pt x="3952" y="13983"/>
                    <a:pt x="21225" y="-536"/>
                    <a:pt x="41372" y="-462"/>
                  </a:cubicBezTo>
                  <a:cubicBezTo>
                    <a:pt x="65771" y="1953"/>
                    <a:pt x="83793" y="23405"/>
                    <a:pt x="81957" y="47853"/>
                  </a:cubicBezTo>
                </a:path>
              </a:pathLst>
            </a:custGeom>
            <a:solidFill>
              <a:srgbClr val="656969"/>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102" name="Freeform: Shape 145">
              <a:extLst>
                <a:ext uri="{FF2B5EF4-FFF2-40B4-BE49-F238E27FC236}">
                  <a16:creationId xmlns:a16="http://schemas.microsoft.com/office/drawing/2014/main" xmlns="" id="{FB0EE047-917B-DC4E-5AD4-D2572F3AE973}"/>
                </a:ext>
              </a:extLst>
            </p:cNvPr>
            <p:cNvSpPr/>
            <p:nvPr/>
          </p:nvSpPr>
          <p:spPr>
            <a:xfrm>
              <a:off x="7709863" y="4021046"/>
              <a:ext cx="82677" cy="83109"/>
            </a:xfrm>
            <a:custGeom>
              <a:avLst/>
              <a:gdLst>
                <a:gd name="connsiteX0" fmla="*/ 82488 w 82677"/>
                <a:gd name="connsiteY0" fmla="*/ 47853 h 83109"/>
                <a:gd name="connsiteX1" fmla="*/ 34729 w 82677"/>
                <a:gd name="connsiteY1" fmla="*/ 82084 h 83109"/>
                <a:gd name="connsiteX2" fmla="*/ 498 w 82677"/>
                <a:gd name="connsiteY2" fmla="*/ 34325 h 83109"/>
                <a:gd name="connsiteX3" fmla="*/ 41662 w 82677"/>
                <a:gd name="connsiteY3" fmla="*/ -462 h 83109"/>
                <a:gd name="connsiteX4" fmla="*/ 82488 w 82677"/>
                <a:gd name="connsiteY4" fmla="*/ 47853 h 83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77" h="83109">
                  <a:moveTo>
                    <a:pt x="82488" y="47853"/>
                  </a:moveTo>
                  <a:cubicBezTo>
                    <a:pt x="78744" y="70489"/>
                    <a:pt x="57365" y="85829"/>
                    <a:pt x="34729" y="82084"/>
                  </a:cubicBezTo>
                  <a:cubicBezTo>
                    <a:pt x="12093" y="78341"/>
                    <a:pt x="-3246" y="56961"/>
                    <a:pt x="498" y="34325"/>
                  </a:cubicBezTo>
                  <a:cubicBezTo>
                    <a:pt x="3808" y="14202"/>
                    <a:pt x="21249" y="-534"/>
                    <a:pt x="41662" y="-462"/>
                  </a:cubicBezTo>
                  <a:cubicBezTo>
                    <a:pt x="66158" y="1832"/>
                    <a:pt x="84301" y="23309"/>
                    <a:pt x="82488" y="47853"/>
                  </a:cubicBezTo>
                </a:path>
              </a:pathLst>
            </a:custGeom>
            <a:solidFill>
              <a:schemeClr val="tx2"/>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103" name="Freeform: Shape 146">
              <a:extLst>
                <a:ext uri="{FF2B5EF4-FFF2-40B4-BE49-F238E27FC236}">
                  <a16:creationId xmlns:a16="http://schemas.microsoft.com/office/drawing/2014/main" xmlns="" id="{83375E75-BC1E-E0CC-2996-302549355628}"/>
                </a:ext>
              </a:extLst>
            </p:cNvPr>
            <p:cNvSpPr/>
            <p:nvPr/>
          </p:nvSpPr>
          <p:spPr>
            <a:xfrm>
              <a:off x="7504040" y="4344274"/>
              <a:ext cx="82678" cy="83109"/>
            </a:xfrm>
            <a:custGeom>
              <a:avLst/>
              <a:gdLst>
                <a:gd name="connsiteX0" fmla="*/ 82489 w 82678"/>
                <a:gd name="connsiteY0" fmla="*/ 47853 h 83109"/>
                <a:gd name="connsiteX1" fmla="*/ 34730 w 82678"/>
                <a:gd name="connsiteY1" fmla="*/ 82084 h 83109"/>
                <a:gd name="connsiteX2" fmla="*/ 498 w 82678"/>
                <a:gd name="connsiteY2" fmla="*/ 34325 h 83109"/>
                <a:gd name="connsiteX3" fmla="*/ 41663 w 82678"/>
                <a:gd name="connsiteY3" fmla="*/ -462 h 83109"/>
                <a:gd name="connsiteX4" fmla="*/ 82489 w 82678"/>
                <a:gd name="connsiteY4" fmla="*/ 47853 h 83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78" h="83109">
                  <a:moveTo>
                    <a:pt x="82489" y="47853"/>
                  </a:moveTo>
                  <a:cubicBezTo>
                    <a:pt x="78745" y="70489"/>
                    <a:pt x="57365" y="85829"/>
                    <a:pt x="34730" y="82084"/>
                  </a:cubicBezTo>
                  <a:cubicBezTo>
                    <a:pt x="12094" y="78339"/>
                    <a:pt x="-3246" y="56961"/>
                    <a:pt x="498" y="34325"/>
                  </a:cubicBezTo>
                  <a:cubicBezTo>
                    <a:pt x="3808" y="14202"/>
                    <a:pt x="21250" y="-534"/>
                    <a:pt x="41663" y="-462"/>
                  </a:cubicBezTo>
                  <a:cubicBezTo>
                    <a:pt x="66159" y="1832"/>
                    <a:pt x="84301" y="23309"/>
                    <a:pt x="82489" y="47853"/>
                  </a:cubicBezTo>
                </a:path>
              </a:pathLst>
            </a:custGeom>
            <a:solidFill>
              <a:srgbClr val="656969"/>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104" name="Freeform: Shape 147">
              <a:extLst>
                <a:ext uri="{FF2B5EF4-FFF2-40B4-BE49-F238E27FC236}">
                  <a16:creationId xmlns:a16="http://schemas.microsoft.com/office/drawing/2014/main" xmlns="" id="{1A9EE5C0-B1E7-5A49-63E3-C318A1B4CBCF}"/>
                </a:ext>
              </a:extLst>
            </p:cNvPr>
            <p:cNvSpPr/>
            <p:nvPr/>
          </p:nvSpPr>
          <p:spPr>
            <a:xfrm>
              <a:off x="7302566" y="4626434"/>
              <a:ext cx="82678" cy="83109"/>
            </a:xfrm>
            <a:custGeom>
              <a:avLst/>
              <a:gdLst>
                <a:gd name="connsiteX0" fmla="*/ 82489 w 82678"/>
                <a:gd name="connsiteY0" fmla="*/ 47853 h 83109"/>
                <a:gd name="connsiteX1" fmla="*/ 34730 w 82678"/>
                <a:gd name="connsiteY1" fmla="*/ 82084 h 83109"/>
                <a:gd name="connsiteX2" fmla="*/ 498 w 82678"/>
                <a:gd name="connsiteY2" fmla="*/ 34325 h 83109"/>
                <a:gd name="connsiteX3" fmla="*/ 41663 w 82678"/>
                <a:gd name="connsiteY3" fmla="*/ -462 h 83109"/>
                <a:gd name="connsiteX4" fmla="*/ 82489 w 82678"/>
                <a:gd name="connsiteY4" fmla="*/ 47853 h 83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78" h="83109">
                  <a:moveTo>
                    <a:pt x="82489" y="47853"/>
                  </a:moveTo>
                  <a:cubicBezTo>
                    <a:pt x="78745" y="70489"/>
                    <a:pt x="57365" y="85829"/>
                    <a:pt x="34730" y="82084"/>
                  </a:cubicBezTo>
                  <a:cubicBezTo>
                    <a:pt x="12094" y="78341"/>
                    <a:pt x="-3246" y="56961"/>
                    <a:pt x="498" y="34325"/>
                  </a:cubicBezTo>
                  <a:cubicBezTo>
                    <a:pt x="3808" y="14202"/>
                    <a:pt x="21250" y="-534"/>
                    <a:pt x="41663" y="-462"/>
                  </a:cubicBezTo>
                  <a:cubicBezTo>
                    <a:pt x="66159" y="1832"/>
                    <a:pt x="84300" y="23309"/>
                    <a:pt x="82489" y="47853"/>
                  </a:cubicBezTo>
                </a:path>
              </a:pathLst>
            </a:custGeom>
            <a:solidFill>
              <a:schemeClr val="tx2"/>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105" name="Freeform: Shape 148">
              <a:extLst>
                <a:ext uri="{FF2B5EF4-FFF2-40B4-BE49-F238E27FC236}">
                  <a16:creationId xmlns:a16="http://schemas.microsoft.com/office/drawing/2014/main" xmlns="" id="{1C1EEE7B-577C-A1F8-0EA7-8011D2E6DAEC}"/>
                </a:ext>
              </a:extLst>
            </p:cNvPr>
            <p:cNvSpPr/>
            <p:nvPr/>
          </p:nvSpPr>
          <p:spPr>
            <a:xfrm>
              <a:off x="7506505" y="4462163"/>
              <a:ext cx="82146" cy="82618"/>
            </a:xfrm>
            <a:custGeom>
              <a:avLst/>
              <a:gdLst>
                <a:gd name="connsiteX0" fmla="*/ 81957 w 82146"/>
                <a:gd name="connsiteY0" fmla="*/ 47853 h 82618"/>
                <a:gd name="connsiteX1" fmla="*/ 34246 w 82146"/>
                <a:gd name="connsiteY1" fmla="*/ 81552 h 82618"/>
                <a:gd name="connsiteX2" fmla="*/ 546 w 82146"/>
                <a:gd name="connsiteY2" fmla="*/ 33841 h 82618"/>
                <a:gd name="connsiteX3" fmla="*/ 41131 w 82146"/>
                <a:gd name="connsiteY3" fmla="*/ -462 h 82618"/>
                <a:gd name="connsiteX4" fmla="*/ 81957 w 82146"/>
                <a:gd name="connsiteY4" fmla="*/ 47853 h 82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46" h="82618">
                  <a:moveTo>
                    <a:pt x="81957" y="47853"/>
                  </a:moveTo>
                  <a:cubicBezTo>
                    <a:pt x="78092" y="70343"/>
                    <a:pt x="56712" y="85418"/>
                    <a:pt x="34246" y="81552"/>
                  </a:cubicBezTo>
                  <a:cubicBezTo>
                    <a:pt x="11755" y="77687"/>
                    <a:pt x="-3343" y="56333"/>
                    <a:pt x="546" y="33841"/>
                  </a:cubicBezTo>
                  <a:cubicBezTo>
                    <a:pt x="3928" y="14057"/>
                    <a:pt x="21056" y="-413"/>
                    <a:pt x="41131" y="-462"/>
                  </a:cubicBezTo>
                  <a:cubicBezTo>
                    <a:pt x="65626" y="1832"/>
                    <a:pt x="83769" y="23309"/>
                    <a:pt x="81957" y="47853"/>
                  </a:cubicBezTo>
                </a:path>
              </a:pathLst>
            </a:custGeom>
            <a:solidFill>
              <a:schemeClr val="accent6"/>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106" name="Freeform: Shape 149">
              <a:extLst>
                <a:ext uri="{FF2B5EF4-FFF2-40B4-BE49-F238E27FC236}">
                  <a16:creationId xmlns:a16="http://schemas.microsoft.com/office/drawing/2014/main" xmlns="" id="{47DB43FF-366E-AF17-ABCD-8EA3BFBB5C10}"/>
                </a:ext>
              </a:extLst>
            </p:cNvPr>
            <p:cNvSpPr/>
            <p:nvPr/>
          </p:nvSpPr>
          <p:spPr>
            <a:xfrm>
              <a:off x="7709187" y="4021046"/>
              <a:ext cx="82146" cy="82619"/>
            </a:xfrm>
            <a:custGeom>
              <a:avLst/>
              <a:gdLst>
                <a:gd name="connsiteX0" fmla="*/ 81957 w 82146"/>
                <a:gd name="connsiteY0" fmla="*/ 47853 h 82619"/>
                <a:gd name="connsiteX1" fmla="*/ 34246 w 82146"/>
                <a:gd name="connsiteY1" fmla="*/ 81553 h 82619"/>
                <a:gd name="connsiteX2" fmla="*/ 546 w 82146"/>
                <a:gd name="connsiteY2" fmla="*/ 33841 h 82619"/>
                <a:gd name="connsiteX3" fmla="*/ 41131 w 82146"/>
                <a:gd name="connsiteY3" fmla="*/ -462 h 82619"/>
                <a:gd name="connsiteX4" fmla="*/ 81957 w 82146"/>
                <a:gd name="connsiteY4" fmla="*/ 47853 h 8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46" h="82619">
                  <a:moveTo>
                    <a:pt x="81957" y="47853"/>
                  </a:moveTo>
                  <a:cubicBezTo>
                    <a:pt x="78092" y="70343"/>
                    <a:pt x="56736" y="85418"/>
                    <a:pt x="34246" y="81553"/>
                  </a:cubicBezTo>
                  <a:cubicBezTo>
                    <a:pt x="11755" y="77687"/>
                    <a:pt x="-3344" y="56333"/>
                    <a:pt x="546" y="33841"/>
                  </a:cubicBezTo>
                  <a:cubicBezTo>
                    <a:pt x="3928" y="14057"/>
                    <a:pt x="21056" y="-413"/>
                    <a:pt x="41131" y="-462"/>
                  </a:cubicBezTo>
                  <a:cubicBezTo>
                    <a:pt x="65627" y="1832"/>
                    <a:pt x="83769" y="23309"/>
                    <a:pt x="81957" y="47853"/>
                  </a:cubicBezTo>
                </a:path>
              </a:pathLst>
            </a:custGeom>
            <a:solidFill>
              <a:schemeClr val="accent6"/>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107" name="Freeform: Shape 150">
              <a:extLst>
                <a:ext uri="{FF2B5EF4-FFF2-40B4-BE49-F238E27FC236}">
                  <a16:creationId xmlns:a16="http://schemas.microsoft.com/office/drawing/2014/main" xmlns="" id="{93F18F00-48CA-C660-CFDD-35D4052843BC}"/>
                </a:ext>
              </a:extLst>
            </p:cNvPr>
            <p:cNvSpPr/>
            <p:nvPr/>
          </p:nvSpPr>
          <p:spPr>
            <a:xfrm>
              <a:off x="8321291" y="3321926"/>
              <a:ext cx="82697" cy="83109"/>
            </a:xfrm>
            <a:custGeom>
              <a:avLst/>
              <a:gdLst>
                <a:gd name="connsiteX0" fmla="*/ 82488 w 82697"/>
                <a:gd name="connsiteY0" fmla="*/ 47853 h 83109"/>
                <a:gd name="connsiteX1" fmla="*/ 34729 w 82697"/>
                <a:gd name="connsiteY1" fmla="*/ 82084 h 83109"/>
                <a:gd name="connsiteX2" fmla="*/ 498 w 82697"/>
                <a:gd name="connsiteY2" fmla="*/ 34325 h 83109"/>
                <a:gd name="connsiteX3" fmla="*/ 41663 w 82697"/>
                <a:gd name="connsiteY3" fmla="*/ -462 h 83109"/>
                <a:gd name="connsiteX4" fmla="*/ 82488 w 82697"/>
                <a:gd name="connsiteY4" fmla="*/ 47853 h 83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97" h="83109">
                  <a:moveTo>
                    <a:pt x="82488" y="47853"/>
                  </a:moveTo>
                  <a:cubicBezTo>
                    <a:pt x="78744" y="70489"/>
                    <a:pt x="57365" y="85829"/>
                    <a:pt x="34729" y="82084"/>
                  </a:cubicBezTo>
                  <a:cubicBezTo>
                    <a:pt x="12093" y="78341"/>
                    <a:pt x="-3246" y="56961"/>
                    <a:pt x="498" y="34325"/>
                  </a:cubicBezTo>
                  <a:cubicBezTo>
                    <a:pt x="3808" y="14202"/>
                    <a:pt x="21250" y="-534"/>
                    <a:pt x="41663" y="-462"/>
                  </a:cubicBezTo>
                  <a:cubicBezTo>
                    <a:pt x="66231" y="1713"/>
                    <a:pt x="84446" y="23284"/>
                    <a:pt x="82488" y="47853"/>
                  </a:cubicBezTo>
                </a:path>
              </a:pathLst>
            </a:custGeom>
            <a:solidFill>
              <a:schemeClr val="accent6"/>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108" name="Freeform: Shape 151">
              <a:extLst>
                <a:ext uri="{FF2B5EF4-FFF2-40B4-BE49-F238E27FC236}">
                  <a16:creationId xmlns:a16="http://schemas.microsoft.com/office/drawing/2014/main" xmlns="" id="{FCF7E4B3-FED6-585B-FEF8-493D5BC9280F}"/>
                </a:ext>
              </a:extLst>
            </p:cNvPr>
            <p:cNvSpPr/>
            <p:nvPr/>
          </p:nvSpPr>
          <p:spPr>
            <a:xfrm>
              <a:off x="8934941" y="3048705"/>
              <a:ext cx="82147" cy="82619"/>
            </a:xfrm>
            <a:custGeom>
              <a:avLst/>
              <a:gdLst>
                <a:gd name="connsiteX0" fmla="*/ 81957 w 82147"/>
                <a:gd name="connsiteY0" fmla="*/ 47853 h 82619"/>
                <a:gd name="connsiteX1" fmla="*/ 34246 w 82147"/>
                <a:gd name="connsiteY1" fmla="*/ 81554 h 82619"/>
                <a:gd name="connsiteX2" fmla="*/ 546 w 82147"/>
                <a:gd name="connsiteY2" fmla="*/ 33841 h 82619"/>
                <a:gd name="connsiteX3" fmla="*/ 41372 w 82147"/>
                <a:gd name="connsiteY3" fmla="*/ -462 h 82619"/>
                <a:gd name="connsiteX4" fmla="*/ 81957 w 82147"/>
                <a:gd name="connsiteY4" fmla="*/ 47853 h 8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47" h="82619">
                  <a:moveTo>
                    <a:pt x="81957" y="47853"/>
                  </a:moveTo>
                  <a:cubicBezTo>
                    <a:pt x="78092" y="70343"/>
                    <a:pt x="56713" y="85418"/>
                    <a:pt x="34246" y="81554"/>
                  </a:cubicBezTo>
                  <a:cubicBezTo>
                    <a:pt x="11755" y="77687"/>
                    <a:pt x="-3344" y="56333"/>
                    <a:pt x="546" y="33841"/>
                  </a:cubicBezTo>
                  <a:cubicBezTo>
                    <a:pt x="3952" y="13984"/>
                    <a:pt x="21201" y="-534"/>
                    <a:pt x="41372" y="-462"/>
                  </a:cubicBezTo>
                  <a:cubicBezTo>
                    <a:pt x="65772" y="1954"/>
                    <a:pt x="83769" y="23406"/>
                    <a:pt x="81957" y="47853"/>
                  </a:cubicBezTo>
                </a:path>
              </a:pathLst>
            </a:custGeom>
            <a:solidFill>
              <a:schemeClr val="accent6"/>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109" name="Freeform: Shape 152">
              <a:extLst>
                <a:ext uri="{FF2B5EF4-FFF2-40B4-BE49-F238E27FC236}">
                  <a16:creationId xmlns:a16="http://schemas.microsoft.com/office/drawing/2014/main" xmlns="" id="{51A1B1FB-D204-885E-93DA-2130184C6619}"/>
                </a:ext>
              </a:extLst>
            </p:cNvPr>
            <p:cNvSpPr/>
            <p:nvPr/>
          </p:nvSpPr>
          <p:spPr>
            <a:xfrm>
              <a:off x="9749244" y="3152824"/>
              <a:ext cx="82678" cy="83109"/>
            </a:xfrm>
            <a:custGeom>
              <a:avLst/>
              <a:gdLst>
                <a:gd name="connsiteX0" fmla="*/ 82489 w 82678"/>
                <a:gd name="connsiteY0" fmla="*/ 47853 h 83109"/>
                <a:gd name="connsiteX1" fmla="*/ 34730 w 82678"/>
                <a:gd name="connsiteY1" fmla="*/ 82084 h 83109"/>
                <a:gd name="connsiteX2" fmla="*/ 498 w 82678"/>
                <a:gd name="connsiteY2" fmla="*/ 34325 h 83109"/>
                <a:gd name="connsiteX3" fmla="*/ 41663 w 82678"/>
                <a:gd name="connsiteY3" fmla="*/ -462 h 83109"/>
                <a:gd name="connsiteX4" fmla="*/ 82489 w 82678"/>
                <a:gd name="connsiteY4" fmla="*/ 47853 h 83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78" h="83109">
                  <a:moveTo>
                    <a:pt x="82489" y="47853"/>
                  </a:moveTo>
                  <a:cubicBezTo>
                    <a:pt x="78745" y="70489"/>
                    <a:pt x="57365" y="85829"/>
                    <a:pt x="34730" y="82084"/>
                  </a:cubicBezTo>
                  <a:cubicBezTo>
                    <a:pt x="12094" y="78341"/>
                    <a:pt x="-3246" y="56961"/>
                    <a:pt x="498" y="34325"/>
                  </a:cubicBezTo>
                  <a:cubicBezTo>
                    <a:pt x="3808" y="14202"/>
                    <a:pt x="21250" y="-534"/>
                    <a:pt x="41663" y="-462"/>
                  </a:cubicBezTo>
                  <a:cubicBezTo>
                    <a:pt x="66159" y="1832"/>
                    <a:pt x="84301" y="23309"/>
                    <a:pt x="82489" y="47853"/>
                  </a:cubicBezTo>
                </a:path>
              </a:pathLst>
            </a:custGeom>
            <a:solidFill>
              <a:schemeClr val="accent6"/>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110" name="Freeform: Shape 153">
              <a:extLst>
                <a:ext uri="{FF2B5EF4-FFF2-40B4-BE49-F238E27FC236}">
                  <a16:creationId xmlns:a16="http://schemas.microsoft.com/office/drawing/2014/main" xmlns="" id="{056AEFAC-5848-DF02-8769-C5A13E2D84D8}"/>
                </a:ext>
              </a:extLst>
            </p:cNvPr>
            <p:cNvSpPr/>
            <p:nvPr/>
          </p:nvSpPr>
          <p:spPr>
            <a:xfrm>
              <a:off x="9546562" y="3083250"/>
              <a:ext cx="82697" cy="83109"/>
            </a:xfrm>
            <a:custGeom>
              <a:avLst/>
              <a:gdLst>
                <a:gd name="connsiteX0" fmla="*/ 82488 w 82697"/>
                <a:gd name="connsiteY0" fmla="*/ 47853 h 83109"/>
                <a:gd name="connsiteX1" fmla="*/ 34729 w 82697"/>
                <a:gd name="connsiteY1" fmla="*/ 82084 h 83109"/>
                <a:gd name="connsiteX2" fmla="*/ 498 w 82697"/>
                <a:gd name="connsiteY2" fmla="*/ 34325 h 83109"/>
                <a:gd name="connsiteX3" fmla="*/ 41662 w 82697"/>
                <a:gd name="connsiteY3" fmla="*/ -462 h 83109"/>
                <a:gd name="connsiteX4" fmla="*/ 82488 w 82697"/>
                <a:gd name="connsiteY4" fmla="*/ 47853 h 83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97" h="83109">
                  <a:moveTo>
                    <a:pt x="82488" y="47853"/>
                  </a:moveTo>
                  <a:cubicBezTo>
                    <a:pt x="78744" y="70489"/>
                    <a:pt x="57365" y="85829"/>
                    <a:pt x="34729" y="82084"/>
                  </a:cubicBezTo>
                  <a:cubicBezTo>
                    <a:pt x="12093" y="78341"/>
                    <a:pt x="-3246" y="56961"/>
                    <a:pt x="498" y="34325"/>
                  </a:cubicBezTo>
                  <a:cubicBezTo>
                    <a:pt x="3808" y="14202"/>
                    <a:pt x="21250" y="-534"/>
                    <a:pt x="41662" y="-462"/>
                  </a:cubicBezTo>
                  <a:cubicBezTo>
                    <a:pt x="66231" y="1712"/>
                    <a:pt x="84446" y="23286"/>
                    <a:pt x="82488" y="47853"/>
                  </a:cubicBezTo>
                </a:path>
              </a:pathLst>
            </a:custGeom>
            <a:solidFill>
              <a:schemeClr val="accent6"/>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111" name="Freeform: Shape 154">
              <a:extLst>
                <a:ext uri="{FF2B5EF4-FFF2-40B4-BE49-F238E27FC236}">
                  <a16:creationId xmlns:a16="http://schemas.microsoft.com/office/drawing/2014/main" xmlns="" id="{3ACF34CC-E8D0-ED59-E9F7-D9AB8166C359}"/>
                </a:ext>
              </a:extLst>
            </p:cNvPr>
            <p:cNvSpPr/>
            <p:nvPr/>
          </p:nvSpPr>
          <p:spPr>
            <a:xfrm>
              <a:off x="9344171" y="3089048"/>
              <a:ext cx="82146" cy="82619"/>
            </a:xfrm>
            <a:custGeom>
              <a:avLst/>
              <a:gdLst>
                <a:gd name="connsiteX0" fmla="*/ 81957 w 82146"/>
                <a:gd name="connsiteY0" fmla="*/ 47853 h 82619"/>
                <a:gd name="connsiteX1" fmla="*/ 34246 w 82146"/>
                <a:gd name="connsiteY1" fmla="*/ 81553 h 82619"/>
                <a:gd name="connsiteX2" fmla="*/ 546 w 82146"/>
                <a:gd name="connsiteY2" fmla="*/ 33843 h 82619"/>
                <a:gd name="connsiteX3" fmla="*/ 41131 w 82146"/>
                <a:gd name="connsiteY3" fmla="*/ -462 h 82619"/>
                <a:gd name="connsiteX4" fmla="*/ 81957 w 82146"/>
                <a:gd name="connsiteY4" fmla="*/ 47853 h 8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46" h="82619">
                  <a:moveTo>
                    <a:pt x="81957" y="47853"/>
                  </a:moveTo>
                  <a:cubicBezTo>
                    <a:pt x="78092" y="70344"/>
                    <a:pt x="56713" y="85418"/>
                    <a:pt x="34246" y="81553"/>
                  </a:cubicBezTo>
                  <a:cubicBezTo>
                    <a:pt x="11755" y="77687"/>
                    <a:pt x="-3344" y="56333"/>
                    <a:pt x="546" y="33843"/>
                  </a:cubicBezTo>
                  <a:cubicBezTo>
                    <a:pt x="3928" y="14057"/>
                    <a:pt x="21056" y="-413"/>
                    <a:pt x="41131" y="-462"/>
                  </a:cubicBezTo>
                  <a:cubicBezTo>
                    <a:pt x="65627" y="1833"/>
                    <a:pt x="83769" y="23309"/>
                    <a:pt x="81957" y="47853"/>
                  </a:cubicBezTo>
                </a:path>
              </a:pathLst>
            </a:custGeom>
            <a:solidFill>
              <a:schemeClr val="accent6"/>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112" name="Freeform: Shape 155">
              <a:extLst>
                <a:ext uri="{FF2B5EF4-FFF2-40B4-BE49-F238E27FC236}">
                  <a16:creationId xmlns:a16="http://schemas.microsoft.com/office/drawing/2014/main" xmlns="" id="{7837772C-B9D9-980B-EC5D-5CEC1F099225}"/>
                </a:ext>
              </a:extLst>
            </p:cNvPr>
            <p:cNvSpPr/>
            <p:nvPr/>
          </p:nvSpPr>
          <p:spPr>
            <a:xfrm>
              <a:off x="9137333" y="3072379"/>
              <a:ext cx="82677" cy="83108"/>
            </a:xfrm>
            <a:custGeom>
              <a:avLst/>
              <a:gdLst>
                <a:gd name="connsiteX0" fmla="*/ 82488 w 82677"/>
                <a:gd name="connsiteY0" fmla="*/ 47853 h 83108"/>
                <a:gd name="connsiteX1" fmla="*/ 34729 w 82677"/>
                <a:gd name="connsiteY1" fmla="*/ 82084 h 83108"/>
                <a:gd name="connsiteX2" fmla="*/ 498 w 82677"/>
                <a:gd name="connsiteY2" fmla="*/ 34324 h 83108"/>
                <a:gd name="connsiteX3" fmla="*/ 41663 w 82677"/>
                <a:gd name="connsiteY3" fmla="*/ -462 h 83108"/>
                <a:gd name="connsiteX4" fmla="*/ 82488 w 82677"/>
                <a:gd name="connsiteY4" fmla="*/ 47853 h 83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77" h="83108">
                  <a:moveTo>
                    <a:pt x="82488" y="47853"/>
                  </a:moveTo>
                  <a:cubicBezTo>
                    <a:pt x="78744" y="70488"/>
                    <a:pt x="57365" y="85829"/>
                    <a:pt x="34729" y="82084"/>
                  </a:cubicBezTo>
                  <a:cubicBezTo>
                    <a:pt x="12094" y="78340"/>
                    <a:pt x="-3246" y="56960"/>
                    <a:pt x="498" y="34324"/>
                  </a:cubicBezTo>
                  <a:cubicBezTo>
                    <a:pt x="3807" y="14202"/>
                    <a:pt x="21250" y="-535"/>
                    <a:pt x="41663" y="-462"/>
                  </a:cubicBezTo>
                  <a:cubicBezTo>
                    <a:pt x="66158" y="1833"/>
                    <a:pt x="84300" y="23309"/>
                    <a:pt x="82488" y="47853"/>
                  </a:cubicBezTo>
                </a:path>
              </a:pathLst>
            </a:custGeom>
            <a:solidFill>
              <a:schemeClr val="accent6"/>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113" name="Freeform: Shape 156">
              <a:extLst>
                <a:ext uri="{FF2B5EF4-FFF2-40B4-BE49-F238E27FC236}">
                  <a16:creationId xmlns:a16="http://schemas.microsoft.com/office/drawing/2014/main" xmlns="" id="{2EC4A448-574F-4ED9-E5D9-761CFD53263C}"/>
                </a:ext>
              </a:extLst>
            </p:cNvPr>
            <p:cNvSpPr/>
            <p:nvPr/>
          </p:nvSpPr>
          <p:spPr>
            <a:xfrm>
              <a:off x="9952458" y="3102093"/>
              <a:ext cx="82146" cy="82619"/>
            </a:xfrm>
            <a:custGeom>
              <a:avLst/>
              <a:gdLst>
                <a:gd name="connsiteX0" fmla="*/ 81957 w 82146"/>
                <a:gd name="connsiteY0" fmla="*/ 47854 h 82619"/>
                <a:gd name="connsiteX1" fmla="*/ 34246 w 82146"/>
                <a:gd name="connsiteY1" fmla="*/ 81553 h 82619"/>
                <a:gd name="connsiteX2" fmla="*/ 546 w 82146"/>
                <a:gd name="connsiteY2" fmla="*/ 33842 h 82619"/>
                <a:gd name="connsiteX3" fmla="*/ 41372 w 82146"/>
                <a:gd name="connsiteY3" fmla="*/ -462 h 82619"/>
                <a:gd name="connsiteX4" fmla="*/ 81957 w 82146"/>
                <a:gd name="connsiteY4" fmla="*/ 47854 h 8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46" h="82619">
                  <a:moveTo>
                    <a:pt x="81957" y="47854"/>
                  </a:moveTo>
                  <a:cubicBezTo>
                    <a:pt x="78092" y="70344"/>
                    <a:pt x="56712" y="85419"/>
                    <a:pt x="34246" y="81553"/>
                  </a:cubicBezTo>
                  <a:cubicBezTo>
                    <a:pt x="11755" y="77688"/>
                    <a:pt x="-3343" y="56332"/>
                    <a:pt x="546" y="33842"/>
                  </a:cubicBezTo>
                  <a:cubicBezTo>
                    <a:pt x="3953" y="13984"/>
                    <a:pt x="21201" y="-534"/>
                    <a:pt x="41372" y="-462"/>
                  </a:cubicBezTo>
                  <a:cubicBezTo>
                    <a:pt x="65772" y="1954"/>
                    <a:pt x="83769" y="23406"/>
                    <a:pt x="81957" y="47854"/>
                  </a:cubicBezTo>
                </a:path>
              </a:pathLst>
            </a:custGeom>
            <a:solidFill>
              <a:schemeClr val="accent6"/>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114" name="Freeform: Shape 157">
              <a:extLst>
                <a:ext uri="{FF2B5EF4-FFF2-40B4-BE49-F238E27FC236}">
                  <a16:creationId xmlns:a16="http://schemas.microsoft.com/office/drawing/2014/main" xmlns="" id="{0756D145-D34C-C444-D8DB-8C4503D29DC9}"/>
                </a:ext>
              </a:extLst>
            </p:cNvPr>
            <p:cNvSpPr/>
            <p:nvPr/>
          </p:nvSpPr>
          <p:spPr>
            <a:xfrm>
              <a:off x="7302374" y="4626434"/>
              <a:ext cx="82150" cy="82619"/>
            </a:xfrm>
            <a:custGeom>
              <a:avLst/>
              <a:gdLst>
                <a:gd name="connsiteX0" fmla="*/ 81957 w 82150"/>
                <a:gd name="connsiteY0" fmla="*/ 47853 h 82619"/>
                <a:gd name="connsiteX1" fmla="*/ 34246 w 82150"/>
                <a:gd name="connsiteY1" fmla="*/ 81554 h 82619"/>
                <a:gd name="connsiteX2" fmla="*/ 546 w 82150"/>
                <a:gd name="connsiteY2" fmla="*/ 33841 h 82619"/>
                <a:gd name="connsiteX3" fmla="*/ 41372 w 82150"/>
                <a:gd name="connsiteY3" fmla="*/ -462 h 82619"/>
                <a:gd name="connsiteX4" fmla="*/ 81957 w 82150"/>
                <a:gd name="connsiteY4" fmla="*/ 47853 h 8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50" h="82619">
                  <a:moveTo>
                    <a:pt x="81957" y="47853"/>
                  </a:moveTo>
                  <a:cubicBezTo>
                    <a:pt x="78092" y="70345"/>
                    <a:pt x="56712" y="85418"/>
                    <a:pt x="34246" y="81554"/>
                  </a:cubicBezTo>
                  <a:cubicBezTo>
                    <a:pt x="11755" y="77687"/>
                    <a:pt x="-3344" y="56333"/>
                    <a:pt x="546" y="33841"/>
                  </a:cubicBezTo>
                  <a:cubicBezTo>
                    <a:pt x="3952" y="13985"/>
                    <a:pt x="21225" y="-534"/>
                    <a:pt x="41372" y="-462"/>
                  </a:cubicBezTo>
                  <a:cubicBezTo>
                    <a:pt x="65771" y="1953"/>
                    <a:pt x="83793" y="23405"/>
                    <a:pt x="81957" y="47853"/>
                  </a:cubicBezTo>
                </a:path>
              </a:pathLst>
            </a:custGeom>
            <a:solidFill>
              <a:schemeClr val="accent6"/>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115" name="Freeform: Shape 158">
              <a:extLst>
                <a:ext uri="{FF2B5EF4-FFF2-40B4-BE49-F238E27FC236}">
                  <a16:creationId xmlns:a16="http://schemas.microsoft.com/office/drawing/2014/main" xmlns="" id="{8DF730F5-1AD0-91DA-F78E-A2729657418A}"/>
                </a:ext>
              </a:extLst>
            </p:cNvPr>
            <p:cNvSpPr/>
            <p:nvPr/>
          </p:nvSpPr>
          <p:spPr>
            <a:xfrm>
              <a:off x="8729312" y="3080351"/>
              <a:ext cx="82678" cy="83109"/>
            </a:xfrm>
            <a:custGeom>
              <a:avLst/>
              <a:gdLst>
                <a:gd name="connsiteX0" fmla="*/ 82489 w 82678"/>
                <a:gd name="connsiteY0" fmla="*/ 47853 h 83109"/>
                <a:gd name="connsiteX1" fmla="*/ 34730 w 82678"/>
                <a:gd name="connsiteY1" fmla="*/ 82084 h 83109"/>
                <a:gd name="connsiteX2" fmla="*/ 498 w 82678"/>
                <a:gd name="connsiteY2" fmla="*/ 34325 h 83109"/>
                <a:gd name="connsiteX3" fmla="*/ 41663 w 82678"/>
                <a:gd name="connsiteY3" fmla="*/ -462 h 83109"/>
                <a:gd name="connsiteX4" fmla="*/ 82489 w 82678"/>
                <a:gd name="connsiteY4" fmla="*/ 47853 h 83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78" h="83109">
                  <a:moveTo>
                    <a:pt x="82489" y="47853"/>
                  </a:moveTo>
                  <a:cubicBezTo>
                    <a:pt x="78745" y="70489"/>
                    <a:pt x="57365" y="85829"/>
                    <a:pt x="34730" y="82084"/>
                  </a:cubicBezTo>
                  <a:cubicBezTo>
                    <a:pt x="12094" y="78341"/>
                    <a:pt x="-3246" y="56961"/>
                    <a:pt x="498" y="34325"/>
                  </a:cubicBezTo>
                  <a:cubicBezTo>
                    <a:pt x="3808" y="14202"/>
                    <a:pt x="21250" y="-534"/>
                    <a:pt x="41663" y="-462"/>
                  </a:cubicBezTo>
                  <a:cubicBezTo>
                    <a:pt x="66159" y="1833"/>
                    <a:pt x="84301" y="23309"/>
                    <a:pt x="82489" y="47853"/>
                  </a:cubicBezTo>
                </a:path>
              </a:pathLst>
            </a:custGeom>
            <a:solidFill>
              <a:schemeClr val="accent6"/>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116" name="Freeform: Shape 159">
              <a:extLst>
                <a:ext uri="{FF2B5EF4-FFF2-40B4-BE49-F238E27FC236}">
                  <a16:creationId xmlns:a16="http://schemas.microsoft.com/office/drawing/2014/main" xmlns="" id="{783B707D-BC14-9B1F-B028-2E54809336B2}"/>
                </a:ext>
              </a:extLst>
            </p:cNvPr>
            <p:cNvSpPr/>
            <p:nvPr/>
          </p:nvSpPr>
          <p:spPr>
            <a:xfrm>
              <a:off x="8525664" y="3187852"/>
              <a:ext cx="82678" cy="83108"/>
            </a:xfrm>
            <a:custGeom>
              <a:avLst/>
              <a:gdLst>
                <a:gd name="connsiteX0" fmla="*/ 82489 w 82678"/>
                <a:gd name="connsiteY0" fmla="*/ 47853 h 83108"/>
                <a:gd name="connsiteX1" fmla="*/ 34729 w 82678"/>
                <a:gd name="connsiteY1" fmla="*/ 82084 h 83108"/>
                <a:gd name="connsiteX2" fmla="*/ 498 w 82678"/>
                <a:gd name="connsiteY2" fmla="*/ 34325 h 83108"/>
                <a:gd name="connsiteX3" fmla="*/ 41663 w 82678"/>
                <a:gd name="connsiteY3" fmla="*/ -462 h 83108"/>
                <a:gd name="connsiteX4" fmla="*/ 82489 w 82678"/>
                <a:gd name="connsiteY4" fmla="*/ 47853 h 83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78" h="83108">
                  <a:moveTo>
                    <a:pt x="82489" y="47853"/>
                  </a:moveTo>
                  <a:cubicBezTo>
                    <a:pt x="78745" y="70489"/>
                    <a:pt x="57365" y="85828"/>
                    <a:pt x="34729" y="82084"/>
                  </a:cubicBezTo>
                  <a:cubicBezTo>
                    <a:pt x="12094" y="78339"/>
                    <a:pt x="-3246" y="56961"/>
                    <a:pt x="498" y="34325"/>
                  </a:cubicBezTo>
                  <a:cubicBezTo>
                    <a:pt x="3807" y="14202"/>
                    <a:pt x="21250" y="-534"/>
                    <a:pt x="41663" y="-462"/>
                  </a:cubicBezTo>
                  <a:cubicBezTo>
                    <a:pt x="66159" y="1832"/>
                    <a:pt x="84300" y="23309"/>
                    <a:pt x="82489" y="47853"/>
                  </a:cubicBezTo>
                </a:path>
              </a:pathLst>
            </a:custGeom>
            <a:solidFill>
              <a:schemeClr val="accent6"/>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117" name="Freeform: Shape 160">
              <a:extLst>
                <a:ext uri="{FF2B5EF4-FFF2-40B4-BE49-F238E27FC236}">
                  <a16:creationId xmlns:a16="http://schemas.microsoft.com/office/drawing/2014/main" xmlns="" id="{181C442B-38C7-37C6-87A6-0820274D9C5F}"/>
                </a:ext>
              </a:extLst>
            </p:cNvPr>
            <p:cNvSpPr/>
            <p:nvPr/>
          </p:nvSpPr>
          <p:spPr>
            <a:xfrm>
              <a:off x="8118416" y="3373140"/>
              <a:ext cx="82150" cy="82619"/>
            </a:xfrm>
            <a:custGeom>
              <a:avLst/>
              <a:gdLst>
                <a:gd name="connsiteX0" fmla="*/ 81957 w 82150"/>
                <a:gd name="connsiteY0" fmla="*/ 47853 h 82619"/>
                <a:gd name="connsiteX1" fmla="*/ 34246 w 82150"/>
                <a:gd name="connsiteY1" fmla="*/ 81554 h 82619"/>
                <a:gd name="connsiteX2" fmla="*/ 546 w 82150"/>
                <a:gd name="connsiteY2" fmla="*/ 33841 h 82619"/>
                <a:gd name="connsiteX3" fmla="*/ 41372 w 82150"/>
                <a:gd name="connsiteY3" fmla="*/ -462 h 82619"/>
                <a:gd name="connsiteX4" fmla="*/ 81957 w 82150"/>
                <a:gd name="connsiteY4" fmla="*/ 47853 h 8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50" h="82619">
                  <a:moveTo>
                    <a:pt x="81957" y="47853"/>
                  </a:moveTo>
                  <a:cubicBezTo>
                    <a:pt x="78092" y="70345"/>
                    <a:pt x="56712" y="85418"/>
                    <a:pt x="34246" y="81554"/>
                  </a:cubicBezTo>
                  <a:cubicBezTo>
                    <a:pt x="11755" y="77687"/>
                    <a:pt x="-3344" y="56333"/>
                    <a:pt x="546" y="33841"/>
                  </a:cubicBezTo>
                  <a:cubicBezTo>
                    <a:pt x="3952" y="13985"/>
                    <a:pt x="21225" y="-534"/>
                    <a:pt x="41372" y="-462"/>
                  </a:cubicBezTo>
                  <a:cubicBezTo>
                    <a:pt x="65771" y="1953"/>
                    <a:pt x="83793" y="23405"/>
                    <a:pt x="81957" y="47853"/>
                  </a:cubicBezTo>
                </a:path>
              </a:pathLst>
            </a:custGeom>
            <a:solidFill>
              <a:schemeClr val="accent6"/>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118" name="Freeform: Shape 161">
              <a:extLst>
                <a:ext uri="{FF2B5EF4-FFF2-40B4-BE49-F238E27FC236}">
                  <a16:creationId xmlns:a16="http://schemas.microsoft.com/office/drawing/2014/main" xmlns="" id="{3ACC4DD3-59DF-01F7-9EC3-2251EDB1BC3C}"/>
                </a:ext>
              </a:extLst>
            </p:cNvPr>
            <p:cNvSpPr/>
            <p:nvPr/>
          </p:nvSpPr>
          <p:spPr>
            <a:xfrm>
              <a:off x="7913077" y="3550457"/>
              <a:ext cx="82150" cy="82618"/>
            </a:xfrm>
            <a:custGeom>
              <a:avLst/>
              <a:gdLst>
                <a:gd name="connsiteX0" fmla="*/ 81957 w 82150"/>
                <a:gd name="connsiteY0" fmla="*/ 47853 h 82618"/>
                <a:gd name="connsiteX1" fmla="*/ 34246 w 82150"/>
                <a:gd name="connsiteY1" fmla="*/ 81552 h 82618"/>
                <a:gd name="connsiteX2" fmla="*/ 546 w 82150"/>
                <a:gd name="connsiteY2" fmla="*/ 33841 h 82618"/>
                <a:gd name="connsiteX3" fmla="*/ 41372 w 82150"/>
                <a:gd name="connsiteY3" fmla="*/ -462 h 82618"/>
                <a:gd name="connsiteX4" fmla="*/ 81957 w 82150"/>
                <a:gd name="connsiteY4" fmla="*/ 47853 h 82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50" h="82618">
                  <a:moveTo>
                    <a:pt x="81957" y="47853"/>
                  </a:moveTo>
                  <a:cubicBezTo>
                    <a:pt x="78092" y="70343"/>
                    <a:pt x="56712" y="85418"/>
                    <a:pt x="34246" y="81552"/>
                  </a:cubicBezTo>
                  <a:cubicBezTo>
                    <a:pt x="11755" y="77687"/>
                    <a:pt x="-3344" y="56331"/>
                    <a:pt x="546" y="33841"/>
                  </a:cubicBezTo>
                  <a:cubicBezTo>
                    <a:pt x="3952" y="13983"/>
                    <a:pt x="21225" y="-536"/>
                    <a:pt x="41372" y="-462"/>
                  </a:cubicBezTo>
                  <a:cubicBezTo>
                    <a:pt x="65771" y="1953"/>
                    <a:pt x="83793" y="23405"/>
                    <a:pt x="81957" y="47853"/>
                  </a:cubicBezTo>
                </a:path>
              </a:pathLst>
            </a:custGeom>
            <a:solidFill>
              <a:schemeClr val="accent6"/>
            </a:solidFill>
            <a:ln w="24156" cap="flat">
              <a:noFill/>
              <a:prstDash val="solid"/>
              <a:miter/>
            </a:ln>
          </p:spPr>
          <p:txBody>
            <a:bodyPr rtlCol="0" anchor="ctr"/>
            <a:lstStyle/>
            <a:p>
              <a:endParaRPr lang="ru-RU" dirty="0">
                <a:solidFill>
                  <a:srgbClr val="414041"/>
                </a:solidFill>
                <a:latin typeface="Arial" panose="020B0604020202020204"/>
              </a:endParaRPr>
            </a:p>
          </p:txBody>
        </p:sp>
        <p:sp>
          <p:nvSpPr>
            <p:cNvPr id="119" name="Freeform: Shape 163">
              <a:extLst>
                <a:ext uri="{FF2B5EF4-FFF2-40B4-BE49-F238E27FC236}">
                  <a16:creationId xmlns:a16="http://schemas.microsoft.com/office/drawing/2014/main" xmlns="" id="{BE7B1463-6784-4CE4-730F-0086332F2A64}"/>
                </a:ext>
              </a:extLst>
            </p:cNvPr>
            <p:cNvSpPr/>
            <p:nvPr/>
          </p:nvSpPr>
          <p:spPr>
            <a:xfrm>
              <a:off x="7344535" y="3098952"/>
              <a:ext cx="2649117" cy="1572414"/>
            </a:xfrm>
            <a:custGeom>
              <a:avLst/>
              <a:gdLst>
                <a:gd name="connsiteX0" fmla="*/ 0 w 2649117"/>
                <a:gd name="connsiteY0" fmla="*/ 1572415 h 1572414"/>
                <a:gd name="connsiteX1" fmla="*/ 203890 w 2649117"/>
                <a:gd name="connsiteY1" fmla="*/ 1398481 h 1572414"/>
                <a:gd name="connsiteX2" fmla="*/ 407538 w 2649117"/>
                <a:gd name="connsiteY2" fmla="*/ 970409 h 1572414"/>
                <a:gd name="connsiteX3" fmla="*/ 611428 w 2649117"/>
                <a:gd name="connsiteY3" fmla="*/ 500544 h 1572414"/>
                <a:gd name="connsiteX4" fmla="*/ 815076 w 2649117"/>
                <a:gd name="connsiteY4" fmla="*/ 323228 h 1572414"/>
                <a:gd name="connsiteX5" fmla="*/ 1018966 w 2649117"/>
                <a:gd name="connsiteY5" fmla="*/ 270806 h 1572414"/>
                <a:gd name="connsiteX6" fmla="*/ 1222614 w 2649117"/>
                <a:gd name="connsiteY6" fmla="*/ 137940 h 1572414"/>
                <a:gd name="connsiteX7" fmla="*/ 1426504 w 2649117"/>
                <a:gd name="connsiteY7" fmla="*/ 30438 h 1572414"/>
                <a:gd name="connsiteX8" fmla="*/ 1630394 w 2649117"/>
                <a:gd name="connsiteY8" fmla="*/ 0 h 1572414"/>
                <a:gd name="connsiteX9" fmla="*/ 1834042 w 2649117"/>
                <a:gd name="connsiteY9" fmla="*/ 21742 h 1572414"/>
                <a:gd name="connsiteX10" fmla="*/ 2037690 w 2649117"/>
                <a:gd name="connsiteY10" fmla="*/ 38411 h 1572414"/>
                <a:gd name="connsiteX11" fmla="*/ 2241580 w 2649117"/>
                <a:gd name="connsiteY11" fmla="*/ 30438 h 1572414"/>
                <a:gd name="connsiteX12" fmla="*/ 2445470 w 2649117"/>
                <a:gd name="connsiteY12" fmla="*/ 102186 h 1572414"/>
                <a:gd name="connsiteX13" fmla="*/ 2649118 w 2649117"/>
                <a:gd name="connsiteY13" fmla="*/ 52422 h 157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49117" h="1572414">
                  <a:moveTo>
                    <a:pt x="0" y="1572415"/>
                  </a:moveTo>
                  <a:lnTo>
                    <a:pt x="203890" y="1398481"/>
                  </a:lnTo>
                  <a:lnTo>
                    <a:pt x="407538" y="970409"/>
                  </a:lnTo>
                  <a:lnTo>
                    <a:pt x="611428" y="500544"/>
                  </a:lnTo>
                  <a:lnTo>
                    <a:pt x="815076" y="323228"/>
                  </a:lnTo>
                  <a:lnTo>
                    <a:pt x="1018966" y="270806"/>
                  </a:lnTo>
                  <a:lnTo>
                    <a:pt x="1222614" y="137940"/>
                  </a:lnTo>
                  <a:lnTo>
                    <a:pt x="1426504" y="30438"/>
                  </a:lnTo>
                  <a:lnTo>
                    <a:pt x="1630394" y="0"/>
                  </a:lnTo>
                  <a:lnTo>
                    <a:pt x="1834042" y="21742"/>
                  </a:lnTo>
                  <a:lnTo>
                    <a:pt x="2037690" y="38411"/>
                  </a:lnTo>
                  <a:lnTo>
                    <a:pt x="2241580" y="30438"/>
                  </a:lnTo>
                  <a:lnTo>
                    <a:pt x="2445470" y="102186"/>
                  </a:lnTo>
                  <a:lnTo>
                    <a:pt x="2649118" y="52422"/>
                  </a:lnTo>
                </a:path>
              </a:pathLst>
            </a:custGeom>
            <a:noFill/>
            <a:ln w="12078" cap="flat">
              <a:solidFill>
                <a:schemeClr val="accent6"/>
              </a:solidFill>
              <a:prstDash val="solid"/>
              <a:miter/>
            </a:ln>
          </p:spPr>
          <p:txBody>
            <a:bodyPr rtlCol="0" anchor="ctr"/>
            <a:lstStyle/>
            <a:p>
              <a:endParaRPr lang="ru-RU" dirty="0">
                <a:solidFill>
                  <a:srgbClr val="414041"/>
                </a:solidFill>
                <a:latin typeface="Arial" panose="020B0604020202020204"/>
              </a:endParaRPr>
            </a:p>
          </p:txBody>
        </p:sp>
        <p:sp>
          <p:nvSpPr>
            <p:cNvPr id="120" name="TextBox 119">
              <a:extLst>
                <a:ext uri="{FF2B5EF4-FFF2-40B4-BE49-F238E27FC236}">
                  <a16:creationId xmlns:a16="http://schemas.microsoft.com/office/drawing/2014/main" xmlns="" id="{E59BF0D2-2CB2-2438-219A-DDC1BF48914B}"/>
                </a:ext>
              </a:extLst>
            </p:cNvPr>
            <p:cNvSpPr txBox="1"/>
            <p:nvPr/>
          </p:nvSpPr>
          <p:spPr>
            <a:xfrm>
              <a:off x="2189868" y="1953414"/>
              <a:ext cx="3302862" cy="692497"/>
            </a:xfrm>
            <a:prstGeom prst="rect">
              <a:avLst/>
            </a:prstGeom>
            <a:noFill/>
          </p:spPr>
          <p:txBody>
            <a:bodyPr wrap="square" rtlCol="0">
              <a:spAutoFit/>
            </a:bodyPr>
            <a:lstStyle>
              <a:defPPr rtl="0">
                <a:defRPr lang="ru-RU"/>
              </a:defPPr>
              <a:lvl1pPr marR="0" lvl="0" indent="0" algn="r" fontAlgn="auto">
                <a:lnSpc>
                  <a:spcPct val="100000"/>
                </a:lnSpc>
                <a:spcBef>
                  <a:spcPts val="0"/>
                </a:spcBef>
                <a:spcAft>
                  <a:spcPts val="0"/>
                </a:spcAft>
                <a:buClrTx/>
                <a:buSzTx/>
                <a:buFontTx/>
                <a:buNone/>
                <a:tabLst/>
                <a:defRPr sz="1300" b="1" i="0" u="none" strike="noStrike" cap="none" spc="0" normalizeH="0">
                  <a:ln>
                    <a:noFill/>
                  </a:ln>
                  <a:solidFill>
                    <a:srgbClr val="414041"/>
                  </a:solidFill>
                  <a:effectLst/>
                  <a:uLnTx/>
                  <a:uFillTx/>
                  <a:latin typeface="Arial" panose="020B0604020202020204"/>
                </a:defRPr>
              </a:lvl1pPr>
            </a:lstStyle>
            <a:p>
              <a:r>
                <a:rPr lang="ru-RU" dirty="0">
                  <a:solidFill>
                    <a:schemeClr val="tx1"/>
                  </a:solidFill>
                </a:rPr>
                <a:t>Различие </a:t>
              </a:r>
              <a:r>
                <a:rPr lang="ru-RU" b="0" dirty="0">
                  <a:solidFill>
                    <a:schemeClr val="tx1"/>
                  </a:solidFill>
                </a:rPr>
                <a:t>к 52-й неделе относительно исходного уровня:</a:t>
              </a:r>
            </a:p>
            <a:p>
              <a:r>
                <a:rPr lang="ru-RU" dirty="0">
                  <a:solidFill>
                    <a:schemeClr val="tx1"/>
                  </a:solidFill>
                </a:rPr>
                <a:t>15,5% </a:t>
              </a:r>
              <a:r>
                <a:rPr lang="ru-RU" b="0" dirty="0">
                  <a:solidFill>
                    <a:schemeClr val="tx1"/>
                  </a:solidFill>
                </a:rPr>
                <a:t>(95 % ДИ: 7,8–23,2)</a:t>
              </a:r>
            </a:p>
          </p:txBody>
        </p:sp>
        <p:sp>
          <p:nvSpPr>
            <p:cNvPr id="121" name="TextBox 120">
              <a:extLst>
                <a:ext uri="{FF2B5EF4-FFF2-40B4-BE49-F238E27FC236}">
                  <a16:creationId xmlns:a16="http://schemas.microsoft.com/office/drawing/2014/main" xmlns="" id="{537C1F80-2463-EE57-637E-90A3BFC7BB33}"/>
                </a:ext>
              </a:extLst>
            </p:cNvPr>
            <p:cNvSpPr txBox="1"/>
            <p:nvPr/>
          </p:nvSpPr>
          <p:spPr>
            <a:xfrm>
              <a:off x="7504040" y="1934567"/>
              <a:ext cx="3337879" cy="692497"/>
            </a:xfrm>
            <a:prstGeom prst="rect">
              <a:avLst/>
            </a:prstGeom>
            <a:noFill/>
          </p:spPr>
          <p:txBody>
            <a:bodyPr wrap="square" rtlCol="0">
              <a:spAutoFit/>
            </a:bodyPr>
            <a:lstStyle>
              <a:defPPr rtl="0">
                <a:defRPr lang="ru-RU"/>
              </a:defPPr>
              <a:lvl1pPr marR="0" lvl="0" indent="0" algn="r" fontAlgn="auto">
                <a:lnSpc>
                  <a:spcPct val="100000"/>
                </a:lnSpc>
                <a:spcBef>
                  <a:spcPts val="0"/>
                </a:spcBef>
                <a:spcAft>
                  <a:spcPts val="0"/>
                </a:spcAft>
                <a:buClrTx/>
                <a:buSzTx/>
                <a:buFontTx/>
                <a:buNone/>
                <a:tabLst/>
                <a:defRPr sz="1300" b="1" i="0" u="none" strike="noStrike" cap="none" spc="0" normalizeH="0">
                  <a:ln>
                    <a:noFill/>
                  </a:ln>
                  <a:solidFill>
                    <a:srgbClr val="414041"/>
                  </a:solidFill>
                  <a:effectLst/>
                  <a:uLnTx/>
                  <a:uFillTx/>
                  <a:latin typeface="Arial" panose="020B0604020202020204"/>
                </a:defRPr>
              </a:lvl1pPr>
            </a:lstStyle>
            <a:p>
              <a:r>
                <a:rPr lang="ru-RU" dirty="0">
                  <a:solidFill>
                    <a:schemeClr val="tx1"/>
                  </a:solidFill>
                </a:rPr>
                <a:t>Различие </a:t>
              </a:r>
              <a:r>
                <a:rPr lang="ru-RU" b="0" dirty="0">
                  <a:solidFill>
                    <a:schemeClr val="tx1"/>
                  </a:solidFill>
                </a:rPr>
                <a:t>к 52-й неделе относительно исходного уровня:</a:t>
              </a:r>
            </a:p>
            <a:p>
              <a:r>
                <a:rPr lang="ru-RU" dirty="0">
                  <a:solidFill>
                    <a:schemeClr val="tx1"/>
                  </a:solidFill>
                </a:rPr>
                <a:t>15,4% </a:t>
              </a:r>
              <a:r>
                <a:rPr lang="ru-RU" b="0" dirty="0">
                  <a:solidFill>
                    <a:schemeClr val="tx1"/>
                  </a:solidFill>
                </a:rPr>
                <a:t>(95 % ДИ: 8,1–22,6)</a:t>
              </a:r>
            </a:p>
          </p:txBody>
        </p:sp>
        <p:grpSp>
          <p:nvGrpSpPr>
            <p:cNvPr id="122" name="Group 180">
              <a:extLst>
                <a:ext uri="{FF2B5EF4-FFF2-40B4-BE49-F238E27FC236}">
                  <a16:creationId xmlns:a16="http://schemas.microsoft.com/office/drawing/2014/main" xmlns="" id="{7F4B6614-891A-A927-22FF-5584EF4A359C}"/>
                </a:ext>
              </a:extLst>
            </p:cNvPr>
            <p:cNvGrpSpPr/>
            <p:nvPr/>
          </p:nvGrpSpPr>
          <p:grpSpPr>
            <a:xfrm>
              <a:off x="1884441" y="5002000"/>
              <a:ext cx="4238040" cy="353944"/>
              <a:chOff x="2009934" y="5431602"/>
              <a:chExt cx="4015776" cy="353944"/>
            </a:xfrm>
          </p:grpSpPr>
          <p:sp>
            <p:nvSpPr>
              <p:cNvPr id="158" name="TextBox 157">
                <a:extLst>
                  <a:ext uri="{FF2B5EF4-FFF2-40B4-BE49-F238E27FC236}">
                    <a16:creationId xmlns:a16="http://schemas.microsoft.com/office/drawing/2014/main" xmlns="" id="{C4B79404-E6F1-8FCF-6078-45536E3FF9C4}"/>
                  </a:ext>
                </a:extLst>
              </p:cNvPr>
              <p:cNvSpPr txBox="1"/>
              <p:nvPr/>
            </p:nvSpPr>
            <p:spPr>
              <a:xfrm>
                <a:off x="4318350" y="5431602"/>
                <a:ext cx="1707360" cy="342417"/>
              </a:xfrm>
              <a:prstGeom prst="rect">
                <a:avLst/>
              </a:prstGeom>
              <a:noFill/>
            </p:spPr>
            <p:txBody>
              <a:bodyPr wrap="square" lIns="0" tIns="0" rIns="0" bIns="0" rtlCol="0" anchor="t">
                <a:noAutofit/>
              </a:bodyPr>
              <a:lstStyle>
                <a:defPPr rtl="0">
                  <a:defRPr lang="ru-RU"/>
                </a:defPPr>
                <a:lvl1pPr marR="0" lvl="0" indent="0" fontAlgn="auto">
                  <a:lnSpc>
                    <a:spcPct val="100000"/>
                  </a:lnSpc>
                  <a:spcBef>
                    <a:spcPts val="0"/>
                  </a:spcBef>
                  <a:spcAft>
                    <a:spcPts val="0"/>
                  </a:spcAft>
                  <a:buClrTx/>
                  <a:buSzTx/>
                  <a:buFontTx/>
                  <a:buNone/>
                  <a:tabLst/>
                  <a:defRPr sz="900" b="1" i="0" u="none" strike="noStrike" kern="0" cap="none" spc="0" normalizeH="0">
                    <a:ln>
                      <a:noFill/>
                    </a:ln>
                    <a:solidFill>
                      <a:srgbClr val="5B6771"/>
                    </a:solidFill>
                    <a:effectLst/>
                    <a:uLnTx/>
                    <a:uFillTx/>
                    <a:latin typeface="Arial" panose="020B0604020202020204"/>
                  </a:defRPr>
                </a:lvl1pPr>
              </a:lstStyle>
              <a:p>
                <a:r>
                  <a:rPr lang="ru-RU" dirty="0">
                    <a:solidFill>
                      <a:schemeClr val="tx1"/>
                    </a:solidFill>
                  </a:rPr>
                  <a:t>Плацебо + СТ</a:t>
                </a:r>
              </a:p>
              <a:p>
                <a:r>
                  <a:rPr lang="ru-RU" dirty="0">
                    <a:solidFill>
                      <a:schemeClr val="tx1"/>
                    </a:solidFill>
                  </a:rPr>
                  <a:t>на 52-й неделе (n/N = 119/312)</a:t>
                </a:r>
              </a:p>
            </p:txBody>
          </p:sp>
          <p:sp>
            <p:nvSpPr>
              <p:cNvPr id="159" name="Oval 35">
                <a:extLst>
                  <a:ext uri="{FF2B5EF4-FFF2-40B4-BE49-F238E27FC236}">
                    <a16:creationId xmlns:a16="http://schemas.microsoft.com/office/drawing/2014/main" xmlns="" id="{20472A75-DF4C-EF7C-CF49-FD9120187294}"/>
                  </a:ext>
                </a:extLst>
              </p:cNvPr>
              <p:cNvSpPr/>
              <p:nvPr/>
            </p:nvSpPr>
            <p:spPr>
              <a:xfrm>
                <a:off x="2009934" y="5443170"/>
                <a:ext cx="103673" cy="11420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rgbClr val="FFFFFF"/>
                  </a:solidFill>
                  <a:latin typeface="Arial" panose="020B0604020202020204"/>
                </a:endParaRPr>
              </a:p>
            </p:txBody>
          </p:sp>
          <p:sp>
            <p:nvSpPr>
              <p:cNvPr id="160" name="Oval 164">
                <a:extLst>
                  <a:ext uri="{FF2B5EF4-FFF2-40B4-BE49-F238E27FC236}">
                    <a16:creationId xmlns:a16="http://schemas.microsoft.com/office/drawing/2014/main" xmlns="" id="{0818D6BE-8305-3C91-724E-55B25ED26AA0}"/>
                  </a:ext>
                </a:extLst>
              </p:cNvPr>
              <p:cNvSpPr/>
              <p:nvPr/>
            </p:nvSpPr>
            <p:spPr>
              <a:xfrm>
                <a:off x="4157800" y="5443170"/>
                <a:ext cx="103673" cy="114207"/>
              </a:xfrm>
              <a:prstGeom prst="ellipse">
                <a:avLst/>
              </a:prstGeom>
              <a:solidFill>
                <a:srgbClr val="656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rgbClr val="FFFFFF"/>
                  </a:solidFill>
                  <a:latin typeface="Arial" panose="020B0604020202020204"/>
                </a:endParaRPr>
              </a:p>
            </p:txBody>
          </p:sp>
          <p:sp>
            <p:nvSpPr>
              <p:cNvPr id="161" name="TextBox 160">
                <a:extLst>
                  <a:ext uri="{FF2B5EF4-FFF2-40B4-BE49-F238E27FC236}">
                    <a16:creationId xmlns:a16="http://schemas.microsoft.com/office/drawing/2014/main" xmlns="" id="{D2064432-5884-E919-4DD2-CC296813056E}"/>
                  </a:ext>
                </a:extLst>
              </p:cNvPr>
              <p:cNvSpPr txBox="1"/>
              <p:nvPr/>
            </p:nvSpPr>
            <p:spPr>
              <a:xfrm>
                <a:off x="2181931" y="5431602"/>
                <a:ext cx="1765690" cy="353944"/>
              </a:xfrm>
              <a:prstGeom prst="rect">
                <a:avLst/>
              </a:prstGeom>
              <a:noFill/>
            </p:spPr>
            <p:txBody>
              <a:bodyPr wrap="square" lIns="0" tIns="0" rIns="0" bIns="0" rtlCol="0" anchor="t">
                <a:noAutofit/>
              </a:bodyPr>
              <a:lstStyle>
                <a:defPPr rtl="0">
                  <a:defRPr lang="ru-RU"/>
                </a:defPPr>
                <a:lvl1pPr marR="0" lvl="0" indent="0" fontAlgn="auto">
                  <a:lnSpc>
                    <a:spcPct val="100000"/>
                  </a:lnSpc>
                  <a:spcBef>
                    <a:spcPts val="0"/>
                  </a:spcBef>
                  <a:spcAft>
                    <a:spcPts val="0"/>
                  </a:spcAft>
                  <a:buClrTx/>
                  <a:buSzTx/>
                  <a:buFontTx/>
                  <a:buNone/>
                  <a:tabLst/>
                  <a:defRPr sz="900" b="1" i="0" u="none" strike="noStrike" kern="0" cap="none" spc="0" normalizeH="0">
                    <a:ln>
                      <a:noFill/>
                    </a:ln>
                    <a:solidFill>
                      <a:srgbClr val="00879E"/>
                    </a:solidFill>
                    <a:effectLst/>
                    <a:uLnTx/>
                    <a:uFillTx/>
                    <a:latin typeface="Arial" panose="020B0604020202020204"/>
                  </a:defRPr>
                </a:lvl1pPr>
              </a:lstStyle>
              <a:p>
                <a:r>
                  <a:rPr lang="ru-RU" dirty="0">
                    <a:solidFill>
                      <a:schemeClr val="tx2"/>
                    </a:solidFill>
                  </a:rPr>
                  <a:t>САФНЕЛО</a:t>
                </a:r>
                <a:r>
                  <a:rPr lang="ru-RU" baseline="30000" dirty="0">
                    <a:solidFill>
                      <a:schemeClr val="tx2"/>
                    </a:solidFill>
                  </a:rPr>
                  <a:t>®</a:t>
                </a:r>
                <a:r>
                  <a:rPr lang="ru-RU" dirty="0">
                    <a:solidFill>
                      <a:schemeClr val="tx2"/>
                    </a:solidFill>
                  </a:rPr>
                  <a:t>, 300 мг + СТ</a:t>
                </a:r>
              </a:p>
              <a:p>
                <a:r>
                  <a:rPr lang="ru-RU" dirty="0">
                    <a:solidFill>
                      <a:schemeClr val="tx1"/>
                    </a:solidFill>
                  </a:rPr>
                  <a:t> на 52-й неделе (n/N = 168/315)</a:t>
                </a:r>
              </a:p>
            </p:txBody>
          </p:sp>
        </p:grpSp>
        <p:sp>
          <p:nvSpPr>
            <p:cNvPr id="123" name="TextBox 122">
              <a:extLst>
                <a:ext uri="{FF2B5EF4-FFF2-40B4-BE49-F238E27FC236}">
                  <a16:creationId xmlns:a16="http://schemas.microsoft.com/office/drawing/2014/main" xmlns="" id="{A5240CA1-9F97-2068-1664-A9790B6A01FE}"/>
                </a:ext>
              </a:extLst>
            </p:cNvPr>
            <p:cNvSpPr txBox="1"/>
            <p:nvPr/>
          </p:nvSpPr>
          <p:spPr>
            <a:xfrm>
              <a:off x="4892988" y="3089048"/>
              <a:ext cx="486602" cy="188201"/>
            </a:xfrm>
            <a:prstGeom prst="rect">
              <a:avLst/>
            </a:prstGeom>
            <a:noFill/>
          </p:spPr>
          <p:txBody>
            <a:bodyPr wrap="square" lIns="0" tIns="0" rIns="0" bIns="0" rtlCol="0" anchor="t">
              <a:noAutofit/>
            </a:bodyPr>
            <a:lstStyle>
              <a:defPPr rtl="0">
                <a:defRPr lang="ru-RU"/>
              </a:defPPr>
              <a:lvl1pPr marR="0" lvl="0" indent="0" fontAlgn="auto">
                <a:lnSpc>
                  <a:spcPct val="100000"/>
                </a:lnSpc>
                <a:spcBef>
                  <a:spcPts val="0"/>
                </a:spcBef>
                <a:spcAft>
                  <a:spcPts val="0"/>
                </a:spcAft>
                <a:buClrTx/>
                <a:buSzTx/>
                <a:buFontTx/>
                <a:buNone/>
                <a:tabLst/>
                <a:defRPr sz="1200" b="0" i="0" u="none" strike="noStrike" kern="0" cap="none" spc="0" normalizeH="0">
                  <a:ln>
                    <a:noFill/>
                  </a:ln>
                  <a:solidFill>
                    <a:srgbClr val="5B6771"/>
                  </a:solidFill>
                  <a:effectLst/>
                  <a:uLnTx/>
                  <a:uFillTx/>
                  <a:latin typeface="Arial" panose="020B0604020202020204"/>
                </a:defRPr>
              </a:lvl1pPr>
            </a:lstStyle>
            <a:p>
              <a:r>
                <a:rPr lang="ru-RU" dirty="0">
                  <a:solidFill>
                    <a:schemeClr val="tx1"/>
                  </a:solidFill>
                </a:rPr>
                <a:t>54 %</a:t>
              </a:r>
            </a:p>
          </p:txBody>
        </p:sp>
        <p:sp>
          <p:nvSpPr>
            <p:cNvPr id="124" name="TextBox 123">
              <a:extLst>
                <a:ext uri="{FF2B5EF4-FFF2-40B4-BE49-F238E27FC236}">
                  <a16:creationId xmlns:a16="http://schemas.microsoft.com/office/drawing/2014/main" xmlns="" id="{D75102DC-2A13-DCDC-008E-34E608AE736C}"/>
                </a:ext>
              </a:extLst>
            </p:cNvPr>
            <p:cNvSpPr txBox="1"/>
            <p:nvPr/>
          </p:nvSpPr>
          <p:spPr>
            <a:xfrm>
              <a:off x="4892988" y="3552598"/>
              <a:ext cx="486602" cy="188201"/>
            </a:xfrm>
            <a:prstGeom prst="rect">
              <a:avLst/>
            </a:prstGeom>
            <a:noFill/>
          </p:spPr>
          <p:txBody>
            <a:bodyPr wrap="square" lIns="0" tIns="0" rIns="0" bIns="0" rtlCol="0" anchor="t">
              <a:noAutofit/>
            </a:bodyPr>
            <a:lstStyle>
              <a:defPPr rtl="0">
                <a:defRPr lang="ru-RU"/>
              </a:defPPr>
              <a:lvl1pPr marR="0" lvl="0" indent="0" fontAlgn="auto">
                <a:lnSpc>
                  <a:spcPct val="100000"/>
                </a:lnSpc>
                <a:spcBef>
                  <a:spcPts val="0"/>
                </a:spcBef>
                <a:spcAft>
                  <a:spcPts val="0"/>
                </a:spcAft>
                <a:buClrTx/>
                <a:buSzTx/>
                <a:buFontTx/>
                <a:buNone/>
                <a:tabLst/>
                <a:defRPr sz="1200" b="0" i="0" u="none" strike="noStrike" kern="0" cap="none" spc="0" normalizeH="0">
                  <a:ln>
                    <a:noFill/>
                  </a:ln>
                  <a:solidFill>
                    <a:srgbClr val="5B6771"/>
                  </a:solidFill>
                  <a:effectLst/>
                  <a:uLnTx/>
                  <a:uFillTx/>
                  <a:latin typeface="Arial" panose="020B0604020202020204"/>
                </a:defRPr>
              </a:lvl1pPr>
            </a:lstStyle>
            <a:p>
              <a:r>
                <a:rPr lang="ru-RU" dirty="0">
                  <a:solidFill>
                    <a:schemeClr val="tx1"/>
                  </a:solidFill>
                </a:rPr>
                <a:t>38 %</a:t>
              </a:r>
            </a:p>
          </p:txBody>
        </p:sp>
        <p:grpSp>
          <p:nvGrpSpPr>
            <p:cNvPr id="125" name="Group 186">
              <a:extLst>
                <a:ext uri="{FF2B5EF4-FFF2-40B4-BE49-F238E27FC236}">
                  <a16:creationId xmlns:a16="http://schemas.microsoft.com/office/drawing/2014/main" xmlns="" id="{2BF38FAD-F1B7-EE17-7ED5-AFD1E8541AEC}"/>
                </a:ext>
              </a:extLst>
            </p:cNvPr>
            <p:cNvGrpSpPr/>
            <p:nvPr/>
          </p:nvGrpSpPr>
          <p:grpSpPr>
            <a:xfrm>
              <a:off x="911670" y="1742347"/>
              <a:ext cx="1040338" cy="3050123"/>
              <a:chOff x="1091995" y="1972636"/>
              <a:chExt cx="1040338" cy="3050123"/>
            </a:xfrm>
          </p:grpSpPr>
          <p:sp>
            <p:nvSpPr>
              <p:cNvPr id="146" name="TextBox 145">
                <a:extLst>
                  <a:ext uri="{FF2B5EF4-FFF2-40B4-BE49-F238E27FC236}">
                    <a16:creationId xmlns:a16="http://schemas.microsoft.com/office/drawing/2014/main" xmlns="" id="{452F9A3A-A849-9EF4-EB16-870F253DEB3D}"/>
                  </a:ext>
                </a:extLst>
              </p:cNvPr>
              <p:cNvSpPr txBox="1"/>
              <p:nvPr/>
            </p:nvSpPr>
            <p:spPr>
              <a:xfrm flipH="1">
                <a:off x="1577504" y="1978747"/>
                <a:ext cx="554829" cy="276999"/>
              </a:xfrm>
              <a:prstGeom prst="rect">
                <a:avLst/>
              </a:prstGeom>
              <a:noFill/>
            </p:spPr>
            <p:txBody>
              <a:bodyPr wrap="square" rtlCol="0">
                <a:spAutoFit/>
              </a:bodyPr>
              <a:lstStyle>
                <a:defPPr rtl="0">
                  <a:defRPr lang="ru-RU"/>
                </a:defPPr>
                <a:lvl1pPr marR="0" lvl="0" indent="0" algn="r" fontAlgn="auto">
                  <a:lnSpc>
                    <a:spcPct val="100000"/>
                  </a:lnSpc>
                  <a:spcBef>
                    <a:spcPts val="0"/>
                  </a:spcBef>
                  <a:spcAft>
                    <a:spcPts val="0"/>
                  </a:spcAft>
                  <a:buClrTx/>
                  <a:buSzTx/>
                  <a:buFontTx/>
                  <a:buNone/>
                  <a:tabLst/>
                  <a:defRPr sz="1200" b="0" i="0" u="none" strike="noStrike" cap="none" spc="0" normalizeH="0">
                    <a:ln>
                      <a:noFill/>
                    </a:ln>
                    <a:solidFill>
                      <a:srgbClr val="414041"/>
                    </a:solidFill>
                    <a:effectLst/>
                    <a:uLnTx/>
                    <a:uFillTx/>
                    <a:latin typeface="Arial" panose="020B0604020202020204"/>
                  </a:defRPr>
                </a:lvl1pPr>
              </a:lstStyle>
              <a:p>
                <a:r>
                  <a:rPr lang="ru-RU" dirty="0">
                    <a:solidFill>
                      <a:schemeClr val="tx1"/>
                    </a:solidFill>
                  </a:rPr>
                  <a:t>100</a:t>
                </a:r>
              </a:p>
            </p:txBody>
          </p:sp>
          <p:sp>
            <p:nvSpPr>
              <p:cNvPr id="147" name="TextBox 146">
                <a:extLst>
                  <a:ext uri="{FF2B5EF4-FFF2-40B4-BE49-F238E27FC236}">
                    <a16:creationId xmlns:a16="http://schemas.microsoft.com/office/drawing/2014/main" xmlns="" id="{6E429B0C-4CE8-01A6-CF17-BBF1BBA6F07A}"/>
                  </a:ext>
                </a:extLst>
              </p:cNvPr>
              <p:cNvSpPr txBox="1"/>
              <p:nvPr/>
            </p:nvSpPr>
            <p:spPr>
              <a:xfrm flipH="1">
                <a:off x="1577504" y="2254972"/>
                <a:ext cx="554829" cy="276999"/>
              </a:xfrm>
              <a:prstGeom prst="rect">
                <a:avLst/>
              </a:prstGeom>
              <a:noFill/>
            </p:spPr>
            <p:txBody>
              <a:bodyPr wrap="square" rtlCol="0">
                <a:spAutoFit/>
              </a:bodyPr>
              <a:lstStyle>
                <a:defPPr rtl="0">
                  <a:defRPr lang="ru-RU"/>
                </a:defPPr>
                <a:lvl1pPr marR="0" lvl="0" indent="0" algn="r" fontAlgn="auto">
                  <a:lnSpc>
                    <a:spcPct val="100000"/>
                  </a:lnSpc>
                  <a:spcBef>
                    <a:spcPts val="0"/>
                  </a:spcBef>
                  <a:spcAft>
                    <a:spcPts val="0"/>
                  </a:spcAft>
                  <a:buClrTx/>
                  <a:buSzTx/>
                  <a:buFontTx/>
                  <a:buNone/>
                  <a:tabLst/>
                  <a:defRPr sz="1200" b="0" i="0" u="none" strike="noStrike" cap="none" spc="0" normalizeH="0">
                    <a:ln>
                      <a:noFill/>
                    </a:ln>
                    <a:solidFill>
                      <a:srgbClr val="414041"/>
                    </a:solidFill>
                    <a:effectLst/>
                    <a:uLnTx/>
                    <a:uFillTx/>
                    <a:latin typeface="Arial" panose="020B0604020202020204"/>
                  </a:defRPr>
                </a:lvl1pPr>
              </a:lstStyle>
              <a:p>
                <a:r>
                  <a:rPr lang="ru-RU" dirty="0">
                    <a:solidFill>
                      <a:schemeClr val="tx1"/>
                    </a:solidFill>
                  </a:rPr>
                  <a:t>90</a:t>
                </a:r>
              </a:p>
            </p:txBody>
          </p:sp>
          <p:sp>
            <p:nvSpPr>
              <p:cNvPr id="148" name="TextBox 147">
                <a:extLst>
                  <a:ext uri="{FF2B5EF4-FFF2-40B4-BE49-F238E27FC236}">
                    <a16:creationId xmlns:a16="http://schemas.microsoft.com/office/drawing/2014/main" xmlns="" id="{FA6DE2BA-3FF6-0A9E-5460-B5E1F0AF7B67}"/>
                  </a:ext>
                </a:extLst>
              </p:cNvPr>
              <p:cNvSpPr txBox="1"/>
              <p:nvPr/>
            </p:nvSpPr>
            <p:spPr>
              <a:xfrm flipH="1">
                <a:off x="1577504" y="2531197"/>
                <a:ext cx="554829" cy="276999"/>
              </a:xfrm>
              <a:prstGeom prst="rect">
                <a:avLst/>
              </a:prstGeom>
              <a:noFill/>
            </p:spPr>
            <p:txBody>
              <a:bodyPr wrap="square" rtlCol="0">
                <a:spAutoFit/>
              </a:bodyPr>
              <a:lstStyle>
                <a:defPPr rtl="0">
                  <a:defRPr lang="ru-RU"/>
                </a:defPPr>
                <a:lvl1pPr marR="0" lvl="0" indent="0" algn="r" fontAlgn="auto">
                  <a:lnSpc>
                    <a:spcPct val="100000"/>
                  </a:lnSpc>
                  <a:spcBef>
                    <a:spcPts val="0"/>
                  </a:spcBef>
                  <a:spcAft>
                    <a:spcPts val="0"/>
                  </a:spcAft>
                  <a:buClrTx/>
                  <a:buSzTx/>
                  <a:buFontTx/>
                  <a:buNone/>
                  <a:tabLst/>
                  <a:defRPr sz="1200" b="0" i="0" u="none" strike="noStrike" cap="none" spc="0" normalizeH="0">
                    <a:ln>
                      <a:noFill/>
                    </a:ln>
                    <a:solidFill>
                      <a:srgbClr val="414041"/>
                    </a:solidFill>
                    <a:effectLst/>
                    <a:uLnTx/>
                    <a:uFillTx/>
                    <a:latin typeface="Arial" panose="020B0604020202020204"/>
                  </a:defRPr>
                </a:lvl1pPr>
              </a:lstStyle>
              <a:p>
                <a:r>
                  <a:rPr lang="ru-RU" dirty="0">
                    <a:solidFill>
                      <a:schemeClr val="tx1"/>
                    </a:solidFill>
                  </a:rPr>
                  <a:t>80</a:t>
                </a:r>
              </a:p>
            </p:txBody>
          </p:sp>
          <p:sp>
            <p:nvSpPr>
              <p:cNvPr id="149" name="TextBox 148">
                <a:extLst>
                  <a:ext uri="{FF2B5EF4-FFF2-40B4-BE49-F238E27FC236}">
                    <a16:creationId xmlns:a16="http://schemas.microsoft.com/office/drawing/2014/main" xmlns="" id="{76CF0042-F8D1-2B66-CF3D-C7D06E3EC133}"/>
                  </a:ext>
                </a:extLst>
              </p:cNvPr>
              <p:cNvSpPr txBox="1"/>
              <p:nvPr/>
            </p:nvSpPr>
            <p:spPr>
              <a:xfrm flipH="1">
                <a:off x="1577504" y="2807422"/>
                <a:ext cx="554829" cy="276999"/>
              </a:xfrm>
              <a:prstGeom prst="rect">
                <a:avLst/>
              </a:prstGeom>
              <a:noFill/>
            </p:spPr>
            <p:txBody>
              <a:bodyPr wrap="square" rtlCol="0">
                <a:spAutoFit/>
              </a:bodyPr>
              <a:lstStyle>
                <a:defPPr rtl="0">
                  <a:defRPr lang="ru-RU"/>
                </a:defPPr>
                <a:lvl1pPr marR="0" lvl="0" indent="0" algn="r" fontAlgn="auto">
                  <a:lnSpc>
                    <a:spcPct val="100000"/>
                  </a:lnSpc>
                  <a:spcBef>
                    <a:spcPts val="0"/>
                  </a:spcBef>
                  <a:spcAft>
                    <a:spcPts val="0"/>
                  </a:spcAft>
                  <a:buClrTx/>
                  <a:buSzTx/>
                  <a:buFontTx/>
                  <a:buNone/>
                  <a:tabLst/>
                  <a:defRPr sz="1200" b="0" i="0" u="none" strike="noStrike" cap="none" spc="0" normalizeH="0">
                    <a:ln>
                      <a:noFill/>
                    </a:ln>
                    <a:solidFill>
                      <a:srgbClr val="414041"/>
                    </a:solidFill>
                    <a:effectLst/>
                    <a:uLnTx/>
                    <a:uFillTx/>
                    <a:latin typeface="Arial" panose="020B0604020202020204"/>
                  </a:defRPr>
                </a:lvl1pPr>
              </a:lstStyle>
              <a:p>
                <a:r>
                  <a:rPr lang="ru-RU" dirty="0">
                    <a:solidFill>
                      <a:schemeClr val="tx1"/>
                    </a:solidFill>
                  </a:rPr>
                  <a:t>70</a:t>
                </a:r>
              </a:p>
            </p:txBody>
          </p:sp>
          <p:sp>
            <p:nvSpPr>
              <p:cNvPr id="150" name="TextBox 149">
                <a:extLst>
                  <a:ext uri="{FF2B5EF4-FFF2-40B4-BE49-F238E27FC236}">
                    <a16:creationId xmlns:a16="http://schemas.microsoft.com/office/drawing/2014/main" xmlns="" id="{CC640F45-58FF-9477-27F8-9BEA32AEABDC}"/>
                  </a:ext>
                </a:extLst>
              </p:cNvPr>
              <p:cNvSpPr txBox="1"/>
              <p:nvPr/>
            </p:nvSpPr>
            <p:spPr>
              <a:xfrm flipH="1">
                <a:off x="1577504" y="3088410"/>
                <a:ext cx="554829" cy="276999"/>
              </a:xfrm>
              <a:prstGeom prst="rect">
                <a:avLst/>
              </a:prstGeom>
              <a:noFill/>
            </p:spPr>
            <p:txBody>
              <a:bodyPr wrap="square" rtlCol="0">
                <a:spAutoFit/>
              </a:bodyPr>
              <a:lstStyle>
                <a:defPPr rtl="0">
                  <a:defRPr lang="ru-RU"/>
                </a:defPPr>
                <a:lvl1pPr marR="0" lvl="0" indent="0" algn="r" fontAlgn="auto">
                  <a:lnSpc>
                    <a:spcPct val="100000"/>
                  </a:lnSpc>
                  <a:spcBef>
                    <a:spcPts val="0"/>
                  </a:spcBef>
                  <a:spcAft>
                    <a:spcPts val="0"/>
                  </a:spcAft>
                  <a:buClrTx/>
                  <a:buSzTx/>
                  <a:buFontTx/>
                  <a:buNone/>
                  <a:tabLst/>
                  <a:defRPr sz="1200" b="0" i="0" u="none" strike="noStrike" cap="none" spc="0" normalizeH="0">
                    <a:ln>
                      <a:noFill/>
                    </a:ln>
                    <a:solidFill>
                      <a:srgbClr val="414041"/>
                    </a:solidFill>
                    <a:effectLst/>
                    <a:uLnTx/>
                    <a:uFillTx/>
                    <a:latin typeface="Arial" panose="020B0604020202020204"/>
                  </a:defRPr>
                </a:lvl1pPr>
              </a:lstStyle>
              <a:p>
                <a:r>
                  <a:rPr lang="ru-RU" dirty="0">
                    <a:solidFill>
                      <a:schemeClr val="tx1"/>
                    </a:solidFill>
                  </a:rPr>
                  <a:t>60</a:t>
                </a:r>
              </a:p>
            </p:txBody>
          </p:sp>
          <p:sp>
            <p:nvSpPr>
              <p:cNvPr id="151" name="TextBox 150">
                <a:extLst>
                  <a:ext uri="{FF2B5EF4-FFF2-40B4-BE49-F238E27FC236}">
                    <a16:creationId xmlns:a16="http://schemas.microsoft.com/office/drawing/2014/main" xmlns="" id="{6ABB457A-38D3-7658-C075-FE76A63E63BA}"/>
                  </a:ext>
                </a:extLst>
              </p:cNvPr>
              <p:cNvSpPr txBox="1"/>
              <p:nvPr/>
            </p:nvSpPr>
            <p:spPr>
              <a:xfrm flipH="1">
                <a:off x="1577504" y="3364635"/>
                <a:ext cx="554829" cy="276999"/>
              </a:xfrm>
              <a:prstGeom prst="rect">
                <a:avLst/>
              </a:prstGeom>
              <a:noFill/>
            </p:spPr>
            <p:txBody>
              <a:bodyPr wrap="square" rtlCol="0">
                <a:spAutoFit/>
              </a:bodyPr>
              <a:lstStyle>
                <a:defPPr rtl="0">
                  <a:defRPr lang="ru-RU"/>
                </a:defPPr>
                <a:lvl1pPr marR="0" lvl="0" indent="0" algn="r" fontAlgn="auto">
                  <a:lnSpc>
                    <a:spcPct val="100000"/>
                  </a:lnSpc>
                  <a:spcBef>
                    <a:spcPts val="0"/>
                  </a:spcBef>
                  <a:spcAft>
                    <a:spcPts val="0"/>
                  </a:spcAft>
                  <a:buClrTx/>
                  <a:buSzTx/>
                  <a:buFontTx/>
                  <a:buNone/>
                  <a:tabLst/>
                  <a:defRPr sz="1200" b="0" i="0" u="none" strike="noStrike" cap="none" spc="0" normalizeH="0">
                    <a:ln>
                      <a:noFill/>
                    </a:ln>
                    <a:solidFill>
                      <a:srgbClr val="414041"/>
                    </a:solidFill>
                    <a:effectLst/>
                    <a:uLnTx/>
                    <a:uFillTx/>
                    <a:latin typeface="Arial" panose="020B0604020202020204"/>
                  </a:defRPr>
                </a:lvl1pPr>
              </a:lstStyle>
              <a:p>
                <a:r>
                  <a:rPr lang="ru-RU" dirty="0">
                    <a:solidFill>
                      <a:schemeClr val="tx1"/>
                    </a:solidFill>
                  </a:rPr>
                  <a:t>50</a:t>
                </a:r>
              </a:p>
            </p:txBody>
          </p:sp>
          <p:sp>
            <p:nvSpPr>
              <p:cNvPr id="152" name="TextBox 151">
                <a:extLst>
                  <a:ext uri="{FF2B5EF4-FFF2-40B4-BE49-F238E27FC236}">
                    <a16:creationId xmlns:a16="http://schemas.microsoft.com/office/drawing/2014/main" xmlns="" id="{1A604357-AF9F-73FA-A043-D6FF2210D434}"/>
                  </a:ext>
                </a:extLst>
              </p:cNvPr>
              <p:cNvSpPr txBox="1"/>
              <p:nvPr/>
            </p:nvSpPr>
            <p:spPr>
              <a:xfrm flipH="1">
                <a:off x="1577504" y="3640860"/>
                <a:ext cx="554829" cy="276999"/>
              </a:xfrm>
              <a:prstGeom prst="rect">
                <a:avLst/>
              </a:prstGeom>
              <a:noFill/>
            </p:spPr>
            <p:txBody>
              <a:bodyPr wrap="square" rtlCol="0">
                <a:spAutoFit/>
              </a:bodyPr>
              <a:lstStyle>
                <a:defPPr rtl="0">
                  <a:defRPr lang="ru-RU"/>
                </a:defPPr>
                <a:lvl1pPr marR="0" lvl="0" indent="0" algn="r" fontAlgn="auto">
                  <a:lnSpc>
                    <a:spcPct val="100000"/>
                  </a:lnSpc>
                  <a:spcBef>
                    <a:spcPts val="0"/>
                  </a:spcBef>
                  <a:spcAft>
                    <a:spcPts val="0"/>
                  </a:spcAft>
                  <a:buClrTx/>
                  <a:buSzTx/>
                  <a:buFontTx/>
                  <a:buNone/>
                  <a:tabLst/>
                  <a:defRPr sz="1200" b="0" i="0" u="none" strike="noStrike" cap="none" spc="0" normalizeH="0">
                    <a:ln>
                      <a:noFill/>
                    </a:ln>
                    <a:solidFill>
                      <a:srgbClr val="414041"/>
                    </a:solidFill>
                    <a:effectLst/>
                    <a:uLnTx/>
                    <a:uFillTx/>
                    <a:latin typeface="Arial" panose="020B0604020202020204"/>
                  </a:defRPr>
                </a:lvl1pPr>
              </a:lstStyle>
              <a:p>
                <a:r>
                  <a:rPr lang="ru-RU" dirty="0">
                    <a:solidFill>
                      <a:schemeClr val="tx1"/>
                    </a:solidFill>
                  </a:rPr>
                  <a:t>40</a:t>
                </a:r>
              </a:p>
            </p:txBody>
          </p:sp>
          <p:sp>
            <p:nvSpPr>
              <p:cNvPr id="153" name="TextBox 152">
                <a:extLst>
                  <a:ext uri="{FF2B5EF4-FFF2-40B4-BE49-F238E27FC236}">
                    <a16:creationId xmlns:a16="http://schemas.microsoft.com/office/drawing/2014/main" xmlns="" id="{2F8EBA99-2B8E-405D-C179-B27C3F8C0E14}"/>
                  </a:ext>
                </a:extLst>
              </p:cNvPr>
              <p:cNvSpPr txBox="1"/>
              <p:nvPr/>
            </p:nvSpPr>
            <p:spPr>
              <a:xfrm flipH="1">
                <a:off x="1577504" y="3917085"/>
                <a:ext cx="554829" cy="276999"/>
              </a:xfrm>
              <a:prstGeom prst="rect">
                <a:avLst/>
              </a:prstGeom>
              <a:noFill/>
            </p:spPr>
            <p:txBody>
              <a:bodyPr wrap="square" rtlCol="0">
                <a:spAutoFit/>
              </a:bodyPr>
              <a:lstStyle>
                <a:defPPr rtl="0">
                  <a:defRPr lang="ru-RU"/>
                </a:defPPr>
                <a:lvl1pPr marR="0" lvl="0" indent="0" algn="r" fontAlgn="auto">
                  <a:lnSpc>
                    <a:spcPct val="100000"/>
                  </a:lnSpc>
                  <a:spcBef>
                    <a:spcPts val="0"/>
                  </a:spcBef>
                  <a:spcAft>
                    <a:spcPts val="0"/>
                  </a:spcAft>
                  <a:buClrTx/>
                  <a:buSzTx/>
                  <a:buFontTx/>
                  <a:buNone/>
                  <a:tabLst/>
                  <a:defRPr sz="1200" b="0" i="0" u="none" strike="noStrike" cap="none" spc="0" normalizeH="0">
                    <a:ln>
                      <a:noFill/>
                    </a:ln>
                    <a:solidFill>
                      <a:srgbClr val="414041"/>
                    </a:solidFill>
                    <a:effectLst/>
                    <a:uLnTx/>
                    <a:uFillTx/>
                    <a:latin typeface="Arial" panose="020B0604020202020204"/>
                  </a:defRPr>
                </a:lvl1pPr>
              </a:lstStyle>
              <a:p>
                <a:r>
                  <a:rPr lang="ru-RU" dirty="0">
                    <a:solidFill>
                      <a:schemeClr val="tx1"/>
                    </a:solidFill>
                  </a:rPr>
                  <a:t>30</a:t>
                </a:r>
              </a:p>
            </p:txBody>
          </p:sp>
          <p:sp>
            <p:nvSpPr>
              <p:cNvPr id="154" name="TextBox 153">
                <a:extLst>
                  <a:ext uri="{FF2B5EF4-FFF2-40B4-BE49-F238E27FC236}">
                    <a16:creationId xmlns:a16="http://schemas.microsoft.com/office/drawing/2014/main" xmlns="" id="{5861BE5E-389B-8C74-4EF5-ECE365CBC06B}"/>
                  </a:ext>
                </a:extLst>
              </p:cNvPr>
              <p:cNvSpPr txBox="1"/>
              <p:nvPr/>
            </p:nvSpPr>
            <p:spPr>
              <a:xfrm flipH="1">
                <a:off x="1577504" y="4193310"/>
                <a:ext cx="554829" cy="276999"/>
              </a:xfrm>
              <a:prstGeom prst="rect">
                <a:avLst/>
              </a:prstGeom>
              <a:noFill/>
            </p:spPr>
            <p:txBody>
              <a:bodyPr wrap="square" rtlCol="0">
                <a:spAutoFit/>
              </a:bodyPr>
              <a:lstStyle>
                <a:defPPr rtl="0">
                  <a:defRPr lang="ru-RU"/>
                </a:defPPr>
                <a:lvl1pPr marR="0" lvl="0" indent="0" algn="r" fontAlgn="auto">
                  <a:lnSpc>
                    <a:spcPct val="100000"/>
                  </a:lnSpc>
                  <a:spcBef>
                    <a:spcPts val="0"/>
                  </a:spcBef>
                  <a:spcAft>
                    <a:spcPts val="0"/>
                  </a:spcAft>
                  <a:buClrTx/>
                  <a:buSzTx/>
                  <a:buFontTx/>
                  <a:buNone/>
                  <a:tabLst/>
                  <a:defRPr sz="1200" b="0" i="0" u="none" strike="noStrike" cap="none" spc="0" normalizeH="0">
                    <a:ln>
                      <a:noFill/>
                    </a:ln>
                    <a:solidFill>
                      <a:srgbClr val="414041"/>
                    </a:solidFill>
                    <a:effectLst/>
                    <a:uLnTx/>
                    <a:uFillTx/>
                    <a:latin typeface="Arial" panose="020B0604020202020204"/>
                  </a:defRPr>
                </a:lvl1pPr>
              </a:lstStyle>
              <a:p>
                <a:r>
                  <a:rPr lang="ru-RU" dirty="0">
                    <a:solidFill>
                      <a:schemeClr val="tx1"/>
                    </a:solidFill>
                  </a:rPr>
                  <a:t>20</a:t>
                </a:r>
              </a:p>
            </p:txBody>
          </p:sp>
          <p:sp>
            <p:nvSpPr>
              <p:cNvPr id="155" name="TextBox 154">
                <a:extLst>
                  <a:ext uri="{FF2B5EF4-FFF2-40B4-BE49-F238E27FC236}">
                    <a16:creationId xmlns:a16="http://schemas.microsoft.com/office/drawing/2014/main" xmlns="" id="{AB2AE4FB-9EE7-3346-0B17-B12615B2C509}"/>
                  </a:ext>
                </a:extLst>
              </p:cNvPr>
              <p:cNvSpPr txBox="1"/>
              <p:nvPr/>
            </p:nvSpPr>
            <p:spPr>
              <a:xfrm flipH="1">
                <a:off x="1577504" y="4469535"/>
                <a:ext cx="554829" cy="276999"/>
              </a:xfrm>
              <a:prstGeom prst="rect">
                <a:avLst/>
              </a:prstGeom>
              <a:noFill/>
            </p:spPr>
            <p:txBody>
              <a:bodyPr wrap="square" rtlCol="0">
                <a:spAutoFit/>
              </a:bodyPr>
              <a:lstStyle>
                <a:defPPr rtl="0">
                  <a:defRPr lang="ru-RU"/>
                </a:defPPr>
                <a:lvl1pPr marR="0" lvl="0" indent="0" algn="r" fontAlgn="auto">
                  <a:lnSpc>
                    <a:spcPct val="100000"/>
                  </a:lnSpc>
                  <a:spcBef>
                    <a:spcPts val="0"/>
                  </a:spcBef>
                  <a:spcAft>
                    <a:spcPts val="0"/>
                  </a:spcAft>
                  <a:buClrTx/>
                  <a:buSzTx/>
                  <a:buFontTx/>
                  <a:buNone/>
                  <a:tabLst/>
                  <a:defRPr sz="1200" b="0" i="0" u="none" strike="noStrike" cap="none" spc="0" normalizeH="0">
                    <a:ln>
                      <a:noFill/>
                    </a:ln>
                    <a:solidFill>
                      <a:srgbClr val="414041"/>
                    </a:solidFill>
                    <a:effectLst/>
                    <a:uLnTx/>
                    <a:uFillTx/>
                    <a:latin typeface="Arial" panose="020B0604020202020204"/>
                  </a:defRPr>
                </a:lvl1pPr>
              </a:lstStyle>
              <a:p>
                <a:r>
                  <a:rPr lang="ru-RU" dirty="0">
                    <a:solidFill>
                      <a:schemeClr val="tx1"/>
                    </a:solidFill>
                  </a:rPr>
                  <a:t>10</a:t>
                </a:r>
              </a:p>
            </p:txBody>
          </p:sp>
          <p:sp>
            <p:nvSpPr>
              <p:cNvPr id="156" name="TextBox 155">
                <a:extLst>
                  <a:ext uri="{FF2B5EF4-FFF2-40B4-BE49-F238E27FC236}">
                    <a16:creationId xmlns:a16="http://schemas.microsoft.com/office/drawing/2014/main" xmlns="" id="{FA2D1232-1330-9D31-F867-EA9FB2AA17B7}"/>
                  </a:ext>
                </a:extLst>
              </p:cNvPr>
              <p:cNvSpPr txBox="1"/>
              <p:nvPr/>
            </p:nvSpPr>
            <p:spPr>
              <a:xfrm flipH="1">
                <a:off x="1577504" y="4745760"/>
                <a:ext cx="554829" cy="276999"/>
              </a:xfrm>
              <a:prstGeom prst="rect">
                <a:avLst/>
              </a:prstGeom>
              <a:noFill/>
            </p:spPr>
            <p:txBody>
              <a:bodyPr wrap="square" rtlCol="0">
                <a:spAutoFit/>
              </a:bodyPr>
              <a:lstStyle>
                <a:defPPr rtl="0">
                  <a:defRPr lang="ru-RU"/>
                </a:defPPr>
                <a:lvl1pPr marR="0" lvl="0" indent="0" algn="r" fontAlgn="auto">
                  <a:lnSpc>
                    <a:spcPct val="100000"/>
                  </a:lnSpc>
                  <a:spcBef>
                    <a:spcPts val="0"/>
                  </a:spcBef>
                  <a:spcAft>
                    <a:spcPts val="0"/>
                  </a:spcAft>
                  <a:buClrTx/>
                  <a:buSzTx/>
                  <a:buFontTx/>
                  <a:buNone/>
                  <a:tabLst/>
                  <a:defRPr sz="1200" b="0" i="0" u="none" strike="noStrike" cap="none" spc="0" normalizeH="0">
                    <a:ln>
                      <a:noFill/>
                    </a:ln>
                    <a:solidFill>
                      <a:srgbClr val="414041"/>
                    </a:solidFill>
                    <a:effectLst/>
                    <a:uLnTx/>
                    <a:uFillTx/>
                    <a:latin typeface="Arial" panose="020B0604020202020204"/>
                  </a:defRPr>
                </a:lvl1pPr>
              </a:lstStyle>
              <a:p>
                <a:r>
                  <a:rPr lang="ru-RU" dirty="0">
                    <a:solidFill>
                      <a:schemeClr val="tx1"/>
                    </a:solidFill>
                  </a:rPr>
                  <a:t>0</a:t>
                </a:r>
              </a:p>
            </p:txBody>
          </p:sp>
          <p:sp>
            <p:nvSpPr>
              <p:cNvPr id="157" name="TextBox 156">
                <a:extLst>
                  <a:ext uri="{FF2B5EF4-FFF2-40B4-BE49-F238E27FC236}">
                    <a16:creationId xmlns:a16="http://schemas.microsoft.com/office/drawing/2014/main" xmlns="" id="{CBE8EB3B-908B-5BA0-E756-87DB757F40B7}"/>
                  </a:ext>
                </a:extLst>
              </p:cNvPr>
              <p:cNvSpPr txBox="1"/>
              <p:nvPr/>
            </p:nvSpPr>
            <p:spPr>
              <a:xfrm rot="16200000">
                <a:off x="-42366" y="3106997"/>
                <a:ext cx="2915054" cy="646331"/>
              </a:xfrm>
              <a:prstGeom prst="rect">
                <a:avLst/>
              </a:prstGeom>
              <a:noFill/>
            </p:spPr>
            <p:txBody>
              <a:bodyPr wrap="square" rtlCol="0">
                <a:spAutoFit/>
              </a:bodyPr>
              <a:lstStyle>
                <a:defPPr rtl="0">
                  <a:defRPr lang="ru-RU"/>
                </a:defPPr>
                <a:lvl1pPr marR="0" lvl="0" indent="0" algn="ctr" fontAlgn="auto">
                  <a:lnSpc>
                    <a:spcPct val="100000"/>
                  </a:lnSpc>
                  <a:spcBef>
                    <a:spcPts val="0"/>
                  </a:spcBef>
                  <a:spcAft>
                    <a:spcPts val="0"/>
                  </a:spcAft>
                  <a:buClrTx/>
                  <a:buSzTx/>
                  <a:buFontTx/>
                  <a:buNone/>
                  <a:tabLst/>
                  <a:defRPr sz="1200" i="0" u="none" strike="noStrike" cap="none" spc="0" normalizeH="0">
                    <a:ln>
                      <a:noFill/>
                    </a:ln>
                    <a:solidFill>
                      <a:srgbClr val="414041"/>
                    </a:solidFill>
                    <a:effectLst/>
                    <a:uLnTx/>
                    <a:uFillTx/>
                    <a:latin typeface="Arial" panose="020B0604020202020204"/>
                  </a:defRPr>
                </a:lvl1pPr>
              </a:lstStyle>
              <a:p>
                <a:r>
                  <a:rPr lang="ru-RU" dirty="0">
                    <a:solidFill>
                      <a:schemeClr val="tx1"/>
                    </a:solidFill>
                  </a:rPr>
                  <a:t>Пациенты с ответом со стороны системы органов по индексу </a:t>
                </a:r>
              </a:p>
              <a:p>
                <a:r>
                  <a:rPr lang="ru-RU" b="1" dirty="0">
                    <a:solidFill>
                      <a:schemeClr val="tx1"/>
                    </a:solidFill>
                  </a:rPr>
                  <a:t>BILAG-2004 (%)</a:t>
                </a:r>
                <a:r>
                  <a:rPr lang="ru-RU" dirty="0">
                    <a:solidFill>
                      <a:schemeClr val="tx1"/>
                    </a:solidFill>
                  </a:rPr>
                  <a:t> </a:t>
                </a:r>
              </a:p>
            </p:txBody>
          </p:sp>
        </p:grpSp>
        <p:grpSp>
          <p:nvGrpSpPr>
            <p:cNvPr id="126" name="Group 181">
              <a:extLst>
                <a:ext uri="{FF2B5EF4-FFF2-40B4-BE49-F238E27FC236}">
                  <a16:creationId xmlns:a16="http://schemas.microsoft.com/office/drawing/2014/main" xmlns="" id="{9CEBFE6E-4785-4D6F-CC5F-0A230D3FE262}"/>
                </a:ext>
              </a:extLst>
            </p:cNvPr>
            <p:cNvGrpSpPr/>
            <p:nvPr/>
          </p:nvGrpSpPr>
          <p:grpSpPr>
            <a:xfrm>
              <a:off x="7124883" y="4985716"/>
              <a:ext cx="4317554" cy="369296"/>
              <a:chOff x="2009934" y="5431602"/>
              <a:chExt cx="4074105" cy="369296"/>
            </a:xfrm>
          </p:grpSpPr>
          <p:sp>
            <p:nvSpPr>
              <p:cNvPr id="142" name="TextBox 141">
                <a:extLst>
                  <a:ext uri="{FF2B5EF4-FFF2-40B4-BE49-F238E27FC236}">
                    <a16:creationId xmlns:a16="http://schemas.microsoft.com/office/drawing/2014/main" xmlns="" id="{A9360688-84A1-AD30-8C33-05E6F21CB063}"/>
                  </a:ext>
                </a:extLst>
              </p:cNvPr>
              <p:cNvSpPr txBox="1"/>
              <p:nvPr/>
            </p:nvSpPr>
            <p:spPr>
              <a:xfrm>
                <a:off x="4318350" y="5431602"/>
                <a:ext cx="1765689" cy="369296"/>
              </a:xfrm>
              <a:prstGeom prst="rect">
                <a:avLst/>
              </a:prstGeom>
              <a:noFill/>
            </p:spPr>
            <p:txBody>
              <a:bodyPr wrap="square" lIns="0" tIns="0" rIns="0" bIns="0" rtlCol="0" anchor="t">
                <a:noAutofit/>
              </a:bodyPr>
              <a:lstStyle>
                <a:defPPr rtl="0">
                  <a:defRPr lang="ru-RU"/>
                </a:defPPr>
                <a:lvl1pPr marR="0" lvl="0" indent="0" fontAlgn="auto">
                  <a:lnSpc>
                    <a:spcPct val="100000"/>
                  </a:lnSpc>
                  <a:spcBef>
                    <a:spcPts val="0"/>
                  </a:spcBef>
                  <a:spcAft>
                    <a:spcPts val="0"/>
                  </a:spcAft>
                  <a:buClrTx/>
                  <a:buSzTx/>
                  <a:buFontTx/>
                  <a:buNone/>
                  <a:tabLst/>
                  <a:defRPr sz="900" b="1" i="0" u="none" strike="noStrike" kern="0" cap="none" spc="0" normalizeH="0">
                    <a:ln>
                      <a:noFill/>
                    </a:ln>
                    <a:solidFill>
                      <a:srgbClr val="5B6771"/>
                    </a:solidFill>
                    <a:effectLst/>
                    <a:uLnTx/>
                    <a:uFillTx/>
                    <a:latin typeface="Arial" panose="020B0604020202020204"/>
                  </a:defRPr>
                </a:lvl1pPr>
              </a:lstStyle>
              <a:p>
                <a:r>
                  <a:rPr lang="ru-RU" dirty="0">
                    <a:solidFill>
                      <a:schemeClr val="tx1"/>
                    </a:solidFill>
                  </a:rPr>
                  <a:t>Плацебо+ СТ</a:t>
                </a:r>
              </a:p>
              <a:p>
                <a:r>
                  <a:rPr lang="ru-RU" dirty="0">
                    <a:solidFill>
                      <a:schemeClr val="tx1"/>
                    </a:solidFill>
                  </a:rPr>
                  <a:t>на 52-й неделе (n/N = 138/351)</a:t>
                </a:r>
              </a:p>
            </p:txBody>
          </p:sp>
          <p:sp>
            <p:nvSpPr>
              <p:cNvPr id="143" name="Oval 183">
                <a:extLst>
                  <a:ext uri="{FF2B5EF4-FFF2-40B4-BE49-F238E27FC236}">
                    <a16:creationId xmlns:a16="http://schemas.microsoft.com/office/drawing/2014/main" xmlns="" id="{6ECFDC73-172B-25CE-043A-6B7C9619EDF4}"/>
                  </a:ext>
                </a:extLst>
              </p:cNvPr>
              <p:cNvSpPr/>
              <p:nvPr/>
            </p:nvSpPr>
            <p:spPr>
              <a:xfrm>
                <a:off x="2009934" y="5443170"/>
                <a:ext cx="103673" cy="11420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rgbClr val="FFFFFF"/>
                  </a:solidFill>
                  <a:latin typeface="Arial" panose="020B0604020202020204"/>
                </a:endParaRPr>
              </a:p>
            </p:txBody>
          </p:sp>
          <p:sp>
            <p:nvSpPr>
              <p:cNvPr id="144" name="Oval 184">
                <a:extLst>
                  <a:ext uri="{FF2B5EF4-FFF2-40B4-BE49-F238E27FC236}">
                    <a16:creationId xmlns:a16="http://schemas.microsoft.com/office/drawing/2014/main" xmlns="" id="{448F9F94-038B-C8CB-3DAB-867A282F4FA8}"/>
                  </a:ext>
                </a:extLst>
              </p:cNvPr>
              <p:cNvSpPr/>
              <p:nvPr/>
            </p:nvSpPr>
            <p:spPr>
              <a:xfrm>
                <a:off x="4157800" y="5443170"/>
                <a:ext cx="103673" cy="114207"/>
              </a:xfrm>
              <a:prstGeom prst="ellipse">
                <a:avLst/>
              </a:prstGeom>
              <a:solidFill>
                <a:srgbClr val="656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rgbClr val="FFFFFF"/>
                  </a:solidFill>
                  <a:latin typeface="Arial" panose="020B0604020202020204"/>
                </a:endParaRPr>
              </a:p>
            </p:txBody>
          </p:sp>
          <p:sp>
            <p:nvSpPr>
              <p:cNvPr id="145" name="TextBox 144">
                <a:extLst>
                  <a:ext uri="{FF2B5EF4-FFF2-40B4-BE49-F238E27FC236}">
                    <a16:creationId xmlns:a16="http://schemas.microsoft.com/office/drawing/2014/main" xmlns="" id="{9048BCB3-C9D9-154A-2D69-AB84C9279F3E}"/>
                  </a:ext>
                </a:extLst>
              </p:cNvPr>
              <p:cNvSpPr txBox="1"/>
              <p:nvPr/>
            </p:nvSpPr>
            <p:spPr>
              <a:xfrm>
                <a:off x="2181931" y="5431602"/>
                <a:ext cx="1765690" cy="353944"/>
              </a:xfrm>
              <a:prstGeom prst="rect">
                <a:avLst/>
              </a:prstGeom>
              <a:noFill/>
            </p:spPr>
            <p:txBody>
              <a:bodyPr wrap="square" lIns="0" tIns="0" rIns="0" bIns="0" rtlCol="0" anchor="t">
                <a:noAutofit/>
              </a:bodyPr>
              <a:lstStyle>
                <a:defPPr rtl="0">
                  <a:defRPr lang="ru-RU"/>
                </a:defPPr>
                <a:lvl1pPr marR="0" lvl="0" indent="0" fontAlgn="auto">
                  <a:lnSpc>
                    <a:spcPct val="100000"/>
                  </a:lnSpc>
                  <a:spcBef>
                    <a:spcPts val="0"/>
                  </a:spcBef>
                  <a:spcAft>
                    <a:spcPts val="0"/>
                  </a:spcAft>
                  <a:buClrTx/>
                  <a:buSzTx/>
                  <a:buFontTx/>
                  <a:buNone/>
                  <a:tabLst/>
                  <a:defRPr sz="900" b="1" i="0" u="none" strike="noStrike" kern="0" cap="none" spc="0" normalizeH="0">
                    <a:ln>
                      <a:noFill/>
                    </a:ln>
                    <a:solidFill>
                      <a:srgbClr val="00879E"/>
                    </a:solidFill>
                    <a:effectLst/>
                    <a:uLnTx/>
                    <a:uFillTx/>
                    <a:latin typeface="Arial" panose="020B0604020202020204"/>
                  </a:defRPr>
                </a:lvl1pPr>
              </a:lstStyle>
              <a:p>
                <a:r>
                  <a:rPr lang="ru-RU" dirty="0">
                    <a:solidFill>
                      <a:schemeClr val="tx2"/>
                    </a:solidFill>
                  </a:rPr>
                  <a:t>САФНЕЛО</a:t>
                </a:r>
                <a:r>
                  <a:rPr lang="ru-RU" baseline="30000" dirty="0">
                    <a:solidFill>
                      <a:schemeClr val="tx2"/>
                    </a:solidFill>
                  </a:rPr>
                  <a:t>®</a:t>
                </a:r>
                <a:r>
                  <a:rPr lang="ru-RU" dirty="0">
                    <a:solidFill>
                      <a:schemeClr val="tx2"/>
                    </a:solidFill>
                  </a:rPr>
                  <a:t>, 300 мг + СТ</a:t>
                </a:r>
              </a:p>
              <a:p>
                <a:r>
                  <a:rPr lang="ru-RU" dirty="0">
                    <a:solidFill>
                      <a:schemeClr val="tx1"/>
                    </a:solidFill>
                  </a:rPr>
                  <a:t>на 52-й неделе (n/N = 190/348)</a:t>
                </a:r>
              </a:p>
            </p:txBody>
          </p:sp>
        </p:grpSp>
        <p:grpSp>
          <p:nvGrpSpPr>
            <p:cNvPr id="127" name="Group 187">
              <a:extLst>
                <a:ext uri="{FF2B5EF4-FFF2-40B4-BE49-F238E27FC236}">
                  <a16:creationId xmlns:a16="http://schemas.microsoft.com/office/drawing/2014/main" xmlns="" id="{E817586D-4A91-67B0-807A-EFD31D6C5668}"/>
                </a:ext>
              </a:extLst>
            </p:cNvPr>
            <p:cNvGrpSpPr/>
            <p:nvPr/>
          </p:nvGrpSpPr>
          <p:grpSpPr>
            <a:xfrm>
              <a:off x="6348457" y="1814364"/>
              <a:ext cx="962479" cy="3011715"/>
              <a:chOff x="1169854" y="1883543"/>
              <a:chExt cx="962479" cy="3152131"/>
            </a:xfrm>
          </p:grpSpPr>
          <p:sp>
            <p:nvSpPr>
              <p:cNvPr id="130" name="TextBox 129">
                <a:extLst>
                  <a:ext uri="{FF2B5EF4-FFF2-40B4-BE49-F238E27FC236}">
                    <a16:creationId xmlns:a16="http://schemas.microsoft.com/office/drawing/2014/main" xmlns="" id="{DABB2E2F-30D6-BC64-9AAE-662B88A46228}"/>
                  </a:ext>
                </a:extLst>
              </p:cNvPr>
              <p:cNvSpPr txBox="1"/>
              <p:nvPr/>
            </p:nvSpPr>
            <p:spPr>
              <a:xfrm flipH="1">
                <a:off x="1577504" y="1978747"/>
                <a:ext cx="554829" cy="289914"/>
              </a:xfrm>
              <a:prstGeom prst="rect">
                <a:avLst/>
              </a:prstGeom>
              <a:noFill/>
            </p:spPr>
            <p:txBody>
              <a:bodyPr wrap="square" rtlCol="0">
                <a:spAutoFit/>
              </a:bodyPr>
              <a:lstStyle>
                <a:defPPr rtl="0">
                  <a:defRPr lang="ru-RU"/>
                </a:defPPr>
                <a:lvl1pPr marR="0" lvl="0" indent="0" algn="r" fontAlgn="auto">
                  <a:lnSpc>
                    <a:spcPct val="100000"/>
                  </a:lnSpc>
                  <a:spcBef>
                    <a:spcPts val="0"/>
                  </a:spcBef>
                  <a:spcAft>
                    <a:spcPts val="0"/>
                  </a:spcAft>
                  <a:buClrTx/>
                  <a:buSzTx/>
                  <a:buFontTx/>
                  <a:buNone/>
                  <a:tabLst/>
                  <a:defRPr sz="1200" b="0" i="0" u="none" strike="noStrike" cap="none" spc="0" normalizeH="0">
                    <a:ln>
                      <a:noFill/>
                    </a:ln>
                    <a:solidFill>
                      <a:srgbClr val="414041"/>
                    </a:solidFill>
                    <a:effectLst/>
                    <a:uLnTx/>
                    <a:uFillTx/>
                    <a:latin typeface="Arial" panose="020B0604020202020204"/>
                  </a:defRPr>
                </a:lvl1pPr>
              </a:lstStyle>
              <a:p>
                <a:r>
                  <a:rPr lang="ru-RU" dirty="0">
                    <a:solidFill>
                      <a:schemeClr val="tx1"/>
                    </a:solidFill>
                  </a:rPr>
                  <a:t>100</a:t>
                </a:r>
              </a:p>
            </p:txBody>
          </p:sp>
          <p:sp>
            <p:nvSpPr>
              <p:cNvPr id="131" name="TextBox 130">
                <a:extLst>
                  <a:ext uri="{FF2B5EF4-FFF2-40B4-BE49-F238E27FC236}">
                    <a16:creationId xmlns:a16="http://schemas.microsoft.com/office/drawing/2014/main" xmlns="" id="{FA099362-068B-8190-840E-F02AA863014F}"/>
                  </a:ext>
                </a:extLst>
              </p:cNvPr>
              <p:cNvSpPr txBox="1"/>
              <p:nvPr/>
            </p:nvSpPr>
            <p:spPr>
              <a:xfrm flipH="1">
                <a:off x="1577504" y="2254972"/>
                <a:ext cx="554829" cy="289914"/>
              </a:xfrm>
              <a:prstGeom prst="rect">
                <a:avLst/>
              </a:prstGeom>
              <a:noFill/>
            </p:spPr>
            <p:txBody>
              <a:bodyPr wrap="square" rtlCol="0">
                <a:spAutoFit/>
              </a:bodyPr>
              <a:lstStyle>
                <a:defPPr rtl="0">
                  <a:defRPr lang="ru-RU"/>
                </a:defPPr>
                <a:lvl1pPr marR="0" lvl="0" indent="0" algn="r" fontAlgn="auto">
                  <a:lnSpc>
                    <a:spcPct val="100000"/>
                  </a:lnSpc>
                  <a:spcBef>
                    <a:spcPts val="0"/>
                  </a:spcBef>
                  <a:spcAft>
                    <a:spcPts val="0"/>
                  </a:spcAft>
                  <a:buClrTx/>
                  <a:buSzTx/>
                  <a:buFontTx/>
                  <a:buNone/>
                  <a:tabLst/>
                  <a:defRPr sz="1200" b="0" i="0" u="none" strike="noStrike" cap="none" spc="0" normalizeH="0">
                    <a:ln>
                      <a:noFill/>
                    </a:ln>
                    <a:solidFill>
                      <a:srgbClr val="414041"/>
                    </a:solidFill>
                    <a:effectLst/>
                    <a:uLnTx/>
                    <a:uFillTx/>
                    <a:latin typeface="Arial" panose="020B0604020202020204"/>
                  </a:defRPr>
                </a:lvl1pPr>
              </a:lstStyle>
              <a:p>
                <a:r>
                  <a:rPr lang="ru-RU" dirty="0">
                    <a:solidFill>
                      <a:schemeClr val="tx1"/>
                    </a:solidFill>
                  </a:rPr>
                  <a:t>90</a:t>
                </a:r>
              </a:p>
            </p:txBody>
          </p:sp>
          <p:sp>
            <p:nvSpPr>
              <p:cNvPr id="132" name="TextBox 131">
                <a:extLst>
                  <a:ext uri="{FF2B5EF4-FFF2-40B4-BE49-F238E27FC236}">
                    <a16:creationId xmlns:a16="http://schemas.microsoft.com/office/drawing/2014/main" xmlns="" id="{DC2EFF4D-09E4-ED64-2F68-D752E9D29543}"/>
                  </a:ext>
                </a:extLst>
              </p:cNvPr>
              <p:cNvSpPr txBox="1"/>
              <p:nvPr/>
            </p:nvSpPr>
            <p:spPr>
              <a:xfrm flipH="1">
                <a:off x="1577504" y="2531197"/>
                <a:ext cx="554829" cy="289914"/>
              </a:xfrm>
              <a:prstGeom prst="rect">
                <a:avLst/>
              </a:prstGeom>
              <a:noFill/>
            </p:spPr>
            <p:txBody>
              <a:bodyPr wrap="square" rtlCol="0">
                <a:spAutoFit/>
              </a:bodyPr>
              <a:lstStyle>
                <a:defPPr rtl="0">
                  <a:defRPr lang="ru-RU"/>
                </a:defPPr>
                <a:lvl1pPr marR="0" lvl="0" indent="0" algn="r" fontAlgn="auto">
                  <a:lnSpc>
                    <a:spcPct val="100000"/>
                  </a:lnSpc>
                  <a:spcBef>
                    <a:spcPts val="0"/>
                  </a:spcBef>
                  <a:spcAft>
                    <a:spcPts val="0"/>
                  </a:spcAft>
                  <a:buClrTx/>
                  <a:buSzTx/>
                  <a:buFontTx/>
                  <a:buNone/>
                  <a:tabLst/>
                  <a:defRPr sz="1200" b="0" i="0" u="none" strike="noStrike" cap="none" spc="0" normalizeH="0">
                    <a:ln>
                      <a:noFill/>
                    </a:ln>
                    <a:solidFill>
                      <a:srgbClr val="414041"/>
                    </a:solidFill>
                    <a:effectLst/>
                    <a:uLnTx/>
                    <a:uFillTx/>
                    <a:latin typeface="Arial" panose="020B0604020202020204"/>
                  </a:defRPr>
                </a:lvl1pPr>
              </a:lstStyle>
              <a:p>
                <a:r>
                  <a:rPr lang="ru-RU" dirty="0">
                    <a:solidFill>
                      <a:schemeClr val="tx1"/>
                    </a:solidFill>
                  </a:rPr>
                  <a:t>80</a:t>
                </a:r>
              </a:p>
            </p:txBody>
          </p:sp>
          <p:sp>
            <p:nvSpPr>
              <p:cNvPr id="133" name="TextBox 132">
                <a:extLst>
                  <a:ext uri="{FF2B5EF4-FFF2-40B4-BE49-F238E27FC236}">
                    <a16:creationId xmlns:a16="http://schemas.microsoft.com/office/drawing/2014/main" xmlns="" id="{E8E6E9E4-9EEC-DD93-8AC9-9A635A8ACACD}"/>
                  </a:ext>
                </a:extLst>
              </p:cNvPr>
              <p:cNvSpPr txBox="1"/>
              <p:nvPr/>
            </p:nvSpPr>
            <p:spPr>
              <a:xfrm flipH="1">
                <a:off x="1577504" y="2807422"/>
                <a:ext cx="554829" cy="289914"/>
              </a:xfrm>
              <a:prstGeom prst="rect">
                <a:avLst/>
              </a:prstGeom>
              <a:noFill/>
            </p:spPr>
            <p:txBody>
              <a:bodyPr wrap="square" rtlCol="0">
                <a:spAutoFit/>
              </a:bodyPr>
              <a:lstStyle>
                <a:defPPr rtl="0">
                  <a:defRPr lang="ru-RU"/>
                </a:defPPr>
                <a:lvl1pPr marR="0" lvl="0" indent="0" algn="r" fontAlgn="auto">
                  <a:lnSpc>
                    <a:spcPct val="100000"/>
                  </a:lnSpc>
                  <a:spcBef>
                    <a:spcPts val="0"/>
                  </a:spcBef>
                  <a:spcAft>
                    <a:spcPts val="0"/>
                  </a:spcAft>
                  <a:buClrTx/>
                  <a:buSzTx/>
                  <a:buFontTx/>
                  <a:buNone/>
                  <a:tabLst/>
                  <a:defRPr sz="1200" b="0" i="0" u="none" strike="noStrike" cap="none" spc="0" normalizeH="0">
                    <a:ln>
                      <a:noFill/>
                    </a:ln>
                    <a:solidFill>
                      <a:srgbClr val="414041"/>
                    </a:solidFill>
                    <a:effectLst/>
                    <a:uLnTx/>
                    <a:uFillTx/>
                    <a:latin typeface="Arial" panose="020B0604020202020204"/>
                  </a:defRPr>
                </a:lvl1pPr>
              </a:lstStyle>
              <a:p>
                <a:r>
                  <a:rPr lang="ru-RU" dirty="0">
                    <a:solidFill>
                      <a:schemeClr val="tx1"/>
                    </a:solidFill>
                  </a:rPr>
                  <a:t>70</a:t>
                </a:r>
              </a:p>
            </p:txBody>
          </p:sp>
          <p:sp>
            <p:nvSpPr>
              <p:cNvPr id="134" name="TextBox 133">
                <a:extLst>
                  <a:ext uri="{FF2B5EF4-FFF2-40B4-BE49-F238E27FC236}">
                    <a16:creationId xmlns:a16="http://schemas.microsoft.com/office/drawing/2014/main" xmlns="" id="{1E826AD0-7284-8D26-5AC3-DE5998DC37CB}"/>
                  </a:ext>
                </a:extLst>
              </p:cNvPr>
              <p:cNvSpPr txBox="1"/>
              <p:nvPr/>
            </p:nvSpPr>
            <p:spPr>
              <a:xfrm flipH="1">
                <a:off x="1577504" y="3088410"/>
                <a:ext cx="554829" cy="289914"/>
              </a:xfrm>
              <a:prstGeom prst="rect">
                <a:avLst/>
              </a:prstGeom>
              <a:noFill/>
            </p:spPr>
            <p:txBody>
              <a:bodyPr wrap="square" rtlCol="0">
                <a:spAutoFit/>
              </a:bodyPr>
              <a:lstStyle>
                <a:defPPr rtl="0">
                  <a:defRPr lang="ru-RU"/>
                </a:defPPr>
                <a:lvl1pPr marR="0" lvl="0" indent="0" algn="r" fontAlgn="auto">
                  <a:lnSpc>
                    <a:spcPct val="100000"/>
                  </a:lnSpc>
                  <a:spcBef>
                    <a:spcPts val="0"/>
                  </a:spcBef>
                  <a:spcAft>
                    <a:spcPts val="0"/>
                  </a:spcAft>
                  <a:buClrTx/>
                  <a:buSzTx/>
                  <a:buFontTx/>
                  <a:buNone/>
                  <a:tabLst/>
                  <a:defRPr sz="1200" b="0" i="0" u="none" strike="noStrike" cap="none" spc="0" normalizeH="0">
                    <a:ln>
                      <a:noFill/>
                    </a:ln>
                    <a:solidFill>
                      <a:srgbClr val="414041"/>
                    </a:solidFill>
                    <a:effectLst/>
                    <a:uLnTx/>
                    <a:uFillTx/>
                    <a:latin typeface="Arial" panose="020B0604020202020204"/>
                  </a:defRPr>
                </a:lvl1pPr>
              </a:lstStyle>
              <a:p>
                <a:r>
                  <a:rPr lang="ru-RU" dirty="0">
                    <a:solidFill>
                      <a:schemeClr val="tx1"/>
                    </a:solidFill>
                  </a:rPr>
                  <a:t>60</a:t>
                </a:r>
              </a:p>
            </p:txBody>
          </p:sp>
          <p:sp>
            <p:nvSpPr>
              <p:cNvPr id="135" name="TextBox 134">
                <a:extLst>
                  <a:ext uri="{FF2B5EF4-FFF2-40B4-BE49-F238E27FC236}">
                    <a16:creationId xmlns:a16="http://schemas.microsoft.com/office/drawing/2014/main" xmlns="" id="{9242CDFC-DAF1-A6DB-3D61-77556F46CA11}"/>
                  </a:ext>
                </a:extLst>
              </p:cNvPr>
              <p:cNvSpPr txBox="1"/>
              <p:nvPr/>
            </p:nvSpPr>
            <p:spPr>
              <a:xfrm flipH="1">
                <a:off x="1577504" y="3364635"/>
                <a:ext cx="554829" cy="289914"/>
              </a:xfrm>
              <a:prstGeom prst="rect">
                <a:avLst/>
              </a:prstGeom>
              <a:noFill/>
            </p:spPr>
            <p:txBody>
              <a:bodyPr wrap="square" rtlCol="0">
                <a:spAutoFit/>
              </a:bodyPr>
              <a:lstStyle>
                <a:defPPr rtl="0">
                  <a:defRPr lang="ru-RU"/>
                </a:defPPr>
                <a:lvl1pPr marR="0" lvl="0" indent="0" algn="r" fontAlgn="auto">
                  <a:lnSpc>
                    <a:spcPct val="100000"/>
                  </a:lnSpc>
                  <a:spcBef>
                    <a:spcPts val="0"/>
                  </a:spcBef>
                  <a:spcAft>
                    <a:spcPts val="0"/>
                  </a:spcAft>
                  <a:buClrTx/>
                  <a:buSzTx/>
                  <a:buFontTx/>
                  <a:buNone/>
                  <a:tabLst/>
                  <a:defRPr sz="1200" b="0" i="0" u="none" strike="noStrike" cap="none" spc="0" normalizeH="0">
                    <a:ln>
                      <a:noFill/>
                    </a:ln>
                    <a:solidFill>
                      <a:srgbClr val="414041"/>
                    </a:solidFill>
                    <a:effectLst/>
                    <a:uLnTx/>
                    <a:uFillTx/>
                    <a:latin typeface="Arial" panose="020B0604020202020204"/>
                  </a:defRPr>
                </a:lvl1pPr>
              </a:lstStyle>
              <a:p>
                <a:r>
                  <a:rPr lang="ru-RU" dirty="0">
                    <a:solidFill>
                      <a:schemeClr val="tx1"/>
                    </a:solidFill>
                  </a:rPr>
                  <a:t>50</a:t>
                </a:r>
              </a:p>
            </p:txBody>
          </p:sp>
          <p:sp>
            <p:nvSpPr>
              <p:cNvPr id="136" name="TextBox 135">
                <a:extLst>
                  <a:ext uri="{FF2B5EF4-FFF2-40B4-BE49-F238E27FC236}">
                    <a16:creationId xmlns:a16="http://schemas.microsoft.com/office/drawing/2014/main" xmlns="" id="{156AEF87-E21A-B98B-CAC6-2163E080A853}"/>
                  </a:ext>
                </a:extLst>
              </p:cNvPr>
              <p:cNvSpPr txBox="1"/>
              <p:nvPr/>
            </p:nvSpPr>
            <p:spPr>
              <a:xfrm flipH="1">
                <a:off x="1577504" y="3640860"/>
                <a:ext cx="554829" cy="289914"/>
              </a:xfrm>
              <a:prstGeom prst="rect">
                <a:avLst/>
              </a:prstGeom>
              <a:noFill/>
            </p:spPr>
            <p:txBody>
              <a:bodyPr wrap="square" rtlCol="0">
                <a:spAutoFit/>
              </a:bodyPr>
              <a:lstStyle>
                <a:defPPr rtl="0">
                  <a:defRPr lang="ru-RU"/>
                </a:defPPr>
                <a:lvl1pPr marR="0" lvl="0" indent="0" algn="r" fontAlgn="auto">
                  <a:lnSpc>
                    <a:spcPct val="100000"/>
                  </a:lnSpc>
                  <a:spcBef>
                    <a:spcPts val="0"/>
                  </a:spcBef>
                  <a:spcAft>
                    <a:spcPts val="0"/>
                  </a:spcAft>
                  <a:buClrTx/>
                  <a:buSzTx/>
                  <a:buFontTx/>
                  <a:buNone/>
                  <a:tabLst/>
                  <a:defRPr sz="1200" b="0" i="0" u="none" strike="noStrike" cap="none" spc="0" normalizeH="0">
                    <a:ln>
                      <a:noFill/>
                    </a:ln>
                    <a:solidFill>
                      <a:srgbClr val="414041"/>
                    </a:solidFill>
                    <a:effectLst/>
                    <a:uLnTx/>
                    <a:uFillTx/>
                    <a:latin typeface="Arial" panose="020B0604020202020204"/>
                  </a:defRPr>
                </a:lvl1pPr>
              </a:lstStyle>
              <a:p>
                <a:r>
                  <a:rPr lang="ru-RU" dirty="0">
                    <a:solidFill>
                      <a:schemeClr val="tx1"/>
                    </a:solidFill>
                  </a:rPr>
                  <a:t>40</a:t>
                </a:r>
              </a:p>
            </p:txBody>
          </p:sp>
          <p:sp>
            <p:nvSpPr>
              <p:cNvPr id="137" name="TextBox 136">
                <a:extLst>
                  <a:ext uri="{FF2B5EF4-FFF2-40B4-BE49-F238E27FC236}">
                    <a16:creationId xmlns:a16="http://schemas.microsoft.com/office/drawing/2014/main" xmlns="" id="{8D3FC286-F376-8830-7356-2CC8987B8BD4}"/>
                  </a:ext>
                </a:extLst>
              </p:cNvPr>
              <p:cNvSpPr txBox="1"/>
              <p:nvPr/>
            </p:nvSpPr>
            <p:spPr>
              <a:xfrm flipH="1">
                <a:off x="1577504" y="3917085"/>
                <a:ext cx="554829" cy="289914"/>
              </a:xfrm>
              <a:prstGeom prst="rect">
                <a:avLst/>
              </a:prstGeom>
              <a:noFill/>
            </p:spPr>
            <p:txBody>
              <a:bodyPr wrap="square" rtlCol="0">
                <a:spAutoFit/>
              </a:bodyPr>
              <a:lstStyle>
                <a:defPPr rtl="0">
                  <a:defRPr lang="ru-RU"/>
                </a:defPPr>
                <a:lvl1pPr marR="0" lvl="0" indent="0" algn="r" fontAlgn="auto">
                  <a:lnSpc>
                    <a:spcPct val="100000"/>
                  </a:lnSpc>
                  <a:spcBef>
                    <a:spcPts val="0"/>
                  </a:spcBef>
                  <a:spcAft>
                    <a:spcPts val="0"/>
                  </a:spcAft>
                  <a:buClrTx/>
                  <a:buSzTx/>
                  <a:buFontTx/>
                  <a:buNone/>
                  <a:tabLst/>
                  <a:defRPr sz="1200" b="0" i="0" u="none" strike="noStrike" cap="none" spc="0" normalizeH="0">
                    <a:ln>
                      <a:noFill/>
                    </a:ln>
                    <a:solidFill>
                      <a:srgbClr val="414041"/>
                    </a:solidFill>
                    <a:effectLst/>
                    <a:uLnTx/>
                    <a:uFillTx/>
                    <a:latin typeface="Arial" panose="020B0604020202020204"/>
                  </a:defRPr>
                </a:lvl1pPr>
              </a:lstStyle>
              <a:p>
                <a:r>
                  <a:rPr lang="ru-RU" dirty="0">
                    <a:solidFill>
                      <a:schemeClr val="tx1"/>
                    </a:solidFill>
                  </a:rPr>
                  <a:t>30</a:t>
                </a:r>
              </a:p>
            </p:txBody>
          </p:sp>
          <p:sp>
            <p:nvSpPr>
              <p:cNvPr id="138" name="TextBox 137">
                <a:extLst>
                  <a:ext uri="{FF2B5EF4-FFF2-40B4-BE49-F238E27FC236}">
                    <a16:creationId xmlns:a16="http://schemas.microsoft.com/office/drawing/2014/main" xmlns="" id="{5005E5B2-67CE-74A6-0524-D569714F6F7A}"/>
                  </a:ext>
                </a:extLst>
              </p:cNvPr>
              <p:cNvSpPr txBox="1"/>
              <p:nvPr/>
            </p:nvSpPr>
            <p:spPr>
              <a:xfrm flipH="1">
                <a:off x="1577504" y="4193310"/>
                <a:ext cx="554829" cy="289914"/>
              </a:xfrm>
              <a:prstGeom prst="rect">
                <a:avLst/>
              </a:prstGeom>
              <a:noFill/>
            </p:spPr>
            <p:txBody>
              <a:bodyPr wrap="square" rtlCol="0">
                <a:spAutoFit/>
              </a:bodyPr>
              <a:lstStyle>
                <a:defPPr rtl="0">
                  <a:defRPr lang="ru-RU"/>
                </a:defPPr>
                <a:lvl1pPr marR="0" lvl="0" indent="0" algn="r" fontAlgn="auto">
                  <a:lnSpc>
                    <a:spcPct val="100000"/>
                  </a:lnSpc>
                  <a:spcBef>
                    <a:spcPts val="0"/>
                  </a:spcBef>
                  <a:spcAft>
                    <a:spcPts val="0"/>
                  </a:spcAft>
                  <a:buClrTx/>
                  <a:buSzTx/>
                  <a:buFontTx/>
                  <a:buNone/>
                  <a:tabLst/>
                  <a:defRPr sz="1200" b="0" i="0" u="none" strike="noStrike" cap="none" spc="0" normalizeH="0">
                    <a:ln>
                      <a:noFill/>
                    </a:ln>
                    <a:solidFill>
                      <a:srgbClr val="414041"/>
                    </a:solidFill>
                    <a:effectLst/>
                    <a:uLnTx/>
                    <a:uFillTx/>
                    <a:latin typeface="Arial" panose="020B0604020202020204"/>
                  </a:defRPr>
                </a:lvl1pPr>
              </a:lstStyle>
              <a:p>
                <a:r>
                  <a:rPr lang="ru-RU" dirty="0">
                    <a:solidFill>
                      <a:schemeClr val="tx1"/>
                    </a:solidFill>
                  </a:rPr>
                  <a:t>20</a:t>
                </a:r>
              </a:p>
            </p:txBody>
          </p:sp>
          <p:sp>
            <p:nvSpPr>
              <p:cNvPr id="139" name="TextBox 138">
                <a:extLst>
                  <a:ext uri="{FF2B5EF4-FFF2-40B4-BE49-F238E27FC236}">
                    <a16:creationId xmlns:a16="http://schemas.microsoft.com/office/drawing/2014/main" xmlns="" id="{3DE12A9C-6E21-0075-6ACE-A0A0C421862B}"/>
                  </a:ext>
                </a:extLst>
              </p:cNvPr>
              <p:cNvSpPr txBox="1"/>
              <p:nvPr/>
            </p:nvSpPr>
            <p:spPr>
              <a:xfrm flipH="1">
                <a:off x="1577504" y="4469535"/>
                <a:ext cx="554829" cy="289914"/>
              </a:xfrm>
              <a:prstGeom prst="rect">
                <a:avLst/>
              </a:prstGeom>
              <a:noFill/>
            </p:spPr>
            <p:txBody>
              <a:bodyPr wrap="square" rtlCol="0">
                <a:spAutoFit/>
              </a:bodyPr>
              <a:lstStyle>
                <a:defPPr rtl="0">
                  <a:defRPr lang="ru-RU"/>
                </a:defPPr>
                <a:lvl1pPr marR="0" lvl="0" indent="0" algn="r" fontAlgn="auto">
                  <a:lnSpc>
                    <a:spcPct val="100000"/>
                  </a:lnSpc>
                  <a:spcBef>
                    <a:spcPts val="0"/>
                  </a:spcBef>
                  <a:spcAft>
                    <a:spcPts val="0"/>
                  </a:spcAft>
                  <a:buClrTx/>
                  <a:buSzTx/>
                  <a:buFontTx/>
                  <a:buNone/>
                  <a:tabLst/>
                  <a:defRPr sz="1200" b="0" i="0" u="none" strike="noStrike" cap="none" spc="0" normalizeH="0">
                    <a:ln>
                      <a:noFill/>
                    </a:ln>
                    <a:solidFill>
                      <a:srgbClr val="414041"/>
                    </a:solidFill>
                    <a:effectLst/>
                    <a:uLnTx/>
                    <a:uFillTx/>
                    <a:latin typeface="Arial" panose="020B0604020202020204"/>
                  </a:defRPr>
                </a:lvl1pPr>
              </a:lstStyle>
              <a:p>
                <a:r>
                  <a:rPr lang="ru-RU" dirty="0">
                    <a:solidFill>
                      <a:schemeClr val="tx1"/>
                    </a:solidFill>
                  </a:rPr>
                  <a:t>10</a:t>
                </a:r>
              </a:p>
            </p:txBody>
          </p:sp>
          <p:sp>
            <p:nvSpPr>
              <p:cNvPr id="140" name="TextBox 139">
                <a:extLst>
                  <a:ext uri="{FF2B5EF4-FFF2-40B4-BE49-F238E27FC236}">
                    <a16:creationId xmlns:a16="http://schemas.microsoft.com/office/drawing/2014/main" xmlns="" id="{B3FC7ED3-E183-0E85-9E81-B9D63CA7E733}"/>
                  </a:ext>
                </a:extLst>
              </p:cNvPr>
              <p:cNvSpPr txBox="1"/>
              <p:nvPr/>
            </p:nvSpPr>
            <p:spPr>
              <a:xfrm flipH="1">
                <a:off x="1577504" y="4745760"/>
                <a:ext cx="554829" cy="289914"/>
              </a:xfrm>
              <a:prstGeom prst="rect">
                <a:avLst/>
              </a:prstGeom>
              <a:noFill/>
            </p:spPr>
            <p:txBody>
              <a:bodyPr wrap="square" rtlCol="0">
                <a:spAutoFit/>
              </a:bodyPr>
              <a:lstStyle>
                <a:defPPr rtl="0">
                  <a:defRPr lang="ru-RU"/>
                </a:defPPr>
                <a:lvl1pPr marR="0" lvl="0" indent="0" algn="r" fontAlgn="auto">
                  <a:lnSpc>
                    <a:spcPct val="100000"/>
                  </a:lnSpc>
                  <a:spcBef>
                    <a:spcPts val="0"/>
                  </a:spcBef>
                  <a:spcAft>
                    <a:spcPts val="0"/>
                  </a:spcAft>
                  <a:buClrTx/>
                  <a:buSzTx/>
                  <a:buFontTx/>
                  <a:buNone/>
                  <a:tabLst/>
                  <a:defRPr sz="1200" b="0" i="0" u="none" strike="noStrike" cap="none" spc="0" normalizeH="0">
                    <a:ln>
                      <a:noFill/>
                    </a:ln>
                    <a:solidFill>
                      <a:srgbClr val="414041"/>
                    </a:solidFill>
                    <a:effectLst/>
                    <a:uLnTx/>
                    <a:uFillTx/>
                    <a:latin typeface="Arial" panose="020B0604020202020204"/>
                  </a:defRPr>
                </a:lvl1pPr>
              </a:lstStyle>
              <a:p>
                <a:r>
                  <a:rPr lang="ru-RU" dirty="0">
                    <a:solidFill>
                      <a:schemeClr val="tx1"/>
                    </a:solidFill>
                  </a:rPr>
                  <a:t>0</a:t>
                </a:r>
              </a:p>
            </p:txBody>
          </p:sp>
          <p:sp>
            <p:nvSpPr>
              <p:cNvPr id="141" name="TextBox 140">
                <a:extLst>
                  <a:ext uri="{FF2B5EF4-FFF2-40B4-BE49-F238E27FC236}">
                    <a16:creationId xmlns:a16="http://schemas.microsoft.com/office/drawing/2014/main" xmlns="" id="{6F2EB58A-C91B-396E-39B0-2E6E2D420CD3}"/>
                  </a:ext>
                </a:extLst>
              </p:cNvPr>
              <p:cNvSpPr txBox="1"/>
              <p:nvPr/>
            </p:nvSpPr>
            <p:spPr>
              <a:xfrm rot="16200000">
                <a:off x="9889" y="3043508"/>
                <a:ext cx="2966261" cy="646331"/>
              </a:xfrm>
              <a:prstGeom prst="rect">
                <a:avLst/>
              </a:prstGeom>
              <a:noFill/>
            </p:spPr>
            <p:txBody>
              <a:bodyPr wrap="square" rtlCol="0">
                <a:spAutoFit/>
              </a:bodyPr>
              <a:lstStyle>
                <a:defPPr rtl="0">
                  <a:defRPr lang="ru-RU"/>
                </a:defPPr>
                <a:lvl1pPr marR="0" lvl="0" indent="0" algn="ctr" fontAlgn="auto">
                  <a:lnSpc>
                    <a:spcPct val="100000"/>
                  </a:lnSpc>
                  <a:spcBef>
                    <a:spcPts val="0"/>
                  </a:spcBef>
                  <a:spcAft>
                    <a:spcPts val="0"/>
                  </a:spcAft>
                  <a:buClrTx/>
                  <a:buSzTx/>
                  <a:buFontTx/>
                  <a:buNone/>
                  <a:tabLst/>
                  <a:defRPr sz="1200" i="0" u="none" strike="noStrike" cap="none" spc="0" normalizeH="0">
                    <a:ln>
                      <a:noFill/>
                    </a:ln>
                    <a:solidFill>
                      <a:srgbClr val="414041"/>
                    </a:solidFill>
                    <a:effectLst/>
                    <a:uLnTx/>
                    <a:uFillTx/>
                    <a:latin typeface="Arial" panose="020B0604020202020204"/>
                  </a:defRPr>
                </a:lvl1pPr>
              </a:lstStyle>
              <a:p>
                <a:r>
                  <a:rPr lang="ru-RU" dirty="0">
                    <a:solidFill>
                      <a:schemeClr val="tx1"/>
                    </a:solidFill>
                  </a:rPr>
                  <a:t>Пациенты с ответом со стороны системы органов по индексу</a:t>
                </a:r>
                <a:r>
                  <a:rPr lang="ru-RU" b="1" dirty="0">
                    <a:solidFill>
                      <a:schemeClr val="tx1"/>
                    </a:solidFill>
                  </a:rPr>
                  <a:t> SLEDAI-2K (%)</a:t>
                </a:r>
              </a:p>
            </p:txBody>
          </p:sp>
        </p:grpSp>
        <p:sp>
          <p:nvSpPr>
            <p:cNvPr id="128" name="TextBox 127">
              <a:extLst>
                <a:ext uri="{FF2B5EF4-FFF2-40B4-BE49-F238E27FC236}">
                  <a16:creationId xmlns:a16="http://schemas.microsoft.com/office/drawing/2014/main" xmlns="" id="{C4C023B9-A78D-BAAD-C4DC-2CE6B722959E}"/>
                </a:ext>
              </a:extLst>
            </p:cNvPr>
            <p:cNvSpPr txBox="1"/>
            <p:nvPr/>
          </p:nvSpPr>
          <p:spPr>
            <a:xfrm>
              <a:off x="10127928" y="3050948"/>
              <a:ext cx="486602" cy="188201"/>
            </a:xfrm>
            <a:prstGeom prst="rect">
              <a:avLst/>
            </a:prstGeom>
            <a:noFill/>
          </p:spPr>
          <p:txBody>
            <a:bodyPr wrap="square" lIns="0" tIns="0" rIns="0" bIns="0" rtlCol="0" anchor="t">
              <a:noAutofit/>
            </a:bodyPr>
            <a:lstStyle>
              <a:defPPr rtl="0">
                <a:defRPr lang="ru-RU"/>
              </a:defPPr>
              <a:lvl1pPr marR="0" lvl="0" indent="0" fontAlgn="auto">
                <a:lnSpc>
                  <a:spcPct val="100000"/>
                </a:lnSpc>
                <a:spcBef>
                  <a:spcPts val="0"/>
                </a:spcBef>
                <a:spcAft>
                  <a:spcPts val="0"/>
                </a:spcAft>
                <a:buClrTx/>
                <a:buSzTx/>
                <a:buFontTx/>
                <a:buNone/>
                <a:tabLst/>
                <a:defRPr sz="1200" b="0" i="0" u="none" strike="noStrike" kern="0" cap="none" spc="0" normalizeH="0">
                  <a:ln>
                    <a:noFill/>
                  </a:ln>
                  <a:solidFill>
                    <a:srgbClr val="5B6771"/>
                  </a:solidFill>
                  <a:effectLst/>
                  <a:uLnTx/>
                  <a:uFillTx/>
                  <a:latin typeface="Arial" panose="020B0604020202020204"/>
                </a:defRPr>
              </a:lvl1pPr>
            </a:lstStyle>
            <a:p>
              <a:r>
                <a:rPr lang="ru-RU" dirty="0">
                  <a:solidFill>
                    <a:schemeClr val="tx1"/>
                  </a:solidFill>
                </a:rPr>
                <a:t>55 %</a:t>
              </a:r>
            </a:p>
          </p:txBody>
        </p:sp>
        <p:sp>
          <p:nvSpPr>
            <p:cNvPr id="129" name="TextBox 128">
              <a:extLst>
                <a:ext uri="{FF2B5EF4-FFF2-40B4-BE49-F238E27FC236}">
                  <a16:creationId xmlns:a16="http://schemas.microsoft.com/office/drawing/2014/main" xmlns="" id="{B070A455-1C1C-E948-09BE-EC042EA46B85}"/>
                </a:ext>
              </a:extLst>
            </p:cNvPr>
            <p:cNvSpPr txBox="1"/>
            <p:nvPr/>
          </p:nvSpPr>
          <p:spPr>
            <a:xfrm>
              <a:off x="10127928" y="3529738"/>
              <a:ext cx="486602" cy="188201"/>
            </a:xfrm>
            <a:prstGeom prst="rect">
              <a:avLst/>
            </a:prstGeom>
            <a:noFill/>
          </p:spPr>
          <p:txBody>
            <a:bodyPr wrap="square" lIns="0" tIns="0" rIns="0" bIns="0" rtlCol="0" anchor="t">
              <a:noAutofit/>
            </a:bodyPr>
            <a:lstStyle>
              <a:defPPr rtl="0">
                <a:defRPr lang="ru-RU"/>
              </a:defPPr>
              <a:lvl1pPr marR="0" lvl="0" indent="0" fontAlgn="auto">
                <a:lnSpc>
                  <a:spcPct val="100000"/>
                </a:lnSpc>
                <a:spcBef>
                  <a:spcPts val="0"/>
                </a:spcBef>
                <a:spcAft>
                  <a:spcPts val="0"/>
                </a:spcAft>
                <a:buClrTx/>
                <a:buSzTx/>
                <a:buFontTx/>
                <a:buNone/>
                <a:tabLst/>
                <a:defRPr sz="1200" b="0" i="0" u="none" strike="noStrike" kern="0" cap="none" spc="0" normalizeH="0">
                  <a:ln>
                    <a:noFill/>
                  </a:ln>
                  <a:solidFill>
                    <a:srgbClr val="5B6771"/>
                  </a:solidFill>
                  <a:effectLst/>
                  <a:uLnTx/>
                  <a:uFillTx/>
                  <a:latin typeface="Arial" panose="020B0604020202020204"/>
                </a:defRPr>
              </a:lvl1pPr>
            </a:lstStyle>
            <a:p>
              <a:r>
                <a:rPr lang="ru-RU" dirty="0">
                  <a:solidFill>
                    <a:schemeClr val="tx1"/>
                  </a:solidFill>
                </a:rPr>
                <a:t>39 %</a:t>
              </a:r>
            </a:p>
          </p:txBody>
        </p:sp>
      </p:grpSp>
      <p:sp>
        <p:nvSpPr>
          <p:cNvPr id="162" name="TextBox 161">
            <a:extLst>
              <a:ext uri="{FF2B5EF4-FFF2-40B4-BE49-F238E27FC236}">
                <a16:creationId xmlns:a16="http://schemas.microsoft.com/office/drawing/2014/main" xmlns="" id="{743E9DCD-D8C0-2B14-C643-B6C55578C21F}"/>
              </a:ext>
            </a:extLst>
          </p:cNvPr>
          <p:cNvSpPr txBox="1"/>
          <p:nvPr/>
        </p:nvSpPr>
        <p:spPr>
          <a:xfrm>
            <a:off x="606996" y="5901319"/>
            <a:ext cx="1808508" cy="200055"/>
          </a:xfrm>
          <a:prstGeom prst="rect">
            <a:avLst/>
          </a:prstGeom>
          <a:noFill/>
        </p:spPr>
        <p:txBody>
          <a:bodyPr wrap="none" rtlCol="0">
            <a:spAutoFit/>
          </a:bodyPr>
          <a:lstStyle>
            <a:defPPr rtl="0">
              <a:defRPr lang="ru-RU"/>
            </a:defPPr>
            <a:lvl1pPr marR="0" lvl="0" indent="0" fontAlgn="auto">
              <a:lnSpc>
                <a:spcPct val="100000"/>
              </a:lnSpc>
              <a:spcBef>
                <a:spcPts val="0"/>
              </a:spcBef>
              <a:spcAft>
                <a:spcPts val="0"/>
              </a:spcAft>
              <a:buClrTx/>
              <a:buSzTx/>
              <a:buFontTx/>
              <a:buNone/>
              <a:tabLst/>
              <a:defRPr sz="700" b="0" i="0" u="none" strike="noStrike" cap="none" spc="0" normalizeH="0">
                <a:ln>
                  <a:noFill/>
                </a:ln>
                <a:solidFill>
                  <a:srgbClr val="414041"/>
                </a:solidFill>
                <a:effectLst/>
                <a:uLnTx/>
                <a:uFillTx/>
                <a:latin typeface="Arial" panose="020B0604020202020204"/>
              </a:defRPr>
            </a:lvl1pPr>
          </a:lstStyle>
          <a:p>
            <a:r>
              <a:rPr lang="ru-RU" dirty="0">
                <a:solidFill>
                  <a:schemeClr val="tx1"/>
                </a:solidFill>
              </a:rPr>
              <a:t>По материалам Morand EF, et al. 2022.</a:t>
            </a:r>
          </a:p>
        </p:txBody>
      </p:sp>
    </p:spTree>
    <p:extLst>
      <p:ext uri="{BB962C8B-B14F-4D97-AF65-F5344CB8AC3E}">
        <p14:creationId xmlns:p14="http://schemas.microsoft.com/office/powerpoint/2010/main" val="34280938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9FFD2C-71D7-40C3-AE7D-1957940CD4EC}"/>
              </a:ext>
            </a:extLst>
          </p:cNvPr>
          <p:cNvSpPr>
            <a:spLocks noGrp="1"/>
          </p:cNvSpPr>
          <p:nvPr>
            <p:ph type="title"/>
          </p:nvPr>
        </p:nvSpPr>
        <p:spPr/>
        <p:txBody>
          <a:bodyPr vert="horz" lIns="91440" tIns="45720" rIns="91440" bIns="45720" rtlCol="0" anchor="ctr" anchorCtr="0">
            <a:noAutofit/>
          </a:bodyPr>
          <a:lstStyle/>
          <a:p>
            <a:r>
              <a:rPr lang="ru-RU" sz="2800" b="1" dirty="0">
                <a:solidFill>
                  <a:srgbClr val="00879E"/>
                </a:solidFill>
              </a:rPr>
              <a:t>САФНЕЛО</a:t>
            </a:r>
            <a:r>
              <a:rPr lang="ru-RU" sz="2800" b="1" baseline="30000" dirty="0">
                <a:solidFill>
                  <a:srgbClr val="00879E"/>
                </a:solidFill>
              </a:rPr>
              <a:t>®</a:t>
            </a:r>
            <a:r>
              <a:rPr lang="ru-RU" sz="2800" b="1" dirty="0">
                <a:solidFill>
                  <a:srgbClr val="00879E"/>
                </a:solidFill>
              </a:rPr>
              <a:t>: костно-мышечные проявления</a:t>
            </a:r>
          </a:p>
        </p:txBody>
      </p:sp>
      <p:sp>
        <p:nvSpPr>
          <p:cNvPr id="5" name="Объект 4">
            <a:extLst>
              <a:ext uri="{FF2B5EF4-FFF2-40B4-BE49-F238E27FC236}">
                <a16:creationId xmlns:a16="http://schemas.microsoft.com/office/drawing/2014/main" xmlns="" id="{43A85352-510A-0B55-F56C-29860566D683}"/>
              </a:ext>
            </a:extLst>
          </p:cNvPr>
          <p:cNvSpPr>
            <a:spLocks noGrp="1"/>
          </p:cNvSpPr>
          <p:nvPr>
            <p:ph idx="1"/>
          </p:nvPr>
        </p:nvSpPr>
        <p:spPr/>
        <p:txBody>
          <a:bodyPr/>
          <a:lstStyle/>
          <a:p>
            <a:endParaRPr lang="ru-RU"/>
          </a:p>
        </p:txBody>
      </p:sp>
      <p:sp>
        <p:nvSpPr>
          <p:cNvPr id="3" name="Slide Number Placeholder 4">
            <a:extLst>
              <a:ext uri="{FF2B5EF4-FFF2-40B4-BE49-F238E27FC236}">
                <a16:creationId xmlns:a16="http://schemas.microsoft.com/office/drawing/2014/main" xmlns="" id="{E7AD64CA-2483-0E29-034D-50A89BC0F9F9}"/>
              </a:ext>
            </a:extLst>
          </p:cNvPr>
          <p:cNvSpPr>
            <a:spLocks noGrp="1"/>
          </p:cNvSpPr>
          <p:nvPr>
            <p:ph type="sldNum" sz="quarter" idx="12"/>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B37E50B0-43E5-44A0-B305-242C3244AF3F}" type="slidenum">
              <a:rPr kumimoji="0" lang="ru-RU" sz="1000" b="0" i="0" u="none" strike="noStrike" kern="1200" cap="none" spc="0" normalizeH="0" baseline="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66</a:t>
            </a:fld>
            <a:endParaRPr kumimoji="0" lang="ru-RU" sz="1000"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 name="Content Placeholder 5">
            <a:extLst>
              <a:ext uri="{FF2B5EF4-FFF2-40B4-BE49-F238E27FC236}">
                <a16:creationId xmlns:a16="http://schemas.microsoft.com/office/drawing/2014/main" xmlns="" id="{A9A4A518-649C-42E7-B97C-0FC867AA4C4C}"/>
              </a:ext>
            </a:extLst>
          </p:cNvPr>
          <p:cNvSpPr txBox="1">
            <a:spLocks/>
          </p:cNvSpPr>
          <p:nvPr/>
        </p:nvSpPr>
        <p:spPr>
          <a:xfrm>
            <a:off x="619340" y="5946407"/>
            <a:ext cx="10940999" cy="808652"/>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200"/>
              </a:spcBef>
              <a:buClr>
                <a:schemeClr val="accent1"/>
              </a:buClr>
              <a:buFont typeface="Arial" panose="020B0604020202020204" pitchFamily="34" charset="0"/>
              <a:buNone/>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084263" indent="-16986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998663" indent="-16986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200"/>
              </a:spcBef>
              <a:spcAft>
                <a:spcPts val="0"/>
              </a:spcAft>
              <a:buClr>
                <a:srgbClr val="00AECA"/>
              </a:buClr>
              <a:buSzTx/>
              <a:buFont typeface="Arial" panose="020B0604020202020204" pitchFamily="34" charset="0"/>
              <a:buNone/>
              <a:tabLst/>
              <a:defRPr/>
            </a:pPr>
            <a:r>
              <a:rPr lang="ru-RU" sz="700" dirty="0">
                <a:solidFill>
                  <a:srgbClr val="414041"/>
                </a:solidFill>
                <a:latin typeface="Arial" panose="020B0604020202020204"/>
              </a:rPr>
              <a:t>* СТ включала один препарат или любую комбинацию следующих препаратов: противомалярийные препараты, иммунодепрессанты и (или) ГКС. Пациенты продолжали получать текущую терапию СКВ, за исключением ГКС, дозу которых постепенно снижали в соответствии с протоколом</a:t>
            </a:r>
            <a:r>
              <a:rPr lang="ru-RU" sz="700" baseline="30000" dirty="0">
                <a:solidFill>
                  <a:srgbClr val="414041"/>
                </a:solidFill>
                <a:latin typeface="Arial" panose="020B0604020202020204"/>
              </a:rPr>
              <a:t>1,2</a:t>
            </a:r>
            <a:r>
              <a:rPr lang="ru-RU" sz="700" dirty="0">
                <a:solidFill>
                  <a:srgbClr val="414041"/>
                </a:solidFill>
                <a:latin typeface="Arial" panose="020B0604020202020204"/>
              </a:rPr>
              <a:t>. </a:t>
            </a:r>
            <a:r>
              <a:rPr lang="ru-RU" sz="700" baseline="30000" dirty="0">
                <a:solidFill>
                  <a:srgbClr val="414041"/>
                </a:solidFill>
                <a:latin typeface="Arial" panose="020B0604020202020204"/>
              </a:rPr>
              <a:t>†</a:t>
            </a:r>
            <a:r>
              <a:rPr lang="ru-RU" sz="700" dirty="0">
                <a:solidFill>
                  <a:srgbClr val="414041"/>
                </a:solidFill>
                <a:latin typeface="Arial" panose="020B0604020202020204"/>
              </a:rPr>
              <a:t> Пациенты с ответом на лечение по индексу BILAG-2004 определяются как пациенты с уменьшением исходного класса активности со стороны системы органов по индексу BILAG-2004 от класса A (тяжелая) до классов В (умеренная), C (легкая) или D (отсутствие текущего заболевания), или от класса B до классов C или D в каждый момент времени</a:t>
            </a:r>
            <a:r>
              <a:rPr lang="ru-RU" sz="700" baseline="30000" dirty="0">
                <a:solidFill>
                  <a:srgbClr val="414041"/>
                </a:solidFill>
                <a:latin typeface="Arial" panose="020B0604020202020204"/>
              </a:rPr>
              <a:t>1</a:t>
            </a:r>
            <a:r>
              <a:rPr lang="ru-RU" sz="700" dirty="0">
                <a:solidFill>
                  <a:srgbClr val="414041"/>
                </a:solidFill>
                <a:latin typeface="Arial" panose="020B0604020202020204"/>
              </a:rPr>
              <a:t>. </a:t>
            </a:r>
            <a:r>
              <a:rPr lang="ru-RU" sz="700" baseline="30000" dirty="0">
                <a:solidFill>
                  <a:srgbClr val="414041"/>
                </a:solidFill>
                <a:latin typeface="Arial" panose="020B0604020202020204"/>
              </a:rPr>
              <a:t>‡ </a:t>
            </a:r>
            <a:r>
              <a:rPr lang="ru-RU" sz="700" dirty="0">
                <a:solidFill>
                  <a:srgbClr val="414041"/>
                </a:solidFill>
                <a:latin typeface="Arial" panose="020B0604020202020204"/>
              </a:rPr>
              <a:t>Ответ со стороны системы органов по индексу SLEDAI-2K определяется как снижение исходной оценки системы органов по индексу SLEDAI-2K</a:t>
            </a:r>
            <a:r>
              <a:rPr lang="ru-RU" sz="700" baseline="30000" dirty="0">
                <a:solidFill>
                  <a:srgbClr val="414041"/>
                </a:solidFill>
                <a:latin typeface="Arial" panose="020B0604020202020204"/>
              </a:rPr>
              <a:t>1</a:t>
            </a:r>
            <a:r>
              <a:rPr lang="ru-RU" sz="700" dirty="0">
                <a:solidFill>
                  <a:srgbClr val="414041"/>
                </a:solidFill>
                <a:latin typeface="Arial" panose="020B0604020202020204"/>
              </a:rPr>
              <a:t>.</a:t>
            </a:r>
            <a:br>
              <a:rPr lang="ru-RU" sz="700" dirty="0">
                <a:solidFill>
                  <a:srgbClr val="414041"/>
                </a:solidFill>
                <a:latin typeface="Arial" panose="020B0604020202020204"/>
              </a:rPr>
            </a:br>
            <a:r>
              <a:rPr lang="ru-RU" sz="700" dirty="0">
                <a:solidFill>
                  <a:srgbClr val="414041"/>
                </a:solidFill>
                <a:latin typeface="Arial" panose="020B0604020202020204"/>
              </a:rPr>
              <a:t>BILAG-2004 — индекс Британской группа по изучению системной красной волчанки 2004 г. (British Isles Lupus Assessment Group-2004); ГКС — глюкокортикостероид; СКВ — системная красная волчанка; SLEDAI-2K — индекс активности системной красной волчанки 2000. (Systemic Lupus Erythematosus Disease Activity Index 2000); СТ — стандартная терапия; TULIP — исследование лечения неконтролируемой волчанки через влияние на сигнальный путь интерферона.</a:t>
            </a:r>
          </a:p>
          <a:p>
            <a:pPr marL="0" marR="0" lvl="0" indent="0" algn="l" defTabSz="914400" rtl="0" eaLnBrk="1" fontAlgn="auto" latinLnBrk="0" hangingPunct="1">
              <a:lnSpc>
                <a:spcPct val="80000"/>
              </a:lnSpc>
              <a:spcBef>
                <a:spcPts val="200"/>
              </a:spcBef>
              <a:spcAft>
                <a:spcPts val="0"/>
              </a:spcAft>
              <a:buClr>
                <a:srgbClr val="00AECA"/>
              </a:buClr>
              <a:buSzTx/>
              <a:buFont typeface="Arial" panose="020B0604020202020204" pitchFamily="34" charset="0"/>
              <a:buNone/>
              <a:tabLst/>
              <a:defRPr/>
            </a:pPr>
            <a:r>
              <a:rPr lang="ru-RU" sz="700" b="1" dirty="0">
                <a:solidFill>
                  <a:srgbClr val="414041"/>
                </a:solidFill>
                <a:latin typeface="Arial" panose="020B0604020202020204"/>
              </a:rPr>
              <a:t>1.</a:t>
            </a:r>
            <a:r>
              <a:rPr lang="ru-RU" sz="700" dirty="0">
                <a:solidFill>
                  <a:srgbClr val="414041"/>
                </a:solidFill>
                <a:latin typeface="Arial" panose="020B0604020202020204"/>
              </a:rPr>
              <a:t> Morand EF, et al. Lancet Rheumatol. 2022;4(4):e282-e292. </a:t>
            </a:r>
            <a:r>
              <a:rPr lang="ru-RU" sz="700" b="1" dirty="0">
                <a:solidFill>
                  <a:srgbClr val="414041"/>
                </a:solidFill>
                <a:latin typeface="Arial" panose="020B0604020202020204"/>
              </a:rPr>
              <a:t>2.</a:t>
            </a:r>
            <a:r>
              <a:rPr lang="ru-RU" sz="700" dirty="0">
                <a:solidFill>
                  <a:srgbClr val="414041"/>
                </a:solidFill>
                <a:latin typeface="Arial" panose="020B0604020202020204"/>
              </a:rPr>
              <a:t> </a:t>
            </a:r>
            <a:r>
              <a:rPr lang="ru-RU" sz="700" dirty="0"/>
              <a:t>Инструкция по медицинскому применению лекарственного препарата САФНЕЛО</a:t>
            </a:r>
            <a:r>
              <a:rPr lang="ru-RU" sz="700" baseline="30000" dirty="0"/>
              <a:t>®</a:t>
            </a:r>
            <a:r>
              <a:rPr lang="ru-RU" sz="700" dirty="0"/>
              <a:t>, 300 мг (концентрат для приготовления раствора для инфузий). Регистрационное удостоверение ЛП-№(001857)-(РГ-RU) от 27.02.2023 г.</a:t>
            </a:r>
            <a:endParaRPr lang="ru-RU" sz="700" dirty="0">
              <a:solidFill>
                <a:srgbClr val="414041"/>
              </a:solidFill>
              <a:latin typeface="Arial" panose="020B0604020202020204"/>
            </a:endParaRPr>
          </a:p>
        </p:txBody>
      </p:sp>
      <p:sp>
        <p:nvSpPr>
          <p:cNvPr id="51" name="TextBox 50">
            <a:extLst>
              <a:ext uri="{FF2B5EF4-FFF2-40B4-BE49-F238E27FC236}">
                <a16:creationId xmlns:a16="http://schemas.microsoft.com/office/drawing/2014/main" xmlns="" id="{6A4C035A-3B54-4525-9259-D83E1062FE71}"/>
              </a:ext>
            </a:extLst>
          </p:cNvPr>
          <p:cNvSpPr txBox="1"/>
          <p:nvPr/>
        </p:nvSpPr>
        <p:spPr>
          <a:xfrm>
            <a:off x="1621257" y="1234513"/>
            <a:ext cx="865076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i="0" u="none" strike="noStrike" kern="1200" cap="none" spc="0" normalizeH="0" dirty="0">
                <a:ln>
                  <a:noFill/>
                </a:ln>
                <a:solidFill>
                  <a:srgbClr val="414041"/>
                </a:solidFill>
                <a:effectLst/>
                <a:uLnTx/>
                <a:uFillTx/>
                <a:latin typeface="Arial" panose="020B0604020202020204"/>
                <a:ea typeface="+mn-ea"/>
                <a:cs typeface="+mn-cs"/>
              </a:rPr>
              <a:t>Ретроспективный анализ объединенных данных исследований TULIP-1 и TULIP-2:</a:t>
            </a:r>
            <a:r>
              <a:rPr lang="ru-RU" sz="1400" b="1" i="0" u="none" strike="noStrike" kern="1200" cap="none" spc="0" normalizeH="0" dirty="0">
                <a:ln>
                  <a:noFill/>
                </a:ln>
                <a:solidFill>
                  <a:srgbClr val="414041"/>
                </a:solidFill>
                <a:effectLst/>
                <a:uLnTx/>
                <a:uFillTx/>
                <a:latin typeface="Arial" panose="020B0604020202020204"/>
                <a:ea typeface="+mn-ea"/>
                <a:cs typeface="+mn-cs"/>
              </a:rPr>
              <a:t/>
            </a:r>
            <a:br>
              <a:rPr lang="ru-RU" sz="1400" b="1" i="0" u="none" strike="noStrike" kern="1200" cap="none" spc="0" normalizeH="0" dirty="0">
                <a:ln>
                  <a:noFill/>
                </a:ln>
                <a:solidFill>
                  <a:srgbClr val="414041"/>
                </a:solidFill>
                <a:effectLst/>
                <a:uLnTx/>
                <a:uFillTx/>
                <a:latin typeface="Arial" panose="020B0604020202020204"/>
                <a:ea typeface="+mn-ea"/>
                <a:cs typeface="+mn-cs"/>
              </a:rPr>
            </a:br>
            <a:r>
              <a:rPr lang="ru-RU" b="1" i="0" u="none" strike="noStrike" kern="1200" cap="none" spc="0" normalizeH="0" dirty="0">
                <a:ln>
                  <a:noFill/>
                </a:ln>
                <a:solidFill>
                  <a:srgbClr val="414041"/>
                </a:solidFill>
                <a:effectLst/>
                <a:uLnTx/>
                <a:uFillTx/>
                <a:latin typeface="Arial" panose="020B0604020202020204"/>
                <a:ea typeface="+mn-ea"/>
                <a:cs typeface="+mn-cs"/>
              </a:rPr>
              <a:t>Пациенты с ответом со стороны кожно-мышечной системы</a:t>
            </a:r>
            <a:r>
              <a:rPr lang="ru-RU" sz="1400" b="1" i="0" u="none" strike="noStrike" kern="1200" cap="none" spc="0" normalizeH="0" baseline="30000" dirty="0">
                <a:ln>
                  <a:noFill/>
                </a:ln>
                <a:solidFill>
                  <a:srgbClr val="414041"/>
                </a:solidFill>
                <a:effectLst/>
                <a:uLnTx/>
                <a:uFillTx/>
                <a:latin typeface="Arial" panose="020B0604020202020204"/>
                <a:ea typeface="+mn-ea"/>
                <a:cs typeface="+mn-cs"/>
              </a:rPr>
              <a:t>1,</a:t>
            </a:r>
            <a:r>
              <a:rPr lang="ru-RU" sz="1400" b="1" i="0" u="none" strike="noStrike" kern="1200" cap="none" spc="0" normalizeH="0" dirty="0">
                <a:ln>
                  <a:noFill/>
                </a:ln>
                <a:solidFill>
                  <a:srgbClr val="414041"/>
                </a:solidFill>
                <a:effectLst/>
                <a:uLnTx/>
                <a:uFillTx/>
                <a:latin typeface="Arial" panose="020B0604020202020204"/>
                <a:ea typeface="+mn-ea"/>
                <a:cs typeface="+mn-cs"/>
              </a:rPr>
              <a:t>*</a:t>
            </a:r>
          </a:p>
        </p:txBody>
      </p:sp>
      <p:grpSp>
        <p:nvGrpSpPr>
          <p:cNvPr id="4" name="Group 3">
            <a:extLst>
              <a:ext uri="{FF2B5EF4-FFF2-40B4-BE49-F238E27FC236}">
                <a16:creationId xmlns:a16="http://schemas.microsoft.com/office/drawing/2014/main" xmlns="" id="{8AA37E78-D884-7522-4EAC-56004EF94C24}"/>
              </a:ext>
            </a:extLst>
          </p:cNvPr>
          <p:cNvGrpSpPr/>
          <p:nvPr/>
        </p:nvGrpSpPr>
        <p:grpSpPr>
          <a:xfrm>
            <a:off x="619340" y="1901760"/>
            <a:ext cx="10452410" cy="3802719"/>
            <a:chOff x="1171953" y="1518826"/>
            <a:chExt cx="10377315" cy="3930725"/>
          </a:xfrm>
        </p:grpSpPr>
        <p:sp>
          <p:nvSpPr>
            <p:cNvPr id="38" name="TextBox 37">
              <a:extLst>
                <a:ext uri="{FF2B5EF4-FFF2-40B4-BE49-F238E27FC236}">
                  <a16:creationId xmlns:a16="http://schemas.microsoft.com/office/drawing/2014/main" xmlns="" id="{380B484B-D74C-4A14-9E8C-7774C68254CA}"/>
                </a:ext>
              </a:extLst>
            </p:cNvPr>
            <p:cNvSpPr txBox="1"/>
            <p:nvPr/>
          </p:nvSpPr>
          <p:spPr>
            <a:xfrm flipH="1">
              <a:off x="2204880" y="4763868"/>
              <a:ext cx="55482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i="0" u="none" strike="noStrike" kern="1200" cap="none" spc="0" normalizeH="0" dirty="0">
                  <a:ln>
                    <a:noFill/>
                  </a:ln>
                  <a:solidFill>
                    <a:srgbClr val="414041"/>
                  </a:solidFill>
                  <a:effectLst/>
                  <a:uLnTx/>
                  <a:uFillTx/>
                  <a:latin typeface="Arial" panose="020B0604020202020204"/>
                  <a:ea typeface="+mn-ea"/>
                  <a:cs typeface="+mn-cs"/>
                </a:rPr>
                <a:t>4</a:t>
              </a:r>
            </a:p>
          </p:txBody>
        </p:sp>
        <p:sp>
          <p:nvSpPr>
            <p:cNvPr id="46" name="TextBox 45">
              <a:extLst>
                <a:ext uri="{FF2B5EF4-FFF2-40B4-BE49-F238E27FC236}">
                  <a16:creationId xmlns:a16="http://schemas.microsoft.com/office/drawing/2014/main" xmlns="" id="{EF383232-A680-4230-AE3C-0A643D8F29E8}"/>
                </a:ext>
              </a:extLst>
            </p:cNvPr>
            <p:cNvSpPr txBox="1"/>
            <p:nvPr/>
          </p:nvSpPr>
          <p:spPr>
            <a:xfrm>
              <a:off x="2636703" y="4772133"/>
              <a:ext cx="1886158"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b="1" i="0" u="none" strike="noStrike" kern="1200" cap="none" spc="0" normalizeH="0" dirty="0">
                  <a:ln>
                    <a:noFill/>
                  </a:ln>
                  <a:solidFill>
                    <a:srgbClr val="414041"/>
                  </a:solidFill>
                  <a:effectLst/>
                  <a:uLnTx/>
                  <a:uFillTx/>
                  <a:latin typeface="Arial" panose="020B0604020202020204"/>
                  <a:ea typeface="+mn-ea"/>
                  <a:cs typeface="+mn-cs"/>
                </a:rPr>
                <a:t>Неделя исследования</a:t>
              </a:r>
            </a:p>
          </p:txBody>
        </p:sp>
        <p:sp>
          <p:nvSpPr>
            <p:cNvPr id="67" name="TextBox 66">
              <a:extLst>
                <a:ext uri="{FF2B5EF4-FFF2-40B4-BE49-F238E27FC236}">
                  <a16:creationId xmlns:a16="http://schemas.microsoft.com/office/drawing/2014/main" xmlns="" id="{B0442A78-BC52-4F80-85FB-89FE9FB7F96B}"/>
                </a:ext>
              </a:extLst>
            </p:cNvPr>
            <p:cNvSpPr txBox="1"/>
            <p:nvPr/>
          </p:nvSpPr>
          <p:spPr>
            <a:xfrm flipH="1">
              <a:off x="4629842" y="4774402"/>
              <a:ext cx="55482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i="0" u="none" strike="noStrike" kern="1200" cap="none" spc="0" normalizeH="0" dirty="0">
                  <a:ln>
                    <a:noFill/>
                  </a:ln>
                  <a:solidFill>
                    <a:srgbClr val="414041"/>
                  </a:solidFill>
                  <a:effectLst/>
                  <a:uLnTx/>
                  <a:uFillTx/>
                  <a:latin typeface="Arial" panose="020B0604020202020204"/>
                  <a:ea typeface="+mn-ea"/>
                  <a:cs typeface="+mn-cs"/>
                </a:rPr>
                <a:t>52</a:t>
              </a:r>
            </a:p>
          </p:txBody>
        </p:sp>
        <p:sp>
          <p:nvSpPr>
            <p:cNvPr id="52" name="TextBox 51">
              <a:extLst>
                <a:ext uri="{FF2B5EF4-FFF2-40B4-BE49-F238E27FC236}">
                  <a16:creationId xmlns:a16="http://schemas.microsoft.com/office/drawing/2014/main" xmlns="" id="{8BAE6A08-071B-4FD6-A69C-161877942911}"/>
                </a:ext>
              </a:extLst>
            </p:cNvPr>
            <p:cNvSpPr txBox="1"/>
            <p:nvPr/>
          </p:nvSpPr>
          <p:spPr>
            <a:xfrm>
              <a:off x="3052142" y="1732495"/>
              <a:ext cx="1460656" cy="338554"/>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b="1" i="0" u="none" strike="noStrike" kern="1200" cap="none" spc="0" normalizeH="0" dirty="0">
                  <a:ln>
                    <a:noFill/>
                  </a:ln>
                  <a:solidFill>
                    <a:srgbClr val="414041"/>
                  </a:solidFill>
                  <a:effectLst/>
                  <a:uLnTx/>
                  <a:uFillTx/>
                  <a:latin typeface="Arial" panose="020B0604020202020204"/>
                  <a:ea typeface="+mn-ea"/>
                  <a:cs typeface="+mn-cs"/>
                </a:rPr>
                <a:t>BILAG-2004</a:t>
              </a:r>
              <a:r>
                <a:rPr lang="ru-RU" sz="1600" b="1" i="0" u="none" strike="noStrike" kern="1200" cap="none" spc="0" normalizeH="0" baseline="30000" dirty="0">
                  <a:ln>
                    <a:noFill/>
                  </a:ln>
                  <a:solidFill>
                    <a:srgbClr val="414041"/>
                  </a:solidFill>
                  <a:effectLst/>
                  <a:uLnTx/>
                  <a:uFillTx/>
                  <a:latin typeface="Arial" panose="020B0604020202020204"/>
                  <a:ea typeface="+mn-ea"/>
                  <a:cs typeface="+mn-cs"/>
                </a:rPr>
                <a:t>†</a:t>
              </a:r>
            </a:p>
          </p:txBody>
        </p:sp>
        <p:sp>
          <p:nvSpPr>
            <p:cNvPr id="53" name="TextBox 52">
              <a:extLst>
                <a:ext uri="{FF2B5EF4-FFF2-40B4-BE49-F238E27FC236}">
                  <a16:creationId xmlns:a16="http://schemas.microsoft.com/office/drawing/2014/main" xmlns="" id="{5264C47C-1BD6-4B2C-A607-0D3AD4519D59}"/>
                </a:ext>
              </a:extLst>
            </p:cNvPr>
            <p:cNvSpPr txBox="1"/>
            <p:nvPr/>
          </p:nvSpPr>
          <p:spPr>
            <a:xfrm>
              <a:off x="8522141" y="1777062"/>
              <a:ext cx="1378904" cy="338554"/>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b="1" i="0" u="none" strike="noStrike" kern="1200" cap="none" spc="0" normalizeH="0" dirty="0">
                  <a:ln>
                    <a:noFill/>
                  </a:ln>
                  <a:solidFill>
                    <a:srgbClr val="414041"/>
                  </a:solidFill>
                  <a:effectLst/>
                  <a:uLnTx/>
                  <a:uFillTx/>
                  <a:latin typeface="Arial" panose="020B0604020202020204"/>
                  <a:ea typeface="+mn-ea"/>
                  <a:cs typeface="+mn-cs"/>
                </a:rPr>
                <a:t>SLEDAI-2K</a:t>
              </a:r>
              <a:r>
                <a:rPr lang="ru-RU" sz="1600" b="1" i="0" u="none" strike="noStrike" kern="1200" cap="none" spc="0" normalizeH="0" baseline="30000" dirty="0">
                  <a:ln>
                    <a:noFill/>
                  </a:ln>
                  <a:solidFill>
                    <a:srgbClr val="414041"/>
                  </a:solidFill>
                  <a:effectLst/>
                  <a:uLnTx/>
                  <a:uFillTx/>
                  <a:latin typeface="Arial" panose="020B0604020202020204"/>
                  <a:ea typeface="+mn-ea"/>
                  <a:cs typeface="+mn-cs"/>
                </a:rPr>
                <a:t>‡</a:t>
              </a:r>
            </a:p>
          </p:txBody>
        </p:sp>
        <p:sp>
          <p:nvSpPr>
            <p:cNvPr id="71" name="Oval 70">
              <a:extLst>
                <a:ext uri="{FF2B5EF4-FFF2-40B4-BE49-F238E27FC236}">
                  <a16:creationId xmlns:a16="http://schemas.microsoft.com/office/drawing/2014/main" xmlns="" id="{C119404C-2A64-4E57-B51D-4965D13025F0}"/>
                </a:ext>
              </a:extLst>
            </p:cNvPr>
            <p:cNvSpPr/>
            <p:nvPr/>
          </p:nvSpPr>
          <p:spPr>
            <a:xfrm>
              <a:off x="4715874" y="2819634"/>
              <a:ext cx="115529" cy="279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xmlns="" id="{D3ACA414-B54A-4977-A5F0-C89B762A91B2}"/>
                </a:ext>
              </a:extLst>
            </p:cNvPr>
            <p:cNvSpPr/>
            <p:nvPr/>
          </p:nvSpPr>
          <p:spPr>
            <a:xfrm>
              <a:off x="3968711" y="2262859"/>
              <a:ext cx="1214458" cy="304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74" name="Rectangle 73">
              <a:extLst>
                <a:ext uri="{FF2B5EF4-FFF2-40B4-BE49-F238E27FC236}">
                  <a16:creationId xmlns:a16="http://schemas.microsoft.com/office/drawing/2014/main" xmlns="" id="{CC3C6E9D-982F-4028-BD40-817D7804CF9B}"/>
                </a:ext>
              </a:extLst>
            </p:cNvPr>
            <p:cNvSpPr/>
            <p:nvPr/>
          </p:nvSpPr>
          <p:spPr>
            <a:xfrm>
              <a:off x="8947501" y="2503128"/>
              <a:ext cx="1214458" cy="304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13" name="Freeform: Shape 12">
              <a:extLst>
                <a:ext uri="{FF2B5EF4-FFF2-40B4-BE49-F238E27FC236}">
                  <a16:creationId xmlns:a16="http://schemas.microsoft.com/office/drawing/2014/main" xmlns="" id="{37F7BFB4-9A37-4843-881A-4234B5463E84}"/>
                </a:ext>
              </a:extLst>
            </p:cNvPr>
            <p:cNvSpPr/>
            <p:nvPr/>
          </p:nvSpPr>
          <p:spPr>
            <a:xfrm>
              <a:off x="7282233" y="1939511"/>
              <a:ext cx="78273" cy="24157"/>
            </a:xfrm>
            <a:custGeom>
              <a:avLst/>
              <a:gdLst>
                <a:gd name="connsiteX0" fmla="*/ 0 w 75145"/>
                <a:gd name="connsiteY0" fmla="*/ 0 h 23192"/>
                <a:gd name="connsiteX1" fmla="*/ 75145 w 75145"/>
                <a:gd name="connsiteY1" fmla="*/ 0 h 23192"/>
              </a:gdLst>
              <a:ahLst/>
              <a:cxnLst>
                <a:cxn ang="0">
                  <a:pos x="connsiteX0" y="connsiteY0"/>
                </a:cxn>
                <a:cxn ang="0">
                  <a:pos x="connsiteX1" y="connsiteY1"/>
                </a:cxn>
              </a:cxnLst>
              <a:rect l="l" t="t" r="r" b="b"/>
              <a:pathLst>
                <a:path w="75145" h="23192">
                  <a:moveTo>
                    <a:pt x="0" y="0"/>
                  </a:moveTo>
                  <a:lnTo>
                    <a:pt x="75145" y="0"/>
                  </a:lnTo>
                </a:path>
              </a:pathLst>
            </a:custGeom>
            <a:ln w="11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4" name="Freeform: Shape 13">
              <a:extLst>
                <a:ext uri="{FF2B5EF4-FFF2-40B4-BE49-F238E27FC236}">
                  <a16:creationId xmlns:a16="http://schemas.microsoft.com/office/drawing/2014/main" xmlns="" id="{F80C8EE6-6BCE-4F22-A7ED-50C80D8231C9}"/>
                </a:ext>
              </a:extLst>
            </p:cNvPr>
            <p:cNvSpPr/>
            <p:nvPr/>
          </p:nvSpPr>
          <p:spPr>
            <a:xfrm>
              <a:off x="7282233" y="2216365"/>
              <a:ext cx="78273" cy="24157"/>
            </a:xfrm>
            <a:custGeom>
              <a:avLst/>
              <a:gdLst>
                <a:gd name="connsiteX0" fmla="*/ 0 w 75145"/>
                <a:gd name="connsiteY0" fmla="*/ 0 h 23192"/>
                <a:gd name="connsiteX1" fmla="*/ 75145 w 75145"/>
                <a:gd name="connsiteY1" fmla="*/ 0 h 23192"/>
              </a:gdLst>
              <a:ahLst/>
              <a:cxnLst>
                <a:cxn ang="0">
                  <a:pos x="connsiteX0" y="connsiteY0"/>
                </a:cxn>
                <a:cxn ang="0">
                  <a:pos x="connsiteX1" y="connsiteY1"/>
                </a:cxn>
              </a:cxnLst>
              <a:rect l="l" t="t" r="r" b="b"/>
              <a:pathLst>
                <a:path w="75145" h="23192">
                  <a:moveTo>
                    <a:pt x="0" y="0"/>
                  </a:moveTo>
                  <a:lnTo>
                    <a:pt x="75145" y="0"/>
                  </a:lnTo>
                </a:path>
              </a:pathLst>
            </a:custGeom>
            <a:ln w="11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5" name="Freeform: Shape 14">
              <a:extLst>
                <a:ext uri="{FF2B5EF4-FFF2-40B4-BE49-F238E27FC236}">
                  <a16:creationId xmlns:a16="http://schemas.microsoft.com/office/drawing/2014/main" xmlns="" id="{FFF693EC-0BD3-4983-9219-6B05A99A13AA}"/>
                </a:ext>
              </a:extLst>
            </p:cNvPr>
            <p:cNvSpPr/>
            <p:nvPr/>
          </p:nvSpPr>
          <p:spPr>
            <a:xfrm>
              <a:off x="7282233" y="2493218"/>
              <a:ext cx="78273" cy="24157"/>
            </a:xfrm>
            <a:custGeom>
              <a:avLst/>
              <a:gdLst>
                <a:gd name="connsiteX0" fmla="*/ 0 w 75145"/>
                <a:gd name="connsiteY0" fmla="*/ 0 h 23192"/>
                <a:gd name="connsiteX1" fmla="*/ 75145 w 75145"/>
                <a:gd name="connsiteY1" fmla="*/ 0 h 23192"/>
              </a:gdLst>
              <a:ahLst/>
              <a:cxnLst>
                <a:cxn ang="0">
                  <a:pos x="connsiteX0" y="connsiteY0"/>
                </a:cxn>
                <a:cxn ang="0">
                  <a:pos x="connsiteX1" y="connsiteY1"/>
                </a:cxn>
              </a:cxnLst>
              <a:rect l="l" t="t" r="r" b="b"/>
              <a:pathLst>
                <a:path w="75145" h="23192">
                  <a:moveTo>
                    <a:pt x="0" y="0"/>
                  </a:moveTo>
                  <a:lnTo>
                    <a:pt x="75145" y="0"/>
                  </a:lnTo>
                </a:path>
              </a:pathLst>
            </a:custGeom>
            <a:ln w="11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6" name="Freeform: Shape 15">
              <a:extLst>
                <a:ext uri="{FF2B5EF4-FFF2-40B4-BE49-F238E27FC236}">
                  <a16:creationId xmlns:a16="http://schemas.microsoft.com/office/drawing/2014/main" xmlns="" id="{BB612EC7-0B91-4792-8B57-6D65E6992A48}"/>
                </a:ext>
              </a:extLst>
            </p:cNvPr>
            <p:cNvSpPr/>
            <p:nvPr/>
          </p:nvSpPr>
          <p:spPr>
            <a:xfrm>
              <a:off x="7282233" y="2770072"/>
              <a:ext cx="78273" cy="24157"/>
            </a:xfrm>
            <a:custGeom>
              <a:avLst/>
              <a:gdLst>
                <a:gd name="connsiteX0" fmla="*/ 0 w 75145"/>
                <a:gd name="connsiteY0" fmla="*/ 0 h 23192"/>
                <a:gd name="connsiteX1" fmla="*/ 75145 w 75145"/>
                <a:gd name="connsiteY1" fmla="*/ 0 h 23192"/>
              </a:gdLst>
              <a:ahLst/>
              <a:cxnLst>
                <a:cxn ang="0">
                  <a:pos x="connsiteX0" y="connsiteY0"/>
                </a:cxn>
                <a:cxn ang="0">
                  <a:pos x="connsiteX1" y="connsiteY1"/>
                </a:cxn>
              </a:cxnLst>
              <a:rect l="l" t="t" r="r" b="b"/>
              <a:pathLst>
                <a:path w="75145" h="23192">
                  <a:moveTo>
                    <a:pt x="0" y="0"/>
                  </a:moveTo>
                  <a:lnTo>
                    <a:pt x="75145" y="0"/>
                  </a:lnTo>
                </a:path>
              </a:pathLst>
            </a:custGeom>
            <a:ln w="11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7" name="Freeform: Shape 16">
              <a:extLst>
                <a:ext uri="{FF2B5EF4-FFF2-40B4-BE49-F238E27FC236}">
                  <a16:creationId xmlns:a16="http://schemas.microsoft.com/office/drawing/2014/main" xmlns="" id="{2A7D042F-3356-4D52-9A28-1BDAB573278C}"/>
                </a:ext>
              </a:extLst>
            </p:cNvPr>
            <p:cNvSpPr/>
            <p:nvPr/>
          </p:nvSpPr>
          <p:spPr>
            <a:xfrm>
              <a:off x="7282233" y="3046926"/>
              <a:ext cx="78273" cy="24157"/>
            </a:xfrm>
            <a:custGeom>
              <a:avLst/>
              <a:gdLst>
                <a:gd name="connsiteX0" fmla="*/ 0 w 75145"/>
                <a:gd name="connsiteY0" fmla="*/ 0 h 23192"/>
                <a:gd name="connsiteX1" fmla="*/ 75145 w 75145"/>
                <a:gd name="connsiteY1" fmla="*/ 0 h 23192"/>
              </a:gdLst>
              <a:ahLst/>
              <a:cxnLst>
                <a:cxn ang="0">
                  <a:pos x="connsiteX0" y="connsiteY0"/>
                </a:cxn>
                <a:cxn ang="0">
                  <a:pos x="connsiteX1" y="connsiteY1"/>
                </a:cxn>
              </a:cxnLst>
              <a:rect l="l" t="t" r="r" b="b"/>
              <a:pathLst>
                <a:path w="75145" h="23192">
                  <a:moveTo>
                    <a:pt x="0" y="0"/>
                  </a:moveTo>
                  <a:lnTo>
                    <a:pt x="75145" y="0"/>
                  </a:lnTo>
                </a:path>
              </a:pathLst>
            </a:custGeom>
            <a:ln w="11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8" name="Freeform: Shape 17">
              <a:extLst>
                <a:ext uri="{FF2B5EF4-FFF2-40B4-BE49-F238E27FC236}">
                  <a16:creationId xmlns:a16="http://schemas.microsoft.com/office/drawing/2014/main" xmlns="" id="{AD3FCC8D-1199-4FCB-8DF7-AA4517AB9754}"/>
                </a:ext>
              </a:extLst>
            </p:cNvPr>
            <p:cNvSpPr/>
            <p:nvPr/>
          </p:nvSpPr>
          <p:spPr>
            <a:xfrm>
              <a:off x="7282233" y="3323539"/>
              <a:ext cx="78273" cy="24157"/>
            </a:xfrm>
            <a:custGeom>
              <a:avLst/>
              <a:gdLst>
                <a:gd name="connsiteX0" fmla="*/ 0 w 75145"/>
                <a:gd name="connsiteY0" fmla="*/ 0 h 23192"/>
                <a:gd name="connsiteX1" fmla="*/ 75145 w 75145"/>
                <a:gd name="connsiteY1" fmla="*/ 0 h 23192"/>
              </a:gdLst>
              <a:ahLst/>
              <a:cxnLst>
                <a:cxn ang="0">
                  <a:pos x="connsiteX0" y="connsiteY0"/>
                </a:cxn>
                <a:cxn ang="0">
                  <a:pos x="connsiteX1" y="connsiteY1"/>
                </a:cxn>
              </a:cxnLst>
              <a:rect l="l" t="t" r="r" b="b"/>
              <a:pathLst>
                <a:path w="75145" h="23192">
                  <a:moveTo>
                    <a:pt x="0" y="0"/>
                  </a:moveTo>
                  <a:lnTo>
                    <a:pt x="75145" y="0"/>
                  </a:lnTo>
                </a:path>
              </a:pathLst>
            </a:custGeom>
            <a:ln w="11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9" name="Freeform: Shape 18">
              <a:extLst>
                <a:ext uri="{FF2B5EF4-FFF2-40B4-BE49-F238E27FC236}">
                  <a16:creationId xmlns:a16="http://schemas.microsoft.com/office/drawing/2014/main" xmlns="" id="{89060BEF-3613-4E88-85AD-8B1D4316669A}"/>
                </a:ext>
              </a:extLst>
            </p:cNvPr>
            <p:cNvSpPr/>
            <p:nvPr/>
          </p:nvSpPr>
          <p:spPr>
            <a:xfrm>
              <a:off x="7282233" y="3600393"/>
              <a:ext cx="78273" cy="24157"/>
            </a:xfrm>
            <a:custGeom>
              <a:avLst/>
              <a:gdLst>
                <a:gd name="connsiteX0" fmla="*/ 0 w 75145"/>
                <a:gd name="connsiteY0" fmla="*/ 0 h 23192"/>
                <a:gd name="connsiteX1" fmla="*/ 75145 w 75145"/>
                <a:gd name="connsiteY1" fmla="*/ 0 h 23192"/>
              </a:gdLst>
              <a:ahLst/>
              <a:cxnLst>
                <a:cxn ang="0">
                  <a:pos x="connsiteX0" y="connsiteY0"/>
                </a:cxn>
                <a:cxn ang="0">
                  <a:pos x="connsiteX1" y="connsiteY1"/>
                </a:cxn>
              </a:cxnLst>
              <a:rect l="l" t="t" r="r" b="b"/>
              <a:pathLst>
                <a:path w="75145" h="23192">
                  <a:moveTo>
                    <a:pt x="0" y="0"/>
                  </a:moveTo>
                  <a:lnTo>
                    <a:pt x="75145" y="0"/>
                  </a:lnTo>
                </a:path>
              </a:pathLst>
            </a:custGeom>
            <a:ln w="11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20" name="Freeform: Shape 19">
              <a:extLst>
                <a:ext uri="{FF2B5EF4-FFF2-40B4-BE49-F238E27FC236}">
                  <a16:creationId xmlns:a16="http://schemas.microsoft.com/office/drawing/2014/main" xmlns="" id="{7B02B3B0-E532-4E70-AF50-478D54771810}"/>
                </a:ext>
              </a:extLst>
            </p:cNvPr>
            <p:cNvSpPr/>
            <p:nvPr/>
          </p:nvSpPr>
          <p:spPr>
            <a:xfrm>
              <a:off x="7282233" y="3877246"/>
              <a:ext cx="78273" cy="24157"/>
            </a:xfrm>
            <a:custGeom>
              <a:avLst/>
              <a:gdLst>
                <a:gd name="connsiteX0" fmla="*/ 0 w 75145"/>
                <a:gd name="connsiteY0" fmla="*/ 0 h 23192"/>
                <a:gd name="connsiteX1" fmla="*/ 75145 w 75145"/>
                <a:gd name="connsiteY1" fmla="*/ 0 h 23192"/>
              </a:gdLst>
              <a:ahLst/>
              <a:cxnLst>
                <a:cxn ang="0">
                  <a:pos x="connsiteX0" y="connsiteY0"/>
                </a:cxn>
                <a:cxn ang="0">
                  <a:pos x="connsiteX1" y="connsiteY1"/>
                </a:cxn>
              </a:cxnLst>
              <a:rect l="l" t="t" r="r" b="b"/>
              <a:pathLst>
                <a:path w="75145" h="23192">
                  <a:moveTo>
                    <a:pt x="0" y="0"/>
                  </a:moveTo>
                  <a:lnTo>
                    <a:pt x="75145" y="0"/>
                  </a:lnTo>
                </a:path>
              </a:pathLst>
            </a:custGeom>
            <a:ln w="11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21" name="Freeform: Shape 20">
              <a:extLst>
                <a:ext uri="{FF2B5EF4-FFF2-40B4-BE49-F238E27FC236}">
                  <a16:creationId xmlns:a16="http://schemas.microsoft.com/office/drawing/2014/main" xmlns="" id="{D083C534-0C63-4064-8591-DE2A876E377C}"/>
                </a:ext>
              </a:extLst>
            </p:cNvPr>
            <p:cNvSpPr/>
            <p:nvPr/>
          </p:nvSpPr>
          <p:spPr>
            <a:xfrm>
              <a:off x="7282233" y="4154100"/>
              <a:ext cx="78273" cy="24157"/>
            </a:xfrm>
            <a:custGeom>
              <a:avLst/>
              <a:gdLst>
                <a:gd name="connsiteX0" fmla="*/ 0 w 75145"/>
                <a:gd name="connsiteY0" fmla="*/ 0 h 23192"/>
                <a:gd name="connsiteX1" fmla="*/ 75145 w 75145"/>
                <a:gd name="connsiteY1" fmla="*/ 0 h 23192"/>
              </a:gdLst>
              <a:ahLst/>
              <a:cxnLst>
                <a:cxn ang="0">
                  <a:pos x="connsiteX0" y="connsiteY0"/>
                </a:cxn>
                <a:cxn ang="0">
                  <a:pos x="connsiteX1" y="connsiteY1"/>
                </a:cxn>
              </a:cxnLst>
              <a:rect l="l" t="t" r="r" b="b"/>
              <a:pathLst>
                <a:path w="75145" h="23192">
                  <a:moveTo>
                    <a:pt x="0" y="0"/>
                  </a:moveTo>
                  <a:lnTo>
                    <a:pt x="75145" y="0"/>
                  </a:lnTo>
                </a:path>
              </a:pathLst>
            </a:custGeom>
            <a:ln w="11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22" name="Freeform: Shape 21">
              <a:extLst>
                <a:ext uri="{FF2B5EF4-FFF2-40B4-BE49-F238E27FC236}">
                  <a16:creationId xmlns:a16="http://schemas.microsoft.com/office/drawing/2014/main" xmlns="" id="{4FA0D54E-18E4-41E8-A84D-EE510E872638}"/>
                </a:ext>
              </a:extLst>
            </p:cNvPr>
            <p:cNvSpPr/>
            <p:nvPr/>
          </p:nvSpPr>
          <p:spPr>
            <a:xfrm>
              <a:off x="7282233" y="4430954"/>
              <a:ext cx="78273" cy="24157"/>
            </a:xfrm>
            <a:custGeom>
              <a:avLst/>
              <a:gdLst>
                <a:gd name="connsiteX0" fmla="*/ 0 w 75145"/>
                <a:gd name="connsiteY0" fmla="*/ 0 h 23192"/>
                <a:gd name="connsiteX1" fmla="*/ 75145 w 75145"/>
                <a:gd name="connsiteY1" fmla="*/ 0 h 23192"/>
              </a:gdLst>
              <a:ahLst/>
              <a:cxnLst>
                <a:cxn ang="0">
                  <a:pos x="connsiteX0" y="connsiteY0"/>
                </a:cxn>
                <a:cxn ang="0">
                  <a:pos x="connsiteX1" y="connsiteY1"/>
                </a:cxn>
              </a:cxnLst>
              <a:rect l="l" t="t" r="r" b="b"/>
              <a:pathLst>
                <a:path w="75145" h="23192">
                  <a:moveTo>
                    <a:pt x="0" y="0"/>
                  </a:moveTo>
                  <a:lnTo>
                    <a:pt x="75145" y="0"/>
                  </a:lnTo>
                </a:path>
              </a:pathLst>
            </a:custGeom>
            <a:ln w="11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23" name="Freeform: Shape 22">
              <a:extLst>
                <a:ext uri="{FF2B5EF4-FFF2-40B4-BE49-F238E27FC236}">
                  <a16:creationId xmlns:a16="http://schemas.microsoft.com/office/drawing/2014/main" xmlns="" id="{3680881B-6260-4688-A1B8-5A53FE218A4D}"/>
                </a:ext>
              </a:extLst>
            </p:cNvPr>
            <p:cNvSpPr/>
            <p:nvPr/>
          </p:nvSpPr>
          <p:spPr>
            <a:xfrm>
              <a:off x="7282233" y="4707808"/>
              <a:ext cx="78273" cy="24157"/>
            </a:xfrm>
            <a:custGeom>
              <a:avLst/>
              <a:gdLst>
                <a:gd name="connsiteX0" fmla="*/ 0 w 75145"/>
                <a:gd name="connsiteY0" fmla="*/ 0 h 23192"/>
                <a:gd name="connsiteX1" fmla="*/ 75145 w 75145"/>
                <a:gd name="connsiteY1" fmla="*/ 0 h 23192"/>
              </a:gdLst>
              <a:ahLst/>
              <a:cxnLst>
                <a:cxn ang="0">
                  <a:pos x="connsiteX0" y="connsiteY0"/>
                </a:cxn>
                <a:cxn ang="0">
                  <a:pos x="connsiteX1" y="connsiteY1"/>
                </a:cxn>
              </a:cxnLst>
              <a:rect l="l" t="t" r="r" b="b"/>
              <a:pathLst>
                <a:path w="75145" h="23192">
                  <a:moveTo>
                    <a:pt x="0" y="0"/>
                  </a:moveTo>
                  <a:lnTo>
                    <a:pt x="75145" y="0"/>
                  </a:lnTo>
                </a:path>
              </a:pathLst>
            </a:custGeom>
            <a:ln w="11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24" name="Freeform: Shape 23">
              <a:extLst>
                <a:ext uri="{FF2B5EF4-FFF2-40B4-BE49-F238E27FC236}">
                  <a16:creationId xmlns:a16="http://schemas.microsoft.com/office/drawing/2014/main" xmlns="" id="{92229FEC-CD2A-4A97-9873-D4219C98BAEF}"/>
                </a:ext>
              </a:extLst>
            </p:cNvPr>
            <p:cNvSpPr/>
            <p:nvPr/>
          </p:nvSpPr>
          <p:spPr>
            <a:xfrm>
              <a:off x="7361956" y="4707808"/>
              <a:ext cx="24157" cy="74649"/>
            </a:xfrm>
            <a:custGeom>
              <a:avLst/>
              <a:gdLst>
                <a:gd name="connsiteX0" fmla="*/ 0 w 23192"/>
                <a:gd name="connsiteY0" fmla="*/ 71666 h 71666"/>
                <a:gd name="connsiteX1" fmla="*/ 0 w 23192"/>
                <a:gd name="connsiteY1" fmla="*/ 0 h 71666"/>
              </a:gdLst>
              <a:ahLst/>
              <a:cxnLst>
                <a:cxn ang="0">
                  <a:pos x="connsiteX0" y="connsiteY0"/>
                </a:cxn>
                <a:cxn ang="0">
                  <a:pos x="connsiteX1" y="connsiteY1"/>
                </a:cxn>
              </a:cxnLst>
              <a:rect l="l" t="t" r="r" b="b"/>
              <a:pathLst>
                <a:path w="23192" h="71666">
                  <a:moveTo>
                    <a:pt x="0" y="71666"/>
                  </a:moveTo>
                  <a:lnTo>
                    <a:pt x="0" y="0"/>
                  </a:lnTo>
                </a:path>
              </a:pathLst>
            </a:custGeom>
            <a:ln w="11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25" name="Freeform: Shape 24">
              <a:extLst>
                <a:ext uri="{FF2B5EF4-FFF2-40B4-BE49-F238E27FC236}">
                  <a16:creationId xmlns:a16="http://schemas.microsoft.com/office/drawing/2014/main" xmlns="" id="{1DB963F5-F045-4353-925A-9681049761F3}"/>
                </a:ext>
              </a:extLst>
            </p:cNvPr>
            <p:cNvSpPr/>
            <p:nvPr/>
          </p:nvSpPr>
          <p:spPr>
            <a:xfrm>
              <a:off x="7564885" y="4707808"/>
              <a:ext cx="24157" cy="74649"/>
            </a:xfrm>
            <a:custGeom>
              <a:avLst/>
              <a:gdLst>
                <a:gd name="connsiteX0" fmla="*/ 0 w 23192"/>
                <a:gd name="connsiteY0" fmla="*/ 71666 h 71666"/>
                <a:gd name="connsiteX1" fmla="*/ 0 w 23192"/>
                <a:gd name="connsiteY1" fmla="*/ 0 h 71666"/>
              </a:gdLst>
              <a:ahLst/>
              <a:cxnLst>
                <a:cxn ang="0">
                  <a:pos x="connsiteX0" y="connsiteY0"/>
                </a:cxn>
                <a:cxn ang="0">
                  <a:pos x="connsiteX1" y="connsiteY1"/>
                </a:cxn>
              </a:cxnLst>
              <a:rect l="l" t="t" r="r" b="b"/>
              <a:pathLst>
                <a:path w="23192" h="71666">
                  <a:moveTo>
                    <a:pt x="0" y="71666"/>
                  </a:moveTo>
                  <a:lnTo>
                    <a:pt x="0" y="0"/>
                  </a:lnTo>
                </a:path>
              </a:pathLst>
            </a:custGeom>
            <a:ln w="11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26" name="Freeform: Shape 25">
              <a:extLst>
                <a:ext uri="{FF2B5EF4-FFF2-40B4-BE49-F238E27FC236}">
                  <a16:creationId xmlns:a16="http://schemas.microsoft.com/office/drawing/2014/main" xmlns="" id="{DA58378E-D01F-4CC1-AEA0-197E87A7E8A5}"/>
                </a:ext>
              </a:extLst>
            </p:cNvPr>
            <p:cNvSpPr/>
            <p:nvPr/>
          </p:nvSpPr>
          <p:spPr>
            <a:xfrm>
              <a:off x="7768057" y="4707808"/>
              <a:ext cx="24157" cy="74649"/>
            </a:xfrm>
            <a:custGeom>
              <a:avLst/>
              <a:gdLst>
                <a:gd name="connsiteX0" fmla="*/ 0 w 23192"/>
                <a:gd name="connsiteY0" fmla="*/ 71666 h 71666"/>
                <a:gd name="connsiteX1" fmla="*/ 0 w 23192"/>
                <a:gd name="connsiteY1" fmla="*/ 0 h 71666"/>
              </a:gdLst>
              <a:ahLst/>
              <a:cxnLst>
                <a:cxn ang="0">
                  <a:pos x="connsiteX0" y="connsiteY0"/>
                </a:cxn>
                <a:cxn ang="0">
                  <a:pos x="connsiteX1" y="connsiteY1"/>
                </a:cxn>
              </a:cxnLst>
              <a:rect l="l" t="t" r="r" b="b"/>
              <a:pathLst>
                <a:path w="23192" h="71666">
                  <a:moveTo>
                    <a:pt x="0" y="71666"/>
                  </a:moveTo>
                  <a:lnTo>
                    <a:pt x="0" y="0"/>
                  </a:lnTo>
                </a:path>
              </a:pathLst>
            </a:custGeom>
            <a:ln w="11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27" name="Freeform: Shape 26">
              <a:extLst>
                <a:ext uri="{FF2B5EF4-FFF2-40B4-BE49-F238E27FC236}">
                  <a16:creationId xmlns:a16="http://schemas.microsoft.com/office/drawing/2014/main" xmlns="" id="{1269EAE4-CB0C-4FDB-9A63-0E7A914B5F54}"/>
                </a:ext>
              </a:extLst>
            </p:cNvPr>
            <p:cNvSpPr/>
            <p:nvPr/>
          </p:nvSpPr>
          <p:spPr>
            <a:xfrm>
              <a:off x="7971227" y="4707808"/>
              <a:ext cx="24157" cy="74649"/>
            </a:xfrm>
            <a:custGeom>
              <a:avLst/>
              <a:gdLst>
                <a:gd name="connsiteX0" fmla="*/ 0 w 23192"/>
                <a:gd name="connsiteY0" fmla="*/ 71666 h 71666"/>
                <a:gd name="connsiteX1" fmla="*/ 0 w 23192"/>
                <a:gd name="connsiteY1" fmla="*/ 0 h 71666"/>
              </a:gdLst>
              <a:ahLst/>
              <a:cxnLst>
                <a:cxn ang="0">
                  <a:pos x="connsiteX0" y="connsiteY0"/>
                </a:cxn>
                <a:cxn ang="0">
                  <a:pos x="connsiteX1" y="connsiteY1"/>
                </a:cxn>
              </a:cxnLst>
              <a:rect l="l" t="t" r="r" b="b"/>
              <a:pathLst>
                <a:path w="23192" h="71666">
                  <a:moveTo>
                    <a:pt x="0" y="71666"/>
                  </a:moveTo>
                  <a:lnTo>
                    <a:pt x="0" y="0"/>
                  </a:lnTo>
                </a:path>
              </a:pathLst>
            </a:custGeom>
            <a:ln w="11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28" name="Freeform: Shape 27">
              <a:extLst>
                <a:ext uri="{FF2B5EF4-FFF2-40B4-BE49-F238E27FC236}">
                  <a16:creationId xmlns:a16="http://schemas.microsoft.com/office/drawing/2014/main" xmlns="" id="{EF0165C7-8686-4435-BA96-3B3BCE64B582}"/>
                </a:ext>
              </a:extLst>
            </p:cNvPr>
            <p:cNvSpPr/>
            <p:nvPr/>
          </p:nvSpPr>
          <p:spPr>
            <a:xfrm>
              <a:off x="8174157" y="4707808"/>
              <a:ext cx="24157" cy="74649"/>
            </a:xfrm>
            <a:custGeom>
              <a:avLst/>
              <a:gdLst>
                <a:gd name="connsiteX0" fmla="*/ 0 w 23192"/>
                <a:gd name="connsiteY0" fmla="*/ 71666 h 71666"/>
                <a:gd name="connsiteX1" fmla="*/ 0 w 23192"/>
                <a:gd name="connsiteY1" fmla="*/ 0 h 71666"/>
              </a:gdLst>
              <a:ahLst/>
              <a:cxnLst>
                <a:cxn ang="0">
                  <a:pos x="connsiteX0" y="connsiteY0"/>
                </a:cxn>
                <a:cxn ang="0">
                  <a:pos x="connsiteX1" y="connsiteY1"/>
                </a:cxn>
              </a:cxnLst>
              <a:rect l="l" t="t" r="r" b="b"/>
              <a:pathLst>
                <a:path w="23192" h="71666">
                  <a:moveTo>
                    <a:pt x="0" y="71666"/>
                  </a:moveTo>
                  <a:lnTo>
                    <a:pt x="0" y="0"/>
                  </a:lnTo>
                </a:path>
              </a:pathLst>
            </a:custGeom>
            <a:ln w="11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29" name="Freeform: Shape 28">
              <a:extLst>
                <a:ext uri="{FF2B5EF4-FFF2-40B4-BE49-F238E27FC236}">
                  <a16:creationId xmlns:a16="http://schemas.microsoft.com/office/drawing/2014/main" xmlns="" id="{9CAAE1B3-056A-4927-B18B-2604A5181C4E}"/>
                </a:ext>
              </a:extLst>
            </p:cNvPr>
            <p:cNvSpPr/>
            <p:nvPr/>
          </p:nvSpPr>
          <p:spPr>
            <a:xfrm>
              <a:off x="8377328" y="4707808"/>
              <a:ext cx="24157" cy="74649"/>
            </a:xfrm>
            <a:custGeom>
              <a:avLst/>
              <a:gdLst>
                <a:gd name="connsiteX0" fmla="*/ 0 w 23192"/>
                <a:gd name="connsiteY0" fmla="*/ 71666 h 71666"/>
                <a:gd name="connsiteX1" fmla="*/ 0 w 23192"/>
                <a:gd name="connsiteY1" fmla="*/ 0 h 71666"/>
              </a:gdLst>
              <a:ahLst/>
              <a:cxnLst>
                <a:cxn ang="0">
                  <a:pos x="connsiteX0" y="connsiteY0"/>
                </a:cxn>
                <a:cxn ang="0">
                  <a:pos x="connsiteX1" y="connsiteY1"/>
                </a:cxn>
              </a:cxnLst>
              <a:rect l="l" t="t" r="r" b="b"/>
              <a:pathLst>
                <a:path w="23192" h="71666">
                  <a:moveTo>
                    <a:pt x="0" y="71666"/>
                  </a:moveTo>
                  <a:lnTo>
                    <a:pt x="0" y="0"/>
                  </a:lnTo>
                </a:path>
              </a:pathLst>
            </a:custGeom>
            <a:ln w="11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34" name="Freeform: Shape 33">
              <a:extLst>
                <a:ext uri="{FF2B5EF4-FFF2-40B4-BE49-F238E27FC236}">
                  <a16:creationId xmlns:a16="http://schemas.microsoft.com/office/drawing/2014/main" xmlns="" id="{09E06339-A431-479B-BFCE-00F89871C572}"/>
                </a:ext>
              </a:extLst>
            </p:cNvPr>
            <p:cNvSpPr/>
            <p:nvPr/>
          </p:nvSpPr>
          <p:spPr>
            <a:xfrm>
              <a:off x="8580500" y="4707808"/>
              <a:ext cx="24157" cy="74649"/>
            </a:xfrm>
            <a:custGeom>
              <a:avLst/>
              <a:gdLst>
                <a:gd name="connsiteX0" fmla="*/ 0 w 23192"/>
                <a:gd name="connsiteY0" fmla="*/ 71666 h 71666"/>
                <a:gd name="connsiteX1" fmla="*/ 0 w 23192"/>
                <a:gd name="connsiteY1" fmla="*/ 0 h 71666"/>
              </a:gdLst>
              <a:ahLst/>
              <a:cxnLst>
                <a:cxn ang="0">
                  <a:pos x="connsiteX0" y="connsiteY0"/>
                </a:cxn>
                <a:cxn ang="0">
                  <a:pos x="connsiteX1" y="connsiteY1"/>
                </a:cxn>
              </a:cxnLst>
              <a:rect l="l" t="t" r="r" b="b"/>
              <a:pathLst>
                <a:path w="23192" h="71666">
                  <a:moveTo>
                    <a:pt x="0" y="71666"/>
                  </a:moveTo>
                  <a:lnTo>
                    <a:pt x="0" y="0"/>
                  </a:lnTo>
                </a:path>
              </a:pathLst>
            </a:custGeom>
            <a:ln w="11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39" name="Freeform: Shape 38">
              <a:extLst>
                <a:ext uri="{FF2B5EF4-FFF2-40B4-BE49-F238E27FC236}">
                  <a16:creationId xmlns:a16="http://schemas.microsoft.com/office/drawing/2014/main" xmlns="" id="{25C101A5-D132-4281-8ABF-D679F90A16BE}"/>
                </a:ext>
              </a:extLst>
            </p:cNvPr>
            <p:cNvSpPr/>
            <p:nvPr/>
          </p:nvSpPr>
          <p:spPr>
            <a:xfrm>
              <a:off x="8783429" y="4707808"/>
              <a:ext cx="24157" cy="74649"/>
            </a:xfrm>
            <a:custGeom>
              <a:avLst/>
              <a:gdLst>
                <a:gd name="connsiteX0" fmla="*/ 0 w 23192"/>
                <a:gd name="connsiteY0" fmla="*/ 71666 h 71666"/>
                <a:gd name="connsiteX1" fmla="*/ 0 w 23192"/>
                <a:gd name="connsiteY1" fmla="*/ 0 h 71666"/>
              </a:gdLst>
              <a:ahLst/>
              <a:cxnLst>
                <a:cxn ang="0">
                  <a:pos x="connsiteX0" y="connsiteY0"/>
                </a:cxn>
                <a:cxn ang="0">
                  <a:pos x="connsiteX1" y="connsiteY1"/>
                </a:cxn>
              </a:cxnLst>
              <a:rect l="l" t="t" r="r" b="b"/>
              <a:pathLst>
                <a:path w="23192" h="71666">
                  <a:moveTo>
                    <a:pt x="0" y="71666"/>
                  </a:moveTo>
                  <a:lnTo>
                    <a:pt x="0" y="0"/>
                  </a:lnTo>
                </a:path>
              </a:pathLst>
            </a:custGeom>
            <a:ln w="11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41" name="Freeform: Shape 40">
              <a:extLst>
                <a:ext uri="{FF2B5EF4-FFF2-40B4-BE49-F238E27FC236}">
                  <a16:creationId xmlns:a16="http://schemas.microsoft.com/office/drawing/2014/main" xmlns="" id="{11A25171-EE4E-421B-BB81-B88FB6B63A1D}"/>
                </a:ext>
              </a:extLst>
            </p:cNvPr>
            <p:cNvSpPr/>
            <p:nvPr/>
          </p:nvSpPr>
          <p:spPr>
            <a:xfrm>
              <a:off x="8986601" y="4707808"/>
              <a:ext cx="24157" cy="74649"/>
            </a:xfrm>
            <a:custGeom>
              <a:avLst/>
              <a:gdLst>
                <a:gd name="connsiteX0" fmla="*/ 0 w 23192"/>
                <a:gd name="connsiteY0" fmla="*/ 71666 h 71666"/>
                <a:gd name="connsiteX1" fmla="*/ 0 w 23192"/>
                <a:gd name="connsiteY1" fmla="*/ 0 h 71666"/>
              </a:gdLst>
              <a:ahLst/>
              <a:cxnLst>
                <a:cxn ang="0">
                  <a:pos x="connsiteX0" y="connsiteY0"/>
                </a:cxn>
                <a:cxn ang="0">
                  <a:pos x="connsiteX1" y="connsiteY1"/>
                </a:cxn>
              </a:cxnLst>
              <a:rect l="l" t="t" r="r" b="b"/>
              <a:pathLst>
                <a:path w="23192" h="71666">
                  <a:moveTo>
                    <a:pt x="0" y="71666"/>
                  </a:moveTo>
                  <a:lnTo>
                    <a:pt x="0" y="0"/>
                  </a:lnTo>
                </a:path>
              </a:pathLst>
            </a:custGeom>
            <a:ln w="11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43" name="Freeform: Shape 42">
              <a:extLst>
                <a:ext uri="{FF2B5EF4-FFF2-40B4-BE49-F238E27FC236}">
                  <a16:creationId xmlns:a16="http://schemas.microsoft.com/office/drawing/2014/main" xmlns="" id="{01BD9DF6-A5CD-4323-9EA3-E886CF6DF418}"/>
                </a:ext>
              </a:extLst>
            </p:cNvPr>
            <p:cNvSpPr/>
            <p:nvPr/>
          </p:nvSpPr>
          <p:spPr>
            <a:xfrm>
              <a:off x="9189771" y="4707808"/>
              <a:ext cx="24157" cy="74649"/>
            </a:xfrm>
            <a:custGeom>
              <a:avLst/>
              <a:gdLst>
                <a:gd name="connsiteX0" fmla="*/ 0 w 23192"/>
                <a:gd name="connsiteY0" fmla="*/ 71666 h 71666"/>
                <a:gd name="connsiteX1" fmla="*/ 0 w 23192"/>
                <a:gd name="connsiteY1" fmla="*/ 0 h 71666"/>
              </a:gdLst>
              <a:ahLst/>
              <a:cxnLst>
                <a:cxn ang="0">
                  <a:pos x="connsiteX0" y="connsiteY0"/>
                </a:cxn>
                <a:cxn ang="0">
                  <a:pos x="connsiteX1" y="connsiteY1"/>
                </a:cxn>
              </a:cxnLst>
              <a:rect l="l" t="t" r="r" b="b"/>
              <a:pathLst>
                <a:path w="23192" h="71666">
                  <a:moveTo>
                    <a:pt x="0" y="71666"/>
                  </a:moveTo>
                  <a:lnTo>
                    <a:pt x="0" y="0"/>
                  </a:lnTo>
                </a:path>
              </a:pathLst>
            </a:custGeom>
            <a:ln w="11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47" name="Freeform: Shape 46">
              <a:extLst>
                <a:ext uri="{FF2B5EF4-FFF2-40B4-BE49-F238E27FC236}">
                  <a16:creationId xmlns:a16="http://schemas.microsoft.com/office/drawing/2014/main" xmlns="" id="{347EDD23-4D86-4C32-BA79-13359AEDF1F7}"/>
                </a:ext>
              </a:extLst>
            </p:cNvPr>
            <p:cNvSpPr/>
            <p:nvPr/>
          </p:nvSpPr>
          <p:spPr>
            <a:xfrm>
              <a:off x="9392701" y="4707808"/>
              <a:ext cx="24157" cy="74649"/>
            </a:xfrm>
            <a:custGeom>
              <a:avLst/>
              <a:gdLst>
                <a:gd name="connsiteX0" fmla="*/ 0 w 23192"/>
                <a:gd name="connsiteY0" fmla="*/ 71666 h 71666"/>
                <a:gd name="connsiteX1" fmla="*/ 0 w 23192"/>
                <a:gd name="connsiteY1" fmla="*/ 0 h 71666"/>
              </a:gdLst>
              <a:ahLst/>
              <a:cxnLst>
                <a:cxn ang="0">
                  <a:pos x="connsiteX0" y="connsiteY0"/>
                </a:cxn>
                <a:cxn ang="0">
                  <a:pos x="connsiteX1" y="connsiteY1"/>
                </a:cxn>
              </a:cxnLst>
              <a:rect l="l" t="t" r="r" b="b"/>
              <a:pathLst>
                <a:path w="23192" h="71666">
                  <a:moveTo>
                    <a:pt x="0" y="71666"/>
                  </a:moveTo>
                  <a:lnTo>
                    <a:pt x="0" y="0"/>
                  </a:lnTo>
                </a:path>
              </a:pathLst>
            </a:custGeom>
            <a:ln w="11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61" name="Freeform: Shape 60">
              <a:extLst>
                <a:ext uri="{FF2B5EF4-FFF2-40B4-BE49-F238E27FC236}">
                  <a16:creationId xmlns:a16="http://schemas.microsoft.com/office/drawing/2014/main" xmlns="" id="{E40FF70C-88EB-4ED0-94FC-17DE6C05851E}"/>
                </a:ext>
              </a:extLst>
            </p:cNvPr>
            <p:cNvSpPr/>
            <p:nvPr/>
          </p:nvSpPr>
          <p:spPr>
            <a:xfrm>
              <a:off x="9595872" y="4707808"/>
              <a:ext cx="24157" cy="74649"/>
            </a:xfrm>
            <a:custGeom>
              <a:avLst/>
              <a:gdLst>
                <a:gd name="connsiteX0" fmla="*/ 0 w 23192"/>
                <a:gd name="connsiteY0" fmla="*/ 71666 h 71666"/>
                <a:gd name="connsiteX1" fmla="*/ 0 w 23192"/>
                <a:gd name="connsiteY1" fmla="*/ 0 h 71666"/>
              </a:gdLst>
              <a:ahLst/>
              <a:cxnLst>
                <a:cxn ang="0">
                  <a:pos x="connsiteX0" y="connsiteY0"/>
                </a:cxn>
                <a:cxn ang="0">
                  <a:pos x="connsiteX1" y="connsiteY1"/>
                </a:cxn>
              </a:cxnLst>
              <a:rect l="l" t="t" r="r" b="b"/>
              <a:pathLst>
                <a:path w="23192" h="71666">
                  <a:moveTo>
                    <a:pt x="0" y="71666"/>
                  </a:moveTo>
                  <a:lnTo>
                    <a:pt x="0" y="0"/>
                  </a:lnTo>
                </a:path>
              </a:pathLst>
            </a:custGeom>
            <a:ln w="11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73" name="Freeform: Shape 72">
              <a:extLst>
                <a:ext uri="{FF2B5EF4-FFF2-40B4-BE49-F238E27FC236}">
                  <a16:creationId xmlns:a16="http://schemas.microsoft.com/office/drawing/2014/main" xmlns="" id="{96A515DD-3872-4A4A-834A-4C45018931DF}"/>
                </a:ext>
              </a:extLst>
            </p:cNvPr>
            <p:cNvSpPr/>
            <p:nvPr/>
          </p:nvSpPr>
          <p:spPr>
            <a:xfrm>
              <a:off x="9799044" y="4707808"/>
              <a:ext cx="24157" cy="74649"/>
            </a:xfrm>
            <a:custGeom>
              <a:avLst/>
              <a:gdLst>
                <a:gd name="connsiteX0" fmla="*/ 0 w 23192"/>
                <a:gd name="connsiteY0" fmla="*/ 71666 h 71666"/>
                <a:gd name="connsiteX1" fmla="*/ 0 w 23192"/>
                <a:gd name="connsiteY1" fmla="*/ 0 h 71666"/>
              </a:gdLst>
              <a:ahLst/>
              <a:cxnLst>
                <a:cxn ang="0">
                  <a:pos x="connsiteX0" y="connsiteY0"/>
                </a:cxn>
                <a:cxn ang="0">
                  <a:pos x="connsiteX1" y="connsiteY1"/>
                </a:cxn>
              </a:cxnLst>
              <a:rect l="l" t="t" r="r" b="b"/>
              <a:pathLst>
                <a:path w="23192" h="71666">
                  <a:moveTo>
                    <a:pt x="0" y="71666"/>
                  </a:moveTo>
                  <a:lnTo>
                    <a:pt x="0" y="0"/>
                  </a:lnTo>
                </a:path>
              </a:pathLst>
            </a:custGeom>
            <a:ln w="11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75" name="Freeform: Shape 74">
              <a:extLst>
                <a:ext uri="{FF2B5EF4-FFF2-40B4-BE49-F238E27FC236}">
                  <a16:creationId xmlns:a16="http://schemas.microsoft.com/office/drawing/2014/main" xmlns="" id="{86673E02-A9E0-4E48-8980-D92D90E062A5}"/>
                </a:ext>
              </a:extLst>
            </p:cNvPr>
            <p:cNvSpPr/>
            <p:nvPr/>
          </p:nvSpPr>
          <p:spPr>
            <a:xfrm>
              <a:off x="10001973" y="4707808"/>
              <a:ext cx="24157" cy="74649"/>
            </a:xfrm>
            <a:custGeom>
              <a:avLst/>
              <a:gdLst>
                <a:gd name="connsiteX0" fmla="*/ 0 w 23192"/>
                <a:gd name="connsiteY0" fmla="*/ 71666 h 71666"/>
                <a:gd name="connsiteX1" fmla="*/ 0 w 23192"/>
                <a:gd name="connsiteY1" fmla="*/ 0 h 71666"/>
              </a:gdLst>
              <a:ahLst/>
              <a:cxnLst>
                <a:cxn ang="0">
                  <a:pos x="connsiteX0" y="connsiteY0"/>
                </a:cxn>
                <a:cxn ang="0">
                  <a:pos x="connsiteX1" y="connsiteY1"/>
                </a:cxn>
              </a:cxnLst>
              <a:rect l="l" t="t" r="r" b="b"/>
              <a:pathLst>
                <a:path w="23192" h="71666">
                  <a:moveTo>
                    <a:pt x="0" y="71666"/>
                  </a:moveTo>
                  <a:lnTo>
                    <a:pt x="0" y="0"/>
                  </a:lnTo>
                </a:path>
              </a:pathLst>
            </a:custGeom>
            <a:ln w="11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77" name="Freeform: Shape 76">
              <a:extLst>
                <a:ext uri="{FF2B5EF4-FFF2-40B4-BE49-F238E27FC236}">
                  <a16:creationId xmlns:a16="http://schemas.microsoft.com/office/drawing/2014/main" xmlns="" id="{02EFD342-CB5B-46D2-BBF5-FAFB9FB74CD6}"/>
                </a:ext>
              </a:extLst>
            </p:cNvPr>
            <p:cNvSpPr/>
            <p:nvPr/>
          </p:nvSpPr>
          <p:spPr>
            <a:xfrm>
              <a:off x="7361955" y="1939511"/>
              <a:ext cx="3015196" cy="2768297"/>
            </a:xfrm>
            <a:custGeom>
              <a:avLst/>
              <a:gdLst>
                <a:gd name="connsiteX0" fmla="*/ 0 w 2894709"/>
                <a:gd name="connsiteY0" fmla="*/ 0 h 2657676"/>
                <a:gd name="connsiteX1" fmla="*/ 0 w 2894709"/>
                <a:gd name="connsiteY1" fmla="*/ 2657676 h 2657676"/>
                <a:gd name="connsiteX2" fmla="*/ 2894709 w 2894709"/>
                <a:gd name="connsiteY2" fmla="*/ 2657676 h 2657676"/>
              </a:gdLst>
              <a:ahLst/>
              <a:cxnLst>
                <a:cxn ang="0">
                  <a:pos x="connsiteX0" y="connsiteY0"/>
                </a:cxn>
                <a:cxn ang="0">
                  <a:pos x="connsiteX1" y="connsiteY1"/>
                </a:cxn>
                <a:cxn ang="0">
                  <a:pos x="connsiteX2" y="connsiteY2"/>
                </a:cxn>
              </a:cxnLst>
              <a:rect l="l" t="t" r="r" b="b"/>
              <a:pathLst>
                <a:path w="2894709" h="2657676">
                  <a:moveTo>
                    <a:pt x="0" y="0"/>
                  </a:moveTo>
                  <a:lnTo>
                    <a:pt x="0" y="2657676"/>
                  </a:lnTo>
                  <a:lnTo>
                    <a:pt x="2894709" y="2657676"/>
                  </a:lnTo>
                </a:path>
              </a:pathLst>
            </a:custGeom>
            <a:noFill/>
            <a:ln w="11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78" name="Freeform: Shape 77">
              <a:extLst>
                <a:ext uri="{FF2B5EF4-FFF2-40B4-BE49-F238E27FC236}">
                  <a16:creationId xmlns:a16="http://schemas.microsoft.com/office/drawing/2014/main" xmlns="" id="{9F8D2F1C-2881-4451-A055-A90908B10F64}"/>
                </a:ext>
              </a:extLst>
            </p:cNvPr>
            <p:cNvSpPr/>
            <p:nvPr/>
          </p:nvSpPr>
          <p:spPr>
            <a:xfrm>
              <a:off x="7361955" y="3439982"/>
              <a:ext cx="2640018" cy="1267826"/>
            </a:xfrm>
            <a:custGeom>
              <a:avLst/>
              <a:gdLst>
                <a:gd name="connsiteX0" fmla="*/ 0 w 2534523"/>
                <a:gd name="connsiteY0" fmla="*/ 1217164 h 1217164"/>
                <a:gd name="connsiteX1" fmla="*/ 193893 w 2534523"/>
                <a:gd name="connsiteY1" fmla="*/ 1113724 h 1217164"/>
                <a:gd name="connsiteX2" fmla="*/ 388945 w 2534523"/>
                <a:gd name="connsiteY2" fmla="*/ 701818 h 1217164"/>
                <a:gd name="connsiteX3" fmla="*/ 583998 w 2534523"/>
                <a:gd name="connsiteY3" fmla="*/ 345574 h 1217164"/>
                <a:gd name="connsiteX4" fmla="*/ 779050 w 2534523"/>
                <a:gd name="connsiteY4" fmla="*/ 221028 h 1217164"/>
                <a:gd name="connsiteX5" fmla="*/ 974103 w 2534523"/>
                <a:gd name="connsiteY5" fmla="*/ 106919 h 1217164"/>
                <a:gd name="connsiteX6" fmla="*/ 1169155 w 2534523"/>
                <a:gd name="connsiteY6" fmla="*/ 77464 h 1217164"/>
                <a:gd name="connsiteX7" fmla="*/ 1364208 w 2534523"/>
                <a:gd name="connsiteY7" fmla="*/ 0 h 1217164"/>
                <a:gd name="connsiteX8" fmla="*/ 1559260 w 2534523"/>
                <a:gd name="connsiteY8" fmla="*/ 53808 h 1217164"/>
                <a:gd name="connsiteX9" fmla="*/ 1754313 w 2534523"/>
                <a:gd name="connsiteY9" fmla="*/ 77464 h 1217164"/>
                <a:gd name="connsiteX10" fmla="*/ 1949365 w 2534523"/>
                <a:gd name="connsiteY10" fmla="*/ 63781 h 1217164"/>
                <a:gd name="connsiteX11" fmla="*/ 2144418 w 2534523"/>
                <a:gd name="connsiteY11" fmla="*/ 159799 h 1217164"/>
                <a:gd name="connsiteX12" fmla="*/ 2339471 w 2534523"/>
                <a:gd name="connsiteY12" fmla="*/ 143796 h 1217164"/>
                <a:gd name="connsiteX13" fmla="*/ 2534523 w 2534523"/>
                <a:gd name="connsiteY13" fmla="*/ 143796 h 121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34523" h="1217164">
                  <a:moveTo>
                    <a:pt x="0" y="1217164"/>
                  </a:moveTo>
                  <a:lnTo>
                    <a:pt x="193893" y="1113724"/>
                  </a:lnTo>
                  <a:lnTo>
                    <a:pt x="388945" y="701818"/>
                  </a:lnTo>
                  <a:lnTo>
                    <a:pt x="583998" y="345574"/>
                  </a:lnTo>
                  <a:lnTo>
                    <a:pt x="779050" y="221028"/>
                  </a:lnTo>
                  <a:lnTo>
                    <a:pt x="974103" y="106919"/>
                  </a:lnTo>
                  <a:lnTo>
                    <a:pt x="1169155" y="77464"/>
                  </a:lnTo>
                  <a:lnTo>
                    <a:pt x="1364208" y="0"/>
                  </a:lnTo>
                  <a:lnTo>
                    <a:pt x="1559260" y="53808"/>
                  </a:lnTo>
                  <a:lnTo>
                    <a:pt x="1754313" y="77464"/>
                  </a:lnTo>
                  <a:lnTo>
                    <a:pt x="1949365" y="63781"/>
                  </a:lnTo>
                  <a:lnTo>
                    <a:pt x="2144418" y="159799"/>
                  </a:lnTo>
                  <a:lnTo>
                    <a:pt x="2339471" y="143796"/>
                  </a:lnTo>
                  <a:lnTo>
                    <a:pt x="2534523" y="143796"/>
                  </a:lnTo>
                </a:path>
              </a:pathLst>
            </a:custGeom>
            <a:noFill/>
            <a:ln w="11583"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79" name="Freeform: Shape 78">
              <a:extLst>
                <a:ext uri="{FF2B5EF4-FFF2-40B4-BE49-F238E27FC236}">
                  <a16:creationId xmlns:a16="http://schemas.microsoft.com/office/drawing/2014/main" xmlns="" id="{F1D4A424-F98B-45CB-A3F0-EF2501B38466}"/>
                </a:ext>
              </a:extLst>
            </p:cNvPr>
            <p:cNvSpPr/>
            <p:nvPr/>
          </p:nvSpPr>
          <p:spPr>
            <a:xfrm>
              <a:off x="7361955" y="3246473"/>
              <a:ext cx="2640018" cy="1461334"/>
            </a:xfrm>
            <a:custGeom>
              <a:avLst/>
              <a:gdLst>
                <a:gd name="connsiteX0" fmla="*/ 0 w 2534523"/>
                <a:gd name="connsiteY0" fmla="*/ 1402939 h 1402939"/>
                <a:gd name="connsiteX1" fmla="*/ 193893 w 2534523"/>
                <a:gd name="connsiteY1" fmla="*/ 1260071 h 1402939"/>
                <a:gd name="connsiteX2" fmla="*/ 388945 w 2534523"/>
                <a:gd name="connsiteY2" fmla="*/ 794357 h 1402939"/>
                <a:gd name="connsiteX3" fmla="*/ 583998 w 2534523"/>
                <a:gd name="connsiteY3" fmla="*/ 452262 h 1402939"/>
                <a:gd name="connsiteX4" fmla="*/ 779050 w 2534523"/>
                <a:gd name="connsiteY4" fmla="*/ 268110 h 1402939"/>
                <a:gd name="connsiteX5" fmla="*/ 974103 w 2534523"/>
                <a:gd name="connsiteY5" fmla="*/ 132895 h 1402939"/>
                <a:gd name="connsiteX6" fmla="*/ 1169155 w 2534523"/>
                <a:gd name="connsiteY6" fmla="*/ 84886 h 1402939"/>
                <a:gd name="connsiteX7" fmla="*/ 1364208 w 2534523"/>
                <a:gd name="connsiteY7" fmla="*/ 69115 h 1402939"/>
                <a:gd name="connsiteX8" fmla="*/ 1559260 w 2534523"/>
                <a:gd name="connsiteY8" fmla="*/ 37109 h 1402939"/>
                <a:gd name="connsiteX9" fmla="*/ 1754313 w 2534523"/>
                <a:gd name="connsiteY9" fmla="*/ 23657 h 1402939"/>
                <a:gd name="connsiteX10" fmla="*/ 1949365 w 2534523"/>
                <a:gd name="connsiteY10" fmla="*/ 0 h 1402939"/>
                <a:gd name="connsiteX11" fmla="*/ 2144418 w 2534523"/>
                <a:gd name="connsiteY11" fmla="*/ 5102 h 1402939"/>
                <a:gd name="connsiteX12" fmla="*/ 2339471 w 2534523"/>
                <a:gd name="connsiteY12" fmla="*/ 48009 h 1402939"/>
                <a:gd name="connsiteX13" fmla="*/ 2534523 w 2534523"/>
                <a:gd name="connsiteY13" fmla="*/ 105992 h 140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34523" h="1402939">
                  <a:moveTo>
                    <a:pt x="0" y="1402939"/>
                  </a:moveTo>
                  <a:lnTo>
                    <a:pt x="193893" y="1260071"/>
                  </a:lnTo>
                  <a:lnTo>
                    <a:pt x="388945" y="794357"/>
                  </a:lnTo>
                  <a:lnTo>
                    <a:pt x="583998" y="452262"/>
                  </a:lnTo>
                  <a:lnTo>
                    <a:pt x="779050" y="268110"/>
                  </a:lnTo>
                  <a:lnTo>
                    <a:pt x="974103" y="132895"/>
                  </a:lnTo>
                  <a:lnTo>
                    <a:pt x="1169155" y="84886"/>
                  </a:lnTo>
                  <a:lnTo>
                    <a:pt x="1364208" y="69115"/>
                  </a:lnTo>
                  <a:lnTo>
                    <a:pt x="1559260" y="37109"/>
                  </a:lnTo>
                  <a:lnTo>
                    <a:pt x="1754313" y="23657"/>
                  </a:lnTo>
                  <a:lnTo>
                    <a:pt x="1949365" y="0"/>
                  </a:lnTo>
                  <a:lnTo>
                    <a:pt x="2144418" y="5102"/>
                  </a:lnTo>
                  <a:lnTo>
                    <a:pt x="2339471" y="48009"/>
                  </a:lnTo>
                  <a:lnTo>
                    <a:pt x="2534523" y="105992"/>
                  </a:lnTo>
                </a:path>
              </a:pathLst>
            </a:custGeom>
            <a:noFill/>
            <a:ln w="11583"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80" name="Freeform: Shape 79">
              <a:extLst>
                <a:ext uri="{FF2B5EF4-FFF2-40B4-BE49-F238E27FC236}">
                  <a16:creationId xmlns:a16="http://schemas.microsoft.com/office/drawing/2014/main" xmlns="" id="{90346F51-565D-4DCE-BD1B-64847ED221A6}"/>
                </a:ext>
              </a:extLst>
            </p:cNvPr>
            <p:cNvSpPr/>
            <p:nvPr/>
          </p:nvSpPr>
          <p:spPr>
            <a:xfrm>
              <a:off x="9960052" y="3542895"/>
              <a:ext cx="82153" cy="82622"/>
            </a:xfrm>
            <a:custGeom>
              <a:avLst/>
              <a:gdLst>
                <a:gd name="connsiteX0" fmla="*/ 78681 w 78870"/>
                <a:gd name="connsiteY0" fmla="*/ 46026 h 79320"/>
                <a:gd name="connsiteX1" fmla="*/ 32875 w 78870"/>
                <a:gd name="connsiteY1" fmla="*/ 78380 h 79320"/>
                <a:gd name="connsiteX2" fmla="*/ 520 w 78870"/>
                <a:gd name="connsiteY2" fmla="*/ 32574 h 79320"/>
                <a:gd name="connsiteX3" fmla="*/ 39716 w 78870"/>
                <a:gd name="connsiteY3" fmla="*/ -360 h 79320"/>
                <a:gd name="connsiteX4" fmla="*/ 78681 w 78870"/>
                <a:gd name="connsiteY4" fmla="*/ 46026 h 7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0" h="79320">
                  <a:moveTo>
                    <a:pt x="78681" y="46026"/>
                  </a:moveTo>
                  <a:cubicBezTo>
                    <a:pt x="74970" y="67619"/>
                    <a:pt x="54444" y="82091"/>
                    <a:pt x="32875" y="78380"/>
                  </a:cubicBezTo>
                  <a:cubicBezTo>
                    <a:pt x="11282" y="74669"/>
                    <a:pt x="-3214" y="54167"/>
                    <a:pt x="520" y="32574"/>
                  </a:cubicBezTo>
                  <a:cubicBezTo>
                    <a:pt x="3791" y="13509"/>
                    <a:pt x="20374" y="-429"/>
                    <a:pt x="39716" y="-360"/>
                  </a:cubicBezTo>
                  <a:cubicBezTo>
                    <a:pt x="63141" y="1960"/>
                    <a:pt x="80443" y="22555"/>
                    <a:pt x="78681" y="46026"/>
                  </a:cubicBezTo>
                </a:path>
              </a:pathLst>
            </a:custGeom>
            <a:solidFill>
              <a:schemeClr val="tx2"/>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81" name="Freeform: Shape 80">
              <a:extLst>
                <a:ext uri="{FF2B5EF4-FFF2-40B4-BE49-F238E27FC236}">
                  <a16:creationId xmlns:a16="http://schemas.microsoft.com/office/drawing/2014/main" xmlns="" id="{995DCEB7-CCCA-4F9A-A007-96011E6D5F85}"/>
                </a:ext>
              </a:extLst>
            </p:cNvPr>
            <p:cNvSpPr/>
            <p:nvPr/>
          </p:nvSpPr>
          <p:spPr>
            <a:xfrm>
              <a:off x="9758088" y="3542171"/>
              <a:ext cx="82149" cy="82622"/>
            </a:xfrm>
            <a:custGeom>
              <a:avLst/>
              <a:gdLst>
                <a:gd name="connsiteX0" fmla="*/ 78680 w 78866"/>
                <a:gd name="connsiteY0" fmla="*/ 46026 h 79320"/>
                <a:gd name="connsiteX1" fmla="*/ 32874 w 78866"/>
                <a:gd name="connsiteY1" fmla="*/ 78380 h 79320"/>
                <a:gd name="connsiteX2" fmla="*/ 520 w 78866"/>
                <a:gd name="connsiteY2" fmla="*/ 32574 h 79320"/>
                <a:gd name="connsiteX3" fmla="*/ 39716 w 78866"/>
                <a:gd name="connsiteY3" fmla="*/ -360 h 79320"/>
                <a:gd name="connsiteX4" fmla="*/ 78680 w 78866"/>
                <a:gd name="connsiteY4" fmla="*/ 46026 h 7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66" h="79320">
                  <a:moveTo>
                    <a:pt x="78680" y="46026"/>
                  </a:moveTo>
                  <a:cubicBezTo>
                    <a:pt x="74969" y="67619"/>
                    <a:pt x="54443" y="82091"/>
                    <a:pt x="32874" y="78380"/>
                  </a:cubicBezTo>
                  <a:cubicBezTo>
                    <a:pt x="11282" y="74669"/>
                    <a:pt x="-3214" y="54166"/>
                    <a:pt x="520" y="32574"/>
                  </a:cubicBezTo>
                  <a:cubicBezTo>
                    <a:pt x="3790" y="13509"/>
                    <a:pt x="20373" y="-429"/>
                    <a:pt x="39716" y="-360"/>
                  </a:cubicBezTo>
                  <a:cubicBezTo>
                    <a:pt x="63141" y="1960"/>
                    <a:pt x="80420" y="22555"/>
                    <a:pt x="78680" y="46026"/>
                  </a:cubicBezTo>
                </a:path>
              </a:pathLst>
            </a:custGeom>
            <a:solidFill>
              <a:schemeClr val="tx2"/>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82" name="Freeform: Shape 81">
              <a:extLst>
                <a:ext uri="{FF2B5EF4-FFF2-40B4-BE49-F238E27FC236}">
                  <a16:creationId xmlns:a16="http://schemas.microsoft.com/office/drawing/2014/main" xmlns="" id="{9EA63527-A18A-48BB-8854-0C56906A5D8E}"/>
                </a:ext>
              </a:extLst>
            </p:cNvPr>
            <p:cNvSpPr/>
            <p:nvPr/>
          </p:nvSpPr>
          <p:spPr>
            <a:xfrm>
              <a:off x="9556850" y="3558115"/>
              <a:ext cx="82149" cy="82622"/>
            </a:xfrm>
            <a:custGeom>
              <a:avLst/>
              <a:gdLst>
                <a:gd name="connsiteX0" fmla="*/ 78681 w 78866"/>
                <a:gd name="connsiteY0" fmla="*/ 46026 h 79320"/>
                <a:gd name="connsiteX1" fmla="*/ 32875 w 78866"/>
                <a:gd name="connsiteY1" fmla="*/ 78380 h 79320"/>
                <a:gd name="connsiteX2" fmla="*/ 520 w 78866"/>
                <a:gd name="connsiteY2" fmla="*/ 32573 h 79320"/>
                <a:gd name="connsiteX3" fmla="*/ 39485 w 78866"/>
                <a:gd name="connsiteY3" fmla="*/ -360 h 79320"/>
                <a:gd name="connsiteX4" fmla="*/ 78681 w 78866"/>
                <a:gd name="connsiteY4" fmla="*/ 46026 h 7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66" h="79320">
                  <a:moveTo>
                    <a:pt x="78681" y="46026"/>
                  </a:moveTo>
                  <a:cubicBezTo>
                    <a:pt x="74970" y="67618"/>
                    <a:pt x="54467" y="82091"/>
                    <a:pt x="32875" y="78380"/>
                  </a:cubicBezTo>
                  <a:cubicBezTo>
                    <a:pt x="11282" y="74669"/>
                    <a:pt x="-3214" y="54166"/>
                    <a:pt x="520" y="32573"/>
                  </a:cubicBezTo>
                  <a:cubicBezTo>
                    <a:pt x="3767" y="13578"/>
                    <a:pt x="20211" y="-314"/>
                    <a:pt x="39485" y="-360"/>
                  </a:cubicBezTo>
                  <a:cubicBezTo>
                    <a:pt x="63002" y="1843"/>
                    <a:pt x="80420" y="22462"/>
                    <a:pt x="78681" y="46026"/>
                  </a:cubicBezTo>
                </a:path>
              </a:pathLst>
            </a:custGeom>
            <a:solidFill>
              <a:schemeClr val="tx2"/>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83" name="Freeform: Shape 82">
              <a:extLst>
                <a:ext uri="{FF2B5EF4-FFF2-40B4-BE49-F238E27FC236}">
                  <a16:creationId xmlns:a16="http://schemas.microsoft.com/office/drawing/2014/main" xmlns="" id="{919747E1-3537-4850-A6ED-B76E8CA96C6E}"/>
                </a:ext>
              </a:extLst>
            </p:cNvPr>
            <p:cNvSpPr/>
            <p:nvPr/>
          </p:nvSpPr>
          <p:spPr>
            <a:xfrm>
              <a:off x="9352229" y="3459066"/>
              <a:ext cx="82153" cy="82622"/>
            </a:xfrm>
            <a:custGeom>
              <a:avLst/>
              <a:gdLst>
                <a:gd name="connsiteX0" fmla="*/ 78681 w 78870"/>
                <a:gd name="connsiteY0" fmla="*/ 46026 h 79320"/>
                <a:gd name="connsiteX1" fmla="*/ 32875 w 78870"/>
                <a:gd name="connsiteY1" fmla="*/ 78380 h 79320"/>
                <a:gd name="connsiteX2" fmla="*/ 520 w 78870"/>
                <a:gd name="connsiteY2" fmla="*/ 32574 h 79320"/>
                <a:gd name="connsiteX3" fmla="*/ 39716 w 78870"/>
                <a:gd name="connsiteY3" fmla="*/ -360 h 79320"/>
                <a:gd name="connsiteX4" fmla="*/ 78681 w 78870"/>
                <a:gd name="connsiteY4" fmla="*/ 46026 h 7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0" h="79320">
                  <a:moveTo>
                    <a:pt x="78681" y="46026"/>
                  </a:moveTo>
                  <a:cubicBezTo>
                    <a:pt x="74970" y="67619"/>
                    <a:pt x="54444" y="82091"/>
                    <a:pt x="32875" y="78380"/>
                  </a:cubicBezTo>
                  <a:cubicBezTo>
                    <a:pt x="11282" y="74669"/>
                    <a:pt x="-3214" y="54167"/>
                    <a:pt x="520" y="32574"/>
                  </a:cubicBezTo>
                  <a:cubicBezTo>
                    <a:pt x="3791" y="13509"/>
                    <a:pt x="20374" y="-429"/>
                    <a:pt x="39716" y="-360"/>
                  </a:cubicBezTo>
                  <a:cubicBezTo>
                    <a:pt x="63141" y="1960"/>
                    <a:pt x="80443" y="22555"/>
                    <a:pt x="78681" y="46026"/>
                  </a:cubicBezTo>
                </a:path>
              </a:pathLst>
            </a:custGeom>
            <a:solidFill>
              <a:schemeClr val="tx2"/>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84" name="Freeform: Shape 83">
              <a:extLst>
                <a:ext uri="{FF2B5EF4-FFF2-40B4-BE49-F238E27FC236}">
                  <a16:creationId xmlns:a16="http://schemas.microsoft.com/office/drawing/2014/main" xmlns="" id="{53A003C2-C0E9-4852-BC98-F6F6CD8244A0}"/>
                </a:ext>
              </a:extLst>
            </p:cNvPr>
            <p:cNvSpPr/>
            <p:nvPr/>
          </p:nvSpPr>
          <p:spPr>
            <a:xfrm>
              <a:off x="9149058" y="3473802"/>
              <a:ext cx="82152" cy="82622"/>
            </a:xfrm>
            <a:custGeom>
              <a:avLst/>
              <a:gdLst>
                <a:gd name="connsiteX0" fmla="*/ 78680 w 78869"/>
                <a:gd name="connsiteY0" fmla="*/ 46026 h 79320"/>
                <a:gd name="connsiteX1" fmla="*/ 32874 w 78869"/>
                <a:gd name="connsiteY1" fmla="*/ 78381 h 79320"/>
                <a:gd name="connsiteX2" fmla="*/ 520 w 78869"/>
                <a:gd name="connsiteY2" fmla="*/ 32574 h 79320"/>
                <a:gd name="connsiteX3" fmla="*/ 39716 w 78869"/>
                <a:gd name="connsiteY3" fmla="*/ -360 h 79320"/>
                <a:gd name="connsiteX4" fmla="*/ 78680 w 78869"/>
                <a:gd name="connsiteY4" fmla="*/ 46026 h 7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69" h="79320">
                  <a:moveTo>
                    <a:pt x="78680" y="46026"/>
                  </a:moveTo>
                  <a:cubicBezTo>
                    <a:pt x="74969" y="67619"/>
                    <a:pt x="54443" y="82092"/>
                    <a:pt x="32874" y="78381"/>
                  </a:cubicBezTo>
                  <a:cubicBezTo>
                    <a:pt x="11282" y="74670"/>
                    <a:pt x="-3214" y="54167"/>
                    <a:pt x="520" y="32574"/>
                  </a:cubicBezTo>
                  <a:cubicBezTo>
                    <a:pt x="3790" y="13510"/>
                    <a:pt x="20373" y="-429"/>
                    <a:pt x="39716" y="-360"/>
                  </a:cubicBezTo>
                  <a:cubicBezTo>
                    <a:pt x="63141" y="1960"/>
                    <a:pt x="80443" y="22555"/>
                    <a:pt x="78680" y="46026"/>
                  </a:cubicBezTo>
                </a:path>
              </a:pathLst>
            </a:custGeom>
            <a:solidFill>
              <a:schemeClr val="tx2"/>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85" name="Freeform: Shape 84">
              <a:extLst>
                <a:ext uri="{FF2B5EF4-FFF2-40B4-BE49-F238E27FC236}">
                  <a16:creationId xmlns:a16="http://schemas.microsoft.com/office/drawing/2014/main" xmlns="" id="{3C07062D-6D8C-4E79-B3BF-10983E4EA603}"/>
                </a:ext>
              </a:extLst>
            </p:cNvPr>
            <p:cNvSpPr/>
            <p:nvPr/>
          </p:nvSpPr>
          <p:spPr>
            <a:xfrm>
              <a:off x="8943954" y="3448920"/>
              <a:ext cx="82149" cy="82622"/>
            </a:xfrm>
            <a:custGeom>
              <a:avLst/>
              <a:gdLst>
                <a:gd name="connsiteX0" fmla="*/ 78680 w 78866"/>
                <a:gd name="connsiteY0" fmla="*/ 46026 h 79320"/>
                <a:gd name="connsiteX1" fmla="*/ 32875 w 78866"/>
                <a:gd name="connsiteY1" fmla="*/ 78381 h 79320"/>
                <a:gd name="connsiteX2" fmla="*/ 520 w 78866"/>
                <a:gd name="connsiteY2" fmla="*/ 32574 h 79320"/>
                <a:gd name="connsiteX3" fmla="*/ 39716 w 78866"/>
                <a:gd name="connsiteY3" fmla="*/ -360 h 79320"/>
                <a:gd name="connsiteX4" fmla="*/ 78680 w 78866"/>
                <a:gd name="connsiteY4" fmla="*/ 46026 h 7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66" h="79320">
                  <a:moveTo>
                    <a:pt x="78680" y="46026"/>
                  </a:moveTo>
                  <a:cubicBezTo>
                    <a:pt x="74970" y="67619"/>
                    <a:pt x="54444" y="82092"/>
                    <a:pt x="32875" y="78381"/>
                  </a:cubicBezTo>
                  <a:cubicBezTo>
                    <a:pt x="11282" y="74670"/>
                    <a:pt x="-3214" y="54167"/>
                    <a:pt x="520" y="32574"/>
                  </a:cubicBezTo>
                  <a:cubicBezTo>
                    <a:pt x="3791" y="13510"/>
                    <a:pt x="20350" y="-429"/>
                    <a:pt x="39716" y="-360"/>
                  </a:cubicBezTo>
                  <a:cubicBezTo>
                    <a:pt x="63141" y="1960"/>
                    <a:pt x="80420" y="22555"/>
                    <a:pt x="78680" y="46026"/>
                  </a:cubicBezTo>
                </a:path>
              </a:pathLst>
            </a:custGeom>
            <a:solidFill>
              <a:schemeClr val="tx2"/>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86" name="Freeform: Shape 85">
              <a:extLst>
                <a:ext uri="{FF2B5EF4-FFF2-40B4-BE49-F238E27FC236}">
                  <a16:creationId xmlns:a16="http://schemas.microsoft.com/office/drawing/2014/main" xmlns="" id="{B5950997-47F4-4127-BA53-09D8F7286681}"/>
                </a:ext>
              </a:extLst>
            </p:cNvPr>
            <p:cNvSpPr/>
            <p:nvPr/>
          </p:nvSpPr>
          <p:spPr>
            <a:xfrm>
              <a:off x="8741266" y="3391664"/>
              <a:ext cx="82152" cy="82622"/>
            </a:xfrm>
            <a:custGeom>
              <a:avLst/>
              <a:gdLst>
                <a:gd name="connsiteX0" fmla="*/ 78680 w 78869"/>
                <a:gd name="connsiteY0" fmla="*/ 46026 h 79320"/>
                <a:gd name="connsiteX1" fmla="*/ 32874 w 78869"/>
                <a:gd name="connsiteY1" fmla="*/ 78381 h 79320"/>
                <a:gd name="connsiteX2" fmla="*/ 520 w 78869"/>
                <a:gd name="connsiteY2" fmla="*/ 32574 h 79320"/>
                <a:gd name="connsiteX3" fmla="*/ 39716 w 78869"/>
                <a:gd name="connsiteY3" fmla="*/ -360 h 79320"/>
                <a:gd name="connsiteX4" fmla="*/ 78680 w 78869"/>
                <a:gd name="connsiteY4" fmla="*/ 46026 h 7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69" h="79320">
                  <a:moveTo>
                    <a:pt x="78680" y="46026"/>
                  </a:moveTo>
                  <a:cubicBezTo>
                    <a:pt x="74969" y="67619"/>
                    <a:pt x="54443" y="82092"/>
                    <a:pt x="32874" y="78381"/>
                  </a:cubicBezTo>
                  <a:cubicBezTo>
                    <a:pt x="11282" y="74670"/>
                    <a:pt x="-3214" y="54167"/>
                    <a:pt x="520" y="32574"/>
                  </a:cubicBezTo>
                  <a:cubicBezTo>
                    <a:pt x="3790" y="13510"/>
                    <a:pt x="20373" y="-429"/>
                    <a:pt x="39716" y="-360"/>
                  </a:cubicBezTo>
                  <a:cubicBezTo>
                    <a:pt x="63141" y="1960"/>
                    <a:pt x="80443" y="22555"/>
                    <a:pt x="78680" y="46026"/>
                  </a:cubicBezTo>
                </a:path>
              </a:pathLst>
            </a:custGeom>
            <a:solidFill>
              <a:schemeClr val="tx2"/>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87" name="Freeform: Shape 86">
              <a:extLst>
                <a:ext uri="{FF2B5EF4-FFF2-40B4-BE49-F238E27FC236}">
                  <a16:creationId xmlns:a16="http://schemas.microsoft.com/office/drawing/2014/main" xmlns="" id="{90B69F73-F495-4D8C-8838-B044C4D1C2A5}"/>
                </a:ext>
              </a:extLst>
            </p:cNvPr>
            <p:cNvSpPr/>
            <p:nvPr/>
          </p:nvSpPr>
          <p:spPr>
            <a:xfrm>
              <a:off x="8537370" y="3473802"/>
              <a:ext cx="82152" cy="82622"/>
            </a:xfrm>
            <a:custGeom>
              <a:avLst/>
              <a:gdLst>
                <a:gd name="connsiteX0" fmla="*/ 78680 w 78869"/>
                <a:gd name="connsiteY0" fmla="*/ 46026 h 79320"/>
                <a:gd name="connsiteX1" fmla="*/ 32874 w 78869"/>
                <a:gd name="connsiteY1" fmla="*/ 78381 h 79320"/>
                <a:gd name="connsiteX2" fmla="*/ 520 w 78869"/>
                <a:gd name="connsiteY2" fmla="*/ 32574 h 79320"/>
                <a:gd name="connsiteX3" fmla="*/ 39716 w 78869"/>
                <a:gd name="connsiteY3" fmla="*/ -360 h 79320"/>
                <a:gd name="connsiteX4" fmla="*/ 78680 w 78869"/>
                <a:gd name="connsiteY4" fmla="*/ 46026 h 7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69" h="79320">
                  <a:moveTo>
                    <a:pt x="78680" y="46026"/>
                  </a:moveTo>
                  <a:cubicBezTo>
                    <a:pt x="74969" y="67619"/>
                    <a:pt x="54443" y="82092"/>
                    <a:pt x="32874" y="78381"/>
                  </a:cubicBezTo>
                  <a:cubicBezTo>
                    <a:pt x="11282" y="74670"/>
                    <a:pt x="-3214" y="54167"/>
                    <a:pt x="520" y="32574"/>
                  </a:cubicBezTo>
                  <a:cubicBezTo>
                    <a:pt x="3790" y="13510"/>
                    <a:pt x="20373" y="-429"/>
                    <a:pt x="39716" y="-360"/>
                  </a:cubicBezTo>
                  <a:cubicBezTo>
                    <a:pt x="63141" y="1960"/>
                    <a:pt x="80443" y="22555"/>
                    <a:pt x="78680" y="46026"/>
                  </a:cubicBezTo>
                </a:path>
              </a:pathLst>
            </a:custGeom>
            <a:solidFill>
              <a:schemeClr val="tx2"/>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88" name="Freeform: Shape 87">
              <a:extLst>
                <a:ext uri="{FF2B5EF4-FFF2-40B4-BE49-F238E27FC236}">
                  <a16:creationId xmlns:a16="http://schemas.microsoft.com/office/drawing/2014/main" xmlns="" id="{A141169F-862A-4978-BDD9-AE1A55E4E038}"/>
                </a:ext>
              </a:extLst>
            </p:cNvPr>
            <p:cNvSpPr/>
            <p:nvPr/>
          </p:nvSpPr>
          <p:spPr>
            <a:xfrm>
              <a:off x="8334924" y="3504000"/>
              <a:ext cx="82149" cy="82622"/>
            </a:xfrm>
            <a:custGeom>
              <a:avLst/>
              <a:gdLst>
                <a:gd name="connsiteX0" fmla="*/ 78680 w 78866"/>
                <a:gd name="connsiteY0" fmla="*/ 46026 h 79320"/>
                <a:gd name="connsiteX1" fmla="*/ 32874 w 78866"/>
                <a:gd name="connsiteY1" fmla="*/ 78381 h 79320"/>
                <a:gd name="connsiteX2" fmla="*/ 520 w 78866"/>
                <a:gd name="connsiteY2" fmla="*/ 32574 h 79320"/>
                <a:gd name="connsiteX3" fmla="*/ 39716 w 78866"/>
                <a:gd name="connsiteY3" fmla="*/ -360 h 79320"/>
                <a:gd name="connsiteX4" fmla="*/ 78680 w 78866"/>
                <a:gd name="connsiteY4" fmla="*/ 46026 h 7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66" h="79320">
                  <a:moveTo>
                    <a:pt x="78680" y="46026"/>
                  </a:moveTo>
                  <a:cubicBezTo>
                    <a:pt x="74969" y="67619"/>
                    <a:pt x="54444" y="82092"/>
                    <a:pt x="32874" y="78381"/>
                  </a:cubicBezTo>
                  <a:cubicBezTo>
                    <a:pt x="11282" y="74670"/>
                    <a:pt x="-3214" y="54167"/>
                    <a:pt x="520" y="32574"/>
                  </a:cubicBezTo>
                  <a:cubicBezTo>
                    <a:pt x="3790" y="13510"/>
                    <a:pt x="20350" y="-429"/>
                    <a:pt x="39716" y="-360"/>
                  </a:cubicBezTo>
                  <a:cubicBezTo>
                    <a:pt x="63141" y="1960"/>
                    <a:pt x="80420" y="22555"/>
                    <a:pt x="78680" y="46026"/>
                  </a:cubicBezTo>
                </a:path>
              </a:pathLst>
            </a:custGeom>
            <a:solidFill>
              <a:schemeClr val="tx2"/>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89" name="Freeform: Shape 88">
              <a:extLst>
                <a:ext uri="{FF2B5EF4-FFF2-40B4-BE49-F238E27FC236}">
                  <a16:creationId xmlns:a16="http://schemas.microsoft.com/office/drawing/2014/main" xmlns="" id="{4943DE5E-24A1-4F81-B1FF-8B015FB08893}"/>
                </a:ext>
              </a:extLst>
            </p:cNvPr>
            <p:cNvSpPr/>
            <p:nvPr/>
          </p:nvSpPr>
          <p:spPr>
            <a:xfrm>
              <a:off x="8131995" y="3622135"/>
              <a:ext cx="82152" cy="82622"/>
            </a:xfrm>
            <a:custGeom>
              <a:avLst/>
              <a:gdLst>
                <a:gd name="connsiteX0" fmla="*/ 78680 w 78869"/>
                <a:gd name="connsiteY0" fmla="*/ 46026 h 79320"/>
                <a:gd name="connsiteX1" fmla="*/ 32874 w 78869"/>
                <a:gd name="connsiteY1" fmla="*/ 78380 h 79320"/>
                <a:gd name="connsiteX2" fmla="*/ 520 w 78869"/>
                <a:gd name="connsiteY2" fmla="*/ 32574 h 79320"/>
                <a:gd name="connsiteX3" fmla="*/ 39716 w 78869"/>
                <a:gd name="connsiteY3" fmla="*/ -360 h 79320"/>
                <a:gd name="connsiteX4" fmla="*/ 78680 w 78869"/>
                <a:gd name="connsiteY4" fmla="*/ 46026 h 7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69" h="79320">
                  <a:moveTo>
                    <a:pt x="78680" y="46026"/>
                  </a:moveTo>
                  <a:cubicBezTo>
                    <a:pt x="74969" y="67619"/>
                    <a:pt x="54443" y="82091"/>
                    <a:pt x="32874" y="78380"/>
                  </a:cubicBezTo>
                  <a:cubicBezTo>
                    <a:pt x="11282" y="74669"/>
                    <a:pt x="-3214" y="54167"/>
                    <a:pt x="520" y="32574"/>
                  </a:cubicBezTo>
                  <a:cubicBezTo>
                    <a:pt x="3790" y="13509"/>
                    <a:pt x="20373" y="-429"/>
                    <a:pt x="39716" y="-360"/>
                  </a:cubicBezTo>
                  <a:cubicBezTo>
                    <a:pt x="63141" y="1960"/>
                    <a:pt x="80443" y="22555"/>
                    <a:pt x="78680" y="46026"/>
                  </a:cubicBezTo>
                </a:path>
              </a:pathLst>
            </a:custGeom>
            <a:solidFill>
              <a:schemeClr val="tx2"/>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90" name="Freeform: Shape 89">
              <a:extLst>
                <a:ext uri="{FF2B5EF4-FFF2-40B4-BE49-F238E27FC236}">
                  <a16:creationId xmlns:a16="http://schemas.microsoft.com/office/drawing/2014/main" xmlns="" id="{6032E2DB-32CD-4BB7-915E-606669F1C5B2}"/>
                </a:ext>
              </a:extLst>
            </p:cNvPr>
            <p:cNvSpPr/>
            <p:nvPr/>
          </p:nvSpPr>
          <p:spPr>
            <a:xfrm>
              <a:off x="7927856" y="3753556"/>
              <a:ext cx="82149" cy="82622"/>
            </a:xfrm>
            <a:custGeom>
              <a:avLst/>
              <a:gdLst>
                <a:gd name="connsiteX0" fmla="*/ 78680 w 78866"/>
                <a:gd name="connsiteY0" fmla="*/ 46026 h 79320"/>
                <a:gd name="connsiteX1" fmla="*/ 32875 w 78866"/>
                <a:gd name="connsiteY1" fmla="*/ 78380 h 79320"/>
                <a:gd name="connsiteX2" fmla="*/ 520 w 78866"/>
                <a:gd name="connsiteY2" fmla="*/ 32574 h 79320"/>
                <a:gd name="connsiteX3" fmla="*/ 39716 w 78866"/>
                <a:gd name="connsiteY3" fmla="*/ -360 h 79320"/>
                <a:gd name="connsiteX4" fmla="*/ 78680 w 78866"/>
                <a:gd name="connsiteY4" fmla="*/ 46026 h 7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66" h="79320">
                  <a:moveTo>
                    <a:pt x="78680" y="46026"/>
                  </a:moveTo>
                  <a:cubicBezTo>
                    <a:pt x="74969" y="67619"/>
                    <a:pt x="54444" y="82091"/>
                    <a:pt x="32875" y="78380"/>
                  </a:cubicBezTo>
                  <a:cubicBezTo>
                    <a:pt x="11282" y="74669"/>
                    <a:pt x="-3214" y="54166"/>
                    <a:pt x="520" y="32574"/>
                  </a:cubicBezTo>
                  <a:cubicBezTo>
                    <a:pt x="3790" y="13509"/>
                    <a:pt x="20350" y="-429"/>
                    <a:pt x="39716" y="-360"/>
                  </a:cubicBezTo>
                  <a:cubicBezTo>
                    <a:pt x="63141" y="1960"/>
                    <a:pt x="80420" y="22555"/>
                    <a:pt x="78680" y="46026"/>
                  </a:cubicBezTo>
                </a:path>
              </a:pathLst>
            </a:custGeom>
            <a:solidFill>
              <a:schemeClr val="tx2"/>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91" name="Freeform: Shape 90">
              <a:extLst>
                <a:ext uri="{FF2B5EF4-FFF2-40B4-BE49-F238E27FC236}">
                  <a16:creationId xmlns:a16="http://schemas.microsoft.com/office/drawing/2014/main" xmlns="" id="{05BC3861-9710-4E3B-9A0C-EA7DB5E19E00}"/>
                </a:ext>
              </a:extLst>
            </p:cNvPr>
            <p:cNvSpPr/>
            <p:nvPr/>
          </p:nvSpPr>
          <p:spPr>
            <a:xfrm>
              <a:off x="7725652" y="4122694"/>
              <a:ext cx="82149" cy="82622"/>
            </a:xfrm>
            <a:custGeom>
              <a:avLst/>
              <a:gdLst>
                <a:gd name="connsiteX0" fmla="*/ 78680 w 78866"/>
                <a:gd name="connsiteY0" fmla="*/ 46026 h 79320"/>
                <a:gd name="connsiteX1" fmla="*/ 32874 w 78866"/>
                <a:gd name="connsiteY1" fmla="*/ 78380 h 79320"/>
                <a:gd name="connsiteX2" fmla="*/ 520 w 78866"/>
                <a:gd name="connsiteY2" fmla="*/ 32574 h 79320"/>
                <a:gd name="connsiteX3" fmla="*/ 39716 w 78866"/>
                <a:gd name="connsiteY3" fmla="*/ -360 h 79320"/>
                <a:gd name="connsiteX4" fmla="*/ 78680 w 78866"/>
                <a:gd name="connsiteY4" fmla="*/ 46026 h 7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66" h="79320">
                  <a:moveTo>
                    <a:pt x="78680" y="46026"/>
                  </a:moveTo>
                  <a:cubicBezTo>
                    <a:pt x="74969" y="67619"/>
                    <a:pt x="54444" y="82091"/>
                    <a:pt x="32874" y="78380"/>
                  </a:cubicBezTo>
                  <a:cubicBezTo>
                    <a:pt x="11282" y="74669"/>
                    <a:pt x="-3214" y="54167"/>
                    <a:pt x="520" y="32574"/>
                  </a:cubicBezTo>
                  <a:cubicBezTo>
                    <a:pt x="3790" y="13509"/>
                    <a:pt x="20350" y="-429"/>
                    <a:pt x="39716" y="-360"/>
                  </a:cubicBezTo>
                  <a:cubicBezTo>
                    <a:pt x="63141" y="1960"/>
                    <a:pt x="80420" y="22555"/>
                    <a:pt x="78680" y="46026"/>
                  </a:cubicBezTo>
                </a:path>
              </a:pathLst>
            </a:custGeom>
            <a:solidFill>
              <a:schemeClr val="tx2"/>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92" name="Freeform: Shape 91">
              <a:extLst>
                <a:ext uri="{FF2B5EF4-FFF2-40B4-BE49-F238E27FC236}">
                  <a16:creationId xmlns:a16="http://schemas.microsoft.com/office/drawing/2014/main" xmlns="" id="{97930ED4-0EFB-4A93-A25C-012D644B850A}"/>
                </a:ext>
              </a:extLst>
            </p:cNvPr>
            <p:cNvSpPr/>
            <p:nvPr/>
          </p:nvSpPr>
          <p:spPr>
            <a:xfrm>
              <a:off x="7521273" y="4551746"/>
              <a:ext cx="82152" cy="82622"/>
            </a:xfrm>
            <a:custGeom>
              <a:avLst/>
              <a:gdLst>
                <a:gd name="connsiteX0" fmla="*/ 78680 w 78869"/>
                <a:gd name="connsiteY0" fmla="*/ 46026 h 79320"/>
                <a:gd name="connsiteX1" fmla="*/ 32874 w 78869"/>
                <a:gd name="connsiteY1" fmla="*/ 78380 h 79320"/>
                <a:gd name="connsiteX2" fmla="*/ 520 w 78869"/>
                <a:gd name="connsiteY2" fmla="*/ 32574 h 79320"/>
                <a:gd name="connsiteX3" fmla="*/ 39716 w 78869"/>
                <a:gd name="connsiteY3" fmla="*/ -360 h 79320"/>
                <a:gd name="connsiteX4" fmla="*/ 78680 w 78869"/>
                <a:gd name="connsiteY4" fmla="*/ 46026 h 7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69" h="79320">
                  <a:moveTo>
                    <a:pt x="78680" y="46026"/>
                  </a:moveTo>
                  <a:cubicBezTo>
                    <a:pt x="74969" y="67619"/>
                    <a:pt x="54443" y="82091"/>
                    <a:pt x="32874" y="78380"/>
                  </a:cubicBezTo>
                  <a:cubicBezTo>
                    <a:pt x="11282" y="74669"/>
                    <a:pt x="-3214" y="54166"/>
                    <a:pt x="520" y="32574"/>
                  </a:cubicBezTo>
                  <a:cubicBezTo>
                    <a:pt x="3790" y="13509"/>
                    <a:pt x="20373" y="-430"/>
                    <a:pt x="39716" y="-360"/>
                  </a:cubicBezTo>
                  <a:cubicBezTo>
                    <a:pt x="63141" y="1959"/>
                    <a:pt x="80443" y="22554"/>
                    <a:pt x="78680" y="46026"/>
                  </a:cubicBezTo>
                </a:path>
              </a:pathLst>
            </a:custGeom>
            <a:solidFill>
              <a:schemeClr val="tx2"/>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93" name="Freeform: Shape 92">
              <a:extLst>
                <a:ext uri="{FF2B5EF4-FFF2-40B4-BE49-F238E27FC236}">
                  <a16:creationId xmlns:a16="http://schemas.microsoft.com/office/drawing/2014/main" xmlns="" id="{C08D44F5-1988-4172-9EE1-FBCD2D01CDC3}"/>
                </a:ext>
              </a:extLst>
            </p:cNvPr>
            <p:cNvSpPr/>
            <p:nvPr/>
          </p:nvSpPr>
          <p:spPr>
            <a:xfrm>
              <a:off x="7320034" y="4660940"/>
              <a:ext cx="82149" cy="82622"/>
            </a:xfrm>
            <a:custGeom>
              <a:avLst/>
              <a:gdLst>
                <a:gd name="connsiteX0" fmla="*/ 78680 w 78866"/>
                <a:gd name="connsiteY0" fmla="*/ 46026 h 79320"/>
                <a:gd name="connsiteX1" fmla="*/ 32875 w 78866"/>
                <a:gd name="connsiteY1" fmla="*/ 78380 h 79320"/>
                <a:gd name="connsiteX2" fmla="*/ 520 w 78866"/>
                <a:gd name="connsiteY2" fmla="*/ 32574 h 79320"/>
                <a:gd name="connsiteX3" fmla="*/ 39716 w 78866"/>
                <a:gd name="connsiteY3" fmla="*/ -360 h 79320"/>
                <a:gd name="connsiteX4" fmla="*/ 78680 w 78866"/>
                <a:gd name="connsiteY4" fmla="*/ 46026 h 7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66" h="79320">
                  <a:moveTo>
                    <a:pt x="78680" y="46026"/>
                  </a:moveTo>
                  <a:cubicBezTo>
                    <a:pt x="74970" y="67619"/>
                    <a:pt x="54444" y="82091"/>
                    <a:pt x="32875" y="78380"/>
                  </a:cubicBezTo>
                  <a:cubicBezTo>
                    <a:pt x="11282" y="74669"/>
                    <a:pt x="-3214" y="54167"/>
                    <a:pt x="520" y="32574"/>
                  </a:cubicBezTo>
                  <a:cubicBezTo>
                    <a:pt x="3791" y="13509"/>
                    <a:pt x="20350" y="-429"/>
                    <a:pt x="39716" y="-360"/>
                  </a:cubicBezTo>
                  <a:cubicBezTo>
                    <a:pt x="63141" y="1960"/>
                    <a:pt x="80420" y="22555"/>
                    <a:pt x="78680" y="46026"/>
                  </a:cubicBezTo>
                </a:path>
              </a:pathLst>
            </a:custGeom>
            <a:solidFill>
              <a:srgbClr val="00549E"/>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94" name="Freeform: Shape 93">
              <a:extLst>
                <a:ext uri="{FF2B5EF4-FFF2-40B4-BE49-F238E27FC236}">
                  <a16:creationId xmlns:a16="http://schemas.microsoft.com/office/drawing/2014/main" xmlns="" id="{FB8D12E7-B77F-440E-AAF6-8D4D74A5F6CD}"/>
                </a:ext>
              </a:extLst>
            </p:cNvPr>
            <p:cNvSpPr/>
            <p:nvPr/>
          </p:nvSpPr>
          <p:spPr>
            <a:xfrm>
              <a:off x="7319310" y="4660940"/>
              <a:ext cx="82149" cy="82622"/>
            </a:xfrm>
            <a:custGeom>
              <a:avLst/>
              <a:gdLst>
                <a:gd name="connsiteX0" fmla="*/ 78680 w 78866"/>
                <a:gd name="connsiteY0" fmla="*/ 46026 h 79320"/>
                <a:gd name="connsiteX1" fmla="*/ 32875 w 78866"/>
                <a:gd name="connsiteY1" fmla="*/ 78380 h 79320"/>
                <a:gd name="connsiteX2" fmla="*/ 520 w 78866"/>
                <a:gd name="connsiteY2" fmla="*/ 32574 h 79320"/>
                <a:gd name="connsiteX3" fmla="*/ 39716 w 78866"/>
                <a:gd name="connsiteY3" fmla="*/ -360 h 79320"/>
                <a:gd name="connsiteX4" fmla="*/ 78680 w 78866"/>
                <a:gd name="connsiteY4" fmla="*/ 46026 h 7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66" h="79320">
                  <a:moveTo>
                    <a:pt x="78680" y="46026"/>
                  </a:moveTo>
                  <a:cubicBezTo>
                    <a:pt x="74970" y="67619"/>
                    <a:pt x="54444" y="82091"/>
                    <a:pt x="32875" y="78380"/>
                  </a:cubicBezTo>
                  <a:cubicBezTo>
                    <a:pt x="11282" y="74669"/>
                    <a:pt x="-3214" y="54167"/>
                    <a:pt x="520" y="32574"/>
                  </a:cubicBezTo>
                  <a:cubicBezTo>
                    <a:pt x="3791" y="13509"/>
                    <a:pt x="20350" y="-429"/>
                    <a:pt x="39716" y="-360"/>
                  </a:cubicBezTo>
                  <a:cubicBezTo>
                    <a:pt x="63141" y="1960"/>
                    <a:pt x="80420" y="22555"/>
                    <a:pt x="78680" y="46026"/>
                  </a:cubicBezTo>
                </a:path>
              </a:pathLst>
            </a:custGeom>
            <a:solidFill>
              <a:schemeClr val="accent1"/>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95" name="Freeform: Shape 94">
              <a:extLst>
                <a:ext uri="{FF2B5EF4-FFF2-40B4-BE49-F238E27FC236}">
                  <a16:creationId xmlns:a16="http://schemas.microsoft.com/office/drawing/2014/main" xmlns="" id="{57AA5E92-667A-40C7-896B-6B9F9EC0FE58}"/>
                </a:ext>
              </a:extLst>
            </p:cNvPr>
            <p:cNvSpPr/>
            <p:nvPr/>
          </p:nvSpPr>
          <p:spPr>
            <a:xfrm>
              <a:off x="7522722" y="4511401"/>
              <a:ext cx="82149" cy="82622"/>
            </a:xfrm>
            <a:custGeom>
              <a:avLst/>
              <a:gdLst>
                <a:gd name="connsiteX0" fmla="*/ 78680 w 78866"/>
                <a:gd name="connsiteY0" fmla="*/ 46026 h 79320"/>
                <a:gd name="connsiteX1" fmla="*/ 32874 w 78866"/>
                <a:gd name="connsiteY1" fmla="*/ 78380 h 79320"/>
                <a:gd name="connsiteX2" fmla="*/ 520 w 78866"/>
                <a:gd name="connsiteY2" fmla="*/ 32574 h 79320"/>
                <a:gd name="connsiteX3" fmla="*/ 39484 w 78866"/>
                <a:gd name="connsiteY3" fmla="*/ -360 h 79320"/>
                <a:gd name="connsiteX4" fmla="*/ 78680 w 78866"/>
                <a:gd name="connsiteY4" fmla="*/ 46026 h 7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66" h="79320">
                  <a:moveTo>
                    <a:pt x="78680" y="46026"/>
                  </a:moveTo>
                  <a:cubicBezTo>
                    <a:pt x="74969" y="67618"/>
                    <a:pt x="54467" y="82091"/>
                    <a:pt x="32874" y="78380"/>
                  </a:cubicBezTo>
                  <a:cubicBezTo>
                    <a:pt x="11282" y="74669"/>
                    <a:pt x="-3214" y="54167"/>
                    <a:pt x="520" y="32574"/>
                  </a:cubicBezTo>
                  <a:cubicBezTo>
                    <a:pt x="3767" y="13579"/>
                    <a:pt x="20211" y="-313"/>
                    <a:pt x="39484" y="-360"/>
                  </a:cubicBezTo>
                  <a:cubicBezTo>
                    <a:pt x="63002" y="1843"/>
                    <a:pt x="80420" y="22462"/>
                    <a:pt x="78680" y="46026"/>
                  </a:cubicBezTo>
                </a:path>
              </a:pathLst>
            </a:custGeom>
            <a:solidFill>
              <a:schemeClr val="accent1"/>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96" name="Freeform: Shape 95">
              <a:extLst>
                <a:ext uri="{FF2B5EF4-FFF2-40B4-BE49-F238E27FC236}">
                  <a16:creationId xmlns:a16="http://schemas.microsoft.com/office/drawing/2014/main" xmlns="" id="{DFC137F8-7336-4122-8F10-59735FA307A9}"/>
                </a:ext>
              </a:extLst>
            </p:cNvPr>
            <p:cNvSpPr/>
            <p:nvPr/>
          </p:nvSpPr>
          <p:spPr>
            <a:xfrm>
              <a:off x="7724686" y="4026785"/>
              <a:ext cx="82149" cy="82622"/>
            </a:xfrm>
            <a:custGeom>
              <a:avLst/>
              <a:gdLst>
                <a:gd name="connsiteX0" fmla="*/ 78680 w 78866"/>
                <a:gd name="connsiteY0" fmla="*/ 46026 h 79320"/>
                <a:gd name="connsiteX1" fmla="*/ 32875 w 78866"/>
                <a:gd name="connsiteY1" fmla="*/ 78380 h 79320"/>
                <a:gd name="connsiteX2" fmla="*/ 520 w 78866"/>
                <a:gd name="connsiteY2" fmla="*/ 32574 h 79320"/>
                <a:gd name="connsiteX3" fmla="*/ 39716 w 78866"/>
                <a:gd name="connsiteY3" fmla="*/ -360 h 79320"/>
                <a:gd name="connsiteX4" fmla="*/ 78680 w 78866"/>
                <a:gd name="connsiteY4" fmla="*/ 46026 h 7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66" h="79320">
                  <a:moveTo>
                    <a:pt x="78680" y="46026"/>
                  </a:moveTo>
                  <a:cubicBezTo>
                    <a:pt x="74970" y="67619"/>
                    <a:pt x="54444" y="82091"/>
                    <a:pt x="32875" y="78380"/>
                  </a:cubicBezTo>
                  <a:cubicBezTo>
                    <a:pt x="11282" y="74669"/>
                    <a:pt x="-3214" y="54167"/>
                    <a:pt x="520" y="32574"/>
                  </a:cubicBezTo>
                  <a:cubicBezTo>
                    <a:pt x="3791" y="13509"/>
                    <a:pt x="20350" y="-429"/>
                    <a:pt x="39716" y="-360"/>
                  </a:cubicBezTo>
                  <a:cubicBezTo>
                    <a:pt x="63141" y="1960"/>
                    <a:pt x="80420" y="22555"/>
                    <a:pt x="78680" y="46026"/>
                  </a:cubicBezTo>
                </a:path>
              </a:pathLst>
            </a:custGeom>
            <a:solidFill>
              <a:schemeClr val="accent1"/>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97" name="Freeform: Shape 96">
              <a:extLst>
                <a:ext uri="{FF2B5EF4-FFF2-40B4-BE49-F238E27FC236}">
                  <a16:creationId xmlns:a16="http://schemas.microsoft.com/office/drawing/2014/main" xmlns="" id="{BF6A4DCC-5A25-46EF-B9D1-1E51B8D8DB90}"/>
                </a:ext>
              </a:extLst>
            </p:cNvPr>
            <p:cNvSpPr/>
            <p:nvPr/>
          </p:nvSpPr>
          <p:spPr>
            <a:xfrm>
              <a:off x="7928340" y="3668519"/>
              <a:ext cx="82152" cy="82622"/>
            </a:xfrm>
            <a:custGeom>
              <a:avLst/>
              <a:gdLst>
                <a:gd name="connsiteX0" fmla="*/ 78680 w 78869"/>
                <a:gd name="connsiteY0" fmla="*/ 46026 h 79320"/>
                <a:gd name="connsiteX1" fmla="*/ 32874 w 78869"/>
                <a:gd name="connsiteY1" fmla="*/ 78380 h 79320"/>
                <a:gd name="connsiteX2" fmla="*/ 520 w 78869"/>
                <a:gd name="connsiteY2" fmla="*/ 32574 h 79320"/>
                <a:gd name="connsiteX3" fmla="*/ 39716 w 78869"/>
                <a:gd name="connsiteY3" fmla="*/ -360 h 79320"/>
                <a:gd name="connsiteX4" fmla="*/ 78680 w 78869"/>
                <a:gd name="connsiteY4" fmla="*/ 46026 h 7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69" h="79320">
                  <a:moveTo>
                    <a:pt x="78680" y="46026"/>
                  </a:moveTo>
                  <a:cubicBezTo>
                    <a:pt x="74969" y="67619"/>
                    <a:pt x="54443" y="82091"/>
                    <a:pt x="32874" y="78380"/>
                  </a:cubicBezTo>
                  <a:cubicBezTo>
                    <a:pt x="11282" y="74669"/>
                    <a:pt x="-3214" y="54166"/>
                    <a:pt x="520" y="32574"/>
                  </a:cubicBezTo>
                  <a:cubicBezTo>
                    <a:pt x="3790" y="13509"/>
                    <a:pt x="20373" y="-430"/>
                    <a:pt x="39716" y="-360"/>
                  </a:cubicBezTo>
                  <a:cubicBezTo>
                    <a:pt x="63141" y="1959"/>
                    <a:pt x="80443" y="22554"/>
                    <a:pt x="78680" y="46026"/>
                  </a:cubicBezTo>
                </a:path>
              </a:pathLst>
            </a:custGeom>
            <a:solidFill>
              <a:schemeClr val="accent1"/>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98" name="Freeform: Shape 97">
              <a:extLst>
                <a:ext uri="{FF2B5EF4-FFF2-40B4-BE49-F238E27FC236}">
                  <a16:creationId xmlns:a16="http://schemas.microsoft.com/office/drawing/2014/main" xmlns="" id="{CC89CD78-EBA0-4692-9D14-6D8BB62AC31F}"/>
                </a:ext>
              </a:extLst>
            </p:cNvPr>
            <p:cNvSpPr/>
            <p:nvPr/>
          </p:nvSpPr>
          <p:spPr>
            <a:xfrm>
              <a:off x="8132961" y="3477185"/>
              <a:ext cx="82152" cy="82622"/>
            </a:xfrm>
            <a:custGeom>
              <a:avLst/>
              <a:gdLst>
                <a:gd name="connsiteX0" fmla="*/ 78680 w 78869"/>
                <a:gd name="connsiteY0" fmla="*/ 46026 h 79320"/>
                <a:gd name="connsiteX1" fmla="*/ 32874 w 78869"/>
                <a:gd name="connsiteY1" fmla="*/ 78380 h 79320"/>
                <a:gd name="connsiteX2" fmla="*/ 520 w 78869"/>
                <a:gd name="connsiteY2" fmla="*/ 32574 h 79320"/>
                <a:gd name="connsiteX3" fmla="*/ 39716 w 78869"/>
                <a:gd name="connsiteY3" fmla="*/ -360 h 79320"/>
                <a:gd name="connsiteX4" fmla="*/ 78680 w 78869"/>
                <a:gd name="connsiteY4" fmla="*/ 46026 h 7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69" h="79320">
                  <a:moveTo>
                    <a:pt x="78680" y="46026"/>
                  </a:moveTo>
                  <a:cubicBezTo>
                    <a:pt x="74969" y="67619"/>
                    <a:pt x="54443" y="82091"/>
                    <a:pt x="32874" y="78380"/>
                  </a:cubicBezTo>
                  <a:cubicBezTo>
                    <a:pt x="11282" y="74669"/>
                    <a:pt x="-3214" y="54167"/>
                    <a:pt x="520" y="32574"/>
                  </a:cubicBezTo>
                  <a:cubicBezTo>
                    <a:pt x="3790" y="13509"/>
                    <a:pt x="20373" y="-429"/>
                    <a:pt x="39716" y="-360"/>
                  </a:cubicBezTo>
                  <a:cubicBezTo>
                    <a:pt x="63141" y="1960"/>
                    <a:pt x="80443" y="22555"/>
                    <a:pt x="78680" y="46026"/>
                  </a:cubicBezTo>
                </a:path>
              </a:pathLst>
            </a:custGeom>
            <a:solidFill>
              <a:schemeClr val="accent1"/>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99" name="Freeform: Shape 98">
              <a:extLst>
                <a:ext uri="{FF2B5EF4-FFF2-40B4-BE49-F238E27FC236}">
                  <a16:creationId xmlns:a16="http://schemas.microsoft.com/office/drawing/2014/main" xmlns="" id="{7B12885B-7BB3-49F3-9D0F-B1D276982651}"/>
                </a:ext>
              </a:extLst>
            </p:cNvPr>
            <p:cNvSpPr/>
            <p:nvPr/>
          </p:nvSpPr>
          <p:spPr>
            <a:xfrm>
              <a:off x="8334924" y="3338033"/>
              <a:ext cx="82149" cy="82622"/>
            </a:xfrm>
            <a:custGeom>
              <a:avLst/>
              <a:gdLst>
                <a:gd name="connsiteX0" fmla="*/ 78680 w 78866"/>
                <a:gd name="connsiteY0" fmla="*/ 46026 h 79320"/>
                <a:gd name="connsiteX1" fmla="*/ 32874 w 78866"/>
                <a:gd name="connsiteY1" fmla="*/ 78381 h 79320"/>
                <a:gd name="connsiteX2" fmla="*/ 520 w 78866"/>
                <a:gd name="connsiteY2" fmla="*/ 32574 h 79320"/>
                <a:gd name="connsiteX3" fmla="*/ 39716 w 78866"/>
                <a:gd name="connsiteY3" fmla="*/ -360 h 79320"/>
                <a:gd name="connsiteX4" fmla="*/ 78680 w 78866"/>
                <a:gd name="connsiteY4" fmla="*/ 46026 h 7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66" h="79320">
                  <a:moveTo>
                    <a:pt x="78680" y="46026"/>
                  </a:moveTo>
                  <a:cubicBezTo>
                    <a:pt x="74969" y="67619"/>
                    <a:pt x="54444" y="82092"/>
                    <a:pt x="32874" y="78381"/>
                  </a:cubicBezTo>
                  <a:cubicBezTo>
                    <a:pt x="11282" y="74670"/>
                    <a:pt x="-3214" y="54167"/>
                    <a:pt x="520" y="32574"/>
                  </a:cubicBezTo>
                  <a:cubicBezTo>
                    <a:pt x="3790" y="13510"/>
                    <a:pt x="20350" y="-429"/>
                    <a:pt x="39716" y="-360"/>
                  </a:cubicBezTo>
                  <a:cubicBezTo>
                    <a:pt x="63141" y="1960"/>
                    <a:pt x="80420" y="22555"/>
                    <a:pt x="78680" y="46026"/>
                  </a:cubicBezTo>
                </a:path>
              </a:pathLst>
            </a:custGeom>
            <a:solidFill>
              <a:schemeClr val="accent1"/>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00" name="Freeform: Shape 99">
              <a:extLst>
                <a:ext uri="{FF2B5EF4-FFF2-40B4-BE49-F238E27FC236}">
                  <a16:creationId xmlns:a16="http://schemas.microsoft.com/office/drawing/2014/main" xmlns="" id="{8B97545D-9763-4754-BDFD-E885AA61A347}"/>
                </a:ext>
              </a:extLst>
            </p:cNvPr>
            <p:cNvSpPr/>
            <p:nvPr/>
          </p:nvSpPr>
          <p:spPr>
            <a:xfrm>
              <a:off x="8538819" y="3286576"/>
              <a:ext cx="82149" cy="82622"/>
            </a:xfrm>
            <a:custGeom>
              <a:avLst/>
              <a:gdLst>
                <a:gd name="connsiteX0" fmla="*/ 78680 w 78866"/>
                <a:gd name="connsiteY0" fmla="*/ 46026 h 79320"/>
                <a:gd name="connsiteX1" fmla="*/ 32874 w 78866"/>
                <a:gd name="connsiteY1" fmla="*/ 78381 h 79320"/>
                <a:gd name="connsiteX2" fmla="*/ 520 w 78866"/>
                <a:gd name="connsiteY2" fmla="*/ 32574 h 79320"/>
                <a:gd name="connsiteX3" fmla="*/ 39716 w 78866"/>
                <a:gd name="connsiteY3" fmla="*/ -360 h 79320"/>
                <a:gd name="connsiteX4" fmla="*/ 78680 w 78866"/>
                <a:gd name="connsiteY4" fmla="*/ 46026 h 7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66" h="79320">
                  <a:moveTo>
                    <a:pt x="78680" y="46026"/>
                  </a:moveTo>
                  <a:cubicBezTo>
                    <a:pt x="74969" y="67619"/>
                    <a:pt x="54444" y="82092"/>
                    <a:pt x="32874" y="78381"/>
                  </a:cubicBezTo>
                  <a:cubicBezTo>
                    <a:pt x="11282" y="74670"/>
                    <a:pt x="-3214" y="54167"/>
                    <a:pt x="520" y="32574"/>
                  </a:cubicBezTo>
                  <a:cubicBezTo>
                    <a:pt x="3790" y="13510"/>
                    <a:pt x="20373" y="-429"/>
                    <a:pt x="39716" y="-360"/>
                  </a:cubicBezTo>
                  <a:cubicBezTo>
                    <a:pt x="63141" y="1960"/>
                    <a:pt x="80420" y="22555"/>
                    <a:pt x="78680" y="46026"/>
                  </a:cubicBezTo>
                </a:path>
              </a:pathLst>
            </a:custGeom>
            <a:solidFill>
              <a:schemeClr val="accent1"/>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01" name="Freeform: Shape 100">
              <a:extLst>
                <a:ext uri="{FF2B5EF4-FFF2-40B4-BE49-F238E27FC236}">
                  <a16:creationId xmlns:a16="http://schemas.microsoft.com/office/drawing/2014/main" xmlns="" id="{4BC80A53-2F76-4D7A-B194-57E30E84E12A}"/>
                </a:ext>
              </a:extLst>
            </p:cNvPr>
            <p:cNvSpPr/>
            <p:nvPr/>
          </p:nvSpPr>
          <p:spPr>
            <a:xfrm>
              <a:off x="8945887" y="3237293"/>
              <a:ext cx="82168" cy="82622"/>
            </a:xfrm>
            <a:custGeom>
              <a:avLst/>
              <a:gdLst>
                <a:gd name="connsiteX0" fmla="*/ 78680 w 78885"/>
                <a:gd name="connsiteY0" fmla="*/ 46026 h 79320"/>
                <a:gd name="connsiteX1" fmla="*/ 32874 w 78885"/>
                <a:gd name="connsiteY1" fmla="*/ 78380 h 79320"/>
                <a:gd name="connsiteX2" fmla="*/ 520 w 78885"/>
                <a:gd name="connsiteY2" fmla="*/ 32574 h 79320"/>
                <a:gd name="connsiteX3" fmla="*/ 39716 w 78885"/>
                <a:gd name="connsiteY3" fmla="*/ -360 h 79320"/>
                <a:gd name="connsiteX4" fmla="*/ 78680 w 78885"/>
                <a:gd name="connsiteY4" fmla="*/ 46026 h 7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85" h="79320">
                  <a:moveTo>
                    <a:pt x="78680" y="46026"/>
                  </a:moveTo>
                  <a:cubicBezTo>
                    <a:pt x="74969" y="67619"/>
                    <a:pt x="54443" y="82091"/>
                    <a:pt x="32874" y="78380"/>
                  </a:cubicBezTo>
                  <a:cubicBezTo>
                    <a:pt x="11282" y="74669"/>
                    <a:pt x="-3214" y="54166"/>
                    <a:pt x="520" y="32574"/>
                  </a:cubicBezTo>
                  <a:cubicBezTo>
                    <a:pt x="3790" y="13509"/>
                    <a:pt x="20373" y="-430"/>
                    <a:pt x="39716" y="-360"/>
                  </a:cubicBezTo>
                  <a:cubicBezTo>
                    <a:pt x="63211" y="1844"/>
                    <a:pt x="80559" y="22508"/>
                    <a:pt x="78680" y="46026"/>
                  </a:cubicBezTo>
                </a:path>
              </a:pathLst>
            </a:custGeom>
            <a:solidFill>
              <a:schemeClr val="accent1"/>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02" name="Freeform: Shape 101">
              <a:extLst>
                <a:ext uri="{FF2B5EF4-FFF2-40B4-BE49-F238E27FC236}">
                  <a16:creationId xmlns:a16="http://schemas.microsoft.com/office/drawing/2014/main" xmlns="" id="{FC35F9B3-3A75-4017-8052-AF717D526C39}"/>
                </a:ext>
              </a:extLst>
            </p:cNvPr>
            <p:cNvSpPr/>
            <p:nvPr/>
          </p:nvSpPr>
          <p:spPr>
            <a:xfrm>
              <a:off x="8741266" y="3270390"/>
              <a:ext cx="82152" cy="82622"/>
            </a:xfrm>
            <a:custGeom>
              <a:avLst/>
              <a:gdLst>
                <a:gd name="connsiteX0" fmla="*/ 78680 w 78869"/>
                <a:gd name="connsiteY0" fmla="*/ 46026 h 79320"/>
                <a:gd name="connsiteX1" fmla="*/ 32874 w 78869"/>
                <a:gd name="connsiteY1" fmla="*/ 78380 h 79320"/>
                <a:gd name="connsiteX2" fmla="*/ 520 w 78869"/>
                <a:gd name="connsiteY2" fmla="*/ 32574 h 79320"/>
                <a:gd name="connsiteX3" fmla="*/ 39716 w 78869"/>
                <a:gd name="connsiteY3" fmla="*/ -360 h 79320"/>
                <a:gd name="connsiteX4" fmla="*/ 78680 w 78869"/>
                <a:gd name="connsiteY4" fmla="*/ 46026 h 7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69" h="79320">
                  <a:moveTo>
                    <a:pt x="78680" y="46026"/>
                  </a:moveTo>
                  <a:cubicBezTo>
                    <a:pt x="74969" y="67619"/>
                    <a:pt x="54443" y="82091"/>
                    <a:pt x="32874" y="78380"/>
                  </a:cubicBezTo>
                  <a:cubicBezTo>
                    <a:pt x="11282" y="74669"/>
                    <a:pt x="-3214" y="54166"/>
                    <a:pt x="520" y="32574"/>
                  </a:cubicBezTo>
                  <a:cubicBezTo>
                    <a:pt x="3790" y="13509"/>
                    <a:pt x="20373" y="-429"/>
                    <a:pt x="39716" y="-360"/>
                  </a:cubicBezTo>
                  <a:cubicBezTo>
                    <a:pt x="63141" y="1960"/>
                    <a:pt x="80443" y="22555"/>
                    <a:pt x="78680" y="46026"/>
                  </a:cubicBezTo>
                </a:path>
              </a:pathLst>
            </a:custGeom>
            <a:solidFill>
              <a:schemeClr val="accent1"/>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03" name="Freeform: Shape 102">
              <a:extLst>
                <a:ext uri="{FF2B5EF4-FFF2-40B4-BE49-F238E27FC236}">
                  <a16:creationId xmlns:a16="http://schemas.microsoft.com/office/drawing/2014/main" xmlns="" id="{AA97B9BF-D58A-40E9-B290-0B6A00B204F8}"/>
                </a:ext>
              </a:extLst>
            </p:cNvPr>
            <p:cNvSpPr/>
            <p:nvPr/>
          </p:nvSpPr>
          <p:spPr>
            <a:xfrm>
              <a:off x="9757606" y="3249131"/>
              <a:ext cx="82148" cy="82622"/>
            </a:xfrm>
            <a:custGeom>
              <a:avLst/>
              <a:gdLst>
                <a:gd name="connsiteX0" fmla="*/ 78680 w 78865"/>
                <a:gd name="connsiteY0" fmla="*/ 46026 h 79320"/>
                <a:gd name="connsiteX1" fmla="*/ 32874 w 78865"/>
                <a:gd name="connsiteY1" fmla="*/ 78380 h 79320"/>
                <a:gd name="connsiteX2" fmla="*/ 520 w 78865"/>
                <a:gd name="connsiteY2" fmla="*/ 32574 h 79320"/>
                <a:gd name="connsiteX3" fmla="*/ 39484 w 78865"/>
                <a:gd name="connsiteY3" fmla="*/ -360 h 79320"/>
                <a:gd name="connsiteX4" fmla="*/ 78680 w 78865"/>
                <a:gd name="connsiteY4" fmla="*/ 46026 h 7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65" h="79320">
                  <a:moveTo>
                    <a:pt x="78680" y="46026"/>
                  </a:moveTo>
                  <a:cubicBezTo>
                    <a:pt x="74969" y="67618"/>
                    <a:pt x="54467" y="82091"/>
                    <a:pt x="32874" y="78380"/>
                  </a:cubicBezTo>
                  <a:cubicBezTo>
                    <a:pt x="11282" y="74669"/>
                    <a:pt x="-3214" y="54167"/>
                    <a:pt x="520" y="32574"/>
                  </a:cubicBezTo>
                  <a:cubicBezTo>
                    <a:pt x="3767" y="13579"/>
                    <a:pt x="20211" y="-313"/>
                    <a:pt x="39484" y="-360"/>
                  </a:cubicBezTo>
                  <a:cubicBezTo>
                    <a:pt x="63002" y="1843"/>
                    <a:pt x="80419" y="22462"/>
                    <a:pt x="78680" y="46026"/>
                  </a:cubicBezTo>
                </a:path>
              </a:pathLst>
            </a:custGeom>
            <a:solidFill>
              <a:schemeClr val="accent1"/>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04" name="Freeform: Shape 103">
              <a:extLst>
                <a:ext uri="{FF2B5EF4-FFF2-40B4-BE49-F238E27FC236}">
                  <a16:creationId xmlns:a16="http://schemas.microsoft.com/office/drawing/2014/main" xmlns="" id="{24731E93-21D3-48BD-A37B-76D5B0B8A219}"/>
                </a:ext>
              </a:extLst>
            </p:cNvPr>
            <p:cNvSpPr/>
            <p:nvPr/>
          </p:nvSpPr>
          <p:spPr>
            <a:xfrm>
              <a:off x="9555401" y="3205162"/>
              <a:ext cx="82153" cy="82622"/>
            </a:xfrm>
            <a:custGeom>
              <a:avLst/>
              <a:gdLst>
                <a:gd name="connsiteX0" fmla="*/ 78681 w 78870"/>
                <a:gd name="connsiteY0" fmla="*/ 46026 h 79320"/>
                <a:gd name="connsiteX1" fmla="*/ 32875 w 78870"/>
                <a:gd name="connsiteY1" fmla="*/ 78381 h 79320"/>
                <a:gd name="connsiteX2" fmla="*/ 520 w 78870"/>
                <a:gd name="connsiteY2" fmla="*/ 32574 h 79320"/>
                <a:gd name="connsiteX3" fmla="*/ 39716 w 78870"/>
                <a:gd name="connsiteY3" fmla="*/ -360 h 79320"/>
                <a:gd name="connsiteX4" fmla="*/ 78681 w 78870"/>
                <a:gd name="connsiteY4" fmla="*/ 46026 h 7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0" h="79320">
                  <a:moveTo>
                    <a:pt x="78681" y="46026"/>
                  </a:moveTo>
                  <a:cubicBezTo>
                    <a:pt x="74970" y="67619"/>
                    <a:pt x="54444" y="82092"/>
                    <a:pt x="32875" y="78381"/>
                  </a:cubicBezTo>
                  <a:cubicBezTo>
                    <a:pt x="11282" y="74670"/>
                    <a:pt x="-3214" y="54167"/>
                    <a:pt x="520" y="32574"/>
                  </a:cubicBezTo>
                  <a:cubicBezTo>
                    <a:pt x="3791" y="13510"/>
                    <a:pt x="20374" y="-429"/>
                    <a:pt x="39716" y="-360"/>
                  </a:cubicBezTo>
                  <a:cubicBezTo>
                    <a:pt x="63141" y="1960"/>
                    <a:pt x="80443" y="22555"/>
                    <a:pt x="78681" y="46026"/>
                  </a:cubicBezTo>
                </a:path>
              </a:pathLst>
            </a:custGeom>
            <a:solidFill>
              <a:schemeClr val="accent1"/>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05" name="Freeform: Shape 104">
              <a:extLst>
                <a:ext uri="{FF2B5EF4-FFF2-40B4-BE49-F238E27FC236}">
                  <a16:creationId xmlns:a16="http://schemas.microsoft.com/office/drawing/2014/main" xmlns="" id="{DF4E8E24-1B71-40C0-9886-6F9F5E7206F4}"/>
                </a:ext>
              </a:extLst>
            </p:cNvPr>
            <p:cNvSpPr/>
            <p:nvPr/>
          </p:nvSpPr>
          <p:spPr>
            <a:xfrm>
              <a:off x="9353437" y="3198398"/>
              <a:ext cx="82149" cy="82622"/>
            </a:xfrm>
            <a:custGeom>
              <a:avLst/>
              <a:gdLst>
                <a:gd name="connsiteX0" fmla="*/ 78680 w 78866"/>
                <a:gd name="connsiteY0" fmla="*/ 46026 h 79320"/>
                <a:gd name="connsiteX1" fmla="*/ 32874 w 78866"/>
                <a:gd name="connsiteY1" fmla="*/ 78381 h 79320"/>
                <a:gd name="connsiteX2" fmla="*/ 520 w 78866"/>
                <a:gd name="connsiteY2" fmla="*/ 32574 h 79320"/>
                <a:gd name="connsiteX3" fmla="*/ 39716 w 78866"/>
                <a:gd name="connsiteY3" fmla="*/ -360 h 79320"/>
                <a:gd name="connsiteX4" fmla="*/ 78680 w 78866"/>
                <a:gd name="connsiteY4" fmla="*/ 46026 h 7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66" h="79320">
                  <a:moveTo>
                    <a:pt x="78680" y="46026"/>
                  </a:moveTo>
                  <a:cubicBezTo>
                    <a:pt x="74969" y="67619"/>
                    <a:pt x="54443" y="82092"/>
                    <a:pt x="32874" y="78381"/>
                  </a:cubicBezTo>
                  <a:cubicBezTo>
                    <a:pt x="11282" y="74670"/>
                    <a:pt x="-3214" y="54167"/>
                    <a:pt x="520" y="32574"/>
                  </a:cubicBezTo>
                  <a:cubicBezTo>
                    <a:pt x="3790" y="13510"/>
                    <a:pt x="20373" y="-429"/>
                    <a:pt x="39716" y="-360"/>
                  </a:cubicBezTo>
                  <a:cubicBezTo>
                    <a:pt x="63141" y="1960"/>
                    <a:pt x="80420" y="22555"/>
                    <a:pt x="78680" y="46026"/>
                  </a:cubicBezTo>
                </a:path>
              </a:pathLst>
            </a:custGeom>
            <a:solidFill>
              <a:schemeClr val="accent1"/>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06" name="Freeform: Shape 105">
              <a:extLst>
                <a:ext uri="{FF2B5EF4-FFF2-40B4-BE49-F238E27FC236}">
                  <a16:creationId xmlns:a16="http://schemas.microsoft.com/office/drawing/2014/main" xmlns="" id="{7B560EB3-BB5B-491E-8FBF-142273271E96}"/>
                </a:ext>
              </a:extLst>
            </p:cNvPr>
            <p:cNvSpPr/>
            <p:nvPr/>
          </p:nvSpPr>
          <p:spPr>
            <a:xfrm>
              <a:off x="9147850" y="3223523"/>
              <a:ext cx="82149" cy="82622"/>
            </a:xfrm>
            <a:custGeom>
              <a:avLst/>
              <a:gdLst>
                <a:gd name="connsiteX0" fmla="*/ 78680 w 78866"/>
                <a:gd name="connsiteY0" fmla="*/ 46026 h 79320"/>
                <a:gd name="connsiteX1" fmla="*/ 32875 w 78866"/>
                <a:gd name="connsiteY1" fmla="*/ 78380 h 79320"/>
                <a:gd name="connsiteX2" fmla="*/ 520 w 78866"/>
                <a:gd name="connsiteY2" fmla="*/ 32574 h 79320"/>
                <a:gd name="connsiteX3" fmla="*/ 39716 w 78866"/>
                <a:gd name="connsiteY3" fmla="*/ -360 h 79320"/>
                <a:gd name="connsiteX4" fmla="*/ 78680 w 78866"/>
                <a:gd name="connsiteY4" fmla="*/ 46026 h 7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66" h="79320">
                  <a:moveTo>
                    <a:pt x="78680" y="46026"/>
                  </a:moveTo>
                  <a:cubicBezTo>
                    <a:pt x="74969" y="67619"/>
                    <a:pt x="54444" y="82091"/>
                    <a:pt x="32875" y="78380"/>
                  </a:cubicBezTo>
                  <a:cubicBezTo>
                    <a:pt x="11282" y="74669"/>
                    <a:pt x="-3214" y="54167"/>
                    <a:pt x="520" y="32574"/>
                  </a:cubicBezTo>
                  <a:cubicBezTo>
                    <a:pt x="3790" y="13509"/>
                    <a:pt x="20350" y="-429"/>
                    <a:pt x="39716" y="-360"/>
                  </a:cubicBezTo>
                  <a:cubicBezTo>
                    <a:pt x="63141" y="1960"/>
                    <a:pt x="80420" y="22555"/>
                    <a:pt x="78680" y="46026"/>
                  </a:cubicBezTo>
                </a:path>
              </a:pathLst>
            </a:custGeom>
            <a:solidFill>
              <a:schemeClr val="accent1"/>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07" name="Freeform: Shape 106">
              <a:extLst>
                <a:ext uri="{FF2B5EF4-FFF2-40B4-BE49-F238E27FC236}">
                  <a16:creationId xmlns:a16="http://schemas.microsoft.com/office/drawing/2014/main" xmlns="" id="{F5DF26F8-9B87-4647-80EB-3DCE548A73C6}"/>
                </a:ext>
              </a:extLst>
            </p:cNvPr>
            <p:cNvSpPr/>
            <p:nvPr/>
          </p:nvSpPr>
          <p:spPr>
            <a:xfrm>
              <a:off x="9959568" y="3308077"/>
              <a:ext cx="82149" cy="82622"/>
            </a:xfrm>
            <a:custGeom>
              <a:avLst/>
              <a:gdLst>
                <a:gd name="connsiteX0" fmla="*/ 78680 w 78866"/>
                <a:gd name="connsiteY0" fmla="*/ 46026 h 79320"/>
                <a:gd name="connsiteX1" fmla="*/ 32874 w 78866"/>
                <a:gd name="connsiteY1" fmla="*/ 78380 h 79320"/>
                <a:gd name="connsiteX2" fmla="*/ 520 w 78866"/>
                <a:gd name="connsiteY2" fmla="*/ 32574 h 79320"/>
                <a:gd name="connsiteX3" fmla="*/ 39716 w 78866"/>
                <a:gd name="connsiteY3" fmla="*/ -360 h 79320"/>
                <a:gd name="connsiteX4" fmla="*/ 78680 w 78866"/>
                <a:gd name="connsiteY4" fmla="*/ 46026 h 7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66" h="79320">
                  <a:moveTo>
                    <a:pt x="78680" y="46026"/>
                  </a:moveTo>
                  <a:cubicBezTo>
                    <a:pt x="74969" y="67619"/>
                    <a:pt x="54444" y="82091"/>
                    <a:pt x="32874" y="78380"/>
                  </a:cubicBezTo>
                  <a:cubicBezTo>
                    <a:pt x="11282" y="74669"/>
                    <a:pt x="-3214" y="54167"/>
                    <a:pt x="520" y="32574"/>
                  </a:cubicBezTo>
                  <a:cubicBezTo>
                    <a:pt x="3790" y="13509"/>
                    <a:pt x="20350" y="-429"/>
                    <a:pt x="39716" y="-360"/>
                  </a:cubicBezTo>
                  <a:cubicBezTo>
                    <a:pt x="63141" y="1960"/>
                    <a:pt x="80420" y="22555"/>
                    <a:pt x="78680" y="46026"/>
                  </a:cubicBezTo>
                </a:path>
              </a:pathLst>
            </a:custGeom>
            <a:solidFill>
              <a:schemeClr val="accent1"/>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08" name="Freeform: Shape 107">
              <a:extLst>
                <a:ext uri="{FF2B5EF4-FFF2-40B4-BE49-F238E27FC236}">
                  <a16:creationId xmlns:a16="http://schemas.microsoft.com/office/drawing/2014/main" xmlns="" id="{F9A8F37C-0575-42D8-9D51-988A212AE10A}"/>
                </a:ext>
              </a:extLst>
            </p:cNvPr>
            <p:cNvSpPr/>
            <p:nvPr/>
          </p:nvSpPr>
          <p:spPr>
            <a:xfrm>
              <a:off x="2074774" y="1941443"/>
              <a:ext cx="3032589" cy="2845845"/>
            </a:xfrm>
            <a:custGeom>
              <a:avLst/>
              <a:gdLst>
                <a:gd name="connsiteX0" fmla="*/ 2611458 w 2911407"/>
                <a:gd name="connsiteY0" fmla="*/ 2658244 h 2732125"/>
                <a:gd name="connsiteX1" fmla="*/ 2611458 w 2911407"/>
                <a:gd name="connsiteY1" fmla="*/ 2731766 h 2732125"/>
                <a:gd name="connsiteX2" fmla="*/ 2416405 w 2911407"/>
                <a:gd name="connsiteY2" fmla="*/ 2658244 h 2732125"/>
                <a:gd name="connsiteX3" fmla="*/ 2416405 w 2911407"/>
                <a:gd name="connsiteY3" fmla="*/ 2731766 h 2732125"/>
                <a:gd name="connsiteX4" fmla="*/ 2221121 w 2911407"/>
                <a:gd name="connsiteY4" fmla="*/ 2658244 h 2732125"/>
                <a:gd name="connsiteX5" fmla="*/ 2221121 w 2911407"/>
                <a:gd name="connsiteY5" fmla="*/ 2731766 h 2732125"/>
                <a:gd name="connsiteX6" fmla="*/ 2026068 w 2911407"/>
                <a:gd name="connsiteY6" fmla="*/ 2658244 h 2732125"/>
                <a:gd name="connsiteX7" fmla="*/ 2026068 w 2911407"/>
                <a:gd name="connsiteY7" fmla="*/ 2731766 h 2732125"/>
                <a:gd name="connsiteX8" fmla="*/ 1830784 w 2911407"/>
                <a:gd name="connsiteY8" fmla="*/ 2658244 h 2732125"/>
                <a:gd name="connsiteX9" fmla="*/ 1830784 w 2911407"/>
                <a:gd name="connsiteY9" fmla="*/ 2731766 h 2732125"/>
                <a:gd name="connsiteX10" fmla="*/ 1635731 w 2911407"/>
                <a:gd name="connsiteY10" fmla="*/ 2658244 h 2732125"/>
                <a:gd name="connsiteX11" fmla="*/ 1635731 w 2911407"/>
                <a:gd name="connsiteY11" fmla="*/ 2731766 h 2732125"/>
                <a:gd name="connsiteX12" fmla="*/ 1440447 w 2911407"/>
                <a:gd name="connsiteY12" fmla="*/ 2658244 h 2732125"/>
                <a:gd name="connsiteX13" fmla="*/ 1440447 w 2911407"/>
                <a:gd name="connsiteY13" fmla="*/ 2731766 h 2732125"/>
                <a:gd name="connsiteX14" fmla="*/ 1245394 w 2911407"/>
                <a:gd name="connsiteY14" fmla="*/ 2658244 h 2732125"/>
                <a:gd name="connsiteX15" fmla="*/ 1245394 w 2911407"/>
                <a:gd name="connsiteY15" fmla="*/ 2731766 h 2732125"/>
                <a:gd name="connsiteX16" fmla="*/ 1050110 w 2911407"/>
                <a:gd name="connsiteY16" fmla="*/ 2658244 h 2732125"/>
                <a:gd name="connsiteX17" fmla="*/ 1050110 w 2911407"/>
                <a:gd name="connsiteY17" fmla="*/ 2731766 h 2732125"/>
                <a:gd name="connsiteX18" fmla="*/ 855057 w 2911407"/>
                <a:gd name="connsiteY18" fmla="*/ 2658244 h 2732125"/>
                <a:gd name="connsiteX19" fmla="*/ 855057 w 2911407"/>
                <a:gd name="connsiteY19" fmla="*/ 2731766 h 2732125"/>
                <a:gd name="connsiteX20" fmla="*/ 659773 w 2911407"/>
                <a:gd name="connsiteY20" fmla="*/ 2658244 h 2732125"/>
                <a:gd name="connsiteX21" fmla="*/ 659773 w 2911407"/>
                <a:gd name="connsiteY21" fmla="*/ 2731766 h 2732125"/>
                <a:gd name="connsiteX22" fmla="*/ 463792 w 2911407"/>
                <a:gd name="connsiteY22" fmla="*/ 2658244 h 2732125"/>
                <a:gd name="connsiteX23" fmla="*/ 463792 w 2911407"/>
                <a:gd name="connsiteY23" fmla="*/ 2731766 h 2732125"/>
                <a:gd name="connsiteX24" fmla="*/ 268508 w 2911407"/>
                <a:gd name="connsiteY24" fmla="*/ 2658244 h 2732125"/>
                <a:gd name="connsiteX25" fmla="*/ 268508 w 2911407"/>
                <a:gd name="connsiteY25" fmla="*/ 2731766 h 2732125"/>
                <a:gd name="connsiteX26" fmla="*/ 73456 w 2911407"/>
                <a:gd name="connsiteY26" fmla="*/ -360 h 2732125"/>
                <a:gd name="connsiteX27" fmla="*/ 73456 w 2911407"/>
                <a:gd name="connsiteY27" fmla="*/ 2731766 h 2732125"/>
                <a:gd name="connsiteX28" fmla="*/ 2911342 w 2911407"/>
                <a:gd name="connsiteY28" fmla="*/ 2658012 h 2732125"/>
                <a:gd name="connsiteX29" fmla="*/ -66 w 2911407"/>
                <a:gd name="connsiteY29" fmla="*/ 2658012 h 273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11407" h="2732125">
                  <a:moveTo>
                    <a:pt x="2611458" y="2658244"/>
                  </a:moveTo>
                  <a:lnTo>
                    <a:pt x="2611458" y="2731766"/>
                  </a:lnTo>
                  <a:moveTo>
                    <a:pt x="2416405" y="2658244"/>
                  </a:moveTo>
                  <a:lnTo>
                    <a:pt x="2416405" y="2731766"/>
                  </a:lnTo>
                  <a:moveTo>
                    <a:pt x="2221121" y="2658244"/>
                  </a:moveTo>
                  <a:lnTo>
                    <a:pt x="2221121" y="2731766"/>
                  </a:lnTo>
                  <a:moveTo>
                    <a:pt x="2026068" y="2658244"/>
                  </a:moveTo>
                  <a:lnTo>
                    <a:pt x="2026068" y="2731766"/>
                  </a:lnTo>
                  <a:moveTo>
                    <a:pt x="1830784" y="2658244"/>
                  </a:moveTo>
                  <a:lnTo>
                    <a:pt x="1830784" y="2731766"/>
                  </a:lnTo>
                  <a:moveTo>
                    <a:pt x="1635731" y="2658244"/>
                  </a:moveTo>
                  <a:lnTo>
                    <a:pt x="1635731" y="2731766"/>
                  </a:lnTo>
                  <a:moveTo>
                    <a:pt x="1440447" y="2658244"/>
                  </a:moveTo>
                  <a:lnTo>
                    <a:pt x="1440447" y="2731766"/>
                  </a:lnTo>
                  <a:moveTo>
                    <a:pt x="1245394" y="2658244"/>
                  </a:moveTo>
                  <a:lnTo>
                    <a:pt x="1245394" y="2731766"/>
                  </a:lnTo>
                  <a:moveTo>
                    <a:pt x="1050110" y="2658244"/>
                  </a:moveTo>
                  <a:lnTo>
                    <a:pt x="1050110" y="2731766"/>
                  </a:lnTo>
                  <a:moveTo>
                    <a:pt x="855057" y="2658244"/>
                  </a:moveTo>
                  <a:lnTo>
                    <a:pt x="855057" y="2731766"/>
                  </a:lnTo>
                  <a:moveTo>
                    <a:pt x="659773" y="2658244"/>
                  </a:moveTo>
                  <a:lnTo>
                    <a:pt x="659773" y="2731766"/>
                  </a:lnTo>
                  <a:moveTo>
                    <a:pt x="463792" y="2658244"/>
                  </a:moveTo>
                  <a:lnTo>
                    <a:pt x="463792" y="2731766"/>
                  </a:lnTo>
                  <a:moveTo>
                    <a:pt x="268508" y="2658244"/>
                  </a:moveTo>
                  <a:lnTo>
                    <a:pt x="268508" y="2731766"/>
                  </a:lnTo>
                  <a:moveTo>
                    <a:pt x="73456" y="-360"/>
                  </a:moveTo>
                  <a:lnTo>
                    <a:pt x="73456" y="2731766"/>
                  </a:lnTo>
                  <a:moveTo>
                    <a:pt x="2911342" y="2658012"/>
                  </a:moveTo>
                  <a:lnTo>
                    <a:pt x="-66" y="2658012"/>
                  </a:lnTo>
                </a:path>
              </a:pathLst>
            </a:custGeom>
            <a:noFill/>
            <a:ln w="11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09" name="Freeform: Shape 108">
              <a:extLst>
                <a:ext uri="{FF2B5EF4-FFF2-40B4-BE49-F238E27FC236}">
                  <a16:creationId xmlns:a16="http://schemas.microsoft.com/office/drawing/2014/main" xmlns="" id="{218AB2FA-D42C-4D69-9916-D4E12254F6C1}"/>
                </a:ext>
              </a:extLst>
            </p:cNvPr>
            <p:cNvSpPr/>
            <p:nvPr/>
          </p:nvSpPr>
          <p:spPr>
            <a:xfrm>
              <a:off x="2075499" y="4433611"/>
              <a:ext cx="76581" cy="24157"/>
            </a:xfrm>
            <a:custGeom>
              <a:avLst/>
              <a:gdLst>
                <a:gd name="connsiteX0" fmla="*/ 73522 w 73521"/>
                <a:gd name="connsiteY0" fmla="*/ 0 h 23192"/>
                <a:gd name="connsiteX1" fmla="*/ 0 w 73521"/>
                <a:gd name="connsiteY1" fmla="*/ 0 h 23192"/>
              </a:gdLst>
              <a:ahLst/>
              <a:cxnLst>
                <a:cxn ang="0">
                  <a:pos x="connsiteX0" y="connsiteY0"/>
                </a:cxn>
                <a:cxn ang="0">
                  <a:pos x="connsiteX1" y="connsiteY1"/>
                </a:cxn>
              </a:cxnLst>
              <a:rect l="l" t="t" r="r" b="b"/>
              <a:pathLst>
                <a:path w="73521" h="23192">
                  <a:moveTo>
                    <a:pt x="73522" y="0"/>
                  </a:moveTo>
                  <a:lnTo>
                    <a:pt x="0" y="0"/>
                  </a:lnTo>
                </a:path>
              </a:pathLst>
            </a:custGeom>
            <a:ln w="11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10" name="Freeform: Shape 109">
              <a:extLst>
                <a:ext uri="{FF2B5EF4-FFF2-40B4-BE49-F238E27FC236}">
                  <a16:creationId xmlns:a16="http://schemas.microsoft.com/office/drawing/2014/main" xmlns="" id="{3AFFC976-14D6-43EF-B458-1F84978012FF}"/>
                </a:ext>
              </a:extLst>
            </p:cNvPr>
            <p:cNvSpPr/>
            <p:nvPr/>
          </p:nvSpPr>
          <p:spPr>
            <a:xfrm>
              <a:off x="2075499" y="4156516"/>
              <a:ext cx="76581" cy="24157"/>
            </a:xfrm>
            <a:custGeom>
              <a:avLst/>
              <a:gdLst>
                <a:gd name="connsiteX0" fmla="*/ 73522 w 73521"/>
                <a:gd name="connsiteY0" fmla="*/ 0 h 23192"/>
                <a:gd name="connsiteX1" fmla="*/ 0 w 73521"/>
                <a:gd name="connsiteY1" fmla="*/ 0 h 23192"/>
              </a:gdLst>
              <a:ahLst/>
              <a:cxnLst>
                <a:cxn ang="0">
                  <a:pos x="connsiteX0" y="connsiteY0"/>
                </a:cxn>
                <a:cxn ang="0">
                  <a:pos x="connsiteX1" y="connsiteY1"/>
                </a:cxn>
              </a:cxnLst>
              <a:rect l="l" t="t" r="r" b="b"/>
              <a:pathLst>
                <a:path w="73521" h="23192">
                  <a:moveTo>
                    <a:pt x="73522" y="0"/>
                  </a:moveTo>
                  <a:lnTo>
                    <a:pt x="0" y="0"/>
                  </a:lnTo>
                </a:path>
              </a:pathLst>
            </a:custGeom>
            <a:ln w="11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11" name="Freeform: Shape 110">
              <a:extLst>
                <a:ext uri="{FF2B5EF4-FFF2-40B4-BE49-F238E27FC236}">
                  <a16:creationId xmlns:a16="http://schemas.microsoft.com/office/drawing/2014/main" xmlns="" id="{617AC791-1DC7-439E-8E59-36AF81213D79}"/>
                </a:ext>
              </a:extLst>
            </p:cNvPr>
            <p:cNvSpPr/>
            <p:nvPr/>
          </p:nvSpPr>
          <p:spPr>
            <a:xfrm>
              <a:off x="2075499" y="3879662"/>
              <a:ext cx="76581" cy="24157"/>
            </a:xfrm>
            <a:custGeom>
              <a:avLst/>
              <a:gdLst>
                <a:gd name="connsiteX0" fmla="*/ 73522 w 73521"/>
                <a:gd name="connsiteY0" fmla="*/ 0 h 23192"/>
                <a:gd name="connsiteX1" fmla="*/ 0 w 73521"/>
                <a:gd name="connsiteY1" fmla="*/ 0 h 23192"/>
              </a:gdLst>
              <a:ahLst/>
              <a:cxnLst>
                <a:cxn ang="0">
                  <a:pos x="connsiteX0" y="connsiteY0"/>
                </a:cxn>
                <a:cxn ang="0">
                  <a:pos x="connsiteX1" y="connsiteY1"/>
                </a:cxn>
              </a:cxnLst>
              <a:rect l="l" t="t" r="r" b="b"/>
              <a:pathLst>
                <a:path w="73521" h="23192">
                  <a:moveTo>
                    <a:pt x="73522" y="0"/>
                  </a:moveTo>
                  <a:lnTo>
                    <a:pt x="0" y="0"/>
                  </a:lnTo>
                </a:path>
              </a:pathLst>
            </a:custGeom>
            <a:ln w="11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12" name="Freeform: Shape 111">
              <a:extLst>
                <a:ext uri="{FF2B5EF4-FFF2-40B4-BE49-F238E27FC236}">
                  <a16:creationId xmlns:a16="http://schemas.microsoft.com/office/drawing/2014/main" xmlns="" id="{8AF8F1A0-D4A6-4192-A499-C8852B6B0589}"/>
                </a:ext>
              </a:extLst>
            </p:cNvPr>
            <p:cNvSpPr/>
            <p:nvPr/>
          </p:nvSpPr>
          <p:spPr>
            <a:xfrm>
              <a:off x="2075499" y="3602567"/>
              <a:ext cx="76581" cy="24157"/>
            </a:xfrm>
            <a:custGeom>
              <a:avLst/>
              <a:gdLst>
                <a:gd name="connsiteX0" fmla="*/ 73522 w 73521"/>
                <a:gd name="connsiteY0" fmla="*/ 0 h 23192"/>
                <a:gd name="connsiteX1" fmla="*/ 0 w 73521"/>
                <a:gd name="connsiteY1" fmla="*/ 0 h 23192"/>
              </a:gdLst>
              <a:ahLst/>
              <a:cxnLst>
                <a:cxn ang="0">
                  <a:pos x="connsiteX0" y="connsiteY0"/>
                </a:cxn>
                <a:cxn ang="0">
                  <a:pos x="connsiteX1" y="connsiteY1"/>
                </a:cxn>
              </a:cxnLst>
              <a:rect l="l" t="t" r="r" b="b"/>
              <a:pathLst>
                <a:path w="73521" h="23192">
                  <a:moveTo>
                    <a:pt x="73522" y="0"/>
                  </a:moveTo>
                  <a:lnTo>
                    <a:pt x="0" y="0"/>
                  </a:lnTo>
                </a:path>
              </a:pathLst>
            </a:custGeom>
            <a:ln w="11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13" name="Freeform: Shape 112">
              <a:extLst>
                <a:ext uri="{FF2B5EF4-FFF2-40B4-BE49-F238E27FC236}">
                  <a16:creationId xmlns:a16="http://schemas.microsoft.com/office/drawing/2014/main" xmlns="" id="{BC6D5158-979B-48DF-916C-0604F2E79779}"/>
                </a:ext>
              </a:extLst>
            </p:cNvPr>
            <p:cNvSpPr/>
            <p:nvPr/>
          </p:nvSpPr>
          <p:spPr>
            <a:xfrm>
              <a:off x="2075499" y="3325713"/>
              <a:ext cx="76581" cy="24157"/>
            </a:xfrm>
            <a:custGeom>
              <a:avLst/>
              <a:gdLst>
                <a:gd name="connsiteX0" fmla="*/ 73522 w 73521"/>
                <a:gd name="connsiteY0" fmla="*/ 0 h 23192"/>
                <a:gd name="connsiteX1" fmla="*/ 0 w 73521"/>
                <a:gd name="connsiteY1" fmla="*/ 0 h 23192"/>
              </a:gdLst>
              <a:ahLst/>
              <a:cxnLst>
                <a:cxn ang="0">
                  <a:pos x="connsiteX0" y="connsiteY0"/>
                </a:cxn>
                <a:cxn ang="0">
                  <a:pos x="connsiteX1" y="connsiteY1"/>
                </a:cxn>
              </a:cxnLst>
              <a:rect l="l" t="t" r="r" b="b"/>
              <a:pathLst>
                <a:path w="73521" h="23192">
                  <a:moveTo>
                    <a:pt x="73522" y="0"/>
                  </a:moveTo>
                  <a:lnTo>
                    <a:pt x="0" y="0"/>
                  </a:lnTo>
                </a:path>
              </a:pathLst>
            </a:custGeom>
            <a:ln w="11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14" name="Freeform: Shape 113">
              <a:extLst>
                <a:ext uri="{FF2B5EF4-FFF2-40B4-BE49-F238E27FC236}">
                  <a16:creationId xmlns:a16="http://schemas.microsoft.com/office/drawing/2014/main" xmlns="" id="{0EA33134-6144-4946-8011-010BE72B1ABE}"/>
                </a:ext>
              </a:extLst>
            </p:cNvPr>
            <p:cNvSpPr/>
            <p:nvPr/>
          </p:nvSpPr>
          <p:spPr>
            <a:xfrm>
              <a:off x="2075499" y="3048617"/>
              <a:ext cx="76581" cy="24157"/>
            </a:xfrm>
            <a:custGeom>
              <a:avLst/>
              <a:gdLst>
                <a:gd name="connsiteX0" fmla="*/ 73522 w 73521"/>
                <a:gd name="connsiteY0" fmla="*/ 0 h 23192"/>
                <a:gd name="connsiteX1" fmla="*/ 0 w 73521"/>
                <a:gd name="connsiteY1" fmla="*/ 0 h 23192"/>
              </a:gdLst>
              <a:ahLst/>
              <a:cxnLst>
                <a:cxn ang="0">
                  <a:pos x="connsiteX0" y="connsiteY0"/>
                </a:cxn>
                <a:cxn ang="0">
                  <a:pos x="connsiteX1" y="connsiteY1"/>
                </a:cxn>
              </a:cxnLst>
              <a:rect l="l" t="t" r="r" b="b"/>
              <a:pathLst>
                <a:path w="73521" h="23192">
                  <a:moveTo>
                    <a:pt x="73522" y="0"/>
                  </a:moveTo>
                  <a:lnTo>
                    <a:pt x="0" y="0"/>
                  </a:lnTo>
                </a:path>
              </a:pathLst>
            </a:custGeom>
            <a:ln w="11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15" name="Freeform: Shape 114">
              <a:extLst>
                <a:ext uri="{FF2B5EF4-FFF2-40B4-BE49-F238E27FC236}">
                  <a16:creationId xmlns:a16="http://schemas.microsoft.com/office/drawing/2014/main" xmlns="" id="{24B4D125-50B9-4CF5-B3E2-966DA2D9E5C5}"/>
                </a:ext>
              </a:extLst>
            </p:cNvPr>
            <p:cNvSpPr/>
            <p:nvPr/>
          </p:nvSpPr>
          <p:spPr>
            <a:xfrm>
              <a:off x="2075499" y="2771764"/>
              <a:ext cx="76581" cy="24157"/>
            </a:xfrm>
            <a:custGeom>
              <a:avLst/>
              <a:gdLst>
                <a:gd name="connsiteX0" fmla="*/ 73522 w 73521"/>
                <a:gd name="connsiteY0" fmla="*/ 0 h 23192"/>
                <a:gd name="connsiteX1" fmla="*/ 0 w 73521"/>
                <a:gd name="connsiteY1" fmla="*/ 0 h 23192"/>
              </a:gdLst>
              <a:ahLst/>
              <a:cxnLst>
                <a:cxn ang="0">
                  <a:pos x="connsiteX0" y="connsiteY0"/>
                </a:cxn>
                <a:cxn ang="0">
                  <a:pos x="connsiteX1" y="connsiteY1"/>
                </a:cxn>
              </a:cxnLst>
              <a:rect l="l" t="t" r="r" b="b"/>
              <a:pathLst>
                <a:path w="73521" h="23192">
                  <a:moveTo>
                    <a:pt x="73522" y="0"/>
                  </a:moveTo>
                  <a:lnTo>
                    <a:pt x="0" y="0"/>
                  </a:lnTo>
                </a:path>
              </a:pathLst>
            </a:custGeom>
            <a:ln w="11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16" name="Freeform: Shape 115">
              <a:extLst>
                <a:ext uri="{FF2B5EF4-FFF2-40B4-BE49-F238E27FC236}">
                  <a16:creationId xmlns:a16="http://schemas.microsoft.com/office/drawing/2014/main" xmlns="" id="{070BFF8C-7D3E-4354-86B8-E886A28F9578}"/>
                </a:ext>
              </a:extLst>
            </p:cNvPr>
            <p:cNvSpPr/>
            <p:nvPr/>
          </p:nvSpPr>
          <p:spPr>
            <a:xfrm>
              <a:off x="2075499" y="2494668"/>
              <a:ext cx="76581" cy="24157"/>
            </a:xfrm>
            <a:custGeom>
              <a:avLst/>
              <a:gdLst>
                <a:gd name="connsiteX0" fmla="*/ 73522 w 73521"/>
                <a:gd name="connsiteY0" fmla="*/ 0 h 23192"/>
                <a:gd name="connsiteX1" fmla="*/ 0 w 73521"/>
                <a:gd name="connsiteY1" fmla="*/ 0 h 23192"/>
              </a:gdLst>
              <a:ahLst/>
              <a:cxnLst>
                <a:cxn ang="0">
                  <a:pos x="connsiteX0" y="connsiteY0"/>
                </a:cxn>
                <a:cxn ang="0">
                  <a:pos x="connsiteX1" y="connsiteY1"/>
                </a:cxn>
              </a:cxnLst>
              <a:rect l="l" t="t" r="r" b="b"/>
              <a:pathLst>
                <a:path w="73521" h="23192">
                  <a:moveTo>
                    <a:pt x="73522" y="0"/>
                  </a:moveTo>
                  <a:lnTo>
                    <a:pt x="0" y="0"/>
                  </a:lnTo>
                </a:path>
              </a:pathLst>
            </a:custGeom>
            <a:ln w="11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17" name="Freeform: Shape 116">
              <a:extLst>
                <a:ext uri="{FF2B5EF4-FFF2-40B4-BE49-F238E27FC236}">
                  <a16:creationId xmlns:a16="http://schemas.microsoft.com/office/drawing/2014/main" xmlns="" id="{F6F3216F-9DC2-4121-87F7-D1174D71D614}"/>
                </a:ext>
              </a:extLst>
            </p:cNvPr>
            <p:cNvSpPr/>
            <p:nvPr/>
          </p:nvSpPr>
          <p:spPr>
            <a:xfrm>
              <a:off x="2075499" y="2217814"/>
              <a:ext cx="76581" cy="24157"/>
            </a:xfrm>
            <a:custGeom>
              <a:avLst/>
              <a:gdLst>
                <a:gd name="connsiteX0" fmla="*/ 73522 w 73521"/>
                <a:gd name="connsiteY0" fmla="*/ 0 h 23192"/>
                <a:gd name="connsiteX1" fmla="*/ 0 w 73521"/>
                <a:gd name="connsiteY1" fmla="*/ 0 h 23192"/>
              </a:gdLst>
              <a:ahLst/>
              <a:cxnLst>
                <a:cxn ang="0">
                  <a:pos x="connsiteX0" y="connsiteY0"/>
                </a:cxn>
                <a:cxn ang="0">
                  <a:pos x="connsiteX1" y="connsiteY1"/>
                </a:cxn>
              </a:cxnLst>
              <a:rect l="l" t="t" r="r" b="b"/>
              <a:pathLst>
                <a:path w="73521" h="23192">
                  <a:moveTo>
                    <a:pt x="73522" y="0"/>
                  </a:moveTo>
                  <a:lnTo>
                    <a:pt x="0" y="0"/>
                  </a:lnTo>
                </a:path>
              </a:pathLst>
            </a:custGeom>
            <a:ln w="11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18" name="Freeform: Shape 117">
              <a:extLst>
                <a:ext uri="{FF2B5EF4-FFF2-40B4-BE49-F238E27FC236}">
                  <a16:creationId xmlns:a16="http://schemas.microsoft.com/office/drawing/2014/main" xmlns="" id="{6E155B61-6D9A-42CB-BFB4-AADF468667B2}"/>
                </a:ext>
              </a:extLst>
            </p:cNvPr>
            <p:cNvSpPr/>
            <p:nvPr/>
          </p:nvSpPr>
          <p:spPr>
            <a:xfrm>
              <a:off x="2075499" y="1940718"/>
              <a:ext cx="76581" cy="24157"/>
            </a:xfrm>
            <a:custGeom>
              <a:avLst/>
              <a:gdLst>
                <a:gd name="connsiteX0" fmla="*/ 73522 w 73521"/>
                <a:gd name="connsiteY0" fmla="*/ 0 h 23192"/>
                <a:gd name="connsiteX1" fmla="*/ 0 w 73521"/>
                <a:gd name="connsiteY1" fmla="*/ 0 h 23192"/>
              </a:gdLst>
              <a:ahLst/>
              <a:cxnLst>
                <a:cxn ang="0">
                  <a:pos x="connsiteX0" y="connsiteY0"/>
                </a:cxn>
                <a:cxn ang="0">
                  <a:pos x="connsiteX1" y="connsiteY1"/>
                </a:cxn>
              </a:cxnLst>
              <a:rect l="l" t="t" r="r" b="b"/>
              <a:pathLst>
                <a:path w="73521" h="23192">
                  <a:moveTo>
                    <a:pt x="73522" y="0"/>
                  </a:moveTo>
                  <a:lnTo>
                    <a:pt x="0" y="0"/>
                  </a:lnTo>
                </a:path>
              </a:pathLst>
            </a:custGeom>
            <a:ln w="11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19" name="Freeform: Shape 118">
              <a:extLst>
                <a:ext uri="{FF2B5EF4-FFF2-40B4-BE49-F238E27FC236}">
                  <a16:creationId xmlns:a16="http://schemas.microsoft.com/office/drawing/2014/main" xmlns="" id="{EAAB9EC1-34AA-4120-86BB-4DF81ABD500C}"/>
                </a:ext>
              </a:extLst>
            </p:cNvPr>
            <p:cNvSpPr/>
            <p:nvPr/>
          </p:nvSpPr>
          <p:spPr>
            <a:xfrm>
              <a:off x="2108790" y="4680379"/>
              <a:ext cx="82634" cy="82764"/>
            </a:xfrm>
            <a:custGeom>
              <a:avLst/>
              <a:gdLst>
                <a:gd name="connsiteX0" fmla="*/ 78603 w 79332"/>
                <a:gd name="connsiteY0" fmla="*/ 32234 h 79457"/>
                <a:gd name="connsiteX1" fmla="*/ 46789 w 79332"/>
                <a:gd name="connsiteY1" fmla="*/ 78435 h 79457"/>
                <a:gd name="connsiteX2" fmla="*/ 598 w 79332"/>
                <a:gd name="connsiteY2" fmla="*/ 46614 h 79457"/>
                <a:gd name="connsiteX3" fmla="*/ 32409 w 79332"/>
                <a:gd name="connsiteY3" fmla="*/ 414 h 79457"/>
                <a:gd name="connsiteX4" fmla="*/ 39639 w 79332"/>
                <a:gd name="connsiteY4" fmla="*/ -236 h 79457"/>
                <a:gd name="connsiteX5" fmla="*/ 78603 w 79332"/>
                <a:gd name="connsiteY5" fmla="*/ 32234 h 7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332" h="79457">
                  <a:moveTo>
                    <a:pt x="78603" y="32234"/>
                  </a:moveTo>
                  <a:cubicBezTo>
                    <a:pt x="82573" y="53781"/>
                    <a:pt x="68331" y="74446"/>
                    <a:pt x="46789" y="78435"/>
                  </a:cubicBezTo>
                  <a:cubicBezTo>
                    <a:pt x="25250" y="82400"/>
                    <a:pt x="4569" y="68160"/>
                    <a:pt x="598" y="46614"/>
                  </a:cubicBezTo>
                  <a:cubicBezTo>
                    <a:pt x="-3372" y="25068"/>
                    <a:pt x="10870" y="4403"/>
                    <a:pt x="32409" y="414"/>
                  </a:cubicBezTo>
                  <a:cubicBezTo>
                    <a:pt x="34794" y="-27"/>
                    <a:pt x="37215" y="-236"/>
                    <a:pt x="39639" y="-236"/>
                  </a:cubicBezTo>
                  <a:cubicBezTo>
                    <a:pt x="59309" y="-1859"/>
                    <a:pt x="76645" y="12590"/>
                    <a:pt x="78603" y="32234"/>
                  </a:cubicBezTo>
                </a:path>
              </a:pathLst>
            </a:custGeom>
            <a:solidFill>
              <a:srgbClr val="00549E"/>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20" name="Freeform: Shape 119">
              <a:extLst>
                <a:ext uri="{FF2B5EF4-FFF2-40B4-BE49-F238E27FC236}">
                  <a16:creationId xmlns:a16="http://schemas.microsoft.com/office/drawing/2014/main" xmlns="" id="{4B258F51-8634-4C51-A1C2-42E560A89E8F}"/>
                </a:ext>
              </a:extLst>
            </p:cNvPr>
            <p:cNvSpPr/>
            <p:nvPr/>
          </p:nvSpPr>
          <p:spPr>
            <a:xfrm>
              <a:off x="2514408" y="3267344"/>
              <a:ext cx="82634" cy="82782"/>
            </a:xfrm>
            <a:custGeom>
              <a:avLst/>
              <a:gdLst>
                <a:gd name="connsiteX0" fmla="*/ 78603 w 79332"/>
                <a:gd name="connsiteY0" fmla="*/ 32252 h 79474"/>
                <a:gd name="connsiteX1" fmla="*/ 46789 w 79332"/>
                <a:gd name="connsiteY1" fmla="*/ 78452 h 79474"/>
                <a:gd name="connsiteX2" fmla="*/ 598 w 79332"/>
                <a:gd name="connsiteY2" fmla="*/ 46631 h 79474"/>
                <a:gd name="connsiteX3" fmla="*/ 32412 w 79332"/>
                <a:gd name="connsiteY3" fmla="*/ 431 h 79474"/>
                <a:gd name="connsiteX4" fmla="*/ 39407 w 79332"/>
                <a:gd name="connsiteY4" fmla="*/ -218 h 79474"/>
                <a:gd name="connsiteX5" fmla="*/ 78603 w 79332"/>
                <a:gd name="connsiteY5" fmla="*/ 32252 h 7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332" h="79474">
                  <a:moveTo>
                    <a:pt x="78603" y="32252"/>
                  </a:moveTo>
                  <a:cubicBezTo>
                    <a:pt x="82573" y="53797"/>
                    <a:pt x="68331" y="74463"/>
                    <a:pt x="46789" y="78452"/>
                  </a:cubicBezTo>
                  <a:cubicBezTo>
                    <a:pt x="25250" y="82418"/>
                    <a:pt x="4569" y="68178"/>
                    <a:pt x="598" y="46631"/>
                  </a:cubicBezTo>
                  <a:cubicBezTo>
                    <a:pt x="-3373" y="25085"/>
                    <a:pt x="10870" y="4397"/>
                    <a:pt x="32412" y="431"/>
                  </a:cubicBezTo>
                  <a:cubicBezTo>
                    <a:pt x="34719" y="13"/>
                    <a:pt x="37060" y="-218"/>
                    <a:pt x="39407" y="-218"/>
                  </a:cubicBezTo>
                  <a:cubicBezTo>
                    <a:pt x="59163" y="-1958"/>
                    <a:pt x="76645" y="12514"/>
                    <a:pt x="78603" y="32252"/>
                  </a:cubicBezTo>
                </a:path>
              </a:pathLst>
            </a:custGeom>
            <a:solidFill>
              <a:schemeClr val="tx2"/>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21" name="Freeform: Shape 120">
              <a:extLst>
                <a:ext uri="{FF2B5EF4-FFF2-40B4-BE49-F238E27FC236}">
                  <a16:creationId xmlns:a16="http://schemas.microsoft.com/office/drawing/2014/main" xmlns="" id="{F1605E46-CC2A-48E2-8A6E-1E853AD12741}"/>
                </a:ext>
              </a:extLst>
            </p:cNvPr>
            <p:cNvSpPr/>
            <p:nvPr/>
          </p:nvSpPr>
          <p:spPr>
            <a:xfrm>
              <a:off x="2717535" y="3182325"/>
              <a:ext cx="82635" cy="82748"/>
            </a:xfrm>
            <a:custGeom>
              <a:avLst/>
              <a:gdLst>
                <a:gd name="connsiteX0" fmla="*/ 78646 w 79333"/>
                <a:gd name="connsiteY0" fmla="*/ 32465 h 79441"/>
                <a:gd name="connsiteX1" fmla="*/ 46558 w 79333"/>
                <a:gd name="connsiteY1" fmla="*/ 78457 h 79441"/>
                <a:gd name="connsiteX2" fmla="*/ 555 w 79333"/>
                <a:gd name="connsiteY2" fmla="*/ 46381 h 79441"/>
                <a:gd name="connsiteX3" fmla="*/ 32643 w 79333"/>
                <a:gd name="connsiteY3" fmla="*/ 390 h 79441"/>
                <a:gd name="connsiteX4" fmla="*/ 39450 w 79333"/>
                <a:gd name="connsiteY4" fmla="*/ -237 h 79441"/>
                <a:gd name="connsiteX5" fmla="*/ 78646 w 79333"/>
                <a:gd name="connsiteY5" fmla="*/ 32465 h 7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333" h="79441">
                  <a:moveTo>
                    <a:pt x="78646" y="32465"/>
                  </a:moveTo>
                  <a:cubicBezTo>
                    <a:pt x="82489" y="54035"/>
                    <a:pt x="68123" y="74631"/>
                    <a:pt x="46558" y="78457"/>
                  </a:cubicBezTo>
                  <a:cubicBezTo>
                    <a:pt x="24994" y="82307"/>
                    <a:pt x="4398" y="67951"/>
                    <a:pt x="555" y="46381"/>
                  </a:cubicBezTo>
                  <a:cubicBezTo>
                    <a:pt x="-3286" y="24812"/>
                    <a:pt x="11080" y="4217"/>
                    <a:pt x="32643" y="390"/>
                  </a:cubicBezTo>
                  <a:cubicBezTo>
                    <a:pt x="34890" y="-28"/>
                    <a:pt x="37168" y="-237"/>
                    <a:pt x="39450" y="-237"/>
                  </a:cubicBezTo>
                  <a:cubicBezTo>
                    <a:pt x="59247" y="-1860"/>
                    <a:pt x="76688" y="12705"/>
                    <a:pt x="78646" y="32465"/>
                  </a:cubicBezTo>
                </a:path>
              </a:pathLst>
            </a:custGeom>
            <a:solidFill>
              <a:schemeClr val="tx2"/>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22" name="Freeform: Shape 121">
              <a:extLst>
                <a:ext uri="{FF2B5EF4-FFF2-40B4-BE49-F238E27FC236}">
                  <a16:creationId xmlns:a16="http://schemas.microsoft.com/office/drawing/2014/main" xmlns="" id="{4796A269-680A-415F-9863-F71C136094FF}"/>
                </a:ext>
              </a:extLst>
            </p:cNvPr>
            <p:cNvSpPr/>
            <p:nvPr/>
          </p:nvSpPr>
          <p:spPr>
            <a:xfrm>
              <a:off x="2920994" y="3186656"/>
              <a:ext cx="82631" cy="82782"/>
            </a:xfrm>
            <a:custGeom>
              <a:avLst/>
              <a:gdLst>
                <a:gd name="connsiteX0" fmla="*/ 78601 w 79329"/>
                <a:gd name="connsiteY0" fmla="*/ 32251 h 79474"/>
                <a:gd name="connsiteX1" fmla="*/ 46780 w 79329"/>
                <a:gd name="connsiteY1" fmla="*/ 78452 h 79474"/>
                <a:gd name="connsiteX2" fmla="*/ 603 w 79329"/>
                <a:gd name="connsiteY2" fmla="*/ 46631 h 79474"/>
                <a:gd name="connsiteX3" fmla="*/ 32400 w 79329"/>
                <a:gd name="connsiteY3" fmla="*/ 430 h 79474"/>
                <a:gd name="connsiteX4" fmla="*/ 39637 w 79329"/>
                <a:gd name="connsiteY4" fmla="*/ -219 h 79474"/>
                <a:gd name="connsiteX5" fmla="*/ 78601 w 79329"/>
                <a:gd name="connsiteY5" fmla="*/ 32251 h 7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329" h="79474">
                  <a:moveTo>
                    <a:pt x="78601" y="32251"/>
                  </a:moveTo>
                  <a:cubicBezTo>
                    <a:pt x="82567" y="53797"/>
                    <a:pt x="68326" y="74462"/>
                    <a:pt x="46780" y="78452"/>
                  </a:cubicBezTo>
                  <a:cubicBezTo>
                    <a:pt x="25257" y="82417"/>
                    <a:pt x="4569" y="68177"/>
                    <a:pt x="603" y="46631"/>
                  </a:cubicBezTo>
                  <a:cubicBezTo>
                    <a:pt x="-3386" y="25085"/>
                    <a:pt x="10877" y="4419"/>
                    <a:pt x="32400" y="430"/>
                  </a:cubicBezTo>
                  <a:cubicBezTo>
                    <a:pt x="34789" y="-10"/>
                    <a:pt x="37201" y="-219"/>
                    <a:pt x="39637" y="-219"/>
                  </a:cubicBezTo>
                  <a:cubicBezTo>
                    <a:pt x="59351" y="-1958"/>
                    <a:pt x="76769" y="12560"/>
                    <a:pt x="78601" y="32251"/>
                  </a:cubicBezTo>
                </a:path>
              </a:pathLst>
            </a:custGeom>
            <a:solidFill>
              <a:schemeClr val="tx2"/>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23" name="Freeform: Shape 122">
              <a:extLst>
                <a:ext uri="{FF2B5EF4-FFF2-40B4-BE49-F238E27FC236}">
                  <a16:creationId xmlns:a16="http://schemas.microsoft.com/office/drawing/2014/main" xmlns="" id="{EFCBAEE9-BEC6-4DF3-8961-229D5F1B791D}"/>
                </a:ext>
              </a:extLst>
            </p:cNvPr>
            <p:cNvSpPr/>
            <p:nvPr/>
          </p:nvSpPr>
          <p:spPr>
            <a:xfrm>
              <a:off x="3125373" y="3069747"/>
              <a:ext cx="82631" cy="82764"/>
            </a:xfrm>
            <a:custGeom>
              <a:avLst/>
              <a:gdLst>
                <a:gd name="connsiteX0" fmla="*/ 78601 w 79329"/>
                <a:gd name="connsiteY0" fmla="*/ 32234 h 79457"/>
                <a:gd name="connsiteX1" fmla="*/ 46780 w 79329"/>
                <a:gd name="connsiteY1" fmla="*/ 78435 h 79457"/>
                <a:gd name="connsiteX2" fmla="*/ 603 w 79329"/>
                <a:gd name="connsiteY2" fmla="*/ 46614 h 79457"/>
                <a:gd name="connsiteX3" fmla="*/ 32400 w 79329"/>
                <a:gd name="connsiteY3" fmla="*/ 413 h 79457"/>
                <a:gd name="connsiteX4" fmla="*/ 39637 w 79329"/>
                <a:gd name="connsiteY4" fmla="*/ -236 h 79457"/>
                <a:gd name="connsiteX5" fmla="*/ 78601 w 79329"/>
                <a:gd name="connsiteY5" fmla="*/ 32234 h 7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329" h="79457">
                  <a:moveTo>
                    <a:pt x="78601" y="32234"/>
                  </a:moveTo>
                  <a:cubicBezTo>
                    <a:pt x="82567" y="53780"/>
                    <a:pt x="68326" y="74445"/>
                    <a:pt x="46780" y="78435"/>
                  </a:cubicBezTo>
                  <a:cubicBezTo>
                    <a:pt x="25257" y="82400"/>
                    <a:pt x="4569" y="68160"/>
                    <a:pt x="603" y="46614"/>
                  </a:cubicBezTo>
                  <a:cubicBezTo>
                    <a:pt x="-3386" y="25067"/>
                    <a:pt x="10877" y="4403"/>
                    <a:pt x="32400" y="413"/>
                  </a:cubicBezTo>
                  <a:cubicBezTo>
                    <a:pt x="34789" y="-28"/>
                    <a:pt x="37201" y="-236"/>
                    <a:pt x="39637" y="-236"/>
                  </a:cubicBezTo>
                  <a:cubicBezTo>
                    <a:pt x="59304" y="-1859"/>
                    <a:pt x="76653" y="12590"/>
                    <a:pt x="78601" y="32234"/>
                  </a:cubicBezTo>
                </a:path>
              </a:pathLst>
            </a:custGeom>
            <a:solidFill>
              <a:schemeClr val="tx2"/>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24" name="Freeform: Shape 123">
              <a:extLst>
                <a:ext uri="{FF2B5EF4-FFF2-40B4-BE49-F238E27FC236}">
                  <a16:creationId xmlns:a16="http://schemas.microsoft.com/office/drawing/2014/main" xmlns="" id="{AA5B5553-CB60-4215-B4A0-EA2104A03DDD}"/>
                </a:ext>
              </a:extLst>
            </p:cNvPr>
            <p:cNvSpPr/>
            <p:nvPr/>
          </p:nvSpPr>
          <p:spPr>
            <a:xfrm>
              <a:off x="3329797" y="3111203"/>
              <a:ext cx="81413" cy="82296"/>
            </a:xfrm>
            <a:custGeom>
              <a:avLst/>
              <a:gdLst>
                <a:gd name="connsiteX0" fmla="*/ 78094 w 78160"/>
                <a:gd name="connsiteY0" fmla="*/ 32557 h 65835"/>
                <a:gd name="connsiteX1" fmla="*/ 32265 w 78160"/>
                <a:gd name="connsiteY1" fmla="*/ 64889 h 65835"/>
                <a:gd name="connsiteX2" fmla="*/ -66 w 78160"/>
                <a:gd name="connsiteY2" fmla="*/ 32557 h 65835"/>
                <a:gd name="connsiteX3" fmla="*/ 45763 w 78160"/>
                <a:gd name="connsiteY3" fmla="*/ 227 h 65835"/>
                <a:gd name="connsiteX4" fmla="*/ 78094 w 78160"/>
                <a:gd name="connsiteY4" fmla="*/ 32557 h 65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0" h="65835">
                  <a:moveTo>
                    <a:pt x="78094" y="32557"/>
                  </a:moveTo>
                  <a:cubicBezTo>
                    <a:pt x="74360" y="54150"/>
                    <a:pt x="53834" y="68623"/>
                    <a:pt x="32265" y="64889"/>
                  </a:cubicBezTo>
                  <a:cubicBezTo>
                    <a:pt x="15728" y="62013"/>
                    <a:pt x="2787" y="49071"/>
                    <a:pt x="-66" y="32557"/>
                  </a:cubicBezTo>
                  <a:cubicBezTo>
                    <a:pt x="3668" y="10965"/>
                    <a:pt x="24194" y="-3507"/>
                    <a:pt x="45763" y="227"/>
                  </a:cubicBezTo>
                  <a:cubicBezTo>
                    <a:pt x="62300" y="3103"/>
                    <a:pt x="75241" y="16021"/>
                    <a:pt x="78094" y="32557"/>
                  </a:cubicBezTo>
                </a:path>
              </a:pathLst>
            </a:custGeom>
            <a:solidFill>
              <a:schemeClr val="tx2"/>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25" name="Freeform: Shape 124">
              <a:extLst>
                <a:ext uri="{FF2B5EF4-FFF2-40B4-BE49-F238E27FC236}">
                  <a16:creationId xmlns:a16="http://schemas.microsoft.com/office/drawing/2014/main" xmlns="" id="{21752753-9B72-4AD6-9499-EBA5EA6C14B1}"/>
                </a:ext>
              </a:extLst>
            </p:cNvPr>
            <p:cNvSpPr/>
            <p:nvPr/>
          </p:nvSpPr>
          <p:spPr>
            <a:xfrm>
              <a:off x="3532633" y="3120964"/>
              <a:ext cx="82639" cy="82748"/>
            </a:xfrm>
            <a:custGeom>
              <a:avLst/>
              <a:gdLst>
                <a:gd name="connsiteX0" fmla="*/ 78648 w 79337"/>
                <a:gd name="connsiteY0" fmla="*/ 32466 h 79441"/>
                <a:gd name="connsiteX1" fmla="*/ 46572 w 79337"/>
                <a:gd name="connsiteY1" fmla="*/ 78457 h 79441"/>
                <a:gd name="connsiteX2" fmla="*/ 557 w 79337"/>
                <a:gd name="connsiteY2" fmla="*/ 46381 h 79441"/>
                <a:gd name="connsiteX3" fmla="*/ 32657 w 79337"/>
                <a:gd name="connsiteY3" fmla="*/ 389 h 79441"/>
                <a:gd name="connsiteX4" fmla="*/ 39452 w 79337"/>
                <a:gd name="connsiteY4" fmla="*/ -237 h 79441"/>
                <a:gd name="connsiteX5" fmla="*/ 78648 w 79337"/>
                <a:gd name="connsiteY5" fmla="*/ 32466 h 7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337" h="79441">
                  <a:moveTo>
                    <a:pt x="78648" y="32466"/>
                  </a:moveTo>
                  <a:cubicBezTo>
                    <a:pt x="82498" y="54035"/>
                    <a:pt x="68118" y="74630"/>
                    <a:pt x="46572" y="78457"/>
                  </a:cubicBezTo>
                  <a:cubicBezTo>
                    <a:pt x="25003" y="82307"/>
                    <a:pt x="4408" y="67951"/>
                    <a:pt x="557" y="46381"/>
                  </a:cubicBezTo>
                  <a:cubicBezTo>
                    <a:pt x="-3293" y="24811"/>
                    <a:pt x="11087" y="4216"/>
                    <a:pt x="32657" y="389"/>
                  </a:cubicBezTo>
                  <a:cubicBezTo>
                    <a:pt x="34883" y="-28"/>
                    <a:pt x="37179" y="-237"/>
                    <a:pt x="39452" y="-237"/>
                  </a:cubicBezTo>
                  <a:cubicBezTo>
                    <a:pt x="59259" y="-1860"/>
                    <a:pt x="76700" y="12705"/>
                    <a:pt x="78648" y="32466"/>
                  </a:cubicBezTo>
                </a:path>
              </a:pathLst>
            </a:custGeom>
            <a:solidFill>
              <a:schemeClr val="tx2"/>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26" name="Freeform: Shape 125">
              <a:extLst>
                <a:ext uri="{FF2B5EF4-FFF2-40B4-BE49-F238E27FC236}">
                  <a16:creationId xmlns:a16="http://schemas.microsoft.com/office/drawing/2014/main" xmlns="" id="{277AC26E-26E3-4AE0-AAA0-ECEF2E1F44BF}"/>
                </a:ext>
              </a:extLst>
            </p:cNvPr>
            <p:cNvSpPr/>
            <p:nvPr/>
          </p:nvSpPr>
          <p:spPr>
            <a:xfrm>
              <a:off x="3736578" y="3207932"/>
              <a:ext cx="82631" cy="82765"/>
            </a:xfrm>
            <a:custGeom>
              <a:avLst/>
              <a:gdLst>
                <a:gd name="connsiteX0" fmla="*/ 78601 w 79329"/>
                <a:gd name="connsiteY0" fmla="*/ 32235 h 79458"/>
                <a:gd name="connsiteX1" fmla="*/ 46780 w 79329"/>
                <a:gd name="connsiteY1" fmla="*/ 78435 h 79458"/>
                <a:gd name="connsiteX2" fmla="*/ 603 w 79329"/>
                <a:gd name="connsiteY2" fmla="*/ 46614 h 79458"/>
                <a:gd name="connsiteX3" fmla="*/ 32400 w 79329"/>
                <a:gd name="connsiteY3" fmla="*/ 414 h 79458"/>
                <a:gd name="connsiteX4" fmla="*/ 39637 w 79329"/>
                <a:gd name="connsiteY4" fmla="*/ -236 h 79458"/>
                <a:gd name="connsiteX5" fmla="*/ 78601 w 79329"/>
                <a:gd name="connsiteY5" fmla="*/ 32235 h 7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329" h="79458">
                  <a:moveTo>
                    <a:pt x="78601" y="32235"/>
                  </a:moveTo>
                  <a:cubicBezTo>
                    <a:pt x="82567" y="53781"/>
                    <a:pt x="68326" y="74445"/>
                    <a:pt x="46780" y="78435"/>
                  </a:cubicBezTo>
                  <a:cubicBezTo>
                    <a:pt x="25257" y="82401"/>
                    <a:pt x="4569" y="68160"/>
                    <a:pt x="603" y="46614"/>
                  </a:cubicBezTo>
                  <a:cubicBezTo>
                    <a:pt x="-3386" y="25068"/>
                    <a:pt x="10877" y="4403"/>
                    <a:pt x="32400" y="414"/>
                  </a:cubicBezTo>
                  <a:cubicBezTo>
                    <a:pt x="34789" y="-27"/>
                    <a:pt x="37201" y="-236"/>
                    <a:pt x="39637" y="-236"/>
                  </a:cubicBezTo>
                  <a:cubicBezTo>
                    <a:pt x="59304" y="-1859"/>
                    <a:pt x="76652" y="12590"/>
                    <a:pt x="78601" y="32235"/>
                  </a:cubicBezTo>
                </a:path>
              </a:pathLst>
            </a:custGeom>
            <a:solidFill>
              <a:schemeClr val="tx2"/>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27" name="Freeform: Shape 126">
              <a:extLst>
                <a:ext uri="{FF2B5EF4-FFF2-40B4-BE49-F238E27FC236}">
                  <a16:creationId xmlns:a16="http://schemas.microsoft.com/office/drawing/2014/main" xmlns="" id="{543B15F4-8D37-48DB-A080-1F2EC05A6F8C}"/>
                </a:ext>
              </a:extLst>
            </p:cNvPr>
            <p:cNvSpPr/>
            <p:nvPr/>
          </p:nvSpPr>
          <p:spPr>
            <a:xfrm>
              <a:off x="3940518" y="3232237"/>
              <a:ext cx="81413" cy="82296"/>
            </a:xfrm>
            <a:custGeom>
              <a:avLst/>
              <a:gdLst>
                <a:gd name="connsiteX0" fmla="*/ 78094 w 78160"/>
                <a:gd name="connsiteY0" fmla="*/ 32558 h 65836"/>
                <a:gd name="connsiteX1" fmla="*/ 32265 w 78160"/>
                <a:gd name="connsiteY1" fmla="*/ 64889 h 65836"/>
                <a:gd name="connsiteX2" fmla="*/ -66 w 78160"/>
                <a:gd name="connsiteY2" fmla="*/ 32558 h 65836"/>
                <a:gd name="connsiteX3" fmla="*/ 45763 w 78160"/>
                <a:gd name="connsiteY3" fmla="*/ 227 h 65836"/>
                <a:gd name="connsiteX4" fmla="*/ 78094 w 78160"/>
                <a:gd name="connsiteY4" fmla="*/ 32558 h 65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0" h="65836">
                  <a:moveTo>
                    <a:pt x="78094" y="32558"/>
                  </a:moveTo>
                  <a:cubicBezTo>
                    <a:pt x="74360" y="54151"/>
                    <a:pt x="53834" y="68623"/>
                    <a:pt x="32265" y="64889"/>
                  </a:cubicBezTo>
                  <a:cubicBezTo>
                    <a:pt x="15728" y="62013"/>
                    <a:pt x="2787" y="49071"/>
                    <a:pt x="-66" y="32558"/>
                  </a:cubicBezTo>
                  <a:cubicBezTo>
                    <a:pt x="3668" y="10965"/>
                    <a:pt x="24194" y="-3507"/>
                    <a:pt x="45763" y="227"/>
                  </a:cubicBezTo>
                  <a:cubicBezTo>
                    <a:pt x="62300" y="3103"/>
                    <a:pt x="75242" y="16044"/>
                    <a:pt x="78094" y="32558"/>
                  </a:cubicBezTo>
                </a:path>
              </a:pathLst>
            </a:custGeom>
            <a:solidFill>
              <a:schemeClr val="tx2"/>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28" name="Freeform: Shape 127">
              <a:extLst>
                <a:ext uri="{FF2B5EF4-FFF2-40B4-BE49-F238E27FC236}">
                  <a16:creationId xmlns:a16="http://schemas.microsoft.com/office/drawing/2014/main" xmlns="" id="{1FDBA152-669B-416E-B5B2-B061403E0148}"/>
                </a:ext>
              </a:extLst>
            </p:cNvPr>
            <p:cNvSpPr/>
            <p:nvPr/>
          </p:nvSpPr>
          <p:spPr>
            <a:xfrm>
              <a:off x="4347250" y="3340320"/>
              <a:ext cx="82639" cy="82748"/>
            </a:xfrm>
            <a:custGeom>
              <a:avLst/>
              <a:gdLst>
                <a:gd name="connsiteX0" fmla="*/ 78648 w 79337"/>
                <a:gd name="connsiteY0" fmla="*/ 32466 h 79441"/>
                <a:gd name="connsiteX1" fmla="*/ 46572 w 79337"/>
                <a:gd name="connsiteY1" fmla="*/ 78457 h 79441"/>
                <a:gd name="connsiteX2" fmla="*/ 557 w 79337"/>
                <a:gd name="connsiteY2" fmla="*/ 46381 h 79441"/>
                <a:gd name="connsiteX3" fmla="*/ 32657 w 79337"/>
                <a:gd name="connsiteY3" fmla="*/ 390 h 79441"/>
                <a:gd name="connsiteX4" fmla="*/ 39452 w 79337"/>
                <a:gd name="connsiteY4" fmla="*/ -237 h 79441"/>
                <a:gd name="connsiteX5" fmla="*/ 78648 w 79337"/>
                <a:gd name="connsiteY5" fmla="*/ 32466 h 7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337" h="79441">
                  <a:moveTo>
                    <a:pt x="78648" y="32466"/>
                  </a:moveTo>
                  <a:cubicBezTo>
                    <a:pt x="82498" y="54035"/>
                    <a:pt x="68118" y="74630"/>
                    <a:pt x="46572" y="78457"/>
                  </a:cubicBezTo>
                  <a:cubicBezTo>
                    <a:pt x="25003" y="82307"/>
                    <a:pt x="4408" y="67951"/>
                    <a:pt x="557" y="46381"/>
                  </a:cubicBezTo>
                  <a:cubicBezTo>
                    <a:pt x="-3293" y="24812"/>
                    <a:pt x="11087" y="4217"/>
                    <a:pt x="32657" y="390"/>
                  </a:cubicBezTo>
                  <a:cubicBezTo>
                    <a:pt x="34883" y="-28"/>
                    <a:pt x="37179" y="-237"/>
                    <a:pt x="39452" y="-237"/>
                  </a:cubicBezTo>
                  <a:cubicBezTo>
                    <a:pt x="59259" y="-1860"/>
                    <a:pt x="76700" y="12705"/>
                    <a:pt x="78648" y="32466"/>
                  </a:cubicBezTo>
                </a:path>
              </a:pathLst>
            </a:custGeom>
            <a:solidFill>
              <a:schemeClr val="tx2"/>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29" name="Freeform: Shape 128">
              <a:extLst>
                <a:ext uri="{FF2B5EF4-FFF2-40B4-BE49-F238E27FC236}">
                  <a16:creationId xmlns:a16="http://schemas.microsoft.com/office/drawing/2014/main" xmlns="" id="{94BF00D9-4C98-4FBE-AF7E-B0369087F0A3}"/>
                </a:ext>
              </a:extLst>
            </p:cNvPr>
            <p:cNvSpPr/>
            <p:nvPr/>
          </p:nvSpPr>
          <p:spPr>
            <a:xfrm>
              <a:off x="4143448" y="3249630"/>
              <a:ext cx="81413" cy="82296"/>
            </a:xfrm>
            <a:custGeom>
              <a:avLst/>
              <a:gdLst>
                <a:gd name="connsiteX0" fmla="*/ 78094 w 78160"/>
                <a:gd name="connsiteY0" fmla="*/ 32558 h 65836"/>
                <a:gd name="connsiteX1" fmla="*/ 32265 w 78160"/>
                <a:gd name="connsiteY1" fmla="*/ 64889 h 65836"/>
                <a:gd name="connsiteX2" fmla="*/ -66 w 78160"/>
                <a:gd name="connsiteY2" fmla="*/ 32558 h 65836"/>
                <a:gd name="connsiteX3" fmla="*/ 45763 w 78160"/>
                <a:gd name="connsiteY3" fmla="*/ 227 h 65836"/>
                <a:gd name="connsiteX4" fmla="*/ 78094 w 78160"/>
                <a:gd name="connsiteY4" fmla="*/ 32558 h 65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0" h="65836">
                  <a:moveTo>
                    <a:pt x="78094" y="32558"/>
                  </a:moveTo>
                  <a:cubicBezTo>
                    <a:pt x="74360" y="54151"/>
                    <a:pt x="53834" y="68623"/>
                    <a:pt x="32265" y="64889"/>
                  </a:cubicBezTo>
                  <a:cubicBezTo>
                    <a:pt x="15728" y="62013"/>
                    <a:pt x="2787" y="49071"/>
                    <a:pt x="-66" y="32558"/>
                  </a:cubicBezTo>
                  <a:cubicBezTo>
                    <a:pt x="3668" y="10965"/>
                    <a:pt x="24194" y="-3507"/>
                    <a:pt x="45763" y="227"/>
                  </a:cubicBezTo>
                  <a:cubicBezTo>
                    <a:pt x="62300" y="3103"/>
                    <a:pt x="75241" y="16044"/>
                    <a:pt x="78094" y="32558"/>
                  </a:cubicBezTo>
                </a:path>
              </a:pathLst>
            </a:custGeom>
            <a:solidFill>
              <a:schemeClr val="tx2"/>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30" name="Freeform: Shape 129">
              <a:extLst>
                <a:ext uri="{FF2B5EF4-FFF2-40B4-BE49-F238E27FC236}">
                  <a16:creationId xmlns:a16="http://schemas.microsoft.com/office/drawing/2014/main" xmlns="" id="{C5883C5C-7172-4701-910E-4C6CD0D431B0}"/>
                </a:ext>
              </a:extLst>
            </p:cNvPr>
            <p:cNvSpPr/>
            <p:nvPr/>
          </p:nvSpPr>
          <p:spPr>
            <a:xfrm>
              <a:off x="4754608" y="3465924"/>
              <a:ext cx="82631" cy="82782"/>
            </a:xfrm>
            <a:custGeom>
              <a:avLst/>
              <a:gdLst>
                <a:gd name="connsiteX0" fmla="*/ 78601 w 79329"/>
                <a:gd name="connsiteY0" fmla="*/ 32252 h 79474"/>
                <a:gd name="connsiteX1" fmla="*/ 46780 w 79329"/>
                <a:gd name="connsiteY1" fmla="*/ 78452 h 79474"/>
                <a:gd name="connsiteX2" fmla="*/ 603 w 79329"/>
                <a:gd name="connsiteY2" fmla="*/ 46631 h 79474"/>
                <a:gd name="connsiteX3" fmla="*/ 32400 w 79329"/>
                <a:gd name="connsiteY3" fmla="*/ 431 h 79474"/>
                <a:gd name="connsiteX4" fmla="*/ 39405 w 79329"/>
                <a:gd name="connsiteY4" fmla="*/ -218 h 79474"/>
                <a:gd name="connsiteX5" fmla="*/ 78601 w 79329"/>
                <a:gd name="connsiteY5" fmla="*/ 32252 h 7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329" h="79474">
                  <a:moveTo>
                    <a:pt x="78601" y="32252"/>
                  </a:moveTo>
                  <a:cubicBezTo>
                    <a:pt x="82567" y="53797"/>
                    <a:pt x="68326" y="74463"/>
                    <a:pt x="46780" y="78452"/>
                  </a:cubicBezTo>
                  <a:cubicBezTo>
                    <a:pt x="25257" y="82418"/>
                    <a:pt x="4569" y="68178"/>
                    <a:pt x="603" y="46631"/>
                  </a:cubicBezTo>
                  <a:cubicBezTo>
                    <a:pt x="-3386" y="25085"/>
                    <a:pt x="10877" y="4397"/>
                    <a:pt x="32400" y="431"/>
                  </a:cubicBezTo>
                  <a:cubicBezTo>
                    <a:pt x="34720" y="13"/>
                    <a:pt x="37062" y="-218"/>
                    <a:pt x="39405" y="-218"/>
                  </a:cubicBezTo>
                  <a:cubicBezTo>
                    <a:pt x="59165" y="-1958"/>
                    <a:pt x="76652" y="12514"/>
                    <a:pt x="78601" y="32252"/>
                  </a:cubicBezTo>
                </a:path>
              </a:pathLst>
            </a:custGeom>
            <a:solidFill>
              <a:schemeClr val="tx2"/>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31" name="Freeform: Shape 130">
              <a:extLst>
                <a:ext uri="{FF2B5EF4-FFF2-40B4-BE49-F238E27FC236}">
                  <a16:creationId xmlns:a16="http://schemas.microsoft.com/office/drawing/2014/main" xmlns="" id="{EF743321-F0DD-47C2-9E1E-1871BA37C2F7}"/>
                </a:ext>
              </a:extLst>
            </p:cNvPr>
            <p:cNvSpPr/>
            <p:nvPr/>
          </p:nvSpPr>
          <p:spPr>
            <a:xfrm>
              <a:off x="4550954" y="3396591"/>
              <a:ext cx="82631" cy="82782"/>
            </a:xfrm>
            <a:custGeom>
              <a:avLst/>
              <a:gdLst>
                <a:gd name="connsiteX0" fmla="*/ 78601 w 79329"/>
                <a:gd name="connsiteY0" fmla="*/ 32252 h 79474"/>
                <a:gd name="connsiteX1" fmla="*/ 46780 w 79329"/>
                <a:gd name="connsiteY1" fmla="*/ 78452 h 79474"/>
                <a:gd name="connsiteX2" fmla="*/ 603 w 79329"/>
                <a:gd name="connsiteY2" fmla="*/ 46631 h 79474"/>
                <a:gd name="connsiteX3" fmla="*/ 32400 w 79329"/>
                <a:gd name="connsiteY3" fmla="*/ 431 h 79474"/>
                <a:gd name="connsiteX4" fmla="*/ 39405 w 79329"/>
                <a:gd name="connsiteY4" fmla="*/ -218 h 79474"/>
                <a:gd name="connsiteX5" fmla="*/ 78601 w 79329"/>
                <a:gd name="connsiteY5" fmla="*/ 32252 h 7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329" h="79474">
                  <a:moveTo>
                    <a:pt x="78601" y="32252"/>
                  </a:moveTo>
                  <a:cubicBezTo>
                    <a:pt x="82567" y="53797"/>
                    <a:pt x="68327" y="74463"/>
                    <a:pt x="46780" y="78452"/>
                  </a:cubicBezTo>
                  <a:cubicBezTo>
                    <a:pt x="25257" y="82418"/>
                    <a:pt x="4569" y="68177"/>
                    <a:pt x="603" y="46631"/>
                  </a:cubicBezTo>
                  <a:cubicBezTo>
                    <a:pt x="-3386" y="25085"/>
                    <a:pt x="10878" y="4396"/>
                    <a:pt x="32400" y="431"/>
                  </a:cubicBezTo>
                  <a:cubicBezTo>
                    <a:pt x="34720" y="13"/>
                    <a:pt x="37062" y="-218"/>
                    <a:pt x="39405" y="-218"/>
                  </a:cubicBezTo>
                  <a:cubicBezTo>
                    <a:pt x="59165" y="-1958"/>
                    <a:pt x="76653" y="12514"/>
                    <a:pt x="78601" y="32252"/>
                  </a:cubicBezTo>
                </a:path>
              </a:pathLst>
            </a:custGeom>
            <a:solidFill>
              <a:schemeClr val="tx2"/>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32" name="Freeform: Shape 131">
              <a:extLst>
                <a:ext uri="{FF2B5EF4-FFF2-40B4-BE49-F238E27FC236}">
                  <a16:creationId xmlns:a16="http://schemas.microsoft.com/office/drawing/2014/main" xmlns="" id="{B220C550-02D9-4C51-91FC-E1D5C4EDEFD3}"/>
                </a:ext>
              </a:extLst>
            </p:cNvPr>
            <p:cNvSpPr/>
            <p:nvPr/>
          </p:nvSpPr>
          <p:spPr>
            <a:xfrm>
              <a:off x="2150148" y="3105873"/>
              <a:ext cx="2645816" cy="1608458"/>
            </a:xfrm>
            <a:custGeom>
              <a:avLst/>
              <a:gdLst>
                <a:gd name="connsiteX0" fmla="*/ 2540089 w 2540089"/>
                <a:gd name="connsiteY0" fmla="*/ 389409 h 1544184"/>
                <a:gd name="connsiteX1" fmla="*/ 2344573 w 2540089"/>
                <a:gd name="connsiteY1" fmla="*/ 319135 h 1544184"/>
                <a:gd name="connsiteX2" fmla="*/ 2149057 w 2540089"/>
                <a:gd name="connsiteY2" fmla="*/ 257905 h 1544184"/>
                <a:gd name="connsiteX3" fmla="*/ 1953540 w 2540089"/>
                <a:gd name="connsiteY3" fmla="*/ 170236 h 1544184"/>
                <a:gd name="connsiteX4" fmla="*/ 1758024 w 2540089"/>
                <a:gd name="connsiteY4" fmla="*/ 154233 h 1544184"/>
                <a:gd name="connsiteX5" fmla="*/ 1562739 w 2540089"/>
                <a:gd name="connsiteY5" fmla="*/ 130576 h 1544184"/>
                <a:gd name="connsiteX6" fmla="*/ 1366991 w 2540089"/>
                <a:gd name="connsiteY6" fmla="*/ 47314 h 1544184"/>
                <a:gd name="connsiteX7" fmla="*/ 1171707 w 2540089"/>
                <a:gd name="connsiteY7" fmla="*/ 35485 h 1544184"/>
                <a:gd name="connsiteX8" fmla="*/ 975958 w 2540089"/>
                <a:gd name="connsiteY8" fmla="*/ 0 h 1544184"/>
                <a:gd name="connsiteX9" fmla="*/ 779978 w 2540089"/>
                <a:gd name="connsiteY9" fmla="*/ 112950 h 1544184"/>
                <a:gd name="connsiteX10" fmla="*/ 584926 w 2540089"/>
                <a:gd name="connsiteY10" fmla="*/ 111326 h 1544184"/>
                <a:gd name="connsiteX11" fmla="*/ 389409 w 2540089"/>
                <a:gd name="connsiteY11" fmla="*/ 186239 h 1544184"/>
                <a:gd name="connsiteX12" fmla="*/ 193893 w 2540089"/>
                <a:gd name="connsiteY12" fmla="*/ 468497 h 1544184"/>
                <a:gd name="connsiteX13" fmla="*/ 0 w 2540089"/>
                <a:gd name="connsiteY13" fmla="*/ 1544184 h 1544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40089" h="1544184">
                  <a:moveTo>
                    <a:pt x="2540089" y="389409"/>
                  </a:moveTo>
                  <a:lnTo>
                    <a:pt x="2344573" y="319135"/>
                  </a:lnTo>
                  <a:lnTo>
                    <a:pt x="2149057" y="257905"/>
                  </a:lnTo>
                  <a:lnTo>
                    <a:pt x="1953540" y="170236"/>
                  </a:lnTo>
                  <a:lnTo>
                    <a:pt x="1758024" y="154233"/>
                  </a:lnTo>
                  <a:lnTo>
                    <a:pt x="1562739" y="130576"/>
                  </a:lnTo>
                  <a:lnTo>
                    <a:pt x="1366991" y="47314"/>
                  </a:lnTo>
                  <a:lnTo>
                    <a:pt x="1171707" y="35485"/>
                  </a:lnTo>
                  <a:lnTo>
                    <a:pt x="975958" y="0"/>
                  </a:lnTo>
                  <a:lnTo>
                    <a:pt x="779978" y="112950"/>
                  </a:lnTo>
                  <a:lnTo>
                    <a:pt x="584926" y="111326"/>
                  </a:lnTo>
                  <a:lnTo>
                    <a:pt x="389409" y="186239"/>
                  </a:lnTo>
                  <a:lnTo>
                    <a:pt x="193893" y="468497"/>
                  </a:lnTo>
                  <a:lnTo>
                    <a:pt x="0" y="1544184"/>
                  </a:lnTo>
                </a:path>
              </a:pathLst>
            </a:custGeom>
            <a:noFill/>
            <a:ln w="11583"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33" name="Freeform: Shape 132">
              <a:extLst>
                <a:ext uri="{FF2B5EF4-FFF2-40B4-BE49-F238E27FC236}">
                  <a16:creationId xmlns:a16="http://schemas.microsoft.com/office/drawing/2014/main" xmlns="" id="{17C1DB11-EC07-488B-B46E-1096E294D628}"/>
                </a:ext>
              </a:extLst>
            </p:cNvPr>
            <p:cNvSpPr/>
            <p:nvPr/>
          </p:nvSpPr>
          <p:spPr>
            <a:xfrm>
              <a:off x="2310709" y="3559436"/>
              <a:ext cx="82635" cy="82748"/>
            </a:xfrm>
            <a:custGeom>
              <a:avLst/>
              <a:gdLst>
                <a:gd name="connsiteX0" fmla="*/ 78646 w 79333"/>
                <a:gd name="connsiteY0" fmla="*/ 32466 h 79441"/>
                <a:gd name="connsiteX1" fmla="*/ 46558 w 79333"/>
                <a:gd name="connsiteY1" fmla="*/ 78457 h 79441"/>
                <a:gd name="connsiteX2" fmla="*/ 555 w 79333"/>
                <a:gd name="connsiteY2" fmla="*/ 46381 h 79441"/>
                <a:gd name="connsiteX3" fmla="*/ 32643 w 79333"/>
                <a:gd name="connsiteY3" fmla="*/ 390 h 79441"/>
                <a:gd name="connsiteX4" fmla="*/ 39450 w 79333"/>
                <a:gd name="connsiteY4" fmla="*/ -237 h 79441"/>
                <a:gd name="connsiteX5" fmla="*/ 78646 w 79333"/>
                <a:gd name="connsiteY5" fmla="*/ 32466 h 7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333" h="79441">
                  <a:moveTo>
                    <a:pt x="78646" y="32466"/>
                  </a:moveTo>
                  <a:cubicBezTo>
                    <a:pt x="82489" y="54035"/>
                    <a:pt x="68123" y="74630"/>
                    <a:pt x="46558" y="78457"/>
                  </a:cubicBezTo>
                  <a:cubicBezTo>
                    <a:pt x="24994" y="82307"/>
                    <a:pt x="4398" y="67951"/>
                    <a:pt x="555" y="46381"/>
                  </a:cubicBezTo>
                  <a:cubicBezTo>
                    <a:pt x="-3285" y="24811"/>
                    <a:pt x="11080" y="4216"/>
                    <a:pt x="32643" y="390"/>
                  </a:cubicBezTo>
                  <a:cubicBezTo>
                    <a:pt x="34890" y="-28"/>
                    <a:pt x="37168" y="-237"/>
                    <a:pt x="39450" y="-237"/>
                  </a:cubicBezTo>
                  <a:cubicBezTo>
                    <a:pt x="59247" y="-1860"/>
                    <a:pt x="76688" y="12705"/>
                    <a:pt x="78646" y="32466"/>
                  </a:cubicBezTo>
                </a:path>
              </a:pathLst>
            </a:custGeom>
            <a:solidFill>
              <a:srgbClr val="00549E"/>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34" name="Freeform: Shape 133">
              <a:extLst>
                <a:ext uri="{FF2B5EF4-FFF2-40B4-BE49-F238E27FC236}">
                  <a16:creationId xmlns:a16="http://schemas.microsoft.com/office/drawing/2014/main" xmlns="" id="{5D254BA9-22CE-460D-A0EA-55220935D676}"/>
                </a:ext>
              </a:extLst>
            </p:cNvPr>
            <p:cNvSpPr/>
            <p:nvPr/>
          </p:nvSpPr>
          <p:spPr>
            <a:xfrm>
              <a:off x="2107582" y="4681104"/>
              <a:ext cx="82634" cy="82764"/>
            </a:xfrm>
            <a:custGeom>
              <a:avLst/>
              <a:gdLst>
                <a:gd name="connsiteX0" fmla="*/ 78603 w 79332"/>
                <a:gd name="connsiteY0" fmla="*/ 32234 h 79457"/>
                <a:gd name="connsiteX1" fmla="*/ 46789 w 79332"/>
                <a:gd name="connsiteY1" fmla="*/ 78435 h 79457"/>
                <a:gd name="connsiteX2" fmla="*/ 598 w 79332"/>
                <a:gd name="connsiteY2" fmla="*/ 46614 h 79457"/>
                <a:gd name="connsiteX3" fmla="*/ 32409 w 79332"/>
                <a:gd name="connsiteY3" fmla="*/ 414 h 79457"/>
                <a:gd name="connsiteX4" fmla="*/ 39639 w 79332"/>
                <a:gd name="connsiteY4" fmla="*/ -236 h 79457"/>
                <a:gd name="connsiteX5" fmla="*/ 78603 w 79332"/>
                <a:gd name="connsiteY5" fmla="*/ 32234 h 7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332" h="79457">
                  <a:moveTo>
                    <a:pt x="78603" y="32234"/>
                  </a:moveTo>
                  <a:cubicBezTo>
                    <a:pt x="82573" y="53781"/>
                    <a:pt x="68331" y="74446"/>
                    <a:pt x="46789" y="78435"/>
                  </a:cubicBezTo>
                  <a:cubicBezTo>
                    <a:pt x="25250" y="82401"/>
                    <a:pt x="4569" y="68160"/>
                    <a:pt x="598" y="46614"/>
                  </a:cubicBezTo>
                  <a:cubicBezTo>
                    <a:pt x="-3373" y="25068"/>
                    <a:pt x="10870" y="4403"/>
                    <a:pt x="32409" y="414"/>
                  </a:cubicBezTo>
                  <a:cubicBezTo>
                    <a:pt x="34794" y="-27"/>
                    <a:pt x="37215" y="-236"/>
                    <a:pt x="39639" y="-236"/>
                  </a:cubicBezTo>
                  <a:cubicBezTo>
                    <a:pt x="59309" y="-1859"/>
                    <a:pt x="76645" y="12590"/>
                    <a:pt x="78603" y="32234"/>
                  </a:cubicBezTo>
                </a:path>
              </a:pathLst>
            </a:custGeom>
            <a:solidFill>
              <a:schemeClr val="accent1"/>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35" name="Freeform: Shape 134">
              <a:extLst>
                <a:ext uri="{FF2B5EF4-FFF2-40B4-BE49-F238E27FC236}">
                  <a16:creationId xmlns:a16="http://schemas.microsoft.com/office/drawing/2014/main" xmlns="" id="{9D666044-1FCB-4D37-A8B4-6FAF7BC71B4F}"/>
                </a:ext>
              </a:extLst>
            </p:cNvPr>
            <p:cNvSpPr/>
            <p:nvPr/>
          </p:nvSpPr>
          <p:spPr>
            <a:xfrm>
              <a:off x="2309787" y="3558227"/>
              <a:ext cx="82634" cy="82765"/>
            </a:xfrm>
            <a:custGeom>
              <a:avLst/>
              <a:gdLst>
                <a:gd name="connsiteX0" fmla="*/ 78603 w 79332"/>
                <a:gd name="connsiteY0" fmla="*/ 32235 h 79458"/>
                <a:gd name="connsiteX1" fmla="*/ 46789 w 79332"/>
                <a:gd name="connsiteY1" fmla="*/ 78435 h 79458"/>
                <a:gd name="connsiteX2" fmla="*/ 598 w 79332"/>
                <a:gd name="connsiteY2" fmla="*/ 46614 h 79458"/>
                <a:gd name="connsiteX3" fmla="*/ 32410 w 79332"/>
                <a:gd name="connsiteY3" fmla="*/ 414 h 79458"/>
                <a:gd name="connsiteX4" fmla="*/ 39639 w 79332"/>
                <a:gd name="connsiteY4" fmla="*/ -236 h 79458"/>
                <a:gd name="connsiteX5" fmla="*/ 78603 w 79332"/>
                <a:gd name="connsiteY5" fmla="*/ 32235 h 7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332" h="79458">
                  <a:moveTo>
                    <a:pt x="78603" y="32235"/>
                  </a:moveTo>
                  <a:cubicBezTo>
                    <a:pt x="82573" y="53781"/>
                    <a:pt x="68331" y="74445"/>
                    <a:pt x="46789" y="78435"/>
                  </a:cubicBezTo>
                  <a:cubicBezTo>
                    <a:pt x="25250" y="82401"/>
                    <a:pt x="4569" y="68160"/>
                    <a:pt x="598" y="46614"/>
                  </a:cubicBezTo>
                  <a:cubicBezTo>
                    <a:pt x="-3372" y="25068"/>
                    <a:pt x="10870" y="4403"/>
                    <a:pt x="32410" y="414"/>
                  </a:cubicBezTo>
                  <a:cubicBezTo>
                    <a:pt x="34794" y="-27"/>
                    <a:pt x="37215" y="-236"/>
                    <a:pt x="39639" y="-236"/>
                  </a:cubicBezTo>
                  <a:cubicBezTo>
                    <a:pt x="59309" y="-1859"/>
                    <a:pt x="76645" y="12590"/>
                    <a:pt x="78603" y="32235"/>
                  </a:cubicBezTo>
                </a:path>
              </a:pathLst>
            </a:custGeom>
            <a:solidFill>
              <a:schemeClr val="accent1"/>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36" name="Freeform: Shape 135">
              <a:extLst>
                <a:ext uri="{FF2B5EF4-FFF2-40B4-BE49-F238E27FC236}">
                  <a16:creationId xmlns:a16="http://schemas.microsoft.com/office/drawing/2014/main" xmlns="" id="{9CB75A09-58EE-4E07-97F4-6992B13100EA}"/>
                </a:ext>
              </a:extLst>
            </p:cNvPr>
            <p:cNvSpPr/>
            <p:nvPr/>
          </p:nvSpPr>
          <p:spPr>
            <a:xfrm>
              <a:off x="2516341" y="3083034"/>
              <a:ext cx="82634" cy="82764"/>
            </a:xfrm>
            <a:custGeom>
              <a:avLst/>
              <a:gdLst>
                <a:gd name="connsiteX0" fmla="*/ 78603 w 79332"/>
                <a:gd name="connsiteY0" fmla="*/ 32234 h 79457"/>
                <a:gd name="connsiteX1" fmla="*/ 46789 w 79332"/>
                <a:gd name="connsiteY1" fmla="*/ 78435 h 79457"/>
                <a:gd name="connsiteX2" fmla="*/ 598 w 79332"/>
                <a:gd name="connsiteY2" fmla="*/ 46614 h 79457"/>
                <a:gd name="connsiteX3" fmla="*/ 32409 w 79332"/>
                <a:gd name="connsiteY3" fmla="*/ 413 h 79457"/>
                <a:gd name="connsiteX4" fmla="*/ 39639 w 79332"/>
                <a:gd name="connsiteY4" fmla="*/ -236 h 79457"/>
                <a:gd name="connsiteX5" fmla="*/ 78603 w 79332"/>
                <a:gd name="connsiteY5" fmla="*/ 32234 h 7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332" h="79457">
                  <a:moveTo>
                    <a:pt x="78603" y="32234"/>
                  </a:moveTo>
                  <a:cubicBezTo>
                    <a:pt x="82573" y="53781"/>
                    <a:pt x="68331" y="74446"/>
                    <a:pt x="46789" y="78435"/>
                  </a:cubicBezTo>
                  <a:cubicBezTo>
                    <a:pt x="25250" y="82400"/>
                    <a:pt x="4569" y="68160"/>
                    <a:pt x="598" y="46614"/>
                  </a:cubicBezTo>
                  <a:cubicBezTo>
                    <a:pt x="-3373" y="25068"/>
                    <a:pt x="10870" y="4403"/>
                    <a:pt x="32409" y="413"/>
                  </a:cubicBezTo>
                  <a:cubicBezTo>
                    <a:pt x="34794" y="-27"/>
                    <a:pt x="37215" y="-236"/>
                    <a:pt x="39639" y="-236"/>
                  </a:cubicBezTo>
                  <a:cubicBezTo>
                    <a:pt x="59309" y="-1859"/>
                    <a:pt x="76645" y="12590"/>
                    <a:pt x="78603" y="32234"/>
                  </a:cubicBezTo>
                </a:path>
              </a:pathLst>
            </a:custGeom>
            <a:solidFill>
              <a:schemeClr val="accent1"/>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37" name="Freeform: Shape 136">
              <a:extLst>
                <a:ext uri="{FF2B5EF4-FFF2-40B4-BE49-F238E27FC236}">
                  <a16:creationId xmlns:a16="http://schemas.microsoft.com/office/drawing/2014/main" xmlns="" id="{FFFD27AF-2D43-4EAF-8758-E66DA04D4C2D}"/>
                </a:ext>
              </a:extLst>
            </p:cNvPr>
            <p:cNvSpPr/>
            <p:nvPr/>
          </p:nvSpPr>
          <p:spPr>
            <a:xfrm>
              <a:off x="2717579" y="3035666"/>
              <a:ext cx="82634" cy="82782"/>
            </a:xfrm>
            <a:custGeom>
              <a:avLst/>
              <a:gdLst>
                <a:gd name="connsiteX0" fmla="*/ 78603 w 79332"/>
                <a:gd name="connsiteY0" fmla="*/ 32251 h 79474"/>
                <a:gd name="connsiteX1" fmla="*/ 46789 w 79332"/>
                <a:gd name="connsiteY1" fmla="*/ 78452 h 79474"/>
                <a:gd name="connsiteX2" fmla="*/ 598 w 79332"/>
                <a:gd name="connsiteY2" fmla="*/ 46631 h 79474"/>
                <a:gd name="connsiteX3" fmla="*/ 32409 w 79332"/>
                <a:gd name="connsiteY3" fmla="*/ 430 h 79474"/>
                <a:gd name="connsiteX4" fmla="*/ 39639 w 79332"/>
                <a:gd name="connsiteY4" fmla="*/ -219 h 79474"/>
                <a:gd name="connsiteX5" fmla="*/ 78603 w 79332"/>
                <a:gd name="connsiteY5" fmla="*/ 32251 h 7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332" h="79474">
                  <a:moveTo>
                    <a:pt x="78603" y="32251"/>
                  </a:moveTo>
                  <a:cubicBezTo>
                    <a:pt x="82573" y="53797"/>
                    <a:pt x="68331" y="74462"/>
                    <a:pt x="46789" y="78452"/>
                  </a:cubicBezTo>
                  <a:cubicBezTo>
                    <a:pt x="25250" y="82417"/>
                    <a:pt x="4569" y="68177"/>
                    <a:pt x="598" y="46631"/>
                  </a:cubicBezTo>
                  <a:cubicBezTo>
                    <a:pt x="-3373" y="25085"/>
                    <a:pt x="10870" y="4419"/>
                    <a:pt x="32409" y="430"/>
                  </a:cubicBezTo>
                  <a:cubicBezTo>
                    <a:pt x="34794" y="-10"/>
                    <a:pt x="37215" y="-219"/>
                    <a:pt x="39639" y="-219"/>
                  </a:cubicBezTo>
                  <a:cubicBezTo>
                    <a:pt x="59350" y="-1958"/>
                    <a:pt x="76766" y="12560"/>
                    <a:pt x="78603" y="32251"/>
                  </a:cubicBezTo>
                </a:path>
              </a:pathLst>
            </a:custGeom>
            <a:solidFill>
              <a:schemeClr val="accent1"/>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38" name="Freeform: Shape 137">
              <a:extLst>
                <a:ext uri="{FF2B5EF4-FFF2-40B4-BE49-F238E27FC236}">
                  <a16:creationId xmlns:a16="http://schemas.microsoft.com/office/drawing/2014/main" xmlns="" id="{782F80C2-169E-42D2-93EB-C2840653CE0F}"/>
                </a:ext>
              </a:extLst>
            </p:cNvPr>
            <p:cNvSpPr/>
            <p:nvPr/>
          </p:nvSpPr>
          <p:spPr>
            <a:xfrm>
              <a:off x="2922152" y="2968528"/>
              <a:ext cx="82639" cy="82743"/>
            </a:xfrm>
            <a:custGeom>
              <a:avLst/>
              <a:gdLst>
                <a:gd name="connsiteX0" fmla="*/ 78648 w 79337"/>
                <a:gd name="connsiteY0" fmla="*/ 32461 h 79437"/>
                <a:gd name="connsiteX1" fmla="*/ 46572 w 79337"/>
                <a:gd name="connsiteY1" fmla="*/ 78453 h 79437"/>
                <a:gd name="connsiteX2" fmla="*/ 557 w 79337"/>
                <a:gd name="connsiteY2" fmla="*/ 46377 h 79437"/>
                <a:gd name="connsiteX3" fmla="*/ 32657 w 79337"/>
                <a:gd name="connsiteY3" fmla="*/ 386 h 79437"/>
                <a:gd name="connsiteX4" fmla="*/ 39684 w 79337"/>
                <a:gd name="connsiteY4" fmla="*/ -240 h 79437"/>
                <a:gd name="connsiteX5" fmla="*/ 78648 w 79337"/>
                <a:gd name="connsiteY5" fmla="*/ 32461 h 7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337" h="79437">
                  <a:moveTo>
                    <a:pt x="78648" y="32461"/>
                  </a:moveTo>
                  <a:cubicBezTo>
                    <a:pt x="82498" y="54031"/>
                    <a:pt x="68119" y="74627"/>
                    <a:pt x="46572" y="78453"/>
                  </a:cubicBezTo>
                  <a:cubicBezTo>
                    <a:pt x="25003" y="82303"/>
                    <a:pt x="4408" y="67947"/>
                    <a:pt x="557" y="46377"/>
                  </a:cubicBezTo>
                  <a:cubicBezTo>
                    <a:pt x="-3293" y="24808"/>
                    <a:pt x="11087" y="4213"/>
                    <a:pt x="32657" y="386"/>
                  </a:cubicBezTo>
                  <a:cubicBezTo>
                    <a:pt x="34976" y="-31"/>
                    <a:pt x="37318" y="-240"/>
                    <a:pt x="39684" y="-240"/>
                  </a:cubicBezTo>
                  <a:cubicBezTo>
                    <a:pt x="59444" y="-1840"/>
                    <a:pt x="76816" y="12725"/>
                    <a:pt x="78648" y="32461"/>
                  </a:cubicBezTo>
                </a:path>
              </a:pathLst>
            </a:custGeom>
            <a:solidFill>
              <a:schemeClr val="accent1"/>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39" name="Freeform: Shape 138">
              <a:extLst>
                <a:ext uri="{FF2B5EF4-FFF2-40B4-BE49-F238E27FC236}">
                  <a16:creationId xmlns:a16="http://schemas.microsoft.com/office/drawing/2014/main" xmlns="" id="{94ACD09F-DD59-461F-A159-83C74DF6C6E8}"/>
                </a:ext>
              </a:extLst>
            </p:cNvPr>
            <p:cNvSpPr/>
            <p:nvPr/>
          </p:nvSpPr>
          <p:spPr>
            <a:xfrm>
              <a:off x="3124451" y="2935810"/>
              <a:ext cx="81413" cy="82296"/>
            </a:xfrm>
            <a:custGeom>
              <a:avLst/>
              <a:gdLst>
                <a:gd name="connsiteX0" fmla="*/ 78094 w 78160"/>
                <a:gd name="connsiteY0" fmla="*/ 32558 h 65836"/>
                <a:gd name="connsiteX1" fmla="*/ 32265 w 78160"/>
                <a:gd name="connsiteY1" fmla="*/ 64889 h 65836"/>
                <a:gd name="connsiteX2" fmla="*/ -66 w 78160"/>
                <a:gd name="connsiteY2" fmla="*/ 32558 h 65836"/>
                <a:gd name="connsiteX3" fmla="*/ 45763 w 78160"/>
                <a:gd name="connsiteY3" fmla="*/ 227 h 65836"/>
                <a:gd name="connsiteX4" fmla="*/ 78094 w 78160"/>
                <a:gd name="connsiteY4" fmla="*/ 32558 h 65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0" h="65836">
                  <a:moveTo>
                    <a:pt x="78094" y="32558"/>
                  </a:moveTo>
                  <a:cubicBezTo>
                    <a:pt x="74360" y="54151"/>
                    <a:pt x="53834" y="68623"/>
                    <a:pt x="32265" y="64889"/>
                  </a:cubicBezTo>
                  <a:cubicBezTo>
                    <a:pt x="15728" y="62013"/>
                    <a:pt x="2787" y="49071"/>
                    <a:pt x="-66" y="32558"/>
                  </a:cubicBezTo>
                  <a:cubicBezTo>
                    <a:pt x="3668" y="10965"/>
                    <a:pt x="24194" y="-3507"/>
                    <a:pt x="45763" y="227"/>
                  </a:cubicBezTo>
                  <a:cubicBezTo>
                    <a:pt x="62300" y="3103"/>
                    <a:pt x="75241" y="16044"/>
                    <a:pt x="78094" y="32558"/>
                  </a:cubicBezTo>
                </a:path>
              </a:pathLst>
            </a:custGeom>
            <a:solidFill>
              <a:schemeClr val="accent1"/>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40" name="Freeform: Shape 139">
              <a:extLst>
                <a:ext uri="{FF2B5EF4-FFF2-40B4-BE49-F238E27FC236}">
                  <a16:creationId xmlns:a16="http://schemas.microsoft.com/office/drawing/2014/main" xmlns="" id="{EAC0ACC1-D879-4E42-A5A2-114D31CC0451}"/>
                </a:ext>
              </a:extLst>
            </p:cNvPr>
            <p:cNvSpPr/>
            <p:nvPr/>
          </p:nvSpPr>
          <p:spPr>
            <a:xfrm>
              <a:off x="3329461" y="2872620"/>
              <a:ext cx="82639" cy="82761"/>
            </a:xfrm>
            <a:custGeom>
              <a:avLst/>
              <a:gdLst>
                <a:gd name="connsiteX0" fmla="*/ 78648 w 79337"/>
                <a:gd name="connsiteY0" fmla="*/ 32462 h 79454"/>
                <a:gd name="connsiteX1" fmla="*/ 46572 w 79337"/>
                <a:gd name="connsiteY1" fmla="*/ 78476 h 79454"/>
                <a:gd name="connsiteX2" fmla="*/ 557 w 79337"/>
                <a:gd name="connsiteY2" fmla="*/ 46377 h 79454"/>
                <a:gd name="connsiteX3" fmla="*/ 32657 w 79337"/>
                <a:gd name="connsiteY3" fmla="*/ 386 h 79454"/>
                <a:gd name="connsiteX4" fmla="*/ 39684 w 79337"/>
                <a:gd name="connsiteY4" fmla="*/ -240 h 79454"/>
                <a:gd name="connsiteX5" fmla="*/ 78648 w 79337"/>
                <a:gd name="connsiteY5" fmla="*/ 32462 h 7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337" h="79454">
                  <a:moveTo>
                    <a:pt x="78648" y="32462"/>
                  </a:moveTo>
                  <a:cubicBezTo>
                    <a:pt x="82498" y="54031"/>
                    <a:pt x="68119" y="74627"/>
                    <a:pt x="46572" y="78476"/>
                  </a:cubicBezTo>
                  <a:cubicBezTo>
                    <a:pt x="25003" y="82303"/>
                    <a:pt x="4408" y="67947"/>
                    <a:pt x="557" y="46377"/>
                  </a:cubicBezTo>
                  <a:cubicBezTo>
                    <a:pt x="-3293" y="24808"/>
                    <a:pt x="11087" y="4213"/>
                    <a:pt x="32657" y="386"/>
                  </a:cubicBezTo>
                  <a:cubicBezTo>
                    <a:pt x="34976" y="-31"/>
                    <a:pt x="37318" y="-240"/>
                    <a:pt x="39684" y="-240"/>
                  </a:cubicBezTo>
                  <a:cubicBezTo>
                    <a:pt x="59444" y="-1840"/>
                    <a:pt x="76816" y="12725"/>
                    <a:pt x="78648" y="32462"/>
                  </a:cubicBezTo>
                </a:path>
              </a:pathLst>
            </a:custGeom>
            <a:solidFill>
              <a:schemeClr val="accent1"/>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41" name="Freeform: Shape 140">
              <a:extLst>
                <a:ext uri="{FF2B5EF4-FFF2-40B4-BE49-F238E27FC236}">
                  <a16:creationId xmlns:a16="http://schemas.microsoft.com/office/drawing/2014/main" xmlns="" id="{8068C575-B573-4A43-BCCA-C7F4979D60A0}"/>
                </a:ext>
              </a:extLst>
            </p:cNvPr>
            <p:cNvSpPr/>
            <p:nvPr/>
          </p:nvSpPr>
          <p:spPr>
            <a:xfrm>
              <a:off x="3736094" y="2924539"/>
              <a:ext cx="82631" cy="82782"/>
            </a:xfrm>
            <a:custGeom>
              <a:avLst/>
              <a:gdLst>
                <a:gd name="connsiteX0" fmla="*/ 78601 w 79329"/>
                <a:gd name="connsiteY0" fmla="*/ 32251 h 79474"/>
                <a:gd name="connsiteX1" fmla="*/ 46780 w 79329"/>
                <a:gd name="connsiteY1" fmla="*/ 78452 h 79474"/>
                <a:gd name="connsiteX2" fmla="*/ 603 w 79329"/>
                <a:gd name="connsiteY2" fmla="*/ 46631 h 79474"/>
                <a:gd name="connsiteX3" fmla="*/ 32400 w 79329"/>
                <a:gd name="connsiteY3" fmla="*/ 430 h 79474"/>
                <a:gd name="connsiteX4" fmla="*/ 39637 w 79329"/>
                <a:gd name="connsiteY4" fmla="*/ -219 h 79474"/>
                <a:gd name="connsiteX5" fmla="*/ 78601 w 79329"/>
                <a:gd name="connsiteY5" fmla="*/ 32251 h 7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329" h="79474">
                  <a:moveTo>
                    <a:pt x="78601" y="32251"/>
                  </a:moveTo>
                  <a:cubicBezTo>
                    <a:pt x="82567" y="53798"/>
                    <a:pt x="68326" y="74462"/>
                    <a:pt x="46780" y="78452"/>
                  </a:cubicBezTo>
                  <a:cubicBezTo>
                    <a:pt x="25257" y="82417"/>
                    <a:pt x="4569" y="68177"/>
                    <a:pt x="603" y="46631"/>
                  </a:cubicBezTo>
                  <a:cubicBezTo>
                    <a:pt x="-3386" y="25085"/>
                    <a:pt x="10878" y="4419"/>
                    <a:pt x="32400" y="430"/>
                  </a:cubicBezTo>
                  <a:cubicBezTo>
                    <a:pt x="34789" y="-10"/>
                    <a:pt x="37201" y="-219"/>
                    <a:pt x="39637" y="-219"/>
                  </a:cubicBezTo>
                  <a:cubicBezTo>
                    <a:pt x="59351" y="-1958"/>
                    <a:pt x="76768" y="12560"/>
                    <a:pt x="78601" y="32251"/>
                  </a:cubicBezTo>
                </a:path>
              </a:pathLst>
            </a:custGeom>
            <a:solidFill>
              <a:schemeClr val="accent1"/>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42" name="Freeform: Shape 141">
              <a:extLst>
                <a:ext uri="{FF2B5EF4-FFF2-40B4-BE49-F238E27FC236}">
                  <a16:creationId xmlns:a16="http://schemas.microsoft.com/office/drawing/2014/main" xmlns="" id="{8D4F2F78-3871-487A-8A90-8E58DF9A7966}"/>
                </a:ext>
              </a:extLst>
            </p:cNvPr>
            <p:cNvSpPr/>
            <p:nvPr/>
          </p:nvSpPr>
          <p:spPr>
            <a:xfrm>
              <a:off x="3533115" y="2919245"/>
              <a:ext cx="82639" cy="82744"/>
            </a:xfrm>
            <a:custGeom>
              <a:avLst/>
              <a:gdLst>
                <a:gd name="connsiteX0" fmla="*/ 78648 w 79337"/>
                <a:gd name="connsiteY0" fmla="*/ 32462 h 79438"/>
                <a:gd name="connsiteX1" fmla="*/ 46572 w 79337"/>
                <a:gd name="connsiteY1" fmla="*/ 78454 h 79438"/>
                <a:gd name="connsiteX2" fmla="*/ 557 w 79337"/>
                <a:gd name="connsiteY2" fmla="*/ 46378 h 79438"/>
                <a:gd name="connsiteX3" fmla="*/ 32657 w 79337"/>
                <a:gd name="connsiteY3" fmla="*/ 386 h 79438"/>
                <a:gd name="connsiteX4" fmla="*/ 39684 w 79337"/>
                <a:gd name="connsiteY4" fmla="*/ -240 h 79438"/>
                <a:gd name="connsiteX5" fmla="*/ 78648 w 79337"/>
                <a:gd name="connsiteY5" fmla="*/ 32462 h 7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337" h="79438">
                  <a:moveTo>
                    <a:pt x="78648" y="32462"/>
                  </a:moveTo>
                  <a:cubicBezTo>
                    <a:pt x="82498" y="54031"/>
                    <a:pt x="68119" y="74627"/>
                    <a:pt x="46572" y="78454"/>
                  </a:cubicBezTo>
                  <a:cubicBezTo>
                    <a:pt x="25003" y="82303"/>
                    <a:pt x="4408" y="67947"/>
                    <a:pt x="557" y="46378"/>
                  </a:cubicBezTo>
                  <a:cubicBezTo>
                    <a:pt x="-3293" y="24808"/>
                    <a:pt x="11087" y="4213"/>
                    <a:pt x="32657" y="386"/>
                  </a:cubicBezTo>
                  <a:cubicBezTo>
                    <a:pt x="34976" y="-31"/>
                    <a:pt x="37318" y="-240"/>
                    <a:pt x="39684" y="-240"/>
                  </a:cubicBezTo>
                  <a:cubicBezTo>
                    <a:pt x="59445" y="-1840"/>
                    <a:pt x="76816" y="12725"/>
                    <a:pt x="78648" y="32462"/>
                  </a:cubicBezTo>
                </a:path>
              </a:pathLst>
            </a:custGeom>
            <a:solidFill>
              <a:schemeClr val="accent1"/>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43" name="Freeform: Shape 142">
              <a:extLst>
                <a:ext uri="{FF2B5EF4-FFF2-40B4-BE49-F238E27FC236}">
                  <a16:creationId xmlns:a16="http://schemas.microsoft.com/office/drawing/2014/main" xmlns="" id="{B59364D4-18E4-425A-A19E-1FA72746AB28}"/>
                </a:ext>
              </a:extLst>
            </p:cNvPr>
            <p:cNvSpPr/>
            <p:nvPr/>
          </p:nvSpPr>
          <p:spPr>
            <a:xfrm>
              <a:off x="3940474" y="2926489"/>
              <a:ext cx="82631" cy="82764"/>
            </a:xfrm>
            <a:custGeom>
              <a:avLst/>
              <a:gdLst>
                <a:gd name="connsiteX0" fmla="*/ 78601 w 79329"/>
                <a:gd name="connsiteY0" fmla="*/ 32234 h 79457"/>
                <a:gd name="connsiteX1" fmla="*/ 46780 w 79329"/>
                <a:gd name="connsiteY1" fmla="*/ 78435 h 79457"/>
                <a:gd name="connsiteX2" fmla="*/ 603 w 79329"/>
                <a:gd name="connsiteY2" fmla="*/ 46614 h 79457"/>
                <a:gd name="connsiteX3" fmla="*/ 32400 w 79329"/>
                <a:gd name="connsiteY3" fmla="*/ 414 h 79457"/>
                <a:gd name="connsiteX4" fmla="*/ 39637 w 79329"/>
                <a:gd name="connsiteY4" fmla="*/ -236 h 79457"/>
                <a:gd name="connsiteX5" fmla="*/ 78601 w 79329"/>
                <a:gd name="connsiteY5" fmla="*/ 32234 h 7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329" h="79457">
                  <a:moveTo>
                    <a:pt x="78601" y="32234"/>
                  </a:moveTo>
                  <a:cubicBezTo>
                    <a:pt x="82567" y="53781"/>
                    <a:pt x="68326" y="74445"/>
                    <a:pt x="46780" y="78435"/>
                  </a:cubicBezTo>
                  <a:cubicBezTo>
                    <a:pt x="25257" y="82401"/>
                    <a:pt x="4569" y="68160"/>
                    <a:pt x="603" y="46614"/>
                  </a:cubicBezTo>
                  <a:cubicBezTo>
                    <a:pt x="-3386" y="25068"/>
                    <a:pt x="10877" y="4403"/>
                    <a:pt x="32400" y="414"/>
                  </a:cubicBezTo>
                  <a:cubicBezTo>
                    <a:pt x="34789" y="-27"/>
                    <a:pt x="37201" y="-236"/>
                    <a:pt x="39637" y="-236"/>
                  </a:cubicBezTo>
                  <a:cubicBezTo>
                    <a:pt x="59304" y="-1859"/>
                    <a:pt x="76652" y="12590"/>
                    <a:pt x="78601" y="32234"/>
                  </a:cubicBezTo>
                </a:path>
              </a:pathLst>
            </a:custGeom>
            <a:solidFill>
              <a:schemeClr val="accent1"/>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44" name="Freeform: Shape 143">
              <a:extLst>
                <a:ext uri="{FF2B5EF4-FFF2-40B4-BE49-F238E27FC236}">
                  <a16:creationId xmlns:a16="http://schemas.microsoft.com/office/drawing/2014/main" xmlns="" id="{CFE24942-BFB9-498E-8B28-4AAFAFFCADBA}"/>
                </a:ext>
              </a:extLst>
            </p:cNvPr>
            <p:cNvSpPr/>
            <p:nvPr/>
          </p:nvSpPr>
          <p:spPr>
            <a:xfrm>
              <a:off x="4142920" y="3017064"/>
              <a:ext cx="82631" cy="82782"/>
            </a:xfrm>
            <a:custGeom>
              <a:avLst/>
              <a:gdLst>
                <a:gd name="connsiteX0" fmla="*/ 78601 w 79329"/>
                <a:gd name="connsiteY0" fmla="*/ 32251 h 79474"/>
                <a:gd name="connsiteX1" fmla="*/ 46780 w 79329"/>
                <a:gd name="connsiteY1" fmla="*/ 78452 h 79474"/>
                <a:gd name="connsiteX2" fmla="*/ 603 w 79329"/>
                <a:gd name="connsiteY2" fmla="*/ 46631 h 79474"/>
                <a:gd name="connsiteX3" fmla="*/ 32400 w 79329"/>
                <a:gd name="connsiteY3" fmla="*/ 431 h 79474"/>
                <a:gd name="connsiteX4" fmla="*/ 39637 w 79329"/>
                <a:gd name="connsiteY4" fmla="*/ -219 h 79474"/>
                <a:gd name="connsiteX5" fmla="*/ 78601 w 79329"/>
                <a:gd name="connsiteY5" fmla="*/ 32251 h 7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329" h="79474">
                  <a:moveTo>
                    <a:pt x="78601" y="32251"/>
                  </a:moveTo>
                  <a:cubicBezTo>
                    <a:pt x="82567" y="53798"/>
                    <a:pt x="68327" y="74463"/>
                    <a:pt x="46780" y="78452"/>
                  </a:cubicBezTo>
                  <a:cubicBezTo>
                    <a:pt x="25257" y="82418"/>
                    <a:pt x="4569" y="68177"/>
                    <a:pt x="603" y="46631"/>
                  </a:cubicBezTo>
                  <a:cubicBezTo>
                    <a:pt x="-3386" y="25085"/>
                    <a:pt x="10878" y="4420"/>
                    <a:pt x="32400" y="431"/>
                  </a:cubicBezTo>
                  <a:cubicBezTo>
                    <a:pt x="34789" y="-10"/>
                    <a:pt x="37201" y="-219"/>
                    <a:pt x="39637" y="-219"/>
                  </a:cubicBezTo>
                  <a:cubicBezTo>
                    <a:pt x="59351" y="-1958"/>
                    <a:pt x="76769" y="12538"/>
                    <a:pt x="78601" y="32251"/>
                  </a:cubicBezTo>
                </a:path>
              </a:pathLst>
            </a:custGeom>
            <a:solidFill>
              <a:schemeClr val="accent1"/>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45" name="Freeform: Shape 144">
              <a:extLst>
                <a:ext uri="{FF2B5EF4-FFF2-40B4-BE49-F238E27FC236}">
                  <a16:creationId xmlns:a16="http://schemas.microsoft.com/office/drawing/2014/main" xmlns="" id="{05B34362-F43B-4F2C-864A-14A1D42D9FD1}"/>
                </a:ext>
              </a:extLst>
            </p:cNvPr>
            <p:cNvSpPr/>
            <p:nvPr/>
          </p:nvSpPr>
          <p:spPr>
            <a:xfrm>
              <a:off x="4754318" y="3139086"/>
              <a:ext cx="82639" cy="82761"/>
            </a:xfrm>
            <a:custGeom>
              <a:avLst/>
              <a:gdLst>
                <a:gd name="connsiteX0" fmla="*/ 78648 w 79337"/>
                <a:gd name="connsiteY0" fmla="*/ 32462 h 79454"/>
                <a:gd name="connsiteX1" fmla="*/ 46572 w 79337"/>
                <a:gd name="connsiteY1" fmla="*/ 78476 h 79454"/>
                <a:gd name="connsiteX2" fmla="*/ 557 w 79337"/>
                <a:gd name="connsiteY2" fmla="*/ 46377 h 79454"/>
                <a:gd name="connsiteX3" fmla="*/ 32657 w 79337"/>
                <a:gd name="connsiteY3" fmla="*/ 386 h 79454"/>
                <a:gd name="connsiteX4" fmla="*/ 39684 w 79337"/>
                <a:gd name="connsiteY4" fmla="*/ -240 h 79454"/>
                <a:gd name="connsiteX5" fmla="*/ 78648 w 79337"/>
                <a:gd name="connsiteY5" fmla="*/ 32462 h 7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337" h="79454">
                  <a:moveTo>
                    <a:pt x="78648" y="32462"/>
                  </a:moveTo>
                  <a:cubicBezTo>
                    <a:pt x="82498" y="54031"/>
                    <a:pt x="68119" y="74627"/>
                    <a:pt x="46572" y="78476"/>
                  </a:cubicBezTo>
                  <a:cubicBezTo>
                    <a:pt x="25003" y="82303"/>
                    <a:pt x="4407" y="67947"/>
                    <a:pt x="557" y="46377"/>
                  </a:cubicBezTo>
                  <a:cubicBezTo>
                    <a:pt x="-3293" y="24808"/>
                    <a:pt x="11087" y="4213"/>
                    <a:pt x="32657" y="386"/>
                  </a:cubicBezTo>
                  <a:cubicBezTo>
                    <a:pt x="34976" y="-31"/>
                    <a:pt x="37318" y="-240"/>
                    <a:pt x="39684" y="-240"/>
                  </a:cubicBezTo>
                  <a:cubicBezTo>
                    <a:pt x="59444" y="-1840"/>
                    <a:pt x="76816" y="12725"/>
                    <a:pt x="78648" y="32462"/>
                  </a:cubicBezTo>
                </a:path>
              </a:pathLst>
            </a:custGeom>
            <a:solidFill>
              <a:schemeClr val="accent1"/>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46" name="Freeform: Shape 145">
              <a:extLst>
                <a:ext uri="{FF2B5EF4-FFF2-40B4-BE49-F238E27FC236}">
                  <a16:creationId xmlns:a16="http://schemas.microsoft.com/office/drawing/2014/main" xmlns="" id="{64031EEB-F784-48FA-A1A6-A93E05936B14}"/>
                </a:ext>
              </a:extLst>
            </p:cNvPr>
            <p:cNvSpPr/>
            <p:nvPr/>
          </p:nvSpPr>
          <p:spPr>
            <a:xfrm>
              <a:off x="4551437" y="3049454"/>
              <a:ext cx="82631" cy="82764"/>
            </a:xfrm>
            <a:custGeom>
              <a:avLst/>
              <a:gdLst>
                <a:gd name="connsiteX0" fmla="*/ 78601 w 79329"/>
                <a:gd name="connsiteY0" fmla="*/ 32235 h 79457"/>
                <a:gd name="connsiteX1" fmla="*/ 46780 w 79329"/>
                <a:gd name="connsiteY1" fmla="*/ 78435 h 79457"/>
                <a:gd name="connsiteX2" fmla="*/ 603 w 79329"/>
                <a:gd name="connsiteY2" fmla="*/ 46614 h 79457"/>
                <a:gd name="connsiteX3" fmla="*/ 32400 w 79329"/>
                <a:gd name="connsiteY3" fmla="*/ 414 h 79457"/>
                <a:gd name="connsiteX4" fmla="*/ 39637 w 79329"/>
                <a:gd name="connsiteY4" fmla="*/ -236 h 79457"/>
                <a:gd name="connsiteX5" fmla="*/ 78601 w 79329"/>
                <a:gd name="connsiteY5" fmla="*/ 32235 h 7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329" h="79457">
                  <a:moveTo>
                    <a:pt x="78601" y="32235"/>
                  </a:moveTo>
                  <a:cubicBezTo>
                    <a:pt x="82567" y="53781"/>
                    <a:pt x="68326" y="74445"/>
                    <a:pt x="46780" y="78435"/>
                  </a:cubicBezTo>
                  <a:cubicBezTo>
                    <a:pt x="25257" y="82401"/>
                    <a:pt x="4569" y="68160"/>
                    <a:pt x="603" y="46614"/>
                  </a:cubicBezTo>
                  <a:cubicBezTo>
                    <a:pt x="-3386" y="25068"/>
                    <a:pt x="10878" y="4403"/>
                    <a:pt x="32400" y="414"/>
                  </a:cubicBezTo>
                  <a:cubicBezTo>
                    <a:pt x="34789" y="-27"/>
                    <a:pt x="37201" y="-236"/>
                    <a:pt x="39637" y="-236"/>
                  </a:cubicBezTo>
                  <a:cubicBezTo>
                    <a:pt x="59304" y="-1859"/>
                    <a:pt x="76653" y="12590"/>
                    <a:pt x="78601" y="32235"/>
                  </a:cubicBezTo>
                </a:path>
              </a:pathLst>
            </a:custGeom>
            <a:solidFill>
              <a:schemeClr val="accent1"/>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47" name="Freeform: Shape 146">
              <a:extLst>
                <a:ext uri="{FF2B5EF4-FFF2-40B4-BE49-F238E27FC236}">
                  <a16:creationId xmlns:a16="http://schemas.microsoft.com/office/drawing/2014/main" xmlns="" id="{544B675C-FAF9-4814-A9D8-FB049AD60BB6}"/>
                </a:ext>
              </a:extLst>
            </p:cNvPr>
            <p:cNvSpPr/>
            <p:nvPr/>
          </p:nvSpPr>
          <p:spPr>
            <a:xfrm>
              <a:off x="4347782" y="2984227"/>
              <a:ext cx="82631" cy="82764"/>
            </a:xfrm>
            <a:custGeom>
              <a:avLst/>
              <a:gdLst>
                <a:gd name="connsiteX0" fmla="*/ 78601 w 79329"/>
                <a:gd name="connsiteY0" fmla="*/ 32234 h 79457"/>
                <a:gd name="connsiteX1" fmla="*/ 46780 w 79329"/>
                <a:gd name="connsiteY1" fmla="*/ 78435 h 79457"/>
                <a:gd name="connsiteX2" fmla="*/ 603 w 79329"/>
                <a:gd name="connsiteY2" fmla="*/ 46614 h 79457"/>
                <a:gd name="connsiteX3" fmla="*/ 32400 w 79329"/>
                <a:gd name="connsiteY3" fmla="*/ 413 h 79457"/>
                <a:gd name="connsiteX4" fmla="*/ 39637 w 79329"/>
                <a:gd name="connsiteY4" fmla="*/ -236 h 79457"/>
                <a:gd name="connsiteX5" fmla="*/ 78601 w 79329"/>
                <a:gd name="connsiteY5" fmla="*/ 32234 h 7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329" h="79457">
                  <a:moveTo>
                    <a:pt x="78601" y="32234"/>
                  </a:moveTo>
                  <a:cubicBezTo>
                    <a:pt x="82567" y="53780"/>
                    <a:pt x="68326" y="74446"/>
                    <a:pt x="46780" y="78435"/>
                  </a:cubicBezTo>
                  <a:cubicBezTo>
                    <a:pt x="25257" y="82400"/>
                    <a:pt x="4569" y="68160"/>
                    <a:pt x="603" y="46614"/>
                  </a:cubicBezTo>
                  <a:cubicBezTo>
                    <a:pt x="-3386" y="25068"/>
                    <a:pt x="10877" y="4403"/>
                    <a:pt x="32400" y="413"/>
                  </a:cubicBezTo>
                  <a:cubicBezTo>
                    <a:pt x="34789" y="-27"/>
                    <a:pt x="37201" y="-236"/>
                    <a:pt x="39637" y="-236"/>
                  </a:cubicBezTo>
                  <a:cubicBezTo>
                    <a:pt x="59304" y="-1859"/>
                    <a:pt x="76652" y="12590"/>
                    <a:pt x="78601" y="32234"/>
                  </a:cubicBezTo>
                </a:path>
              </a:pathLst>
            </a:custGeom>
            <a:solidFill>
              <a:schemeClr val="accent1"/>
            </a:solidFill>
            <a:ln w="231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48" name="Freeform: Shape 147">
              <a:extLst>
                <a:ext uri="{FF2B5EF4-FFF2-40B4-BE49-F238E27FC236}">
                  <a16:creationId xmlns:a16="http://schemas.microsoft.com/office/drawing/2014/main" xmlns="" id="{7AACBA75-FDFE-4851-8432-6F72DC467E2E}"/>
                </a:ext>
              </a:extLst>
            </p:cNvPr>
            <p:cNvSpPr/>
            <p:nvPr/>
          </p:nvSpPr>
          <p:spPr>
            <a:xfrm>
              <a:off x="2148940" y="2908500"/>
              <a:ext cx="2646781" cy="1806556"/>
            </a:xfrm>
            <a:custGeom>
              <a:avLst/>
              <a:gdLst>
                <a:gd name="connsiteX0" fmla="*/ 0 w 2541016"/>
                <a:gd name="connsiteY0" fmla="*/ 1734366 h 1734366"/>
                <a:gd name="connsiteX1" fmla="*/ 198068 w 2541016"/>
                <a:gd name="connsiteY1" fmla="*/ 657983 h 1734366"/>
                <a:gd name="connsiteX2" fmla="*/ 393584 w 2541016"/>
                <a:gd name="connsiteY2" fmla="*/ 199691 h 1734366"/>
                <a:gd name="connsiteX3" fmla="*/ 585158 w 2541016"/>
                <a:gd name="connsiteY3" fmla="*/ 157480 h 1734366"/>
                <a:gd name="connsiteX4" fmla="*/ 782065 w 2541016"/>
                <a:gd name="connsiteY4" fmla="*/ 90220 h 1734366"/>
                <a:gd name="connsiteX5" fmla="*/ 975726 w 2541016"/>
                <a:gd name="connsiteY5" fmla="*/ 66564 h 1734366"/>
                <a:gd name="connsiteX6" fmla="*/ 1173098 w 2541016"/>
                <a:gd name="connsiteY6" fmla="*/ 0 h 1734366"/>
                <a:gd name="connsiteX7" fmla="*/ 1368615 w 2541016"/>
                <a:gd name="connsiteY7" fmla="*/ 42907 h 1734366"/>
                <a:gd name="connsiteX8" fmla="*/ 1558797 w 2541016"/>
                <a:gd name="connsiteY8" fmla="*/ 50561 h 1734366"/>
                <a:gd name="connsiteX9" fmla="*/ 1759647 w 2541016"/>
                <a:gd name="connsiteY9" fmla="*/ 42907 h 1734366"/>
                <a:gd name="connsiteX10" fmla="*/ 1954468 w 2541016"/>
                <a:gd name="connsiteY10" fmla="*/ 151682 h 1734366"/>
                <a:gd name="connsiteX11" fmla="*/ 2150680 w 2541016"/>
                <a:gd name="connsiteY11" fmla="*/ 106224 h 1734366"/>
                <a:gd name="connsiteX12" fmla="*/ 2346196 w 2541016"/>
                <a:gd name="connsiteY12" fmla="*/ 170004 h 1734366"/>
                <a:gd name="connsiteX13" fmla="*/ 2541017 w 2541016"/>
                <a:gd name="connsiteY13" fmla="*/ 252803 h 17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41016" h="1734366">
                  <a:moveTo>
                    <a:pt x="0" y="1734366"/>
                  </a:moveTo>
                  <a:lnTo>
                    <a:pt x="198068" y="657983"/>
                  </a:lnTo>
                  <a:lnTo>
                    <a:pt x="393584" y="199691"/>
                  </a:lnTo>
                  <a:lnTo>
                    <a:pt x="585158" y="157480"/>
                  </a:lnTo>
                  <a:lnTo>
                    <a:pt x="782065" y="90220"/>
                  </a:lnTo>
                  <a:lnTo>
                    <a:pt x="975726" y="66564"/>
                  </a:lnTo>
                  <a:lnTo>
                    <a:pt x="1173098" y="0"/>
                  </a:lnTo>
                  <a:lnTo>
                    <a:pt x="1368615" y="42907"/>
                  </a:lnTo>
                  <a:lnTo>
                    <a:pt x="1558797" y="50561"/>
                  </a:lnTo>
                  <a:lnTo>
                    <a:pt x="1759647" y="42907"/>
                  </a:lnTo>
                  <a:lnTo>
                    <a:pt x="1954468" y="151682"/>
                  </a:lnTo>
                  <a:lnTo>
                    <a:pt x="2150680" y="106224"/>
                  </a:lnTo>
                  <a:lnTo>
                    <a:pt x="2346196" y="170004"/>
                  </a:lnTo>
                  <a:lnTo>
                    <a:pt x="2541017" y="252803"/>
                  </a:lnTo>
                </a:path>
              </a:pathLst>
            </a:custGeom>
            <a:noFill/>
            <a:ln w="11583"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49" name="TextBox 148">
              <a:extLst>
                <a:ext uri="{FF2B5EF4-FFF2-40B4-BE49-F238E27FC236}">
                  <a16:creationId xmlns:a16="http://schemas.microsoft.com/office/drawing/2014/main" xmlns="" id="{05BBB498-0301-4338-A20B-5A1B1CD199EE}"/>
                </a:ext>
              </a:extLst>
            </p:cNvPr>
            <p:cNvSpPr txBox="1"/>
            <p:nvPr/>
          </p:nvSpPr>
          <p:spPr>
            <a:xfrm>
              <a:off x="2323986" y="1998392"/>
              <a:ext cx="3525382" cy="71580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300" b="1" i="0" u="none" strike="noStrike" kern="1200" cap="none" spc="0" normalizeH="0" dirty="0">
                  <a:ln>
                    <a:noFill/>
                  </a:ln>
                  <a:solidFill>
                    <a:srgbClr val="414041"/>
                  </a:solidFill>
                  <a:effectLst/>
                  <a:uLnTx/>
                  <a:uFillTx/>
                  <a:latin typeface="Arial" panose="020B0604020202020204"/>
                  <a:ea typeface="+mn-ea"/>
                  <a:cs typeface="+mn-cs"/>
                </a:rPr>
                <a:t>Различие </a:t>
              </a:r>
              <a:r>
                <a:rPr lang="ru-RU" sz="1300" i="0" u="none" strike="noStrike" kern="1200" cap="none" spc="0" normalizeH="0" dirty="0">
                  <a:ln>
                    <a:noFill/>
                  </a:ln>
                  <a:solidFill>
                    <a:srgbClr val="414041"/>
                  </a:solidFill>
                  <a:effectLst/>
                  <a:uLnTx/>
                  <a:uFillTx/>
                  <a:latin typeface="Arial" panose="020B0604020202020204"/>
                  <a:ea typeface="+mn-ea"/>
                  <a:cs typeface="+mn-cs"/>
                </a:rPr>
                <a:t>к 52-й неделе относительно исходного уровня:</a:t>
              </a:r>
            </a:p>
            <a:p>
              <a:pPr marL="0" marR="0" lvl="0" indent="0" algn="r" defTabSz="914400" rtl="0" eaLnBrk="1" fontAlgn="auto" latinLnBrk="0" hangingPunct="1">
                <a:lnSpc>
                  <a:spcPct val="100000"/>
                </a:lnSpc>
                <a:spcBef>
                  <a:spcPts val="0"/>
                </a:spcBef>
                <a:spcAft>
                  <a:spcPts val="0"/>
                </a:spcAft>
                <a:buClrTx/>
                <a:buSzTx/>
                <a:buFontTx/>
                <a:buNone/>
                <a:tabLst/>
                <a:defRPr/>
              </a:pPr>
              <a:r>
                <a:rPr lang="ru-RU" sz="1300" b="1" i="0" u="none" strike="noStrike" kern="1200" cap="none" spc="0" normalizeH="0" dirty="0">
                  <a:ln>
                    <a:noFill/>
                  </a:ln>
                  <a:solidFill>
                    <a:srgbClr val="414041"/>
                  </a:solidFill>
                  <a:effectLst/>
                  <a:uLnTx/>
                  <a:uFillTx/>
                  <a:latin typeface="Arial" panose="020B0604020202020204"/>
                  <a:ea typeface="+mn-ea"/>
                  <a:cs typeface="+mn-cs"/>
                </a:rPr>
                <a:t>11,8% </a:t>
              </a:r>
              <a:r>
                <a:rPr lang="ru-RU" sz="1300" i="0" u="none" strike="noStrike" kern="1200" cap="none" spc="0" normalizeH="0" dirty="0">
                  <a:ln>
                    <a:noFill/>
                  </a:ln>
                  <a:solidFill>
                    <a:srgbClr val="414041"/>
                  </a:solidFill>
                  <a:effectLst/>
                  <a:uLnTx/>
                  <a:uFillTx/>
                  <a:latin typeface="Arial" panose="020B0604020202020204"/>
                  <a:ea typeface="+mn-ea"/>
                  <a:cs typeface="+mn-cs"/>
                </a:rPr>
                <a:t>(95% ДИ: 4,2–19,4)</a:t>
              </a:r>
            </a:p>
          </p:txBody>
        </p:sp>
        <p:grpSp>
          <p:nvGrpSpPr>
            <p:cNvPr id="150" name="Group 149">
              <a:extLst>
                <a:ext uri="{FF2B5EF4-FFF2-40B4-BE49-F238E27FC236}">
                  <a16:creationId xmlns:a16="http://schemas.microsoft.com/office/drawing/2014/main" xmlns="" id="{20482B2B-3247-4F9E-BF2B-3A8F4DA2EBB5}"/>
                </a:ext>
              </a:extLst>
            </p:cNvPr>
            <p:cNvGrpSpPr/>
            <p:nvPr/>
          </p:nvGrpSpPr>
          <p:grpSpPr>
            <a:xfrm>
              <a:off x="1902777" y="5095607"/>
              <a:ext cx="4421823" cy="353944"/>
              <a:chOff x="2009934" y="5431602"/>
              <a:chExt cx="3882046" cy="353944"/>
            </a:xfrm>
          </p:grpSpPr>
          <p:sp>
            <p:nvSpPr>
              <p:cNvPr id="151" name="TextBox 150">
                <a:extLst>
                  <a:ext uri="{FF2B5EF4-FFF2-40B4-BE49-F238E27FC236}">
                    <a16:creationId xmlns:a16="http://schemas.microsoft.com/office/drawing/2014/main" xmlns="" id="{604CB4F5-7A93-44CD-BBA4-A942105C3354}"/>
                  </a:ext>
                </a:extLst>
              </p:cNvPr>
              <p:cNvSpPr txBox="1"/>
              <p:nvPr/>
            </p:nvSpPr>
            <p:spPr>
              <a:xfrm>
                <a:off x="4318351" y="5431602"/>
                <a:ext cx="1573629" cy="353006"/>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900" b="1" kern="0" dirty="0">
                    <a:solidFill>
                      <a:srgbClr val="5B6771"/>
                    </a:solidFill>
                    <a:latin typeface="Arial" panose="020B0604020202020204"/>
                  </a:rPr>
                  <a:t>Плацебо + </a:t>
                </a:r>
                <a:r>
                  <a:rPr lang="ru-RU" sz="900" b="1" i="0" u="none" strike="noStrike" kern="0" cap="none" spc="0" normalizeH="0" dirty="0">
                    <a:ln>
                      <a:noFill/>
                    </a:ln>
                    <a:solidFill>
                      <a:srgbClr val="5B6771"/>
                    </a:solidFill>
                    <a:effectLst/>
                    <a:uLnTx/>
                    <a:uFillTx/>
                    <a:latin typeface="Arial" panose="020B0604020202020204"/>
                    <a:ea typeface="+mn-ea"/>
                    <a:cs typeface="+mn-cs"/>
                  </a:rPr>
                  <a:t>СТ</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900" b="1" i="0" u="none" strike="noStrike" kern="0" cap="none" spc="0" normalizeH="0" dirty="0">
                    <a:ln>
                      <a:noFill/>
                    </a:ln>
                    <a:solidFill>
                      <a:srgbClr val="5B6771"/>
                    </a:solidFill>
                    <a:effectLst/>
                    <a:uLnTx/>
                    <a:uFillTx/>
                    <a:latin typeface="Arial" panose="020B0604020202020204"/>
                    <a:ea typeface="+mn-ea"/>
                    <a:cs typeface="+mn-cs"/>
                  </a:rPr>
                  <a:t>на 52-й неделе (n/N = 143/328)</a:t>
                </a:r>
                <a:endParaRPr kumimoji="0" lang="ru-RU" sz="900" b="1" i="0" u="none" strike="noStrike" kern="0" cap="none" spc="0" normalizeH="0" baseline="0" dirty="0">
                  <a:ln>
                    <a:noFill/>
                  </a:ln>
                  <a:solidFill>
                    <a:srgbClr val="5B6771"/>
                  </a:solidFill>
                  <a:effectLst/>
                  <a:uLnTx/>
                  <a:uFillTx/>
                  <a:latin typeface="Arial" panose="020B0604020202020204"/>
                  <a:ea typeface="+mn-ea"/>
                  <a:cs typeface="+mn-cs"/>
                </a:endParaRPr>
              </a:p>
            </p:txBody>
          </p:sp>
          <p:sp>
            <p:nvSpPr>
              <p:cNvPr id="152" name="Oval 151">
                <a:extLst>
                  <a:ext uri="{FF2B5EF4-FFF2-40B4-BE49-F238E27FC236}">
                    <a16:creationId xmlns:a16="http://schemas.microsoft.com/office/drawing/2014/main" xmlns="" id="{BDEE987C-A2AB-4D81-BBE8-52A5CC4EE3AC}"/>
                  </a:ext>
                </a:extLst>
              </p:cNvPr>
              <p:cNvSpPr/>
              <p:nvPr/>
            </p:nvSpPr>
            <p:spPr>
              <a:xfrm>
                <a:off x="2009934" y="5443170"/>
                <a:ext cx="103673" cy="11420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153" name="Oval 152">
                <a:extLst>
                  <a:ext uri="{FF2B5EF4-FFF2-40B4-BE49-F238E27FC236}">
                    <a16:creationId xmlns:a16="http://schemas.microsoft.com/office/drawing/2014/main" xmlns="" id="{45F57B13-503E-4AE1-9F7E-BC22F77F2A6B}"/>
                  </a:ext>
                </a:extLst>
              </p:cNvPr>
              <p:cNvSpPr/>
              <p:nvPr/>
            </p:nvSpPr>
            <p:spPr>
              <a:xfrm>
                <a:off x="4157800" y="5443170"/>
                <a:ext cx="103673" cy="1142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154" name="TextBox 153">
                <a:extLst>
                  <a:ext uri="{FF2B5EF4-FFF2-40B4-BE49-F238E27FC236}">
                    <a16:creationId xmlns:a16="http://schemas.microsoft.com/office/drawing/2014/main" xmlns="" id="{1FF355AF-625A-4128-8C06-8F6C557D1A34}"/>
                  </a:ext>
                </a:extLst>
              </p:cNvPr>
              <p:cNvSpPr txBox="1"/>
              <p:nvPr/>
            </p:nvSpPr>
            <p:spPr>
              <a:xfrm>
                <a:off x="2181931" y="5431602"/>
                <a:ext cx="1765690" cy="353944"/>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900" b="1" i="0" u="none" strike="noStrike" kern="0" cap="none" spc="0" normalizeH="0" dirty="0">
                    <a:ln>
                      <a:noFill/>
                    </a:ln>
                    <a:solidFill>
                      <a:srgbClr val="00879E"/>
                    </a:solidFill>
                    <a:effectLst/>
                    <a:uLnTx/>
                    <a:uFillTx/>
                    <a:latin typeface="Arial" panose="020B0604020202020204"/>
                    <a:ea typeface="+mn-ea"/>
                    <a:cs typeface="+mn-cs"/>
                  </a:rPr>
                  <a:t>САФНЕЛО</a:t>
                </a:r>
                <a:r>
                  <a:rPr lang="ru-RU" sz="900" b="1" i="0" u="none" strike="noStrike" kern="0" cap="none" spc="0" normalizeH="0" baseline="30000" dirty="0">
                    <a:ln>
                      <a:noFill/>
                    </a:ln>
                    <a:solidFill>
                      <a:srgbClr val="00879E"/>
                    </a:solidFill>
                    <a:effectLst/>
                    <a:uLnTx/>
                    <a:uFillTx/>
                    <a:latin typeface="Arial" panose="020B0604020202020204"/>
                    <a:ea typeface="+mn-ea"/>
                    <a:cs typeface="+mn-cs"/>
                  </a:rPr>
                  <a:t>®</a:t>
                </a:r>
                <a:r>
                  <a:rPr lang="ru-RU" sz="900" b="1" i="0" u="none" strike="noStrike" kern="0" cap="none" spc="0" normalizeH="0" dirty="0">
                    <a:ln>
                      <a:noFill/>
                    </a:ln>
                    <a:solidFill>
                      <a:srgbClr val="00879E"/>
                    </a:solidFill>
                    <a:effectLst/>
                    <a:uLnTx/>
                    <a:uFillTx/>
                    <a:latin typeface="Arial" panose="020B0604020202020204"/>
                    <a:ea typeface="+mn-ea"/>
                    <a:cs typeface="+mn-cs"/>
                  </a:rPr>
                  <a:t>, 300 мг + СТ</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900" b="1" i="0" u="none" strike="noStrike" kern="0" cap="none" spc="0" normalizeH="0" dirty="0">
                    <a:ln>
                      <a:noFill/>
                    </a:ln>
                    <a:solidFill>
                      <a:srgbClr val="5B6771"/>
                    </a:solidFill>
                    <a:effectLst/>
                    <a:uLnTx/>
                    <a:uFillTx/>
                    <a:latin typeface="Arial" panose="020B0604020202020204"/>
                    <a:ea typeface="+mn-ea"/>
                    <a:cs typeface="+mn-cs"/>
                  </a:rPr>
                  <a:t>на 52-й неделе (n/N = 176/317)</a:t>
                </a:r>
                <a:endParaRPr kumimoji="0" lang="ru-RU" sz="900" b="1" i="0" u="none" strike="noStrike" kern="0" cap="none" spc="0" normalizeH="0" baseline="0" dirty="0">
                  <a:ln>
                    <a:noFill/>
                  </a:ln>
                  <a:solidFill>
                    <a:srgbClr val="5B6771"/>
                  </a:solidFill>
                  <a:effectLst/>
                  <a:uLnTx/>
                  <a:uFillTx/>
                  <a:latin typeface="Arial" panose="020B0604020202020204"/>
                  <a:ea typeface="+mn-ea"/>
                  <a:cs typeface="+mn-cs"/>
                </a:endParaRPr>
              </a:p>
            </p:txBody>
          </p:sp>
        </p:grpSp>
        <p:grpSp>
          <p:nvGrpSpPr>
            <p:cNvPr id="155" name="Group 154">
              <a:extLst>
                <a:ext uri="{FF2B5EF4-FFF2-40B4-BE49-F238E27FC236}">
                  <a16:creationId xmlns:a16="http://schemas.microsoft.com/office/drawing/2014/main" xmlns="" id="{01E6585F-778C-4F2E-9A0A-D15AA0F54E66}"/>
                </a:ext>
              </a:extLst>
            </p:cNvPr>
            <p:cNvGrpSpPr/>
            <p:nvPr/>
          </p:nvGrpSpPr>
          <p:grpSpPr>
            <a:xfrm>
              <a:off x="1171953" y="1518826"/>
              <a:ext cx="937619" cy="3383542"/>
              <a:chOff x="1194714" y="1692595"/>
              <a:chExt cx="937619" cy="3383542"/>
            </a:xfrm>
          </p:grpSpPr>
          <p:sp>
            <p:nvSpPr>
              <p:cNvPr id="156" name="TextBox 155">
                <a:extLst>
                  <a:ext uri="{FF2B5EF4-FFF2-40B4-BE49-F238E27FC236}">
                    <a16:creationId xmlns:a16="http://schemas.microsoft.com/office/drawing/2014/main" xmlns="" id="{BA47EF0C-D625-4F14-9E97-0240BBD0ACE6}"/>
                  </a:ext>
                </a:extLst>
              </p:cNvPr>
              <p:cNvSpPr txBox="1"/>
              <p:nvPr/>
            </p:nvSpPr>
            <p:spPr>
              <a:xfrm flipH="1">
                <a:off x="1577504" y="1978747"/>
                <a:ext cx="55482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100</a:t>
                </a:r>
              </a:p>
            </p:txBody>
          </p:sp>
          <p:sp>
            <p:nvSpPr>
              <p:cNvPr id="157" name="TextBox 156">
                <a:extLst>
                  <a:ext uri="{FF2B5EF4-FFF2-40B4-BE49-F238E27FC236}">
                    <a16:creationId xmlns:a16="http://schemas.microsoft.com/office/drawing/2014/main" xmlns="" id="{2B4A395D-7C6D-4C00-8605-5CC40E2193DE}"/>
                  </a:ext>
                </a:extLst>
              </p:cNvPr>
              <p:cNvSpPr txBox="1"/>
              <p:nvPr/>
            </p:nvSpPr>
            <p:spPr>
              <a:xfrm flipH="1">
                <a:off x="1577504" y="2254972"/>
                <a:ext cx="55482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90</a:t>
                </a:r>
              </a:p>
            </p:txBody>
          </p:sp>
          <p:sp>
            <p:nvSpPr>
              <p:cNvPr id="158" name="TextBox 157">
                <a:extLst>
                  <a:ext uri="{FF2B5EF4-FFF2-40B4-BE49-F238E27FC236}">
                    <a16:creationId xmlns:a16="http://schemas.microsoft.com/office/drawing/2014/main" xmlns="" id="{EEB37047-F14C-4A0E-807D-ED04D0F2CAB6}"/>
                  </a:ext>
                </a:extLst>
              </p:cNvPr>
              <p:cNvSpPr txBox="1"/>
              <p:nvPr/>
            </p:nvSpPr>
            <p:spPr>
              <a:xfrm flipH="1">
                <a:off x="1577504" y="2531197"/>
                <a:ext cx="55482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80</a:t>
                </a:r>
              </a:p>
            </p:txBody>
          </p:sp>
          <p:sp>
            <p:nvSpPr>
              <p:cNvPr id="159" name="TextBox 158">
                <a:extLst>
                  <a:ext uri="{FF2B5EF4-FFF2-40B4-BE49-F238E27FC236}">
                    <a16:creationId xmlns:a16="http://schemas.microsoft.com/office/drawing/2014/main" xmlns="" id="{BCDE7D2A-1DD7-4CB4-864C-E47AD4A93998}"/>
                  </a:ext>
                </a:extLst>
              </p:cNvPr>
              <p:cNvSpPr txBox="1"/>
              <p:nvPr/>
            </p:nvSpPr>
            <p:spPr>
              <a:xfrm flipH="1">
                <a:off x="1577504" y="2807422"/>
                <a:ext cx="55482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70</a:t>
                </a:r>
              </a:p>
            </p:txBody>
          </p:sp>
          <p:sp>
            <p:nvSpPr>
              <p:cNvPr id="160" name="TextBox 159">
                <a:extLst>
                  <a:ext uri="{FF2B5EF4-FFF2-40B4-BE49-F238E27FC236}">
                    <a16:creationId xmlns:a16="http://schemas.microsoft.com/office/drawing/2014/main" xmlns="" id="{AD973BB7-3946-48EE-A856-372AAB5F89A9}"/>
                  </a:ext>
                </a:extLst>
              </p:cNvPr>
              <p:cNvSpPr txBox="1"/>
              <p:nvPr/>
            </p:nvSpPr>
            <p:spPr>
              <a:xfrm flipH="1">
                <a:off x="1577504" y="3088410"/>
                <a:ext cx="55482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60</a:t>
                </a:r>
              </a:p>
            </p:txBody>
          </p:sp>
          <p:sp>
            <p:nvSpPr>
              <p:cNvPr id="161" name="TextBox 160">
                <a:extLst>
                  <a:ext uri="{FF2B5EF4-FFF2-40B4-BE49-F238E27FC236}">
                    <a16:creationId xmlns:a16="http://schemas.microsoft.com/office/drawing/2014/main" xmlns="" id="{6DDB58CD-DA1F-4D4A-BFE6-3218E4F6FEFF}"/>
                  </a:ext>
                </a:extLst>
              </p:cNvPr>
              <p:cNvSpPr txBox="1"/>
              <p:nvPr/>
            </p:nvSpPr>
            <p:spPr>
              <a:xfrm flipH="1">
                <a:off x="1577504" y="3364635"/>
                <a:ext cx="55482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50</a:t>
                </a:r>
              </a:p>
            </p:txBody>
          </p:sp>
          <p:sp>
            <p:nvSpPr>
              <p:cNvPr id="162" name="TextBox 161">
                <a:extLst>
                  <a:ext uri="{FF2B5EF4-FFF2-40B4-BE49-F238E27FC236}">
                    <a16:creationId xmlns:a16="http://schemas.microsoft.com/office/drawing/2014/main" xmlns="" id="{08A5F763-0675-4DFA-B860-8B7B5E17230E}"/>
                  </a:ext>
                </a:extLst>
              </p:cNvPr>
              <p:cNvSpPr txBox="1"/>
              <p:nvPr/>
            </p:nvSpPr>
            <p:spPr>
              <a:xfrm flipH="1">
                <a:off x="1577504" y="3640860"/>
                <a:ext cx="55482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40</a:t>
                </a:r>
              </a:p>
            </p:txBody>
          </p:sp>
          <p:sp>
            <p:nvSpPr>
              <p:cNvPr id="163" name="TextBox 162">
                <a:extLst>
                  <a:ext uri="{FF2B5EF4-FFF2-40B4-BE49-F238E27FC236}">
                    <a16:creationId xmlns:a16="http://schemas.microsoft.com/office/drawing/2014/main" xmlns="" id="{D862087E-8708-48FB-8899-BD07860D1ACE}"/>
                  </a:ext>
                </a:extLst>
              </p:cNvPr>
              <p:cNvSpPr txBox="1"/>
              <p:nvPr/>
            </p:nvSpPr>
            <p:spPr>
              <a:xfrm flipH="1">
                <a:off x="1577504" y="3917085"/>
                <a:ext cx="55482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30</a:t>
                </a:r>
              </a:p>
            </p:txBody>
          </p:sp>
          <p:sp>
            <p:nvSpPr>
              <p:cNvPr id="164" name="TextBox 163">
                <a:extLst>
                  <a:ext uri="{FF2B5EF4-FFF2-40B4-BE49-F238E27FC236}">
                    <a16:creationId xmlns:a16="http://schemas.microsoft.com/office/drawing/2014/main" xmlns="" id="{90D8C91B-8FC9-483C-A5D6-8DE77CA5BF32}"/>
                  </a:ext>
                </a:extLst>
              </p:cNvPr>
              <p:cNvSpPr txBox="1"/>
              <p:nvPr/>
            </p:nvSpPr>
            <p:spPr>
              <a:xfrm flipH="1">
                <a:off x="1577504" y="4193310"/>
                <a:ext cx="55482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20</a:t>
                </a:r>
              </a:p>
            </p:txBody>
          </p:sp>
          <p:sp>
            <p:nvSpPr>
              <p:cNvPr id="165" name="TextBox 164">
                <a:extLst>
                  <a:ext uri="{FF2B5EF4-FFF2-40B4-BE49-F238E27FC236}">
                    <a16:creationId xmlns:a16="http://schemas.microsoft.com/office/drawing/2014/main" xmlns="" id="{C4B05AF2-29E2-4CD8-9C1A-01EA3592C76C}"/>
                  </a:ext>
                </a:extLst>
              </p:cNvPr>
              <p:cNvSpPr txBox="1"/>
              <p:nvPr/>
            </p:nvSpPr>
            <p:spPr>
              <a:xfrm flipH="1">
                <a:off x="1577504" y="4469535"/>
                <a:ext cx="55482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10</a:t>
                </a:r>
              </a:p>
            </p:txBody>
          </p:sp>
          <p:sp>
            <p:nvSpPr>
              <p:cNvPr id="166" name="TextBox 165">
                <a:extLst>
                  <a:ext uri="{FF2B5EF4-FFF2-40B4-BE49-F238E27FC236}">
                    <a16:creationId xmlns:a16="http://schemas.microsoft.com/office/drawing/2014/main" xmlns="" id="{0C48D4FE-5DFC-4603-A398-F7D71CA7FEB2}"/>
                  </a:ext>
                </a:extLst>
              </p:cNvPr>
              <p:cNvSpPr txBox="1"/>
              <p:nvPr/>
            </p:nvSpPr>
            <p:spPr>
              <a:xfrm flipH="1">
                <a:off x="1577504" y="4745760"/>
                <a:ext cx="55482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0</a:t>
                </a:r>
              </a:p>
            </p:txBody>
          </p:sp>
          <p:sp>
            <p:nvSpPr>
              <p:cNvPr id="167" name="TextBox 166">
                <a:extLst>
                  <a:ext uri="{FF2B5EF4-FFF2-40B4-BE49-F238E27FC236}">
                    <a16:creationId xmlns:a16="http://schemas.microsoft.com/office/drawing/2014/main" xmlns="" id="{E7BBD28E-D2D5-4AB2-9E9C-6E59D3C737BF}"/>
                  </a:ext>
                </a:extLst>
              </p:cNvPr>
              <p:cNvSpPr txBox="1"/>
              <p:nvPr/>
            </p:nvSpPr>
            <p:spPr>
              <a:xfrm rot="16200000">
                <a:off x="-208516" y="3095825"/>
                <a:ext cx="3383542" cy="57708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050" i="0" u="none" strike="noStrike" kern="1200" cap="none" spc="0" normalizeH="0" dirty="0">
                    <a:ln>
                      <a:noFill/>
                    </a:ln>
                    <a:solidFill>
                      <a:srgbClr val="414041"/>
                    </a:solidFill>
                    <a:effectLst/>
                    <a:uLnTx/>
                    <a:uFillTx/>
                    <a:latin typeface="Arial" panose="020B0604020202020204"/>
                    <a:ea typeface="+mn-ea"/>
                    <a:cs typeface="+mn-cs"/>
                  </a:rPr>
                  <a:t>Пациенты с ответом со стороны </a:t>
                </a:r>
              </a:p>
              <a:p>
                <a:pPr marL="0" marR="0" lvl="0" indent="0" algn="ctr" defTabSz="914400" eaLnBrk="1" fontAlgn="auto" latinLnBrk="0" hangingPunct="1">
                  <a:lnSpc>
                    <a:spcPct val="100000"/>
                  </a:lnSpc>
                  <a:spcBef>
                    <a:spcPts val="0"/>
                  </a:spcBef>
                  <a:spcAft>
                    <a:spcPts val="0"/>
                  </a:spcAft>
                  <a:buClrTx/>
                  <a:buSzTx/>
                  <a:buFontTx/>
                  <a:buNone/>
                  <a:tabLst/>
                  <a:defRPr/>
                </a:pPr>
                <a:r>
                  <a:rPr lang="ru-RU" sz="1050" i="0" u="none" strike="noStrike" kern="1200" cap="none" spc="0" normalizeH="0" dirty="0">
                    <a:ln>
                      <a:noFill/>
                    </a:ln>
                    <a:solidFill>
                      <a:srgbClr val="414041"/>
                    </a:solidFill>
                    <a:effectLst/>
                    <a:uLnTx/>
                    <a:uFillTx/>
                    <a:latin typeface="Arial" panose="020B0604020202020204"/>
                    <a:ea typeface="+mn-ea"/>
                    <a:cs typeface="+mn-cs"/>
                  </a:rPr>
                  <a:t>систем органов по индексу </a:t>
                </a:r>
              </a:p>
              <a:p>
                <a:pPr marL="0" marR="0" lvl="0" indent="0" algn="ctr" defTabSz="914400" eaLnBrk="1" fontAlgn="auto" latinLnBrk="0" hangingPunct="1">
                  <a:lnSpc>
                    <a:spcPct val="100000"/>
                  </a:lnSpc>
                  <a:spcBef>
                    <a:spcPts val="0"/>
                  </a:spcBef>
                  <a:spcAft>
                    <a:spcPts val="0"/>
                  </a:spcAft>
                  <a:buClrTx/>
                  <a:buSzTx/>
                  <a:buFontTx/>
                  <a:buNone/>
                  <a:tabLst/>
                  <a:defRPr/>
                </a:pPr>
                <a:r>
                  <a:rPr lang="ru-RU" sz="1050" b="1" i="0" u="none" strike="noStrike" kern="1200" cap="none" spc="0" normalizeH="0" dirty="0">
                    <a:ln>
                      <a:noFill/>
                    </a:ln>
                    <a:solidFill>
                      <a:srgbClr val="414041"/>
                    </a:solidFill>
                    <a:effectLst/>
                    <a:uLnTx/>
                    <a:uFillTx/>
                    <a:latin typeface="Arial" panose="020B0604020202020204"/>
                    <a:ea typeface="+mn-ea"/>
                    <a:cs typeface="+mn-cs"/>
                  </a:rPr>
                  <a:t>BILAG-2004 (%)</a:t>
                </a:r>
              </a:p>
            </p:txBody>
          </p:sp>
        </p:grpSp>
        <p:sp>
          <p:nvSpPr>
            <p:cNvPr id="169" name="TextBox 168">
              <a:extLst>
                <a:ext uri="{FF2B5EF4-FFF2-40B4-BE49-F238E27FC236}">
                  <a16:creationId xmlns:a16="http://schemas.microsoft.com/office/drawing/2014/main" xmlns="" id="{5DCEE6D3-20C1-4B72-8133-1825944A539C}"/>
                </a:ext>
              </a:extLst>
            </p:cNvPr>
            <p:cNvSpPr txBox="1"/>
            <p:nvPr/>
          </p:nvSpPr>
          <p:spPr>
            <a:xfrm>
              <a:off x="4911324" y="3099398"/>
              <a:ext cx="486602" cy="188201"/>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b="0" i="0" u="none" strike="noStrike" kern="0" cap="none" spc="0" normalizeH="0" dirty="0">
                  <a:ln>
                    <a:noFill/>
                  </a:ln>
                  <a:solidFill>
                    <a:srgbClr val="5B6771"/>
                  </a:solidFill>
                  <a:effectLst/>
                  <a:uLnTx/>
                  <a:uFillTx/>
                  <a:latin typeface="Arial" panose="020B0604020202020204"/>
                  <a:ea typeface="+mn-ea"/>
                  <a:cs typeface="+mn-cs"/>
                </a:rPr>
                <a:t>56%</a:t>
              </a:r>
            </a:p>
          </p:txBody>
        </p:sp>
        <p:sp>
          <p:nvSpPr>
            <p:cNvPr id="170" name="TextBox 169">
              <a:extLst>
                <a:ext uri="{FF2B5EF4-FFF2-40B4-BE49-F238E27FC236}">
                  <a16:creationId xmlns:a16="http://schemas.microsoft.com/office/drawing/2014/main" xmlns="" id="{AAE96B93-FF49-4E0C-AE56-70416BC8CA43}"/>
                </a:ext>
              </a:extLst>
            </p:cNvPr>
            <p:cNvSpPr txBox="1"/>
            <p:nvPr/>
          </p:nvSpPr>
          <p:spPr>
            <a:xfrm>
              <a:off x="4911324" y="3423761"/>
              <a:ext cx="486602" cy="188201"/>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b="0" i="0" u="none" strike="noStrike" kern="0" cap="none" spc="0" normalizeH="0" dirty="0">
                  <a:ln>
                    <a:noFill/>
                  </a:ln>
                  <a:solidFill>
                    <a:srgbClr val="5B6771"/>
                  </a:solidFill>
                  <a:effectLst/>
                  <a:uLnTx/>
                  <a:uFillTx/>
                  <a:latin typeface="Arial" panose="020B0604020202020204"/>
                  <a:ea typeface="+mn-ea"/>
                  <a:cs typeface="+mn-cs"/>
                </a:rPr>
                <a:t>44%</a:t>
              </a:r>
            </a:p>
          </p:txBody>
        </p:sp>
        <p:sp>
          <p:nvSpPr>
            <p:cNvPr id="171" name="TextBox 170">
              <a:extLst>
                <a:ext uri="{FF2B5EF4-FFF2-40B4-BE49-F238E27FC236}">
                  <a16:creationId xmlns:a16="http://schemas.microsoft.com/office/drawing/2014/main" xmlns="" id="{2AFE494C-DD45-4F28-A318-A93698B8CD9E}"/>
                </a:ext>
              </a:extLst>
            </p:cNvPr>
            <p:cNvSpPr txBox="1"/>
            <p:nvPr/>
          </p:nvSpPr>
          <p:spPr>
            <a:xfrm>
              <a:off x="10146264" y="3259562"/>
              <a:ext cx="486602" cy="188201"/>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b="0" i="0" u="none" strike="noStrike" kern="0" cap="none" spc="0" normalizeH="0" dirty="0">
                  <a:ln>
                    <a:noFill/>
                  </a:ln>
                  <a:solidFill>
                    <a:srgbClr val="5B6771"/>
                  </a:solidFill>
                  <a:effectLst/>
                  <a:uLnTx/>
                  <a:uFillTx/>
                  <a:latin typeface="Arial" panose="020B0604020202020204"/>
                  <a:ea typeface="+mn-ea"/>
                  <a:cs typeface="+mn-cs"/>
                </a:rPr>
                <a:t>49%</a:t>
              </a:r>
            </a:p>
          </p:txBody>
        </p:sp>
        <p:sp>
          <p:nvSpPr>
            <p:cNvPr id="172" name="TextBox 171">
              <a:extLst>
                <a:ext uri="{FF2B5EF4-FFF2-40B4-BE49-F238E27FC236}">
                  <a16:creationId xmlns:a16="http://schemas.microsoft.com/office/drawing/2014/main" xmlns="" id="{76A4FEA0-9CB7-4127-BFAC-69F72637CDD1}"/>
                </a:ext>
              </a:extLst>
            </p:cNvPr>
            <p:cNvSpPr txBox="1"/>
            <p:nvPr/>
          </p:nvSpPr>
          <p:spPr>
            <a:xfrm>
              <a:off x="10146264" y="3499117"/>
              <a:ext cx="486602" cy="188201"/>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b="0" i="0" u="none" strike="noStrike" kern="0" cap="none" spc="0" normalizeH="0" dirty="0">
                  <a:ln>
                    <a:noFill/>
                  </a:ln>
                  <a:solidFill>
                    <a:srgbClr val="5B6771"/>
                  </a:solidFill>
                  <a:effectLst/>
                  <a:uLnTx/>
                  <a:uFillTx/>
                  <a:latin typeface="Arial" panose="020B0604020202020204"/>
                  <a:ea typeface="+mn-ea"/>
                  <a:cs typeface="+mn-cs"/>
                </a:rPr>
                <a:t>40%</a:t>
              </a:r>
            </a:p>
          </p:txBody>
        </p:sp>
        <p:sp>
          <p:nvSpPr>
            <p:cNvPr id="173" name="TextBox 172">
              <a:extLst>
                <a:ext uri="{FF2B5EF4-FFF2-40B4-BE49-F238E27FC236}">
                  <a16:creationId xmlns:a16="http://schemas.microsoft.com/office/drawing/2014/main" xmlns="" id="{C5A754B7-0FF3-48DA-A6B5-5E1222AEB0EF}"/>
                </a:ext>
              </a:extLst>
            </p:cNvPr>
            <p:cNvSpPr txBox="1"/>
            <p:nvPr/>
          </p:nvSpPr>
          <p:spPr>
            <a:xfrm>
              <a:off x="7925378" y="4766446"/>
              <a:ext cx="1886158"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b="1" i="0" u="none" strike="noStrike" kern="1200" cap="none" spc="0" normalizeH="0" dirty="0">
                  <a:ln>
                    <a:noFill/>
                  </a:ln>
                  <a:solidFill>
                    <a:srgbClr val="414041"/>
                  </a:solidFill>
                  <a:effectLst/>
                  <a:uLnTx/>
                  <a:uFillTx/>
                  <a:latin typeface="Arial" panose="020B0604020202020204"/>
                  <a:ea typeface="+mn-ea"/>
                  <a:cs typeface="+mn-cs"/>
                </a:rPr>
                <a:t>Неделя исследования</a:t>
              </a:r>
            </a:p>
          </p:txBody>
        </p:sp>
        <p:sp>
          <p:nvSpPr>
            <p:cNvPr id="174" name="TextBox 173">
              <a:extLst>
                <a:ext uri="{FF2B5EF4-FFF2-40B4-BE49-F238E27FC236}">
                  <a16:creationId xmlns:a16="http://schemas.microsoft.com/office/drawing/2014/main" xmlns="" id="{143FABEB-CC85-45D5-AA4B-A546D7EE5FE7}"/>
                </a:ext>
              </a:extLst>
            </p:cNvPr>
            <p:cNvSpPr txBox="1"/>
            <p:nvPr/>
          </p:nvSpPr>
          <p:spPr>
            <a:xfrm flipH="1">
              <a:off x="7433287" y="4756856"/>
              <a:ext cx="55482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i="0" u="none" strike="noStrike" kern="1200" cap="none" spc="0" normalizeH="0" dirty="0">
                  <a:ln>
                    <a:noFill/>
                  </a:ln>
                  <a:solidFill>
                    <a:srgbClr val="414041"/>
                  </a:solidFill>
                  <a:effectLst/>
                  <a:uLnTx/>
                  <a:uFillTx/>
                  <a:latin typeface="Arial" panose="020B0604020202020204"/>
                  <a:ea typeface="+mn-ea"/>
                  <a:cs typeface="+mn-cs"/>
                </a:rPr>
                <a:t>4</a:t>
              </a:r>
            </a:p>
          </p:txBody>
        </p:sp>
        <p:sp>
          <p:nvSpPr>
            <p:cNvPr id="175" name="TextBox 174">
              <a:extLst>
                <a:ext uri="{FF2B5EF4-FFF2-40B4-BE49-F238E27FC236}">
                  <a16:creationId xmlns:a16="http://schemas.microsoft.com/office/drawing/2014/main" xmlns="" id="{8698C330-E0E8-4140-B8A3-068024ABD45A}"/>
                </a:ext>
              </a:extLst>
            </p:cNvPr>
            <p:cNvSpPr txBox="1"/>
            <p:nvPr/>
          </p:nvSpPr>
          <p:spPr>
            <a:xfrm flipH="1">
              <a:off x="9852135" y="4766446"/>
              <a:ext cx="55482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i="0" u="none" strike="noStrike" kern="1200" cap="none" spc="0" normalizeH="0" dirty="0">
                  <a:ln>
                    <a:noFill/>
                  </a:ln>
                  <a:solidFill>
                    <a:srgbClr val="414041"/>
                  </a:solidFill>
                  <a:effectLst/>
                  <a:uLnTx/>
                  <a:uFillTx/>
                  <a:latin typeface="Arial" panose="020B0604020202020204"/>
                  <a:ea typeface="+mn-ea"/>
                  <a:cs typeface="+mn-cs"/>
                </a:rPr>
                <a:t>52</a:t>
              </a:r>
            </a:p>
          </p:txBody>
        </p:sp>
        <p:sp>
          <p:nvSpPr>
            <p:cNvPr id="176" name="TextBox 175">
              <a:extLst>
                <a:ext uri="{FF2B5EF4-FFF2-40B4-BE49-F238E27FC236}">
                  <a16:creationId xmlns:a16="http://schemas.microsoft.com/office/drawing/2014/main" xmlns="" id="{F67F505A-5D5D-42EB-845B-F20EECF0BBC5}"/>
                </a:ext>
              </a:extLst>
            </p:cNvPr>
            <p:cNvSpPr txBox="1"/>
            <p:nvPr/>
          </p:nvSpPr>
          <p:spPr>
            <a:xfrm>
              <a:off x="7780135" y="2023042"/>
              <a:ext cx="3161442" cy="6924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300" b="1" i="0" u="none" strike="noStrike" kern="1200" cap="none" spc="0" normalizeH="0" dirty="0">
                  <a:ln>
                    <a:noFill/>
                  </a:ln>
                  <a:solidFill>
                    <a:srgbClr val="414041"/>
                  </a:solidFill>
                  <a:effectLst/>
                  <a:uLnTx/>
                  <a:uFillTx/>
                  <a:latin typeface="Arial" panose="020B0604020202020204"/>
                  <a:ea typeface="+mn-ea"/>
                  <a:cs typeface="+mn-cs"/>
                </a:rPr>
                <a:t>Различие </a:t>
              </a:r>
              <a:r>
                <a:rPr lang="ru-RU" sz="1300" i="0" u="none" strike="noStrike" kern="1200" cap="none" spc="0" normalizeH="0" dirty="0">
                  <a:ln>
                    <a:noFill/>
                  </a:ln>
                  <a:solidFill>
                    <a:srgbClr val="414041"/>
                  </a:solidFill>
                  <a:effectLst/>
                  <a:uLnTx/>
                  <a:uFillTx/>
                  <a:latin typeface="Arial" panose="020B0604020202020204"/>
                  <a:ea typeface="+mn-ea"/>
                  <a:cs typeface="+mn-cs"/>
                </a:rPr>
                <a:t>к 52-й неделе относительно исходного уровня:</a:t>
              </a:r>
            </a:p>
            <a:p>
              <a:pPr marL="0" marR="0" lvl="0" indent="0" algn="r" defTabSz="914400" rtl="0" eaLnBrk="1" fontAlgn="auto" latinLnBrk="0" hangingPunct="1">
                <a:lnSpc>
                  <a:spcPct val="100000"/>
                </a:lnSpc>
                <a:spcBef>
                  <a:spcPts val="0"/>
                </a:spcBef>
                <a:spcAft>
                  <a:spcPts val="0"/>
                </a:spcAft>
                <a:buClrTx/>
                <a:buSzTx/>
                <a:buFontTx/>
                <a:buNone/>
                <a:tabLst/>
                <a:defRPr/>
              </a:pPr>
              <a:r>
                <a:rPr lang="ru-RU" sz="1300" b="1" i="0" u="none" strike="noStrike" kern="1200" cap="none" spc="0" normalizeH="0" dirty="0">
                  <a:ln>
                    <a:noFill/>
                  </a:ln>
                  <a:solidFill>
                    <a:srgbClr val="414041"/>
                  </a:solidFill>
                  <a:effectLst/>
                  <a:uLnTx/>
                  <a:uFillTx/>
                  <a:latin typeface="Arial" panose="020B0604020202020204"/>
                  <a:ea typeface="+mn-ea"/>
                  <a:cs typeface="+mn-cs"/>
                </a:rPr>
                <a:t>8,5% </a:t>
              </a:r>
              <a:r>
                <a:rPr lang="ru-RU" sz="1300" i="0" u="none" strike="noStrike" kern="1200" cap="none" spc="0" normalizeH="0" dirty="0">
                  <a:ln>
                    <a:noFill/>
                  </a:ln>
                  <a:solidFill>
                    <a:srgbClr val="414041"/>
                  </a:solidFill>
                  <a:effectLst/>
                  <a:uLnTx/>
                  <a:uFillTx/>
                  <a:latin typeface="Arial" panose="020B0604020202020204"/>
                  <a:ea typeface="+mn-ea"/>
                  <a:cs typeface="+mn-cs"/>
                </a:rPr>
                <a:t>(95% ДИ: 1,1–15,8)</a:t>
              </a:r>
            </a:p>
          </p:txBody>
        </p:sp>
        <p:grpSp>
          <p:nvGrpSpPr>
            <p:cNvPr id="177" name="Group 176">
              <a:extLst>
                <a:ext uri="{FF2B5EF4-FFF2-40B4-BE49-F238E27FC236}">
                  <a16:creationId xmlns:a16="http://schemas.microsoft.com/office/drawing/2014/main" xmlns="" id="{416BE556-3579-4062-9D98-F0E93D90B9F0}"/>
                </a:ext>
              </a:extLst>
            </p:cNvPr>
            <p:cNvGrpSpPr/>
            <p:nvPr/>
          </p:nvGrpSpPr>
          <p:grpSpPr>
            <a:xfrm>
              <a:off x="7151052" y="5081818"/>
              <a:ext cx="4398216" cy="367733"/>
              <a:chOff x="2009934" y="5417813"/>
              <a:chExt cx="3879815" cy="367733"/>
            </a:xfrm>
          </p:grpSpPr>
          <p:sp>
            <p:nvSpPr>
              <p:cNvPr id="178" name="TextBox 177">
                <a:extLst>
                  <a:ext uri="{FF2B5EF4-FFF2-40B4-BE49-F238E27FC236}">
                    <a16:creationId xmlns:a16="http://schemas.microsoft.com/office/drawing/2014/main" xmlns="" id="{273216D0-81C5-4BFF-B92A-32569430C40A}"/>
                  </a:ext>
                </a:extLst>
              </p:cNvPr>
              <p:cNvSpPr txBox="1"/>
              <p:nvPr/>
            </p:nvSpPr>
            <p:spPr>
              <a:xfrm>
                <a:off x="4308584" y="5417813"/>
                <a:ext cx="1581165" cy="338961"/>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900" b="1" i="0" u="none" strike="noStrike" kern="0" cap="none" spc="0" normalizeH="0" dirty="0">
                    <a:ln>
                      <a:noFill/>
                    </a:ln>
                    <a:solidFill>
                      <a:srgbClr val="5B6771"/>
                    </a:solidFill>
                    <a:effectLst/>
                    <a:uLnTx/>
                    <a:uFillTx/>
                    <a:latin typeface="Arial" panose="020B0604020202020204"/>
                    <a:ea typeface="+mn-ea"/>
                    <a:cs typeface="+mn-cs"/>
                  </a:rPr>
                  <a:t>Плацебо + СТ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900" b="1" i="0" u="none" strike="noStrike" kern="0" cap="none" spc="0" normalizeH="0" dirty="0">
                    <a:ln>
                      <a:noFill/>
                    </a:ln>
                    <a:solidFill>
                      <a:srgbClr val="5B6771"/>
                    </a:solidFill>
                    <a:effectLst/>
                    <a:uLnTx/>
                    <a:uFillTx/>
                    <a:latin typeface="Arial" panose="020B0604020202020204"/>
                    <a:ea typeface="+mn-ea"/>
                    <a:cs typeface="+mn-cs"/>
                  </a:rPr>
                  <a:t>на 52-й неделе (n/N = 141/349)</a:t>
                </a:r>
              </a:p>
            </p:txBody>
          </p:sp>
          <p:sp>
            <p:nvSpPr>
              <p:cNvPr id="179" name="Oval 178">
                <a:extLst>
                  <a:ext uri="{FF2B5EF4-FFF2-40B4-BE49-F238E27FC236}">
                    <a16:creationId xmlns:a16="http://schemas.microsoft.com/office/drawing/2014/main" xmlns="" id="{9FA47B52-6235-41D5-840C-C213EF7FD384}"/>
                  </a:ext>
                </a:extLst>
              </p:cNvPr>
              <p:cNvSpPr/>
              <p:nvPr/>
            </p:nvSpPr>
            <p:spPr>
              <a:xfrm>
                <a:off x="2009934" y="5443170"/>
                <a:ext cx="103673" cy="11420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180" name="Oval 179">
                <a:extLst>
                  <a:ext uri="{FF2B5EF4-FFF2-40B4-BE49-F238E27FC236}">
                    <a16:creationId xmlns:a16="http://schemas.microsoft.com/office/drawing/2014/main" xmlns="" id="{72098559-FD99-47D6-B992-F922A239C3FF}"/>
                  </a:ext>
                </a:extLst>
              </p:cNvPr>
              <p:cNvSpPr/>
              <p:nvPr/>
            </p:nvSpPr>
            <p:spPr>
              <a:xfrm>
                <a:off x="4157800" y="5443170"/>
                <a:ext cx="103673" cy="1142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181" name="TextBox 180">
                <a:extLst>
                  <a:ext uri="{FF2B5EF4-FFF2-40B4-BE49-F238E27FC236}">
                    <a16:creationId xmlns:a16="http://schemas.microsoft.com/office/drawing/2014/main" xmlns="" id="{B3996775-1B99-46C9-9713-C6459CDC2B82}"/>
                  </a:ext>
                </a:extLst>
              </p:cNvPr>
              <p:cNvSpPr txBox="1"/>
              <p:nvPr/>
            </p:nvSpPr>
            <p:spPr>
              <a:xfrm>
                <a:off x="2181931" y="5431602"/>
                <a:ext cx="1765690" cy="353944"/>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900" b="1" i="0" u="none" strike="noStrike" kern="0" cap="none" spc="0" normalizeH="0" dirty="0">
                    <a:ln>
                      <a:noFill/>
                    </a:ln>
                    <a:solidFill>
                      <a:srgbClr val="00879E"/>
                    </a:solidFill>
                    <a:effectLst/>
                    <a:uLnTx/>
                    <a:uFillTx/>
                    <a:latin typeface="Arial" panose="020B0604020202020204"/>
                    <a:ea typeface="+mn-ea"/>
                    <a:cs typeface="+mn-cs"/>
                  </a:rPr>
                  <a:t>САФНЕЛО</a:t>
                </a:r>
                <a:r>
                  <a:rPr lang="ru-RU" sz="900" b="1" i="0" u="none" strike="noStrike" kern="0" cap="none" spc="0" normalizeH="0" baseline="30000" dirty="0">
                    <a:ln>
                      <a:noFill/>
                    </a:ln>
                    <a:solidFill>
                      <a:srgbClr val="00879E"/>
                    </a:solidFill>
                    <a:effectLst/>
                    <a:uLnTx/>
                    <a:uFillTx/>
                    <a:latin typeface="Arial" panose="020B0604020202020204"/>
                    <a:ea typeface="+mn-ea"/>
                    <a:cs typeface="+mn-cs"/>
                  </a:rPr>
                  <a:t>®</a:t>
                </a:r>
                <a:r>
                  <a:rPr lang="ru-RU" sz="900" b="1" i="0" u="none" strike="noStrike" kern="0" cap="none" spc="0" normalizeH="0" dirty="0">
                    <a:ln>
                      <a:noFill/>
                    </a:ln>
                    <a:solidFill>
                      <a:srgbClr val="00879E"/>
                    </a:solidFill>
                    <a:effectLst/>
                    <a:uLnTx/>
                    <a:uFillTx/>
                    <a:latin typeface="Arial" panose="020B0604020202020204"/>
                    <a:ea typeface="+mn-ea"/>
                    <a:cs typeface="+mn-cs"/>
                  </a:rPr>
                  <a:t>, 300 мг + СТ</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900" b="1" i="0" u="none" strike="noStrike" kern="0" cap="none" spc="0" normalizeH="0" dirty="0">
                    <a:ln>
                      <a:noFill/>
                    </a:ln>
                    <a:solidFill>
                      <a:srgbClr val="5B6771"/>
                    </a:solidFill>
                    <a:effectLst/>
                    <a:uLnTx/>
                    <a:uFillTx/>
                    <a:latin typeface="Arial" panose="020B0604020202020204"/>
                    <a:ea typeface="+mn-ea"/>
                    <a:cs typeface="+mn-cs"/>
                  </a:rPr>
                  <a:t>на 52-й неделе (n/N = 164/335)</a:t>
                </a:r>
                <a:endParaRPr kumimoji="0" lang="ru-RU" sz="900" b="1" i="0" u="none" strike="noStrike" kern="0" cap="none" spc="0" normalizeH="0" baseline="0" dirty="0">
                  <a:ln>
                    <a:noFill/>
                  </a:ln>
                  <a:solidFill>
                    <a:srgbClr val="5B6771"/>
                  </a:solidFill>
                  <a:effectLst/>
                  <a:uLnTx/>
                  <a:uFillTx/>
                  <a:latin typeface="Arial" panose="020B0604020202020204"/>
                  <a:ea typeface="+mn-ea"/>
                  <a:cs typeface="+mn-cs"/>
                </a:endParaRPr>
              </a:p>
            </p:txBody>
          </p:sp>
        </p:grpSp>
        <p:grpSp>
          <p:nvGrpSpPr>
            <p:cNvPr id="182" name="Group 181">
              <a:extLst>
                <a:ext uri="{FF2B5EF4-FFF2-40B4-BE49-F238E27FC236}">
                  <a16:creationId xmlns:a16="http://schemas.microsoft.com/office/drawing/2014/main" xmlns="" id="{8FEAE77B-754D-43BF-927A-83647839E29D}"/>
                </a:ext>
              </a:extLst>
            </p:cNvPr>
            <p:cNvGrpSpPr/>
            <p:nvPr/>
          </p:nvGrpSpPr>
          <p:grpSpPr>
            <a:xfrm>
              <a:off x="6460979" y="1776458"/>
              <a:ext cx="859439" cy="3279320"/>
              <a:chOff x="1272894" y="1933662"/>
              <a:chExt cx="859439" cy="3279320"/>
            </a:xfrm>
          </p:grpSpPr>
          <p:sp>
            <p:nvSpPr>
              <p:cNvPr id="183" name="TextBox 182">
                <a:extLst>
                  <a:ext uri="{FF2B5EF4-FFF2-40B4-BE49-F238E27FC236}">
                    <a16:creationId xmlns:a16="http://schemas.microsoft.com/office/drawing/2014/main" xmlns="" id="{BC2E34A4-51E8-4993-A146-DD88718E0812}"/>
                  </a:ext>
                </a:extLst>
              </p:cNvPr>
              <p:cNvSpPr txBox="1"/>
              <p:nvPr/>
            </p:nvSpPr>
            <p:spPr>
              <a:xfrm flipH="1">
                <a:off x="1577504" y="1978747"/>
                <a:ext cx="55482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100</a:t>
                </a:r>
              </a:p>
            </p:txBody>
          </p:sp>
          <p:sp>
            <p:nvSpPr>
              <p:cNvPr id="184" name="TextBox 183">
                <a:extLst>
                  <a:ext uri="{FF2B5EF4-FFF2-40B4-BE49-F238E27FC236}">
                    <a16:creationId xmlns:a16="http://schemas.microsoft.com/office/drawing/2014/main" xmlns="" id="{E9A2B78A-B395-4747-9941-C5BF6952014E}"/>
                  </a:ext>
                </a:extLst>
              </p:cNvPr>
              <p:cNvSpPr txBox="1"/>
              <p:nvPr/>
            </p:nvSpPr>
            <p:spPr>
              <a:xfrm flipH="1">
                <a:off x="1577504" y="2254972"/>
                <a:ext cx="55482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90</a:t>
                </a:r>
              </a:p>
            </p:txBody>
          </p:sp>
          <p:sp>
            <p:nvSpPr>
              <p:cNvPr id="185" name="TextBox 184">
                <a:extLst>
                  <a:ext uri="{FF2B5EF4-FFF2-40B4-BE49-F238E27FC236}">
                    <a16:creationId xmlns:a16="http://schemas.microsoft.com/office/drawing/2014/main" xmlns="" id="{157543A6-1F32-480C-A654-500875DD42EC}"/>
                  </a:ext>
                </a:extLst>
              </p:cNvPr>
              <p:cNvSpPr txBox="1"/>
              <p:nvPr/>
            </p:nvSpPr>
            <p:spPr>
              <a:xfrm flipH="1">
                <a:off x="1577504" y="2531197"/>
                <a:ext cx="55482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80</a:t>
                </a:r>
              </a:p>
            </p:txBody>
          </p:sp>
          <p:sp>
            <p:nvSpPr>
              <p:cNvPr id="186" name="TextBox 185">
                <a:extLst>
                  <a:ext uri="{FF2B5EF4-FFF2-40B4-BE49-F238E27FC236}">
                    <a16:creationId xmlns:a16="http://schemas.microsoft.com/office/drawing/2014/main" xmlns="" id="{BF2AA3F8-3383-4710-BA76-B646EDADCF35}"/>
                  </a:ext>
                </a:extLst>
              </p:cNvPr>
              <p:cNvSpPr txBox="1"/>
              <p:nvPr/>
            </p:nvSpPr>
            <p:spPr>
              <a:xfrm flipH="1">
                <a:off x="1577504" y="2807422"/>
                <a:ext cx="55482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70</a:t>
                </a:r>
              </a:p>
            </p:txBody>
          </p:sp>
          <p:sp>
            <p:nvSpPr>
              <p:cNvPr id="187" name="TextBox 186">
                <a:extLst>
                  <a:ext uri="{FF2B5EF4-FFF2-40B4-BE49-F238E27FC236}">
                    <a16:creationId xmlns:a16="http://schemas.microsoft.com/office/drawing/2014/main" xmlns="" id="{E2966468-59D1-49BC-9D71-D18C0CA82C89}"/>
                  </a:ext>
                </a:extLst>
              </p:cNvPr>
              <p:cNvSpPr txBox="1"/>
              <p:nvPr/>
            </p:nvSpPr>
            <p:spPr>
              <a:xfrm flipH="1">
                <a:off x="1577504" y="3088410"/>
                <a:ext cx="55482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60</a:t>
                </a:r>
              </a:p>
            </p:txBody>
          </p:sp>
          <p:sp>
            <p:nvSpPr>
              <p:cNvPr id="188" name="TextBox 187">
                <a:extLst>
                  <a:ext uri="{FF2B5EF4-FFF2-40B4-BE49-F238E27FC236}">
                    <a16:creationId xmlns:a16="http://schemas.microsoft.com/office/drawing/2014/main" xmlns="" id="{8E4B885E-9E45-489E-8EE0-3BCCE741AF51}"/>
                  </a:ext>
                </a:extLst>
              </p:cNvPr>
              <p:cNvSpPr txBox="1"/>
              <p:nvPr/>
            </p:nvSpPr>
            <p:spPr>
              <a:xfrm flipH="1">
                <a:off x="1577504" y="3364635"/>
                <a:ext cx="55482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50</a:t>
                </a:r>
              </a:p>
            </p:txBody>
          </p:sp>
          <p:sp>
            <p:nvSpPr>
              <p:cNvPr id="189" name="TextBox 188">
                <a:extLst>
                  <a:ext uri="{FF2B5EF4-FFF2-40B4-BE49-F238E27FC236}">
                    <a16:creationId xmlns:a16="http://schemas.microsoft.com/office/drawing/2014/main" xmlns="" id="{30212E92-CA33-4F0C-85E6-518FA12C0C52}"/>
                  </a:ext>
                </a:extLst>
              </p:cNvPr>
              <p:cNvSpPr txBox="1"/>
              <p:nvPr/>
            </p:nvSpPr>
            <p:spPr>
              <a:xfrm flipH="1">
                <a:off x="1577504" y="3640860"/>
                <a:ext cx="55482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40</a:t>
                </a:r>
              </a:p>
            </p:txBody>
          </p:sp>
          <p:sp>
            <p:nvSpPr>
              <p:cNvPr id="190" name="TextBox 189">
                <a:extLst>
                  <a:ext uri="{FF2B5EF4-FFF2-40B4-BE49-F238E27FC236}">
                    <a16:creationId xmlns:a16="http://schemas.microsoft.com/office/drawing/2014/main" xmlns="" id="{E7215AF8-B1A6-4E19-A0D6-19E8E1D94FBF}"/>
                  </a:ext>
                </a:extLst>
              </p:cNvPr>
              <p:cNvSpPr txBox="1"/>
              <p:nvPr/>
            </p:nvSpPr>
            <p:spPr>
              <a:xfrm flipH="1">
                <a:off x="1577504" y="3917085"/>
                <a:ext cx="55482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30</a:t>
                </a:r>
              </a:p>
            </p:txBody>
          </p:sp>
          <p:sp>
            <p:nvSpPr>
              <p:cNvPr id="191" name="TextBox 190">
                <a:extLst>
                  <a:ext uri="{FF2B5EF4-FFF2-40B4-BE49-F238E27FC236}">
                    <a16:creationId xmlns:a16="http://schemas.microsoft.com/office/drawing/2014/main" xmlns="" id="{4348C53E-88E0-4B53-A497-0DA16364013B}"/>
                  </a:ext>
                </a:extLst>
              </p:cNvPr>
              <p:cNvSpPr txBox="1"/>
              <p:nvPr/>
            </p:nvSpPr>
            <p:spPr>
              <a:xfrm flipH="1">
                <a:off x="1577504" y="4193310"/>
                <a:ext cx="55482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20</a:t>
                </a:r>
              </a:p>
            </p:txBody>
          </p:sp>
          <p:sp>
            <p:nvSpPr>
              <p:cNvPr id="192" name="TextBox 191">
                <a:extLst>
                  <a:ext uri="{FF2B5EF4-FFF2-40B4-BE49-F238E27FC236}">
                    <a16:creationId xmlns:a16="http://schemas.microsoft.com/office/drawing/2014/main" xmlns="" id="{B077AC9E-AAB1-4731-8515-7F45D6514F4A}"/>
                  </a:ext>
                </a:extLst>
              </p:cNvPr>
              <p:cNvSpPr txBox="1"/>
              <p:nvPr/>
            </p:nvSpPr>
            <p:spPr>
              <a:xfrm flipH="1">
                <a:off x="1577504" y="4469535"/>
                <a:ext cx="55482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10</a:t>
                </a:r>
              </a:p>
            </p:txBody>
          </p:sp>
          <p:sp>
            <p:nvSpPr>
              <p:cNvPr id="193" name="TextBox 192">
                <a:extLst>
                  <a:ext uri="{FF2B5EF4-FFF2-40B4-BE49-F238E27FC236}">
                    <a16:creationId xmlns:a16="http://schemas.microsoft.com/office/drawing/2014/main" xmlns="" id="{63F64271-E54C-4287-86A2-6DDFA4312D1D}"/>
                  </a:ext>
                </a:extLst>
              </p:cNvPr>
              <p:cNvSpPr txBox="1"/>
              <p:nvPr/>
            </p:nvSpPr>
            <p:spPr>
              <a:xfrm flipH="1">
                <a:off x="1577504" y="4745760"/>
                <a:ext cx="55482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0</a:t>
                </a:r>
              </a:p>
            </p:txBody>
          </p:sp>
          <p:sp>
            <p:nvSpPr>
              <p:cNvPr id="194" name="TextBox 193">
                <a:extLst>
                  <a:ext uri="{FF2B5EF4-FFF2-40B4-BE49-F238E27FC236}">
                    <a16:creationId xmlns:a16="http://schemas.microsoft.com/office/drawing/2014/main" xmlns="" id="{8CE57918-1B3C-4A63-A1A4-0B68E161D477}"/>
                  </a:ext>
                </a:extLst>
              </p:cNvPr>
              <p:cNvSpPr txBox="1"/>
              <p:nvPr/>
            </p:nvSpPr>
            <p:spPr>
              <a:xfrm rot="16200000">
                <a:off x="-78225" y="3284781"/>
                <a:ext cx="3279320" cy="577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50" i="0" u="none" strike="noStrike" kern="1200" cap="none" spc="0" normalizeH="0" dirty="0">
                    <a:ln>
                      <a:noFill/>
                    </a:ln>
                    <a:solidFill>
                      <a:srgbClr val="414041"/>
                    </a:solidFill>
                    <a:effectLst/>
                    <a:uLnTx/>
                    <a:uFillTx/>
                    <a:latin typeface="Arial" panose="020B0604020202020204"/>
                    <a:ea typeface="+mn-ea"/>
                    <a:cs typeface="+mn-cs"/>
                  </a:rPr>
                  <a:t>Пациенты с ответом со стороны</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050" i="0" u="none" strike="noStrike" kern="1200" cap="none" spc="0" normalizeH="0" dirty="0">
                    <a:ln>
                      <a:noFill/>
                    </a:ln>
                    <a:solidFill>
                      <a:srgbClr val="414041"/>
                    </a:solidFill>
                    <a:effectLst/>
                    <a:uLnTx/>
                    <a:uFillTx/>
                    <a:latin typeface="Arial" panose="020B0604020202020204"/>
                    <a:ea typeface="+mn-ea"/>
                    <a:cs typeface="+mn-cs"/>
                  </a:rPr>
                  <a:t> системы органов по индексу</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050" b="1" i="0" u="none" strike="noStrike" kern="1200" cap="none" spc="0" normalizeH="0" dirty="0">
                    <a:ln>
                      <a:noFill/>
                    </a:ln>
                    <a:solidFill>
                      <a:srgbClr val="414041"/>
                    </a:solidFill>
                    <a:effectLst/>
                    <a:uLnTx/>
                    <a:uFillTx/>
                    <a:latin typeface="Arial" panose="020B0604020202020204"/>
                    <a:ea typeface="+mn-ea"/>
                    <a:cs typeface="+mn-cs"/>
                  </a:rPr>
                  <a:t> SLEDAI-2K (%)</a:t>
                </a:r>
              </a:p>
            </p:txBody>
          </p:sp>
        </p:grpSp>
      </p:grpSp>
      <p:sp>
        <p:nvSpPr>
          <p:cNvPr id="168" name="TextBox 167">
            <a:extLst>
              <a:ext uri="{FF2B5EF4-FFF2-40B4-BE49-F238E27FC236}">
                <a16:creationId xmlns:a16="http://schemas.microsoft.com/office/drawing/2014/main" xmlns="" id="{2704B0C0-B100-4357-97C0-DD7112C215CC}"/>
              </a:ext>
            </a:extLst>
          </p:cNvPr>
          <p:cNvSpPr txBox="1"/>
          <p:nvPr/>
        </p:nvSpPr>
        <p:spPr>
          <a:xfrm>
            <a:off x="619340" y="5745660"/>
            <a:ext cx="1866217"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700" b="0" i="0" u="none" strike="noStrike" kern="1200" cap="none" spc="0" normalizeH="0" dirty="0">
                <a:ln>
                  <a:noFill/>
                </a:ln>
                <a:solidFill>
                  <a:srgbClr val="414041"/>
                </a:solidFill>
                <a:effectLst/>
                <a:uLnTx/>
                <a:uFillTx/>
                <a:latin typeface="Arial" panose="020B0604020202020204"/>
                <a:ea typeface="+mn-ea"/>
                <a:cs typeface="+mn-cs"/>
              </a:rPr>
              <a:t>По материалам Morand EF, et al. 2022 г.</a:t>
            </a:r>
          </a:p>
        </p:txBody>
      </p:sp>
    </p:spTree>
    <p:extLst>
      <p:ext uri="{BB962C8B-B14F-4D97-AF65-F5344CB8AC3E}">
        <p14:creationId xmlns:p14="http://schemas.microsoft.com/office/powerpoint/2010/main" val="41033624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rrow: Down 21">
            <a:extLst>
              <a:ext uri="{FF2B5EF4-FFF2-40B4-BE49-F238E27FC236}">
                <a16:creationId xmlns:a16="http://schemas.microsoft.com/office/drawing/2014/main" xmlns="" id="{EE453BC9-57A5-4D7E-A021-E09B1A9AFD52}"/>
              </a:ext>
            </a:extLst>
          </p:cNvPr>
          <p:cNvSpPr/>
          <p:nvPr/>
        </p:nvSpPr>
        <p:spPr>
          <a:xfrm>
            <a:off x="3961149" y="3424549"/>
            <a:ext cx="1100571" cy="1811061"/>
          </a:xfrm>
          <a:prstGeom prst="downArrow">
            <a:avLst>
              <a:gd name="adj1" fmla="val 70366"/>
              <a:gd name="adj2" fmla="val 51956"/>
            </a:avLst>
          </a:prstGeom>
          <a:gradFill flip="none" rotWithShape="1">
            <a:gsLst>
              <a:gs pos="45000">
                <a:srgbClr val="C8DC46">
                  <a:alpha val="59000"/>
                </a:srgbClr>
              </a:gs>
              <a:gs pos="100000">
                <a:schemeClr val="bg1">
                  <a:alpha val="24000"/>
                </a:schemeClr>
              </a:gs>
              <a:gs pos="25000">
                <a:schemeClr val="accent2"/>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9" name="Rectangle: Top Corners Rounded 8">
            <a:extLst>
              <a:ext uri="{FF2B5EF4-FFF2-40B4-BE49-F238E27FC236}">
                <a16:creationId xmlns:a16="http://schemas.microsoft.com/office/drawing/2014/main" xmlns="" id="{73DF0CF2-4259-4581-8A84-0D232D22CFE2}"/>
              </a:ext>
            </a:extLst>
          </p:cNvPr>
          <p:cNvSpPr/>
          <p:nvPr/>
        </p:nvSpPr>
        <p:spPr>
          <a:xfrm>
            <a:off x="553882" y="1300870"/>
            <a:ext cx="11084236" cy="1619728"/>
          </a:xfrm>
          <a:prstGeom prst="round2SameRect">
            <a:avLst/>
          </a:prstGeom>
          <a:gradFill>
            <a:gsLst>
              <a:gs pos="100000">
                <a:schemeClr val="bg1"/>
              </a:gs>
              <a:gs pos="87000">
                <a:schemeClr val="bg2"/>
              </a:gs>
              <a:gs pos="21000">
                <a:schemeClr val="accent5"/>
              </a:gs>
              <a:gs pos="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xmlns="" id="{CFBA4155-5B2B-48ED-B1A9-24F75933BD9E}"/>
              </a:ext>
            </a:extLst>
          </p:cNvPr>
          <p:cNvSpPr>
            <a:spLocks noGrp="1"/>
          </p:cNvSpPr>
          <p:nvPr>
            <p:ph type="title"/>
          </p:nvPr>
        </p:nvSpPr>
        <p:spPr/>
        <p:txBody>
          <a:bodyPr vert="horz" lIns="91440" tIns="45720" rIns="91440" bIns="45720" rtlCol="0" anchor="ctr" anchorCtr="0">
            <a:noAutofit/>
          </a:bodyPr>
          <a:lstStyle/>
          <a:p>
            <a:r>
              <a:rPr lang="ru-RU" sz="2800" b="1" dirty="0">
                <a:solidFill>
                  <a:srgbClr val="00879E"/>
                </a:solidFill>
              </a:rPr>
              <a:t>САФНЕЛО</a:t>
            </a:r>
            <a:r>
              <a:rPr lang="ru-RU" sz="2800" b="1" baseline="30000" dirty="0">
                <a:solidFill>
                  <a:srgbClr val="00879E"/>
                </a:solidFill>
              </a:rPr>
              <a:t>®</a:t>
            </a:r>
            <a:r>
              <a:rPr lang="ru-RU" sz="2800" b="1" dirty="0">
                <a:solidFill>
                  <a:srgbClr val="00879E"/>
                </a:solidFill>
              </a:rPr>
              <a:t>: клиническая практика —</a:t>
            </a:r>
            <a:br>
              <a:rPr lang="ru-RU" sz="2800" b="1" dirty="0">
                <a:solidFill>
                  <a:srgbClr val="00879E"/>
                </a:solidFill>
              </a:rPr>
            </a:br>
            <a:r>
              <a:rPr lang="ru-RU" sz="2800" b="1" dirty="0">
                <a:solidFill>
                  <a:srgbClr val="00879E"/>
                </a:solidFill>
              </a:rPr>
              <a:t>поражения кожи и слизистых</a:t>
            </a:r>
          </a:p>
        </p:txBody>
      </p:sp>
      <p:sp>
        <p:nvSpPr>
          <p:cNvPr id="6" name="Content Placeholder 5">
            <a:extLst>
              <a:ext uri="{FF2B5EF4-FFF2-40B4-BE49-F238E27FC236}">
                <a16:creationId xmlns:a16="http://schemas.microsoft.com/office/drawing/2014/main" xmlns="" id="{04525DE4-BC0F-4AAF-A9A9-22DCAA706080}"/>
              </a:ext>
            </a:extLst>
          </p:cNvPr>
          <p:cNvSpPr>
            <a:spLocks noGrp="1"/>
          </p:cNvSpPr>
          <p:nvPr>
            <p:ph idx="1"/>
          </p:nvPr>
        </p:nvSpPr>
        <p:spPr/>
        <p:txBody>
          <a:bodyPr rtlCol="0"/>
          <a:lstStyle/>
          <a:p>
            <a:pPr rtl="0"/>
            <a:r>
              <a:rPr lang="ru-RU" sz="1000" dirty="0">
                <a:solidFill>
                  <a:srgbClr val="414041"/>
                </a:solidFill>
                <a:latin typeface="Arial" panose="020B0604020202020204"/>
              </a:rPr>
              <a:t>* Гипотетический пациент.</a:t>
            </a:r>
          </a:p>
        </p:txBody>
      </p:sp>
      <p:sp>
        <p:nvSpPr>
          <p:cNvPr id="3" name="Slide Number Placeholder 4">
            <a:extLst>
              <a:ext uri="{FF2B5EF4-FFF2-40B4-BE49-F238E27FC236}">
                <a16:creationId xmlns:a16="http://schemas.microsoft.com/office/drawing/2014/main" xmlns="" id="{E611DC41-FC67-54D7-A393-DE8A8DDBF21F}"/>
              </a:ext>
            </a:extLst>
          </p:cNvPr>
          <p:cNvSpPr>
            <a:spLocks noGrp="1"/>
          </p:cNvSpPr>
          <p:nvPr>
            <p:ph type="sldNum" sz="quarter" idx="12"/>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B37E50B0-43E5-44A0-B305-242C3244AF3F}" type="slidenum">
              <a:rPr kumimoji="0" lang="ru-RU" sz="1000" b="0" i="0" u="none" strike="noStrike" kern="1200" cap="none" spc="0" normalizeH="0" baseline="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67</a:t>
            </a:fld>
            <a:endParaRPr kumimoji="0" lang="ru-RU" sz="1000"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xmlns="" id="{EC754ECD-148A-4A76-A76A-7BB86B245022}"/>
              </a:ext>
            </a:extLst>
          </p:cNvPr>
          <p:cNvSpPr txBox="1"/>
          <p:nvPr/>
        </p:nvSpPr>
        <p:spPr>
          <a:xfrm>
            <a:off x="553881" y="3395608"/>
            <a:ext cx="4921539" cy="1569660"/>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600" b="0" i="0" u="none" strike="noStrike" kern="1200" cap="none" spc="0" normalizeH="0" dirty="0">
                <a:ln>
                  <a:noFill/>
                </a:ln>
                <a:solidFill>
                  <a:srgbClr val="000000"/>
                </a:solidFill>
                <a:uLnTx/>
                <a:uFillTx/>
                <a:latin typeface="Arial" panose="020B0604020202020204"/>
                <a:ea typeface="+mn-ea"/>
                <a:cs typeface="+mn-cs"/>
              </a:rPr>
              <a:t>Кожные проявления стали менее выраженными</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ru-RU" sz="1600" b="0" i="0" u="none" strike="noStrike" kern="1200" cap="none" spc="0" normalizeH="0" dirty="0">
                <a:ln>
                  <a:noFill/>
                </a:ln>
                <a:solidFill>
                  <a:srgbClr val="000000"/>
                </a:solidFill>
                <a:uLnTx/>
                <a:uFillTx/>
                <a:latin typeface="Arial" panose="020B0604020202020204"/>
                <a:ea typeface="+mn-ea"/>
                <a:cs typeface="+mn-cs"/>
              </a:rPr>
              <a:t>Сыпь на лице в форме бабочки </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ru-RU" sz="1600" b="0" i="0" u="none" strike="noStrike" kern="1200" cap="none" spc="0" normalizeH="0" dirty="0">
                <a:ln>
                  <a:noFill/>
                </a:ln>
                <a:solidFill>
                  <a:srgbClr val="000000"/>
                </a:solidFill>
                <a:uLnTx/>
                <a:uFillTx/>
                <a:latin typeface="Arial" panose="020B0604020202020204"/>
                <a:ea typeface="+mn-ea"/>
                <a:cs typeface="+mn-cs"/>
              </a:rPr>
              <a:t>Сыпь в результате фотосенсибилизации</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ru-RU" sz="1600" b="0" i="0" u="none" strike="noStrike" kern="1200" cap="none" spc="0" normalizeH="0" dirty="0">
                <a:ln>
                  <a:noFill/>
                </a:ln>
                <a:solidFill>
                  <a:srgbClr val="000000"/>
                </a:solidFill>
                <a:uLnTx/>
                <a:uFillTx/>
                <a:latin typeface="Arial" panose="020B0604020202020204"/>
                <a:ea typeface="+mn-ea"/>
                <a:cs typeface="+mn-cs"/>
              </a:rPr>
              <a:t>Выраженный язвенный стоматит</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ru-RU" sz="1600" b="0" i="0" u="none" strike="noStrike" kern="1200" cap="none" spc="0" normalizeH="0" dirty="0">
                <a:ln>
                  <a:noFill/>
                </a:ln>
                <a:solidFill>
                  <a:srgbClr val="000000"/>
                </a:solidFill>
                <a:uLnTx/>
                <a:uFillTx/>
                <a:latin typeface="Arial" panose="020B0604020202020204"/>
                <a:ea typeface="+mn-ea"/>
                <a:cs typeface="+mn-cs"/>
              </a:rPr>
              <a:t>Алопеция</a:t>
            </a:r>
          </a:p>
        </p:txBody>
      </p:sp>
      <p:sp>
        <p:nvSpPr>
          <p:cNvPr id="10" name="TextBox 9">
            <a:extLst>
              <a:ext uri="{FF2B5EF4-FFF2-40B4-BE49-F238E27FC236}">
                <a16:creationId xmlns:a16="http://schemas.microsoft.com/office/drawing/2014/main" xmlns="" id="{54CADF5C-A077-40AC-8E4D-37AD9D6B8BEE}"/>
              </a:ext>
            </a:extLst>
          </p:cNvPr>
          <p:cNvSpPr txBox="1"/>
          <p:nvPr/>
        </p:nvSpPr>
        <p:spPr>
          <a:xfrm>
            <a:off x="2808146" y="1871777"/>
            <a:ext cx="817776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2000" b="1" i="0" u="none" strike="noStrike" kern="1200" cap="none" spc="0" normalizeH="0" dirty="0">
                <a:ln>
                  <a:noFill/>
                </a:ln>
                <a:solidFill>
                  <a:srgbClr val="414041"/>
                </a:solidFill>
                <a:effectLst/>
                <a:uLnTx/>
                <a:uFillTx/>
                <a:latin typeface="Arial" panose="020B0604020202020204"/>
                <a:ea typeface="+mn-ea"/>
                <a:cs typeface="+mn-cs"/>
              </a:rPr>
              <a:t>Симптомы поражения кожи и слизистых у Ольги уменьшились*</a:t>
            </a:r>
          </a:p>
        </p:txBody>
      </p:sp>
      <p:sp>
        <p:nvSpPr>
          <p:cNvPr id="15" name="TextBox 14">
            <a:extLst>
              <a:ext uri="{FF2B5EF4-FFF2-40B4-BE49-F238E27FC236}">
                <a16:creationId xmlns:a16="http://schemas.microsoft.com/office/drawing/2014/main" xmlns="" id="{0E4E2A84-2621-4D3E-B085-BDAB8841BDFC}"/>
              </a:ext>
            </a:extLst>
          </p:cNvPr>
          <p:cNvSpPr txBox="1"/>
          <p:nvPr/>
        </p:nvSpPr>
        <p:spPr>
          <a:xfrm>
            <a:off x="3239171" y="1418187"/>
            <a:ext cx="712879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i="0" u="none" strike="noStrike" kern="1200" cap="none" spc="0" normalizeH="0" dirty="0">
                <a:ln>
                  <a:noFill/>
                </a:ln>
                <a:solidFill>
                  <a:srgbClr val="00879E"/>
                </a:solidFill>
                <a:effectLst/>
                <a:uLnTx/>
                <a:uFillTx/>
                <a:latin typeface="Arial" panose="020B0604020202020204"/>
                <a:ea typeface="+mn-ea"/>
                <a:cs typeface="+mn-cs"/>
              </a:rPr>
              <a:t>Оценка</a:t>
            </a:r>
            <a:r>
              <a:rPr lang="ru-RU" b="1" dirty="0">
                <a:solidFill>
                  <a:srgbClr val="00879E"/>
                </a:solidFill>
                <a:latin typeface="Arial" panose="020B0604020202020204"/>
              </a:rPr>
              <a:t> состояния пациента </a:t>
            </a:r>
            <a:r>
              <a:rPr lang="ru-RU" b="1" i="0" u="none" strike="noStrike" kern="1200" cap="none" spc="0" normalizeH="0" dirty="0">
                <a:ln>
                  <a:noFill/>
                </a:ln>
                <a:solidFill>
                  <a:srgbClr val="00879E"/>
                </a:solidFill>
                <a:effectLst/>
                <a:uLnTx/>
                <a:uFillTx/>
                <a:latin typeface="Arial" panose="020B0604020202020204"/>
                <a:ea typeface="+mn-ea"/>
                <a:cs typeface="+mn-cs"/>
              </a:rPr>
              <a:t>врачом:</a:t>
            </a:r>
            <a:endParaRPr kumimoji="0" lang="ru-RU" b="1" i="0" u="none" strike="noStrike" kern="1200" cap="none" spc="0" normalizeH="0" baseline="30000" dirty="0">
              <a:ln>
                <a:noFill/>
              </a:ln>
              <a:solidFill>
                <a:srgbClr val="00879E"/>
              </a:solidFill>
              <a:effectLst/>
              <a:uLnTx/>
              <a:uFillTx/>
              <a:latin typeface="Arial" panose="020B0604020202020204"/>
              <a:ea typeface="+mn-ea"/>
              <a:cs typeface="+mn-cs"/>
            </a:endParaRPr>
          </a:p>
        </p:txBody>
      </p:sp>
      <p:pic>
        <p:nvPicPr>
          <p:cNvPr id="32" name="Graphic 31">
            <a:extLst>
              <a:ext uri="{FF2B5EF4-FFF2-40B4-BE49-F238E27FC236}">
                <a16:creationId xmlns:a16="http://schemas.microsoft.com/office/drawing/2014/main" xmlns="" id="{B3A87D9C-CC0D-4F0A-995C-3C107BADE4D0}"/>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b="39837"/>
          <a:stretch/>
        </p:blipFill>
        <p:spPr>
          <a:xfrm>
            <a:off x="6613739" y="3033997"/>
            <a:ext cx="1435442" cy="2709613"/>
          </a:xfrm>
          <a:prstGeom prst="rect">
            <a:avLst/>
          </a:prstGeom>
        </p:spPr>
      </p:pic>
      <p:grpSp>
        <p:nvGrpSpPr>
          <p:cNvPr id="40" name="Group 39">
            <a:extLst>
              <a:ext uri="{FF2B5EF4-FFF2-40B4-BE49-F238E27FC236}">
                <a16:creationId xmlns:a16="http://schemas.microsoft.com/office/drawing/2014/main" xmlns="" id="{647F0747-EDA9-4C87-B10E-1BC788279873}"/>
              </a:ext>
            </a:extLst>
          </p:cNvPr>
          <p:cNvGrpSpPr/>
          <p:nvPr/>
        </p:nvGrpSpPr>
        <p:grpSpPr>
          <a:xfrm>
            <a:off x="7196075" y="3326394"/>
            <a:ext cx="284131" cy="218107"/>
            <a:chOff x="10457781" y="3581400"/>
            <a:chExt cx="546991" cy="409575"/>
          </a:xfrm>
          <a:solidFill>
            <a:schemeClr val="bg1">
              <a:lumMod val="95000"/>
            </a:schemeClr>
          </a:solidFill>
        </p:grpSpPr>
        <p:sp>
          <p:nvSpPr>
            <p:cNvPr id="41" name="Freeform: Shape 40">
              <a:extLst>
                <a:ext uri="{FF2B5EF4-FFF2-40B4-BE49-F238E27FC236}">
                  <a16:creationId xmlns:a16="http://schemas.microsoft.com/office/drawing/2014/main" xmlns="" id="{DE8CC806-63DD-41EF-8780-6893DAE0E470}"/>
                </a:ext>
              </a:extLst>
            </p:cNvPr>
            <p:cNvSpPr/>
            <p:nvPr/>
          </p:nvSpPr>
          <p:spPr>
            <a:xfrm>
              <a:off x="10744200" y="3581400"/>
              <a:ext cx="260572" cy="133394"/>
            </a:xfrm>
            <a:custGeom>
              <a:avLst/>
              <a:gdLst>
                <a:gd name="connsiteX0" fmla="*/ 9525 w 260572"/>
                <a:gd name="connsiteY0" fmla="*/ 69850 h 133350"/>
                <a:gd name="connsiteX1" fmla="*/ 6350 w 260572"/>
                <a:gd name="connsiteY1" fmla="*/ 53975 h 133350"/>
                <a:gd name="connsiteX2" fmla="*/ 12700 w 260572"/>
                <a:gd name="connsiteY2" fmla="*/ 34925 h 133350"/>
                <a:gd name="connsiteX3" fmla="*/ 28575 w 260572"/>
                <a:gd name="connsiteY3" fmla="*/ 6350 h 133350"/>
                <a:gd name="connsiteX4" fmla="*/ 50800 w 260572"/>
                <a:gd name="connsiteY4" fmla="*/ 0 h 133350"/>
                <a:gd name="connsiteX5" fmla="*/ 101600 w 260572"/>
                <a:gd name="connsiteY5" fmla="*/ 9525 h 133350"/>
                <a:gd name="connsiteX6" fmla="*/ 117475 w 260572"/>
                <a:gd name="connsiteY6" fmla="*/ 15875 h 133350"/>
                <a:gd name="connsiteX7" fmla="*/ 130175 w 260572"/>
                <a:gd name="connsiteY7" fmla="*/ 22225 h 133350"/>
                <a:gd name="connsiteX8" fmla="*/ 200025 w 260572"/>
                <a:gd name="connsiteY8" fmla="*/ 28575 h 133350"/>
                <a:gd name="connsiteX9" fmla="*/ 241300 w 260572"/>
                <a:gd name="connsiteY9" fmla="*/ 38100 h 133350"/>
                <a:gd name="connsiteX10" fmla="*/ 254000 w 260572"/>
                <a:gd name="connsiteY10" fmla="*/ 44450 h 133350"/>
                <a:gd name="connsiteX11" fmla="*/ 260350 w 260572"/>
                <a:gd name="connsiteY11" fmla="*/ 53975 h 133350"/>
                <a:gd name="connsiteX12" fmla="*/ 257175 w 260572"/>
                <a:gd name="connsiteY12" fmla="*/ 76200 h 133350"/>
                <a:gd name="connsiteX13" fmla="*/ 234950 w 260572"/>
                <a:gd name="connsiteY13" fmla="*/ 88900 h 133350"/>
                <a:gd name="connsiteX14" fmla="*/ 225425 w 260572"/>
                <a:gd name="connsiteY14" fmla="*/ 92075 h 133350"/>
                <a:gd name="connsiteX15" fmla="*/ 215900 w 260572"/>
                <a:gd name="connsiteY15" fmla="*/ 101600 h 133350"/>
                <a:gd name="connsiteX16" fmla="*/ 177800 w 260572"/>
                <a:gd name="connsiteY16" fmla="*/ 98425 h 133350"/>
                <a:gd name="connsiteX17" fmla="*/ 149225 w 260572"/>
                <a:gd name="connsiteY17" fmla="*/ 92075 h 133350"/>
                <a:gd name="connsiteX18" fmla="*/ 139700 w 260572"/>
                <a:gd name="connsiteY18" fmla="*/ 85725 h 133350"/>
                <a:gd name="connsiteX19" fmla="*/ 101600 w 260572"/>
                <a:gd name="connsiteY19" fmla="*/ 88900 h 133350"/>
                <a:gd name="connsiteX20" fmla="*/ 98425 w 260572"/>
                <a:gd name="connsiteY20" fmla="*/ 98425 h 133350"/>
                <a:gd name="connsiteX21" fmla="*/ 82550 w 260572"/>
                <a:gd name="connsiteY21" fmla="*/ 123825 h 133350"/>
                <a:gd name="connsiteX22" fmla="*/ 73025 w 260572"/>
                <a:gd name="connsiteY22" fmla="*/ 127000 h 133350"/>
                <a:gd name="connsiteX23" fmla="*/ 57150 w 260572"/>
                <a:gd name="connsiteY23" fmla="*/ 133350 h 133350"/>
                <a:gd name="connsiteX24" fmla="*/ 12700 w 260572"/>
                <a:gd name="connsiteY24" fmla="*/ 120650 h 133350"/>
                <a:gd name="connsiteX25" fmla="*/ 0 w 260572"/>
                <a:gd name="connsiteY25" fmla="*/ 88900 h 133350"/>
                <a:gd name="connsiteX26" fmla="*/ 9525 w 260572"/>
                <a:gd name="connsiteY26" fmla="*/ 69850 h 133350"/>
                <a:gd name="connsiteX0" fmla="*/ 0 w 260572"/>
                <a:gd name="connsiteY0" fmla="*/ 88900 h 133350"/>
                <a:gd name="connsiteX1" fmla="*/ 6350 w 260572"/>
                <a:gd name="connsiteY1" fmla="*/ 53975 h 133350"/>
                <a:gd name="connsiteX2" fmla="*/ 12700 w 260572"/>
                <a:gd name="connsiteY2" fmla="*/ 34925 h 133350"/>
                <a:gd name="connsiteX3" fmla="*/ 28575 w 260572"/>
                <a:gd name="connsiteY3" fmla="*/ 6350 h 133350"/>
                <a:gd name="connsiteX4" fmla="*/ 50800 w 260572"/>
                <a:gd name="connsiteY4" fmla="*/ 0 h 133350"/>
                <a:gd name="connsiteX5" fmla="*/ 101600 w 260572"/>
                <a:gd name="connsiteY5" fmla="*/ 9525 h 133350"/>
                <a:gd name="connsiteX6" fmla="*/ 117475 w 260572"/>
                <a:gd name="connsiteY6" fmla="*/ 15875 h 133350"/>
                <a:gd name="connsiteX7" fmla="*/ 130175 w 260572"/>
                <a:gd name="connsiteY7" fmla="*/ 22225 h 133350"/>
                <a:gd name="connsiteX8" fmla="*/ 200025 w 260572"/>
                <a:gd name="connsiteY8" fmla="*/ 28575 h 133350"/>
                <a:gd name="connsiteX9" fmla="*/ 241300 w 260572"/>
                <a:gd name="connsiteY9" fmla="*/ 38100 h 133350"/>
                <a:gd name="connsiteX10" fmla="*/ 254000 w 260572"/>
                <a:gd name="connsiteY10" fmla="*/ 44450 h 133350"/>
                <a:gd name="connsiteX11" fmla="*/ 260350 w 260572"/>
                <a:gd name="connsiteY11" fmla="*/ 53975 h 133350"/>
                <a:gd name="connsiteX12" fmla="*/ 257175 w 260572"/>
                <a:gd name="connsiteY12" fmla="*/ 76200 h 133350"/>
                <a:gd name="connsiteX13" fmla="*/ 234950 w 260572"/>
                <a:gd name="connsiteY13" fmla="*/ 88900 h 133350"/>
                <a:gd name="connsiteX14" fmla="*/ 225425 w 260572"/>
                <a:gd name="connsiteY14" fmla="*/ 92075 h 133350"/>
                <a:gd name="connsiteX15" fmla="*/ 215900 w 260572"/>
                <a:gd name="connsiteY15" fmla="*/ 101600 h 133350"/>
                <a:gd name="connsiteX16" fmla="*/ 177800 w 260572"/>
                <a:gd name="connsiteY16" fmla="*/ 98425 h 133350"/>
                <a:gd name="connsiteX17" fmla="*/ 149225 w 260572"/>
                <a:gd name="connsiteY17" fmla="*/ 92075 h 133350"/>
                <a:gd name="connsiteX18" fmla="*/ 139700 w 260572"/>
                <a:gd name="connsiteY18" fmla="*/ 85725 h 133350"/>
                <a:gd name="connsiteX19" fmla="*/ 101600 w 260572"/>
                <a:gd name="connsiteY19" fmla="*/ 88900 h 133350"/>
                <a:gd name="connsiteX20" fmla="*/ 98425 w 260572"/>
                <a:gd name="connsiteY20" fmla="*/ 98425 h 133350"/>
                <a:gd name="connsiteX21" fmla="*/ 82550 w 260572"/>
                <a:gd name="connsiteY21" fmla="*/ 123825 h 133350"/>
                <a:gd name="connsiteX22" fmla="*/ 73025 w 260572"/>
                <a:gd name="connsiteY22" fmla="*/ 127000 h 133350"/>
                <a:gd name="connsiteX23" fmla="*/ 57150 w 260572"/>
                <a:gd name="connsiteY23" fmla="*/ 133350 h 133350"/>
                <a:gd name="connsiteX24" fmla="*/ 12700 w 260572"/>
                <a:gd name="connsiteY24" fmla="*/ 120650 h 133350"/>
                <a:gd name="connsiteX25" fmla="*/ 0 w 260572"/>
                <a:gd name="connsiteY25" fmla="*/ 88900 h 133350"/>
                <a:gd name="connsiteX0" fmla="*/ 0 w 260572"/>
                <a:gd name="connsiteY0" fmla="*/ 88900 h 133350"/>
                <a:gd name="connsiteX1" fmla="*/ 6350 w 260572"/>
                <a:gd name="connsiteY1" fmla="*/ 53975 h 133350"/>
                <a:gd name="connsiteX2" fmla="*/ 12700 w 260572"/>
                <a:gd name="connsiteY2" fmla="*/ 34925 h 133350"/>
                <a:gd name="connsiteX3" fmla="*/ 28575 w 260572"/>
                <a:gd name="connsiteY3" fmla="*/ 6350 h 133350"/>
                <a:gd name="connsiteX4" fmla="*/ 50800 w 260572"/>
                <a:gd name="connsiteY4" fmla="*/ 0 h 133350"/>
                <a:gd name="connsiteX5" fmla="*/ 101600 w 260572"/>
                <a:gd name="connsiteY5" fmla="*/ 9525 h 133350"/>
                <a:gd name="connsiteX6" fmla="*/ 117475 w 260572"/>
                <a:gd name="connsiteY6" fmla="*/ 15875 h 133350"/>
                <a:gd name="connsiteX7" fmla="*/ 130175 w 260572"/>
                <a:gd name="connsiteY7" fmla="*/ 22225 h 133350"/>
                <a:gd name="connsiteX8" fmla="*/ 200025 w 260572"/>
                <a:gd name="connsiteY8" fmla="*/ 28575 h 133350"/>
                <a:gd name="connsiteX9" fmla="*/ 241300 w 260572"/>
                <a:gd name="connsiteY9" fmla="*/ 38100 h 133350"/>
                <a:gd name="connsiteX10" fmla="*/ 254000 w 260572"/>
                <a:gd name="connsiteY10" fmla="*/ 44450 h 133350"/>
                <a:gd name="connsiteX11" fmla="*/ 260350 w 260572"/>
                <a:gd name="connsiteY11" fmla="*/ 53975 h 133350"/>
                <a:gd name="connsiteX12" fmla="*/ 257175 w 260572"/>
                <a:gd name="connsiteY12" fmla="*/ 76200 h 133350"/>
                <a:gd name="connsiteX13" fmla="*/ 234950 w 260572"/>
                <a:gd name="connsiteY13" fmla="*/ 88900 h 133350"/>
                <a:gd name="connsiteX14" fmla="*/ 225425 w 260572"/>
                <a:gd name="connsiteY14" fmla="*/ 92075 h 133350"/>
                <a:gd name="connsiteX15" fmla="*/ 177800 w 260572"/>
                <a:gd name="connsiteY15" fmla="*/ 98425 h 133350"/>
                <a:gd name="connsiteX16" fmla="*/ 149225 w 260572"/>
                <a:gd name="connsiteY16" fmla="*/ 92075 h 133350"/>
                <a:gd name="connsiteX17" fmla="*/ 139700 w 260572"/>
                <a:gd name="connsiteY17" fmla="*/ 85725 h 133350"/>
                <a:gd name="connsiteX18" fmla="*/ 101600 w 260572"/>
                <a:gd name="connsiteY18" fmla="*/ 88900 h 133350"/>
                <a:gd name="connsiteX19" fmla="*/ 98425 w 260572"/>
                <a:gd name="connsiteY19" fmla="*/ 98425 h 133350"/>
                <a:gd name="connsiteX20" fmla="*/ 82550 w 260572"/>
                <a:gd name="connsiteY20" fmla="*/ 123825 h 133350"/>
                <a:gd name="connsiteX21" fmla="*/ 73025 w 260572"/>
                <a:gd name="connsiteY21" fmla="*/ 127000 h 133350"/>
                <a:gd name="connsiteX22" fmla="*/ 57150 w 260572"/>
                <a:gd name="connsiteY22" fmla="*/ 133350 h 133350"/>
                <a:gd name="connsiteX23" fmla="*/ 12700 w 260572"/>
                <a:gd name="connsiteY23" fmla="*/ 120650 h 133350"/>
                <a:gd name="connsiteX24" fmla="*/ 0 w 260572"/>
                <a:gd name="connsiteY24" fmla="*/ 88900 h 133350"/>
                <a:gd name="connsiteX0" fmla="*/ 0 w 260572"/>
                <a:gd name="connsiteY0" fmla="*/ 88900 h 133350"/>
                <a:gd name="connsiteX1" fmla="*/ 6350 w 260572"/>
                <a:gd name="connsiteY1" fmla="*/ 53975 h 133350"/>
                <a:gd name="connsiteX2" fmla="*/ 12700 w 260572"/>
                <a:gd name="connsiteY2" fmla="*/ 34925 h 133350"/>
                <a:gd name="connsiteX3" fmla="*/ 28575 w 260572"/>
                <a:gd name="connsiteY3" fmla="*/ 6350 h 133350"/>
                <a:gd name="connsiteX4" fmla="*/ 50800 w 260572"/>
                <a:gd name="connsiteY4" fmla="*/ 0 h 133350"/>
                <a:gd name="connsiteX5" fmla="*/ 101600 w 260572"/>
                <a:gd name="connsiteY5" fmla="*/ 9525 h 133350"/>
                <a:gd name="connsiteX6" fmla="*/ 117475 w 260572"/>
                <a:gd name="connsiteY6" fmla="*/ 15875 h 133350"/>
                <a:gd name="connsiteX7" fmla="*/ 130175 w 260572"/>
                <a:gd name="connsiteY7" fmla="*/ 22225 h 133350"/>
                <a:gd name="connsiteX8" fmla="*/ 200025 w 260572"/>
                <a:gd name="connsiteY8" fmla="*/ 28575 h 133350"/>
                <a:gd name="connsiteX9" fmla="*/ 241300 w 260572"/>
                <a:gd name="connsiteY9" fmla="*/ 38100 h 133350"/>
                <a:gd name="connsiteX10" fmla="*/ 254000 w 260572"/>
                <a:gd name="connsiteY10" fmla="*/ 44450 h 133350"/>
                <a:gd name="connsiteX11" fmla="*/ 260350 w 260572"/>
                <a:gd name="connsiteY11" fmla="*/ 53975 h 133350"/>
                <a:gd name="connsiteX12" fmla="*/ 257175 w 260572"/>
                <a:gd name="connsiteY12" fmla="*/ 76200 h 133350"/>
                <a:gd name="connsiteX13" fmla="*/ 234950 w 260572"/>
                <a:gd name="connsiteY13" fmla="*/ 88900 h 133350"/>
                <a:gd name="connsiteX14" fmla="*/ 225425 w 260572"/>
                <a:gd name="connsiteY14" fmla="*/ 92075 h 133350"/>
                <a:gd name="connsiteX15" fmla="*/ 177800 w 260572"/>
                <a:gd name="connsiteY15" fmla="*/ 98425 h 133350"/>
                <a:gd name="connsiteX16" fmla="*/ 149225 w 260572"/>
                <a:gd name="connsiteY16" fmla="*/ 92075 h 133350"/>
                <a:gd name="connsiteX17" fmla="*/ 139700 w 260572"/>
                <a:gd name="connsiteY17" fmla="*/ 85725 h 133350"/>
                <a:gd name="connsiteX18" fmla="*/ 98425 w 260572"/>
                <a:gd name="connsiteY18" fmla="*/ 98425 h 133350"/>
                <a:gd name="connsiteX19" fmla="*/ 82550 w 260572"/>
                <a:gd name="connsiteY19" fmla="*/ 123825 h 133350"/>
                <a:gd name="connsiteX20" fmla="*/ 73025 w 260572"/>
                <a:gd name="connsiteY20" fmla="*/ 127000 h 133350"/>
                <a:gd name="connsiteX21" fmla="*/ 57150 w 260572"/>
                <a:gd name="connsiteY21" fmla="*/ 133350 h 133350"/>
                <a:gd name="connsiteX22" fmla="*/ 12700 w 260572"/>
                <a:gd name="connsiteY22" fmla="*/ 120650 h 133350"/>
                <a:gd name="connsiteX23" fmla="*/ 0 w 260572"/>
                <a:gd name="connsiteY23" fmla="*/ 88900 h 133350"/>
                <a:gd name="connsiteX0" fmla="*/ 0 w 260572"/>
                <a:gd name="connsiteY0" fmla="*/ 88900 h 133350"/>
                <a:gd name="connsiteX1" fmla="*/ 6350 w 260572"/>
                <a:gd name="connsiteY1" fmla="*/ 53975 h 133350"/>
                <a:gd name="connsiteX2" fmla="*/ 12700 w 260572"/>
                <a:gd name="connsiteY2" fmla="*/ 34925 h 133350"/>
                <a:gd name="connsiteX3" fmla="*/ 28575 w 260572"/>
                <a:gd name="connsiteY3" fmla="*/ 6350 h 133350"/>
                <a:gd name="connsiteX4" fmla="*/ 50800 w 260572"/>
                <a:gd name="connsiteY4" fmla="*/ 0 h 133350"/>
                <a:gd name="connsiteX5" fmla="*/ 101600 w 260572"/>
                <a:gd name="connsiteY5" fmla="*/ 9525 h 133350"/>
                <a:gd name="connsiteX6" fmla="*/ 117475 w 260572"/>
                <a:gd name="connsiteY6" fmla="*/ 15875 h 133350"/>
                <a:gd name="connsiteX7" fmla="*/ 130175 w 260572"/>
                <a:gd name="connsiteY7" fmla="*/ 22225 h 133350"/>
                <a:gd name="connsiteX8" fmla="*/ 200025 w 260572"/>
                <a:gd name="connsiteY8" fmla="*/ 28575 h 133350"/>
                <a:gd name="connsiteX9" fmla="*/ 241300 w 260572"/>
                <a:gd name="connsiteY9" fmla="*/ 38100 h 133350"/>
                <a:gd name="connsiteX10" fmla="*/ 254000 w 260572"/>
                <a:gd name="connsiteY10" fmla="*/ 44450 h 133350"/>
                <a:gd name="connsiteX11" fmla="*/ 260350 w 260572"/>
                <a:gd name="connsiteY11" fmla="*/ 53975 h 133350"/>
                <a:gd name="connsiteX12" fmla="*/ 257175 w 260572"/>
                <a:gd name="connsiteY12" fmla="*/ 76200 h 133350"/>
                <a:gd name="connsiteX13" fmla="*/ 234950 w 260572"/>
                <a:gd name="connsiteY13" fmla="*/ 88900 h 133350"/>
                <a:gd name="connsiteX14" fmla="*/ 225425 w 260572"/>
                <a:gd name="connsiteY14" fmla="*/ 92075 h 133350"/>
                <a:gd name="connsiteX15" fmla="*/ 177800 w 260572"/>
                <a:gd name="connsiteY15" fmla="*/ 98425 h 133350"/>
                <a:gd name="connsiteX16" fmla="*/ 149225 w 260572"/>
                <a:gd name="connsiteY16" fmla="*/ 92075 h 133350"/>
                <a:gd name="connsiteX17" fmla="*/ 98425 w 260572"/>
                <a:gd name="connsiteY17" fmla="*/ 98425 h 133350"/>
                <a:gd name="connsiteX18" fmla="*/ 82550 w 260572"/>
                <a:gd name="connsiteY18" fmla="*/ 123825 h 133350"/>
                <a:gd name="connsiteX19" fmla="*/ 73025 w 260572"/>
                <a:gd name="connsiteY19" fmla="*/ 127000 h 133350"/>
                <a:gd name="connsiteX20" fmla="*/ 57150 w 260572"/>
                <a:gd name="connsiteY20" fmla="*/ 133350 h 133350"/>
                <a:gd name="connsiteX21" fmla="*/ 12700 w 260572"/>
                <a:gd name="connsiteY21" fmla="*/ 120650 h 133350"/>
                <a:gd name="connsiteX22" fmla="*/ 0 w 260572"/>
                <a:gd name="connsiteY22" fmla="*/ 88900 h 133350"/>
                <a:gd name="connsiteX0" fmla="*/ 0 w 260572"/>
                <a:gd name="connsiteY0" fmla="*/ 88900 h 133350"/>
                <a:gd name="connsiteX1" fmla="*/ 6350 w 260572"/>
                <a:gd name="connsiteY1" fmla="*/ 53975 h 133350"/>
                <a:gd name="connsiteX2" fmla="*/ 12700 w 260572"/>
                <a:gd name="connsiteY2" fmla="*/ 34925 h 133350"/>
                <a:gd name="connsiteX3" fmla="*/ 28575 w 260572"/>
                <a:gd name="connsiteY3" fmla="*/ 6350 h 133350"/>
                <a:gd name="connsiteX4" fmla="*/ 50800 w 260572"/>
                <a:gd name="connsiteY4" fmla="*/ 0 h 133350"/>
                <a:gd name="connsiteX5" fmla="*/ 101600 w 260572"/>
                <a:gd name="connsiteY5" fmla="*/ 9525 h 133350"/>
                <a:gd name="connsiteX6" fmla="*/ 117475 w 260572"/>
                <a:gd name="connsiteY6" fmla="*/ 15875 h 133350"/>
                <a:gd name="connsiteX7" fmla="*/ 130175 w 260572"/>
                <a:gd name="connsiteY7" fmla="*/ 22225 h 133350"/>
                <a:gd name="connsiteX8" fmla="*/ 200025 w 260572"/>
                <a:gd name="connsiteY8" fmla="*/ 28575 h 133350"/>
                <a:gd name="connsiteX9" fmla="*/ 241300 w 260572"/>
                <a:gd name="connsiteY9" fmla="*/ 38100 h 133350"/>
                <a:gd name="connsiteX10" fmla="*/ 254000 w 260572"/>
                <a:gd name="connsiteY10" fmla="*/ 44450 h 133350"/>
                <a:gd name="connsiteX11" fmla="*/ 260350 w 260572"/>
                <a:gd name="connsiteY11" fmla="*/ 53975 h 133350"/>
                <a:gd name="connsiteX12" fmla="*/ 257175 w 260572"/>
                <a:gd name="connsiteY12" fmla="*/ 76200 h 133350"/>
                <a:gd name="connsiteX13" fmla="*/ 234950 w 260572"/>
                <a:gd name="connsiteY13" fmla="*/ 88900 h 133350"/>
                <a:gd name="connsiteX14" fmla="*/ 225425 w 260572"/>
                <a:gd name="connsiteY14" fmla="*/ 92075 h 133350"/>
                <a:gd name="connsiteX15" fmla="*/ 177800 w 260572"/>
                <a:gd name="connsiteY15" fmla="*/ 98425 h 133350"/>
                <a:gd name="connsiteX16" fmla="*/ 149225 w 260572"/>
                <a:gd name="connsiteY16" fmla="*/ 92075 h 133350"/>
                <a:gd name="connsiteX17" fmla="*/ 98425 w 260572"/>
                <a:gd name="connsiteY17" fmla="*/ 98425 h 133350"/>
                <a:gd name="connsiteX18" fmla="*/ 82550 w 260572"/>
                <a:gd name="connsiteY18" fmla="*/ 123825 h 133350"/>
                <a:gd name="connsiteX19" fmla="*/ 73025 w 260572"/>
                <a:gd name="connsiteY19" fmla="*/ 127000 h 133350"/>
                <a:gd name="connsiteX20" fmla="*/ 57150 w 260572"/>
                <a:gd name="connsiteY20" fmla="*/ 133350 h 133350"/>
                <a:gd name="connsiteX21" fmla="*/ 12700 w 260572"/>
                <a:gd name="connsiteY21" fmla="*/ 120650 h 133350"/>
                <a:gd name="connsiteX22" fmla="*/ 0 w 260572"/>
                <a:gd name="connsiteY22" fmla="*/ 88900 h 133350"/>
                <a:gd name="connsiteX0" fmla="*/ 0 w 260572"/>
                <a:gd name="connsiteY0" fmla="*/ 88900 h 133350"/>
                <a:gd name="connsiteX1" fmla="*/ 6350 w 260572"/>
                <a:gd name="connsiteY1" fmla="*/ 53975 h 133350"/>
                <a:gd name="connsiteX2" fmla="*/ 12700 w 260572"/>
                <a:gd name="connsiteY2" fmla="*/ 34925 h 133350"/>
                <a:gd name="connsiteX3" fmla="*/ 28575 w 260572"/>
                <a:gd name="connsiteY3" fmla="*/ 6350 h 133350"/>
                <a:gd name="connsiteX4" fmla="*/ 50800 w 260572"/>
                <a:gd name="connsiteY4" fmla="*/ 0 h 133350"/>
                <a:gd name="connsiteX5" fmla="*/ 101600 w 260572"/>
                <a:gd name="connsiteY5" fmla="*/ 9525 h 133350"/>
                <a:gd name="connsiteX6" fmla="*/ 117475 w 260572"/>
                <a:gd name="connsiteY6" fmla="*/ 15875 h 133350"/>
                <a:gd name="connsiteX7" fmla="*/ 130175 w 260572"/>
                <a:gd name="connsiteY7" fmla="*/ 22225 h 133350"/>
                <a:gd name="connsiteX8" fmla="*/ 241300 w 260572"/>
                <a:gd name="connsiteY8" fmla="*/ 38100 h 133350"/>
                <a:gd name="connsiteX9" fmla="*/ 254000 w 260572"/>
                <a:gd name="connsiteY9" fmla="*/ 44450 h 133350"/>
                <a:gd name="connsiteX10" fmla="*/ 260350 w 260572"/>
                <a:gd name="connsiteY10" fmla="*/ 53975 h 133350"/>
                <a:gd name="connsiteX11" fmla="*/ 257175 w 260572"/>
                <a:gd name="connsiteY11" fmla="*/ 76200 h 133350"/>
                <a:gd name="connsiteX12" fmla="*/ 234950 w 260572"/>
                <a:gd name="connsiteY12" fmla="*/ 88900 h 133350"/>
                <a:gd name="connsiteX13" fmla="*/ 225425 w 260572"/>
                <a:gd name="connsiteY13" fmla="*/ 92075 h 133350"/>
                <a:gd name="connsiteX14" fmla="*/ 177800 w 260572"/>
                <a:gd name="connsiteY14" fmla="*/ 98425 h 133350"/>
                <a:gd name="connsiteX15" fmla="*/ 149225 w 260572"/>
                <a:gd name="connsiteY15" fmla="*/ 92075 h 133350"/>
                <a:gd name="connsiteX16" fmla="*/ 98425 w 260572"/>
                <a:gd name="connsiteY16" fmla="*/ 98425 h 133350"/>
                <a:gd name="connsiteX17" fmla="*/ 82550 w 260572"/>
                <a:gd name="connsiteY17" fmla="*/ 123825 h 133350"/>
                <a:gd name="connsiteX18" fmla="*/ 73025 w 260572"/>
                <a:gd name="connsiteY18" fmla="*/ 127000 h 133350"/>
                <a:gd name="connsiteX19" fmla="*/ 57150 w 260572"/>
                <a:gd name="connsiteY19" fmla="*/ 133350 h 133350"/>
                <a:gd name="connsiteX20" fmla="*/ 12700 w 260572"/>
                <a:gd name="connsiteY20" fmla="*/ 120650 h 133350"/>
                <a:gd name="connsiteX21" fmla="*/ 0 w 260572"/>
                <a:gd name="connsiteY21" fmla="*/ 88900 h 133350"/>
                <a:gd name="connsiteX0" fmla="*/ 0 w 260572"/>
                <a:gd name="connsiteY0" fmla="*/ 88900 h 133350"/>
                <a:gd name="connsiteX1" fmla="*/ 6350 w 260572"/>
                <a:gd name="connsiteY1" fmla="*/ 53975 h 133350"/>
                <a:gd name="connsiteX2" fmla="*/ 12700 w 260572"/>
                <a:gd name="connsiteY2" fmla="*/ 34925 h 133350"/>
                <a:gd name="connsiteX3" fmla="*/ 28575 w 260572"/>
                <a:gd name="connsiteY3" fmla="*/ 6350 h 133350"/>
                <a:gd name="connsiteX4" fmla="*/ 50800 w 260572"/>
                <a:gd name="connsiteY4" fmla="*/ 0 h 133350"/>
                <a:gd name="connsiteX5" fmla="*/ 101600 w 260572"/>
                <a:gd name="connsiteY5" fmla="*/ 9525 h 133350"/>
                <a:gd name="connsiteX6" fmla="*/ 117475 w 260572"/>
                <a:gd name="connsiteY6" fmla="*/ 15875 h 133350"/>
                <a:gd name="connsiteX7" fmla="*/ 241300 w 260572"/>
                <a:gd name="connsiteY7" fmla="*/ 38100 h 133350"/>
                <a:gd name="connsiteX8" fmla="*/ 254000 w 260572"/>
                <a:gd name="connsiteY8" fmla="*/ 44450 h 133350"/>
                <a:gd name="connsiteX9" fmla="*/ 260350 w 260572"/>
                <a:gd name="connsiteY9" fmla="*/ 53975 h 133350"/>
                <a:gd name="connsiteX10" fmla="*/ 257175 w 260572"/>
                <a:gd name="connsiteY10" fmla="*/ 76200 h 133350"/>
                <a:gd name="connsiteX11" fmla="*/ 234950 w 260572"/>
                <a:gd name="connsiteY11" fmla="*/ 88900 h 133350"/>
                <a:gd name="connsiteX12" fmla="*/ 225425 w 260572"/>
                <a:gd name="connsiteY12" fmla="*/ 92075 h 133350"/>
                <a:gd name="connsiteX13" fmla="*/ 177800 w 260572"/>
                <a:gd name="connsiteY13" fmla="*/ 98425 h 133350"/>
                <a:gd name="connsiteX14" fmla="*/ 149225 w 260572"/>
                <a:gd name="connsiteY14" fmla="*/ 92075 h 133350"/>
                <a:gd name="connsiteX15" fmla="*/ 98425 w 260572"/>
                <a:gd name="connsiteY15" fmla="*/ 98425 h 133350"/>
                <a:gd name="connsiteX16" fmla="*/ 82550 w 260572"/>
                <a:gd name="connsiteY16" fmla="*/ 123825 h 133350"/>
                <a:gd name="connsiteX17" fmla="*/ 73025 w 260572"/>
                <a:gd name="connsiteY17" fmla="*/ 127000 h 133350"/>
                <a:gd name="connsiteX18" fmla="*/ 57150 w 260572"/>
                <a:gd name="connsiteY18" fmla="*/ 133350 h 133350"/>
                <a:gd name="connsiteX19" fmla="*/ 12700 w 260572"/>
                <a:gd name="connsiteY19" fmla="*/ 120650 h 133350"/>
                <a:gd name="connsiteX20" fmla="*/ 0 w 260572"/>
                <a:gd name="connsiteY20" fmla="*/ 88900 h 133350"/>
                <a:gd name="connsiteX0" fmla="*/ 0 w 260572"/>
                <a:gd name="connsiteY0" fmla="*/ 88900 h 133394"/>
                <a:gd name="connsiteX1" fmla="*/ 6350 w 260572"/>
                <a:gd name="connsiteY1" fmla="*/ 53975 h 133394"/>
                <a:gd name="connsiteX2" fmla="*/ 12700 w 260572"/>
                <a:gd name="connsiteY2" fmla="*/ 34925 h 133394"/>
                <a:gd name="connsiteX3" fmla="*/ 28575 w 260572"/>
                <a:gd name="connsiteY3" fmla="*/ 6350 h 133394"/>
                <a:gd name="connsiteX4" fmla="*/ 50800 w 260572"/>
                <a:gd name="connsiteY4" fmla="*/ 0 h 133394"/>
                <a:gd name="connsiteX5" fmla="*/ 101600 w 260572"/>
                <a:gd name="connsiteY5" fmla="*/ 9525 h 133394"/>
                <a:gd name="connsiteX6" fmla="*/ 117475 w 260572"/>
                <a:gd name="connsiteY6" fmla="*/ 15875 h 133394"/>
                <a:gd name="connsiteX7" fmla="*/ 241300 w 260572"/>
                <a:gd name="connsiteY7" fmla="*/ 38100 h 133394"/>
                <a:gd name="connsiteX8" fmla="*/ 254000 w 260572"/>
                <a:gd name="connsiteY8" fmla="*/ 44450 h 133394"/>
                <a:gd name="connsiteX9" fmla="*/ 260350 w 260572"/>
                <a:gd name="connsiteY9" fmla="*/ 53975 h 133394"/>
                <a:gd name="connsiteX10" fmla="*/ 257175 w 260572"/>
                <a:gd name="connsiteY10" fmla="*/ 76200 h 133394"/>
                <a:gd name="connsiteX11" fmla="*/ 234950 w 260572"/>
                <a:gd name="connsiteY11" fmla="*/ 88900 h 133394"/>
                <a:gd name="connsiteX12" fmla="*/ 225425 w 260572"/>
                <a:gd name="connsiteY12" fmla="*/ 92075 h 133394"/>
                <a:gd name="connsiteX13" fmla="*/ 177800 w 260572"/>
                <a:gd name="connsiteY13" fmla="*/ 98425 h 133394"/>
                <a:gd name="connsiteX14" fmla="*/ 149225 w 260572"/>
                <a:gd name="connsiteY14" fmla="*/ 92075 h 133394"/>
                <a:gd name="connsiteX15" fmla="*/ 98425 w 260572"/>
                <a:gd name="connsiteY15" fmla="*/ 98425 h 133394"/>
                <a:gd name="connsiteX16" fmla="*/ 82550 w 260572"/>
                <a:gd name="connsiteY16" fmla="*/ 123825 h 133394"/>
                <a:gd name="connsiteX17" fmla="*/ 57150 w 260572"/>
                <a:gd name="connsiteY17" fmla="*/ 133350 h 133394"/>
                <a:gd name="connsiteX18" fmla="*/ 12700 w 260572"/>
                <a:gd name="connsiteY18" fmla="*/ 120650 h 133394"/>
                <a:gd name="connsiteX19" fmla="*/ 0 w 260572"/>
                <a:gd name="connsiteY19" fmla="*/ 88900 h 133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0572" h="133394">
                  <a:moveTo>
                    <a:pt x="0" y="88900"/>
                  </a:moveTo>
                  <a:lnTo>
                    <a:pt x="6350" y="53975"/>
                  </a:lnTo>
                  <a:cubicBezTo>
                    <a:pt x="6956" y="47309"/>
                    <a:pt x="10583" y="41275"/>
                    <a:pt x="12700" y="34925"/>
                  </a:cubicBezTo>
                  <a:cubicBezTo>
                    <a:pt x="15387" y="26865"/>
                    <a:pt x="20635" y="8335"/>
                    <a:pt x="28575" y="6350"/>
                  </a:cubicBezTo>
                  <a:cubicBezTo>
                    <a:pt x="44522" y="2363"/>
                    <a:pt x="37135" y="4555"/>
                    <a:pt x="50800" y="0"/>
                  </a:cubicBezTo>
                  <a:cubicBezTo>
                    <a:pt x="56041" y="873"/>
                    <a:pt x="89005" y="5327"/>
                    <a:pt x="101600" y="9525"/>
                  </a:cubicBezTo>
                  <a:cubicBezTo>
                    <a:pt x="107007" y="11327"/>
                    <a:pt x="94192" y="11113"/>
                    <a:pt x="117475" y="15875"/>
                  </a:cubicBezTo>
                  <a:cubicBezTo>
                    <a:pt x="140758" y="20638"/>
                    <a:pt x="218546" y="33337"/>
                    <a:pt x="241300" y="38100"/>
                  </a:cubicBezTo>
                  <a:cubicBezTo>
                    <a:pt x="264054" y="42863"/>
                    <a:pt x="249767" y="42333"/>
                    <a:pt x="254000" y="44450"/>
                  </a:cubicBezTo>
                  <a:cubicBezTo>
                    <a:pt x="256117" y="47625"/>
                    <a:pt x="259970" y="50178"/>
                    <a:pt x="260350" y="53975"/>
                  </a:cubicBezTo>
                  <a:cubicBezTo>
                    <a:pt x="261095" y="61421"/>
                    <a:pt x="259954" y="69252"/>
                    <a:pt x="257175" y="76200"/>
                  </a:cubicBezTo>
                  <a:cubicBezTo>
                    <a:pt x="252824" y="87077"/>
                    <a:pt x="243979" y="86320"/>
                    <a:pt x="234950" y="88900"/>
                  </a:cubicBezTo>
                  <a:cubicBezTo>
                    <a:pt x="231732" y="89819"/>
                    <a:pt x="228600" y="91017"/>
                    <a:pt x="225425" y="92075"/>
                  </a:cubicBezTo>
                  <a:cubicBezTo>
                    <a:pt x="215900" y="93663"/>
                    <a:pt x="190500" y="98425"/>
                    <a:pt x="177800" y="98425"/>
                  </a:cubicBezTo>
                  <a:cubicBezTo>
                    <a:pt x="165100" y="98425"/>
                    <a:pt x="157020" y="94024"/>
                    <a:pt x="149225" y="92075"/>
                  </a:cubicBezTo>
                  <a:cubicBezTo>
                    <a:pt x="114564" y="80169"/>
                    <a:pt x="109538" y="93133"/>
                    <a:pt x="98425" y="98425"/>
                  </a:cubicBezTo>
                  <a:cubicBezTo>
                    <a:pt x="87313" y="103717"/>
                    <a:pt x="89429" y="118004"/>
                    <a:pt x="82550" y="123825"/>
                  </a:cubicBezTo>
                  <a:cubicBezTo>
                    <a:pt x="75671" y="129646"/>
                    <a:pt x="68792" y="133879"/>
                    <a:pt x="57150" y="133350"/>
                  </a:cubicBezTo>
                  <a:cubicBezTo>
                    <a:pt x="43771" y="131439"/>
                    <a:pt x="23682" y="130534"/>
                    <a:pt x="12700" y="120650"/>
                  </a:cubicBezTo>
                  <a:cubicBezTo>
                    <a:pt x="5296" y="113986"/>
                    <a:pt x="2394" y="98476"/>
                    <a:pt x="0" y="8890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42" name="Freeform: Shape 41">
              <a:extLst>
                <a:ext uri="{FF2B5EF4-FFF2-40B4-BE49-F238E27FC236}">
                  <a16:creationId xmlns:a16="http://schemas.microsoft.com/office/drawing/2014/main" xmlns="" id="{82C43F12-B74A-40B1-99B9-7E3B43BAA612}"/>
                </a:ext>
              </a:extLst>
            </p:cNvPr>
            <p:cNvSpPr/>
            <p:nvPr/>
          </p:nvSpPr>
          <p:spPr>
            <a:xfrm>
              <a:off x="10794161" y="3818640"/>
              <a:ext cx="200577" cy="172335"/>
            </a:xfrm>
            <a:custGeom>
              <a:avLst/>
              <a:gdLst>
                <a:gd name="connsiteX0" fmla="*/ 0 w 212240"/>
                <a:gd name="connsiteY0" fmla="*/ 9525 h 174625"/>
                <a:gd name="connsiteX1" fmla="*/ 6350 w 212240"/>
                <a:gd name="connsiteY1" fmla="*/ 53975 h 174625"/>
                <a:gd name="connsiteX2" fmla="*/ 9525 w 212240"/>
                <a:gd name="connsiteY2" fmla="*/ 66675 h 174625"/>
                <a:gd name="connsiteX3" fmla="*/ 15875 w 212240"/>
                <a:gd name="connsiteY3" fmla="*/ 79375 h 174625"/>
                <a:gd name="connsiteX4" fmla="*/ 22225 w 212240"/>
                <a:gd name="connsiteY4" fmla="*/ 88900 h 174625"/>
                <a:gd name="connsiteX5" fmla="*/ 38100 w 212240"/>
                <a:gd name="connsiteY5" fmla="*/ 101600 h 174625"/>
                <a:gd name="connsiteX6" fmla="*/ 44450 w 212240"/>
                <a:gd name="connsiteY6" fmla="*/ 111125 h 174625"/>
                <a:gd name="connsiteX7" fmla="*/ 57150 w 212240"/>
                <a:gd name="connsiteY7" fmla="*/ 123825 h 174625"/>
                <a:gd name="connsiteX8" fmla="*/ 66675 w 212240"/>
                <a:gd name="connsiteY8" fmla="*/ 139700 h 174625"/>
                <a:gd name="connsiteX9" fmla="*/ 73025 w 212240"/>
                <a:gd name="connsiteY9" fmla="*/ 149225 h 174625"/>
                <a:gd name="connsiteX10" fmla="*/ 82550 w 212240"/>
                <a:gd name="connsiteY10" fmla="*/ 161925 h 174625"/>
                <a:gd name="connsiteX11" fmla="*/ 101600 w 212240"/>
                <a:gd name="connsiteY11" fmla="*/ 174625 h 174625"/>
                <a:gd name="connsiteX12" fmla="*/ 130175 w 212240"/>
                <a:gd name="connsiteY12" fmla="*/ 165100 h 174625"/>
                <a:gd name="connsiteX13" fmla="*/ 133350 w 212240"/>
                <a:gd name="connsiteY13" fmla="*/ 155575 h 174625"/>
                <a:gd name="connsiteX14" fmla="*/ 139700 w 212240"/>
                <a:gd name="connsiteY14" fmla="*/ 146050 h 174625"/>
                <a:gd name="connsiteX15" fmla="*/ 149225 w 212240"/>
                <a:gd name="connsiteY15" fmla="*/ 139700 h 174625"/>
                <a:gd name="connsiteX16" fmla="*/ 158750 w 212240"/>
                <a:gd name="connsiteY16" fmla="*/ 130175 h 174625"/>
                <a:gd name="connsiteX17" fmla="*/ 196850 w 212240"/>
                <a:gd name="connsiteY17" fmla="*/ 117475 h 174625"/>
                <a:gd name="connsiteX18" fmla="*/ 209550 w 212240"/>
                <a:gd name="connsiteY18" fmla="*/ 63500 h 174625"/>
                <a:gd name="connsiteX19" fmla="*/ 203200 w 212240"/>
                <a:gd name="connsiteY19" fmla="*/ 44450 h 174625"/>
                <a:gd name="connsiteX20" fmla="*/ 174625 w 212240"/>
                <a:gd name="connsiteY20" fmla="*/ 34925 h 174625"/>
                <a:gd name="connsiteX21" fmla="*/ 139700 w 212240"/>
                <a:gd name="connsiteY21" fmla="*/ 38100 h 174625"/>
                <a:gd name="connsiteX22" fmla="*/ 133350 w 212240"/>
                <a:gd name="connsiteY22" fmla="*/ 47625 h 174625"/>
                <a:gd name="connsiteX23" fmla="*/ 120650 w 212240"/>
                <a:gd name="connsiteY23" fmla="*/ 57150 h 174625"/>
                <a:gd name="connsiteX24" fmla="*/ 101600 w 212240"/>
                <a:gd name="connsiteY24" fmla="*/ 76200 h 174625"/>
                <a:gd name="connsiteX25" fmla="*/ 79375 w 212240"/>
                <a:gd name="connsiteY25" fmla="*/ 69850 h 174625"/>
                <a:gd name="connsiteX26" fmla="*/ 63500 w 212240"/>
                <a:gd name="connsiteY26" fmla="*/ 41275 h 174625"/>
                <a:gd name="connsiteX27" fmla="*/ 53975 w 212240"/>
                <a:gd name="connsiteY27" fmla="*/ 6350 h 174625"/>
                <a:gd name="connsiteX28" fmla="*/ 44450 w 212240"/>
                <a:gd name="connsiteY28" fmla="*/ 0 h 174625"/>
                <a:gd name="connsiteX29" fmla="*/ 28575 w 212240"/>
                <a:gd name="connsiteY29" fmla="*/ 6350 h 174625"/>
                <a:gd name="connsiteX30" fmla="*/ 15875 w 212240"/>
                <a:gd name="connsiteY30" fmla="*/ 9525 h 174625"/>
                <a:gd name="connsiteX31" fmla="*/ 6350 w 212240"/>
                <a:gd name="connsiteY31" fmla="*/ 19050 h 174625"/>
                <a:gd name="connsiteX32" fmla="*/ 0 w 212240"/>
                <a:gd name="connsiteY32" fmla="*/ 9525 h 174625"/>
                <a:gd name="connsiteX0" fmla="*/ 839 w 206729"/>
                <a:gd name="connsiteY0" fmla="*/ 19050 h 174625"/>
                <a:gd name="connsiteX1" fmla="*/ 839 w 206729"/>
                <a:gd name="connsiteY1" fmla="*/ 53975 h 174625"/>
                <a:gd name="connsiteX2" fmla="*/ 4014 w 206729"/>
                <a:gd name="connsiteY2" fmla="*/ 66675 h 174625"/>
                <a:gd name="connsiteX3" fmla="*/ 10364 w 206729"/>
                <a:gd name="connsiteY3" fmla="*/ 79375 h 174625"/>
                <a:gd name="connsiteX4" fmla="*/ 16714 w 206729"/>
                <a:gd name="connsiteY4" fmla="*/ 88900 h 174625"/>
                <a:gd name="connsiteX5" fmla="*/ 32589 w 206729"/>
                <a:gd name="connsiteY5" fmla="*/ 101600 h 174625"/>
                <a:gd name="connsiteX6" fmla="*/ 38939 w 206729"/>
                <a:gd name="connsiteY6" fmla="*/ 111125 h 174625"/>
                <a:gd name="connsiteX7" fmla="*/ 51639 w 206729"/>
                <a:gd name="connsiteY7" fmla="*/ 123825 h 174625"/>
                <a:gd name="connsiteX8" fmla="*/ 61164 w 206729"/>
                <a:gd name="connsiteY8" fmla="*/ 139700 h 174625"/>
                <a:gd name="connsiteX9" fmla="*/ 67514 w 206729"/>
                <a:gd name="connsiteY9" fmla="*/ 149225 h 174625"/>
                <a:gd name="connsiteX10" fmla="*/ 77039 w 206729"/>
                <a:gd name="connsiteY10" fmla="*/ 161925 h 174625"/>
                <a:gd name="connsiteX11" fmla="*/ 96089 w 206729"/>
                <a:gd name="connsiteY11" fmla="*/ 174625 h 174625"/>
                <a:gd name="connsiteX12" fmla="*/ 124664 w 206729"/>
                <a:gd name="connsiteY12" fmla="*/ 165100 h 174625"/>
                <a:gd name="connsiteX13" fmla="*/ 127839 w 206729"/>
                <a:gd name="connsiteY13" fmla="*/ 155575 h 174625"/>
                <a:gd name="connsiteX14" fmla="*/ 134189 w 206729"/>
                <a:gd name="connsiteY14" fmla="*/ 146050 h 174625"/>
                <a:gd name="connsiteX15" fmla="*/ 143714 w 206729"/>
                <a:gd name="connsiteY15" fmla="*/ 139700 h 174625"/>
                <a:gd name="connsiteX16" fmla="*/ 153239 w 206729"/>
                <a:gd name="connsiteY16" fmla="*/ 130175 h 174625"/>
                <a:gd name="connsiteX17" fmla="*/ 191339 w 206729"/>
                <a:gd name="connsiteY17" fmla="*/ 117475 h 174625"/>
                <a:gd name="connsiteX18" fmla="*/ 204039 w 206729"/>
                <a:gd name="connsiteY18" fmla="*/ 63500 h 174625"/>
                <a:gd name="connsiteX19" fmla="*/ 197689 w 206729"/>
                <a:gd name="connsiteY19" fmla="*/ 44450 h 174625"/>
                <a:gd name="connsiteX20" fmla="*/ 169114 w 206729"/>
                <a:gd name="connsiteY20" fmla="*/ 34925 h 174625"/>
                <a:gd name="connsiteX21" fmla="*/ 134189 w 206729"/>
                <a:gd name="connsiteY21" fmla="*/ 38100 h 174625"/>
                <a:gd name="connsiteX22" fmla="*/ 127839 w 206729"/>
                <a:gd name="connsiteY22" fmla="*/ 47625 h 174625"/>
                <a:gd name="connsiteX23" fmla="*/ 115139 w 206729"/>
                <a:gd name="connsiteY23" fmla="*/ 57150 h 174625"/>
                <a:gd name="connsiteX24" fmla="*/ 96089 w 206729"/>
                <a:gd name="connsiteY24" fmla="*/ 76200 h 174625"/>
                <a:gd name="connsiteX25" fmla="*/ 73864 w 206729"/>
                <a:gd name="connsiteY25" fmla="*/ 69850 h 174625"/>
                <a:gd name="connsiteX26" fmla="*/ 57989 w 206729"/>
                <a:gd name="connsiteY26" fmla="*/ 41275 h 174625"/>
                <a:gd name="connsiteX27" fmla="*/ 48464 w 206729"/>
                <a:gd name="connsiteY27" fmla="*/ 6350 h 174625"/>
                <a:gd name="connsiteX28" fmla="*/ 38939 w 206729"/>
                <a:gd name="connsiteY28" fmla="*/ 0 h 174625"/>
                <a:gd name="connsiteX29" fmla="*/ 23064 w 206729"/>
                <a:gd name="connsiteY29" fmla="*/ 6350 h 174625"/>
                <a:gd name="connsiteX30" fmla="*/ 10364 w 206729"/>
                <a:gd name="connsiteY30" fmla="*/ 9525 h 174625"/>
                <a:gd name="connsiteX31" fmla="*/ 839 w 206729"/>
                <a:gd name="connsiteY31" fmla="*/ 19050 h 174625"/>
                <a:gd name="connsiteX0" fmla="*/ 839 w 206729"/>
                <a:gd name="connsiteY0" fmla="*/ 19050 h 174625"/>
                <a:gd name="connsiteX1" fmla="*/ 839 w 206729"/>
                <a:gd name="connsiteY1" fmla="*/ 53975 h 174625"/>
                <a:gd name="connsiteX2" fmla="*/ 4014 w 206729"/>
                <a:gd name="connsiteY2" fmla="*/ 66675 h 174625"/>
                <a:gd name="connsiteX3" fmla="*/ 10364 w 206729"/>
                <a:gd name="connsiteY3" fmla="*/ 79375 h 174625"/>
                <a:gd name="connsiteX4" fmla="*/ 16714 w 206729"/>
                <a:gd name="connsiteY4" fmla="*/ 88900 h 174625"/>
                <a:gd name="connsiteX5" fmla="*/ 32589 w 206729"/>
                <a:gd name="connsiteY5" fmla="*/ 101600 h 174625"/>
                <a:gd name="connsiteX6" fmla="*/ 38939 w 206729"/>
                <a:gd name="connsiteY6" fmla="*/ 111125 h 174625"/>
                <a:gd name="connsiteX7" fmla="*/ 51639 w 206729"/>
                <a:gd name="connsiteY7" fmla="*/ 123825 h 174625"/>
                <a:gd name="connsiteX8" fmla="*/ 61164 w 206729"/>
                <a:gd name="connsiteY8" fmla="*/ 139700 h 174625"/>
                <a:gd name="connsiteX9" fmla="*/ 67514 w 206729"/>
                <a:gd name="connsiteY9" fmla="*/ 149225 h 174625"/>
                <a:gd name="connsiteX10" fmla="*/ 77039 w 206729"/>
                <a:gd name="connsiteY10" fmla="*/ 161925 h 174625"/>
                <a:gd name="connsiteX11" fmla="*/ 96089 w 206729"/>
                <a:gd name="connsiteY11" fmla="*/ 174625 h 174625"/>
                <a:gd name="connsiteX12" fmla="*/ 124664 w 206729"/>
                <a:gd name="connsiteY12" fmla="*/ 165100 h 174625"/>
                <a:gd name="connsiteX13" fmla="*/ 127839 w 206729"/>
                <a:gd name="connsiteY13" fmla="*/ 155575 h 174625"/>
                <a:gd name="connsiteX14" fmla="*/ 134189 w 206729"/>
                <a:gd name="connsiteY14" fmla="*/ 146050 h 174625"/>
                <a:gd name="connsiteX15" fmla="*/ 143714 w 206729"/>
                <a:gd name="connsiteY15" fmla="*/ 139700 h 174625"/>
                <a:gd name="connsiteX16" fmla="*/ 191339 w 206729"/>
                <a:gd name="connsiteY16" fmla="*/ 117475 h 174625"/>
                <a:gd name="connsiteX17" fmla="*/ 204039 w 206729"/>
                <a:gd name="connsiteY17" fmla="*/ 63500 h 174625"/>
                <a:gd name="connsiteX18" fmla="*/ 197689 w 206729"/>
                <a:gd name="connsiteY18" fmla="*/ 44450 h 174625"/>
                <a:gd name="connsiteX19" fmla="*/ 169114 w 206729"/>
                <a:gd name="connsiteY19" fmla="*/ 34925 h 174625"/>
                <a:gd name="connsiteX20" fmla="*/ 134189 w 206729"/>
                <a:gd name="connsiteY20" fmla="*/ 38100 h 174625"/>
                <a:gd name="connsiteX21" fmla="*/ 127839 w 206729"/>
                <a:gd name="connsiteY21" fmla="*/ 47625 h 174625"/>
                <a:gd name="connsiteX22" fmla="*/ 115139 w 206729"/>
                <a:gd name="connsiteY22" fmla="*/ 57150 h 174625"/>
                <a:gd name="connsiteX23" fmla="*/ 96089 w 206729"/>
                <a:gd name="connsiteY23" fmla="*/ 76200 h 174625"/>
                <a:gd name="connsiteX24" fmla="*/ 73864 w 206729"/>
                <a:gd name="connsiteY24" fmla="*/ 69850 h 174625"/>
                <a:gd name="connsiteX25" fmla="*/ 57989 w 206729"/>
                <a:gd name="connsiteY25" fmla="*/ 41275 h 174625"/>
                <a:gd name="connsiteX26" fmla="*/ 48464 w 206729"/>
                <a:gd name="connsiteY26" fmla="*/ 6350 h 174625"/>
                <a:gd name="connsiteX27" fmla="*/ 38939 w 206729"/>
                <a:gd name="connsiteY27" fmla="*/ 0 h 174625"/>
                <a:gd name="connsiteX28" fmla="*/ 23064 w 206729"/>
                <a:gd name="connsiteY28" fmla="*/ 6350 h 174625"/>
                <a:gd name="connsiteX29" fmla="*/ 10364 w 206729"/>
                <a:gd name="connsiteY29" fmla="*/ 9525 h 174625"/>
                <a:gd name="connsiteX30" fmla="*/ 839 w 206729"/>
                <a:gd name="connsiteY30" fmla="*/ 19050 h 174625"/>
                <a:gd name="connsiteX0" fmla="*/ 839 w 206729"/>
                <a:gd name="connsiteY0" fmla="*/ 19050 h 174625"/>
                <a:gd name="connsiteX1" fmla="*/ 839 w 206729"/>
                <a:gd name="connsiteY1" fmla="*/ 53975 h 174625"/>
                <a:gd name="connsiteX2" fmla="*/ 4014 w 206729"/>
                <a:gd name="connsiteY2" fmla="*/ 66675 h 174625"/>
                <a:gd name="connsiteX3" fmla="*/ 10364 w 206729"/>
                <a:gd name="connsiteY3" fmla="*/ 79375 h 174625"/>
                <a:gd name="connsiteX4" fmla="*/ 16714 w 206729"/>
                <a:gd name="connsiteY4" fmla="*/ 88900 h 174625"/>
                <a:gd name="connsiteX5" fmla="*/ 32589 w 206729"/>
                <a:gd name="connsiteY5" fmla="*/ 101600 h 174625"/>
                <a:gd name="connsiteX6" fmla="*/ 38939 w 206729"/>
                <a:gd name="connsiteY6" fmla="*/ 111125 h 174625"/>
                <a:gd name="connsiteX7" fmla="*/ 51639 w 206729"/>
                <a:gd name="connsiteY7" fmla="*/ 123825 h 174625"/>
                <a:gd name="connsiteX8" fmla="*/ 61164 w 206729"/>
                <a:gd name="connsiteY8" fmla="*/ 139700 h 174625"/>
                <a:gd name="connsiteX9" fmla="*/ 67514 w 206729"/>
                <a:gd name="connsiteY9" fmla="*/ 149225 h 174625"/>
                <a:gd name="connsiteX10" fmla="*/ 77039 w 206729"/>
                <a:gd name="connsiteY10" fmla="*/ 161925 h 174625"/>
                <a:gd name="connsiteX11" fmla="*/ 96089 w 206729"/>
                <a:gd name="connsiteY11" fmla="*/ 174625 h 174625"/>
                <a:gd name="connsiteX12" fmla="*/ 124664 w 206729"/>
                <a:gd name="connsiteY12" fmla="*/ 165100 h 174625"/>
                <a:gd name="connsiteX13" fmla="*/ 127839 w 206729"/>
                <a:gd name="connsiteY13" fmla="*/ 155575 h 174625"/>
                <a:gd name="connsiteX14" fmla="*/ 134189 w 206729"/>
                <a:gd name="connsiteY14" fmla="*/ 146050 h 174625"/>
                <a:gd name="connsiteX15" fmla="*/ 191339 w 206729"/>
                <a:gd name="connsiteY15" fmla="*/ 117475 h 174625"/>
                <a:gd name="connsiteX16" fmla="*/ 204039 w 206729"/>
                <a:gd name="connsiteY16" fmla="*/ 63500 h 174625"/>
                <a:gd name="connsiteX17" fmla="*/ 197689 w 206729"/>
                <a:gd name="connsiteY17" fmla="*/ 44450 h 174625"/>
                <a:gd name="connsiteX18" fmla="*/ 169114 w 206729"/>
                <a:gd name="connsiteY18" fmla="*/ 34925 h 174625"/>
                <a:gd name="connsiteX19" fmla="*/ 134189 w 206729"/>
                <a:gd name="connsiteY19" fmla="*/ 38100 h 174625"/>
                <a:gd name="connsiteX20" fmla="*/ 127839 w 206729"/>
                <a:gd name="connsiteY20" fmla="*/ 47625 h 174625"/>
                <a:gd name="connsiteX21" fmla="*/ 115139 w 206729"/>
                <a:gd name="connsiteY21" fmla="*/ 57150 h 174625"/>
                <a:gd name="connsiteX22" fmla="*/ 96089 w 206729"/>
                <a:gd name="connsiteY22" fmla="*/ 76200 h 174625"/>
                <a:gd name="connsiteX23" fmla="*/ 73864 w 206729"/>
                <a:gd name="connsiteY23" fmla="*/ 69850 h 174625"/>
                <a:gd name="connsiteX24" fmla="*/ 57989 w 206729"/>
                <a:gd name="connsiteY24" fmla="*/ 41275 h 174625"/>
                <a:gd name="connsiteX25" fmla="*/ 48464 w 206729"/>
                <a:gd name="connsiteY25" fmla="*/ 6350 h 174625"/>
                <a:gd name="connsiteX26" fmla="*/ 38939 w 206729"/>
                <a:gd name="connsiteY26" fmla="*/ 0 h 174625"/>
                <a:gd name="connsiteX27" fmla="*/ 23064 w 206729"/>
                <a:gd name="connsiteY27" fmla="*/ 6350 h 174625"/>
                <a:gd name="connsiteX28" fmla="*/ 10364 w 206729"/>
                <a:gd name="connsiteY28" fmla="*/ 9525 h 174625"/>
                <a:gd name="connsiteX29" fmla="*/ 839 w 206729"/>
                <a:gd name="connsiteY29" fmla="*/ 19050 h 174625"/>
                <a:gd name="connsiteX0" fmla="*/ 839 w 206729"/>
                <a:gd name="connsiteY0" fmla="*/ 19050 h 174625"/>
                <a:gd name="connsiteX1" fmla="*/ 839 w 206729"/>
                <a:gd name="connsiteY1" fmla="*/ 53975 h 174625"/>
                <a:gd name="connsiteX2" fmla="*/ 4014 w 206729"/>
                <a:gd name="connsiteY2" fmla="*/ 66675 h 174625"/>
                <a:gd name="connsiteX3" fmla="*/ 10364 w 206729"/>
                <a:gd name="connsiteY3" fmla="*/ 79375 h 174625"/>
                <a:gd name="connsiteX4" fmla="*/ 16714 w 206729"/>
                <a:gd name="connsiteY4" fmla="*/ 88900 h 174625"/>
                <a:gd name="connsiteX5" fmla="*/ 32589 w 206729"/>
                <a:gd name="connsiteY5" fmla="*/ 101600 h 174625"/>
                <a:gd name="connsiteX6" fmla="*/ 38939 w 206729"/>
                <a:gd name="connsiteY6" fmla="*/ 111125 h 174625"/>
                <a:gd name="connsiteX7" fmla="*/ 51639 w 206729"/>
                <a:gd name="connsiteY7" fmla="*/ 123825 h 174625"/>
                <a:gd name="connsiteX8" fmla="*/ 61164 w 206729"/>
                <a:gd name="connsiteY8" fmla="*/ 139700 h 174625"/>
                <a:gd name="connsiteX9" fmla="*/ 67514 w 206729"/>
                <a:gd name="connsiteY9" fmla="*/ 149225 h 174625"/>
                <a:gd name="connsiteX10" fmla="*/ 77039 w 206729"/>
                <a:gd name="connsiteY10" fmla="*/ 161925 h 174625"/>
                <a:gd name="connsiteX11" fmla="*/ 96089 w 206729"/>
                <a:gd name="connsiteY11" fmla="*/ 174625 h 174625"/>
                <a:gd name="connsiteX12" fmla="*/ 124664 w 206729"/>
                <a:gd name="connsiteY12" fmla="*/ 165100 h 174625"/>
                <a:gd name="connsiteX13" fmla="*/ 127839 w 206729"/>
                <a:gd name="connsiteY13" fmla="*/ 155575 h 174625"/>
                <a:gd name="connsiteX14" fmla="*/ 191339 w 206729"/>
                <a:gd name="connsiteY14" fmla="*/ 117475 h 174625"/>
                <a:gd name="connsiteX15" fmla="*/ 204039 w 206729"/>
                <a:gd name="connsiteY15" fmla="*/ 63500 h 174625"/>
                <a:gd name="connsiteX16" fmla="*/ 197689 w 206729"/>
                <a:gd name="connsiteY16" fmla="*/ 44450 h 174625"/>
                <a:gd name="connsiteX17" fmla="*/ 169114 w 206729"/>
                <a:gd name="connsiteY17" fmla="*/ 34925 h 174625"/>
                <a:gd name="connsiteX18" fmla="*/ 134189 w 206729"/>
                <a:gd name="connsiteY18" fmla="*/ 38100 h 174625"/>
                <a:gd name="connsiteX19" fmla="*/ 127839 w 206729"/>
                <a:gd name="connsiteY19" fmla="*/ 47625 h 174625"/>
                <a:gd name="connsiteX20" fmla="*/ 115139 w 206729"/>
                <a:gd name="connsiteY20" fmla="*/ 57150 h 174625"/>
                <a:gd name="connsiteX21" fmla="*/ 96089 w 206729"/>
                <a:gd name="connsiteY21" fmla="*/ 76200 h 174625"/>
                <a:gd name="connsiteX22" fmla="*/ 73864 w 206729"/>
                <a:gd name="connsiteY22" fmla="*/ 69850 h 174625"/>
                <a:gd name="connsiteX23" fmla="*/ 57989 w 206729"/>
                <a:gd name="connsiteY23" fmla="*/ 41275 h 174625"/>
                <a:gd name="connsiteX24" fmla="*/ 48464 w 206729"/>
                <a:gd name="connsiteY24" fmla="*/ 6350 h 174625"/>
                <a:gd name="connsiteX25" fmla="*/ 38939 w 206729"/>
                <a:gd name="connsiteY25" fmla="*/ 0 h 174625"/>
                <a:gd name="connsiteX26" fmla="*/ 23064 w 206729"/>
                <a:gd name="connsiteY26" fmla="*/ 6350 h 174625"/>
                <a:gd name="connsiteX27" fmla="*/ 10364 w 206729"/>
                <a:gd name="connsiteY27" fmla="*/ 9525 h 174625"/>
                <a:gd name="connsiteX28" fmla="*/ 839 w 206729"/>
                <a:gd name="connsiteY28" fmla="*/ 19050 h 174625"/>
                <a:gd name="connsiteX0" fmla="*/ 839 w 206729"/>
                <a:gd name="connsiteY0" fmla="*/ 19050 h 174625"/>
                <a:gd name="connsiteX1" fmla="*/ 839 w 206729"/>
                <a:gd name="connsiteY1" fmla="*/ 53975 h 174625"/>
                <a:gd name="connsiteX2" fmla="*/ 4014 w 206729"/>
                <a:gd name="connsiteY2" fmla="*/ 66675 h 174625"/>
                <a:gd name="connsiteX3" fmla="*/ 10364 w 206729"/>
                <a:gd name="connsiteY3" fmla="*/ 79375 h 174625"/>
                <a:gd name="connsiteX4" fmla="*/ 16714 w 206729"/>
                <a:gd name="connsiteY4" fmla="*/ 88900 h 174625"/>
                <a:gd name="connsiteX5" fmla="*/ 32589 w 206729"/>
                <a:gd name="connsiteY5" fmla="*/ 101600 h 174625"/>
                <a:gd name="connsiteX6" fmla="*/ 38939 w 206729"/>
                <a:gd name="connsiteY6" fmla="*/ 111125 h 174625"/>
                <a:gd name="connsiteX7" fmla="*/ 51639 w 206729"/>
                <a:gd name="connsiteY7" fmla="*/ 123825 h 174625"/>
                <a:gd name="connsiteX8" fmla="*/ 61164 w 206729"/>
                <a:gd name="connsiteY8" fmla="*/ 139700 h 174625"/>
                <a:gd name="connsiteX9" fmla="*/ 67514 w 206729"/>
                <a:gd name="connsiteY9" fmla="*/ 149225 h 174625"/>
                <a:gd name="connsiteX10" fmla="*/ 77039 w 206729"/>
                <a:gd name="connsiteY10" fmla="*/ 161925 h 174625"/>
                <a:gd name="connsiteX11" fmla="*/ 96089 w 206729"/>
                <a:gd name="connsiteY11" fmla="*/ 174625 h 174625"/>
                <a:gd name="connsiteX12" fmla="*/ 124664 w 206729"/>
                <a:gd name="connsiteY12" fmla="*/ 165100 h 174625"/>
                <a:gd name="connsiteX13" fmla="*/ 191339 w 206729"/>
                <a:gd name="connsiteY13" fmla="*/ 117475 h 174625"/>
                <a:gd name="connsiteX14" fmla="*/ 204039 w 206729"/>
                <a:gd name="connsiteY14" fmla="*/ 63500 h 174625"/>
                <a:gd name="connsiteX15" fmla="*/ 197689 w 206729"/>
                <a:gd name="connsiteY15" fmla="*/ 44450 h 174625"/>
                <a:gd name="connsiteX16" fmla="*/ 169114 w 206729"/>
                <a:gd name="connsiteY16" fmla="*/ 34925 h 174625"/>
                <a:gd name="connsiteX17" fmla="*/ 134189 w 206729"/>
                <a:gd name="connsiteY17" fmla="*/ 38100 h 174625"/>
                <a:gd name="connsiteX18" fmla="*/ 127839 w 206729"/>
                <a:gd name="connsiteY18" fmla="*/ 47625 h 174625"/>
                <a:gd name="connsiteX19" fmla="*/ 115139 w 206729"/>
                <a:gd name="connsiteY19" fmla="*/ 57150 h 174625"/>
                <a:gd name="connsiteX20" fmla="*/ 96089 w 206729"/>
                <a:gd name="connsiteY20" fmla="*/ 76200 h 174625"/>
                <a:gd name="connsiteX21" fmla="*/ 73864 w 206729"/>
                <a:gd name="connsiteY21" fmla="*/ 69850 h 174625"/>
                <a:gd name="connsiteX22" fmla="*/ 57989 w 206729"/>
                <a:gd name="connsiteY22" fmla="*/ 41275 h 174625"/>
                <a:gd name="connsiteX23" fmla="*/ 48464 w 206729"/>
                <a:gd name="connsiteY23" fmla="*/ 6350 h 174625"/>
                <a:gd name="connsiteX24" fmla="*/ 38939 w 206729"/>
                <a:gd name="connsiteY24" fmla="*/ 0 h 174625"/>
                <a:gd name="connsiteX25" fmla="*/ 23064 w 206729"/>
                <a:gd name="connsiteY25" fmla="*/ 6350 h 174625"/>
                <a:gd name="connsiteX26" fmla="*/ 10364 w 206729"/>
                <a:gd name="connsiteY26" fmla="*/ 9525 h 174625"/>
                <a:gd name="connsiteX27" fmla="*/ 839 w 206729"/>
                <a:gd name="connsiteY27" fmla="*/ 19050 h 174625"/>
                <a:gd name="connsiteX0" fmla="*/ 839 w 206729"/>
                <a:gd name="connsiteY0" fmla="*/ 19050 h 174625"/>
                <a:gd name="connsiteX1" fmla="*/ 839 w 206729"/>
                <a:gd name="connsiteY1" fmla="*/ 53975 h 174625"/>
                <a:gd name="connsiteX2" fmla="*/ 4014 w 206729"/>
                <a:gd name="connsiteY2" fmla="*/ 66675 h 174625"/>
                <a:gd name="connsiteX3" fmla="*/ 10364 w 206729"/>
                <a:gd name="connsiteY3" fmla="*/ 79375 h 174625"/>
                <a:gd name="connsiteX4" fmla="*/ 16714 w 206729"/>
                <a:gd name="connsiteY4" fmla="*/ 88900 h 174625"/>
                <a:gd name="connsiteX5" fmla="*/ 32589 w 206729"/>
                <a:gd name="connsiteY5" fmla="*/ 101600 h 174625"/>
                <a:gd name="connsiteX6" fmla="*/ 38939 w 206729"/>
                <a:gd name="connsiteY6" fmla="*/ 111125 h 174625"/>
                <a:gd name="connsiteX7" fmla="*/ 51639 w 206729"/>
                <a:gd name="connsiteY7" fmla="*/ 123825 h 174625"/>
                <a:gd name="connsiteX8" fmla="*/ 61164 w 206729"/>
                <a:gd name="connsiteY8" fmla="*/ 139700 h 174625"/>
                <a:gd name="connsiteX9" fmla="*/ 67514 w 206729"/>
                <a:gd name="connsiteY9" fmla="*/ 149225 h 174625"/>
                <a:gd name="connsiteX10" fmla="*/ 77039 w 206729"/>
                <a:gd name="connsiteY10" fmla="*/ 161925 h 174625"/>
                <a:gd name="connsiteX11" fmla="*/ 96089 w 206729"/>
                <a:gd name="connsiteY11" fmla="*/ 174625 h 174625"/>
                <a:gd name="connsiteX12" fmla="*/ 124664 w 206729"/>
                <a:gd name="connsiteY12" fmla="*/ 165100 h 174625"/>
                <a:gd name="connsiteX13" fmla="*/ 191339 w 206729"/>
                <a:gd name="connsiteY13" fmla="*/ 117475 h 174625"/>
                <a:gd name="connsiteX14" fmla="*/ 204039 w 206729"/>
                <a:gd name="connsiteY14" fmla="*/ 63500 h 174625"/>
                <a:gd name="connsiteX15" fmla="*/ 197689 w 206729"/>
                <a:gd name="connsiteY15" fmla="*/ 44450 h 174625"/>
                <a:gd name="connsiteX16" fmla="*/ 169114 w 206729"/>
                <a:gd name="connsiteY16" fmla="*/ 34925 h 174625"/>
                <a:gd name="connsiteX17" fmla="*/ 134189 w 206729"/>
                <a:gd name="connsiteY17" fmla="*/ 38100 h 174625"/>
                <a:gd name="connsiteX18" fmla="*/ 127839 w 206729"/>
                <a:gd name="connsiteY18" fmla="*/ 47625 h 174625"/>
                <a:gd name="connsiteX19" fmla="*/ 115139 w 206729"/>
                <a:gd name="connsiteY19" fmla="*/ 57150 h 174625"/>
                <a:gd name="connsiteX20" fmla="*/ 73864 w 206729"/>
                <a:gd name="connsiteY20" fmla="*/ 69850 h 174625"/>
                <a:gd name="connsiteX21" fmla="*/ 57989 w 206729"/>
                <a:gd name="connsiteY21" fmla="*/ 41275 h 174625"/>
                <a:gd name="connsiteX22" fmla="*/ 48464 w 206729"/>
                <a:gd name="connsiteY22" fmla="*/ 6350 h 174625"/>
                <a:gd name="connsiteX23" fmla="*/ 38939 w 206729"/>
                <a:gd name="connsiteY23" fmla="*/ 0 h 174625"/>
                <a:gd name="connsiteX24" fmla="*/ 23064 w 206729"/>
                <a:gd name="connsiteY24" fmla="*/ 6350 h 174625"/>
                <a:gd name="connsiteX25" fmla="*/ 10364 w 206729"/>
                <a:gd name="connsiteY25" fmla="*/ 9525 h 174625"/>
                <a:gd name="connsiteX26" fmla="*/ 839 w 206729"/>
                <a:gd name="connsiteY26" fmla="*/ 19050 h 174625"/>
                <a:gd name="connsiteX0" fmla="*/ 839 w 206729"/>
                <a:gd name="connsiteY0" fmla="*/ 19050 h 174625"/>
                <a:gd name="connsiteX1" fmla="*/ 839 w 206729"/>
                <a:gd name="connsiteY1" fmla="*/ 53975 h 174625"/>
                <a:gd name="connsiteX2" fmla="*/ 4014 w 206729"/>
                <a:gd name="connsiteY2" fmla="*/ 66675 h 174625"/>
                <a:gd name="connsiteX3" fmla="*/ 10364 w 206729"/>
                <a:gd name="connsiteY3" fmla="*/ 79375 h 174625"/>
                <a:gd name="connsiteX4" fmla="*/ 16714 w 206729"/>
                <a:gd name="connsiteY4" fmla="*/ 88900 h 174625"/>
                <a:gd name="connsiteX5" fmla="*/ 32589 w 206729"/>
                <a:gd name="connsiteY5" fmla="*/ 101600 h 174625"/>
                <a:gd name="connsiteX6" fmla="*/ 38939 w 206729"/>
                <a:gd name="connsiteY6" fmla="*/ 111125 h 174625"/>
                <a:gd name="connsiteX7" fmla="*/ 51639 w 206729"/>
                <a:gd name="connsiteY7" fmla="*/ 123825 h 174625"/>
                <a:gd name="connsiteX8" fmla="*/ 61164 w 206729"/>
                <a:gd name="connsiteY8" fmla="*/ 139700 h 174625"/>
                <a:gd name="connsiteX9" fmla="*/ 67514 w 206729"/>
                <a:gd name="connsiteY9" fmla="*/ 149225 h 174625"/>
                <a:gd name="connsiteX10" fmla="*/ 77039 w 206729"/>
                <a:gd name="connsiteY10" fmla="*/ 161925 h 174625"/>
                <a:gd name="connsiteX11" fmla="*/ 96089 w 206729"/>
                <a:gd name="connsiteY11" fmla="*/ 174625 h 174625"/>
                <a:gd name="connsiteX12" fmla="*/ 124664 w 206729"/>
                <a:gd name="connsiteY12" fmla="*/ 165100 h 174625"/>
                <a:gd name="connsiteX13" fmla="*/ 191339 w 206729"/>
                <a:gd name="connsiteY13" fmla="*/ 117475 h 174625"/>
                <a:gd name="connsiteX14" fmla="*/ 204039 w 206729"/>
                <a:gd name="connsiteY14" fmla="*/ 63500 h 174625"/>
                <a:gd name="connsiteX15" fmla="*/ 197689 w 206729"/>
                <a:gd name="connsiteY15" fmla="*/ 44450 h 174625"/>
                <a:gd name="connsiteX16" fmla="*/ 169114 w 206729"/>
                <a:gd name="connsiteY16" fmla="*/ 34925 h 174625"/>
                <a:gd name="connsiteX17" fmla="*/ 134189 w 206729"/>
                <a:gd name="connsiteY17" fmla="*/ 38100 h 174625"/>
                <a:gd name="connsiteX18" fmla="*/ 127839 w 206729"/>
                <a:gd name="connsiteY18" fmla="*/ 47625 h 174625"/>
                <a:gd name="connsiteX19" fmla="*/ 115139 w 206729"/>
                <a:gd name="connsiteY19" fmla="*/ 57150 h 174625"/>
                <a:gd name="connsiteX20" fmla="*/ 57989 w 206729"/>
                <a:gd name="connsiteY20" fmla="*/ 41275 h 174625"/>
                <a:gd name="connsiteX21" fmla="*/ 48464 w 206729"/>
                <a:gd name="connsiteY21" fmla="*/ 6350 h 174625"/>
                <a:gd name="connsiteX22" fmla="*/ 38939 w 206729"/>
                <a:gd name="connsiteY22" fmla="*/ 0 h 174625"/>
                <a:gd name="connsiteX23" fmla="*/ 23064 w 206729"/>
                <a:gd name="connsiteY23" fmla="*/ 6350 h 174625"/>
                <a:gd name="connsiteX24" fmla="*/ 10364 w 206729"/>
                <a:gd name="connsiteY24" fmla="*/ 9525 h 174625"/>
                <a:gd name="connsiteX25" fmla="*/ 839 w 206729"/>
                <a:gd name="connsiteY25" fmla="*/ 19050 h 174625"/>
                <a:gd name="connsiteX0" fmla="*/ 839 w 200577"/>
                <a:gd name="connsiteY0" fmla="*/ 19050 h 174625"/>
                <a:gd name="connsiteX1" fmla="*/ 839 w 200577"/>
                <a:gd name="connsiteY1" fmla="*/ 53975 h 174625"/>
                <a:gd name="connsiteX2" fmla="*/ 4014 w 200577"/>
                <a:gd name="connsiteY2" fmla="*/ 66675 h 174625"/>
                <a:gd name="connsiteX3" fmla="*/ 10364 w 200577"/>
                <a:gd name="connsiteY3" fmla="*/ 79375 h 174625"/>
                <a:gd name="connsiteX4" fmla="*/ 16714 w 200577"/>
                <a:gd name="connsiteY4" fmla="*/ 88900 h 174625"/>
                <a:gd name="connsiteX5" fmla="*/ 32589 w 200577"/>
                <a:gd name="connsiteY5" fmla="*/ 101600 h 174625"/>
                <a:gd name="connsiteX6" fmla="*/ 38939 w 200577"/>
                <a:gd name="connsiteY6" fmla="*/ 111125 h 174625"/>
                <a:gd name="connsiteX7" fmla="*/ 51639 w 200577"/>
                <a:gd name="connsiteY7" fmla="*/ 123825 h 174625"/>
                <a:gd name="connsiteX8" fmla="*/ 61164 w 200577"/>
                <a:gd name="connsiteY8" fmla="*/ 139700 h 174625"/>
                <a:gd name="connsiteX9" fmla="*/ 67514 w 200577"/>
                <a:gd name="connsiteY9" fmla="*/ 149225 h 174625"/>
                <a:gd name="connsiteX10" fmla="*/ 77039 w 200577"/>
                <a:gd name="connsiteY10" fmla="*/ 161925 h 174625"/>
                <a:gd name="connsiteX11" fmla="*/ 96089 w 200577"/>
                <a:gd name="connsiteY11" fmla="*/ 174625 h 174625"/>
                <a:gd name="connsiteX12" fmla="*/ 124664 w 200577"/>
                <a:gd name="connsiteY12" fmla="*/ 165100 h 174625"/>
                <a:gd name="connsiteX13" fmla="*/ 191339 w 200577"/>
                <a:gd name="connsiteY13" fmla="*/ 117475 h 174625"/>
                <a:gd name="connsiteX14" fmla="*/ 197689 w 200577"/>
                <a:gd name="connsiteY14" fmla="*/ 44450 h 174625"/>
                <a:gd name="connsiteX15" fmla="*/ 169114 w 200577"/>
                <a:gd name="connsiteY15" fmla="*/ 34925 h 174625"/>
                <a:gd name="connsiteX16" fmla="*/ 134189 w 200577"/>
                <a:gd name="connsiteY16" fmla="*/ 38100 h 174625"/>
                <a:gd name="connsiteX17" fmla="*/ 127839 w 200577"/>
                <a:gd name="connsiteY17" fmla="*/ 47625 h 174625"/>
                <a:gd name="connsiteX18" fmla="*/ 115139 w 200577"/>
                <a:gd name="connsiteY18" fmla="*/ 57150 h 174625"/>
                <a:gd name="connsiteX19" fmla="*/ 57989 w 200577"/>
                <a:gd name="connsiteY19" fmla="*/ 41275 h 174625"/>
                <a:gd name="connsiteX20" fmla="*/ 48464 w 200577"/>
                <a:gd name="connsiteY20" fmla="*/ 6350 h 174625"/>
                <a:gd name="connsiteX21" fmla="*/ 38939 w 200577"/>
                <a:gd name="connsiteY21" fmla="*/ 0 h 174625"/>
                <a:gd name="connsiteX22" fmla="*/ 23064 w 200577"/>
                <a:gd name="connsiteY22" fmla="*/ 6350 h 174625"/>
                <a:gd name="connsiteX23" fmla="*/ 10364 w 200577"/>
                <a:gd name="connsiteY23" fmla="*/ 9525 h 174625"/>
                <a:gd name="connsiteX24" fmla="*/ 839 w 200577"/>
                <a:gd name="connsiteY24" fmla="*/ 19050 h 174625"/>
                <a:gd name="connsiteX0" fmla="*/ 839 w 200577"/>
                <a:gd name="connsiteY0" fmla="*/ 19050 h 174625"/>
                <a:gd name="connsiteX1" fmla="*/ 839 w 200577"/>
                <a:gd name="connsiteY1" fmla="*/ 53975 h 174625"/>
                <a:gd name="connsiteX2" fmla="*/ 4014 w 200577"/>
                <a:gd name="connsiteY2" fmla="*/ 66675 h 174625"/>
                <a:gd name="connsiteX3" fmla="*/ 10364 w 200577"/>
                <a:gd name="connsiteY3" fmla="*/ 79375 h 174625"/>
                <a:gd name="connsiteX4" fmla="*/ 16714 w 200577"/>
                <a:gd name="connsiteY4" fmla="*/ 88900 h 174625"/>
                <a:gd name="connsiteX5" fmla="*/ 32589 w 200577"/>
                <a:gd name="connsiteY5" fmla="*/ 101600 h 174625"/>
                <a:gd name="connsiteX6" fmla="*/ 38939 w 200577"/>
                <a:gd name="connsiteY6" fmla="*/ 111125 h 174625"/>
                <a:gd name="connsiteX7" fmla="*/ 51639 w 200577"/>
                <a:gd name="connsiteY7" fmla="*/ 123825 h 174625"/>
                <a:gd name="connsiteX8" fmla="*/ 61164 w 200577"/>
                <a:gd name="connsiteY8" fmla="*/ 139700 h 174625"/>
                <a:gd name="connsiteX9" fmla="*/ 67514 w 200577"/>
                <a:gd name="connsiteY9" fmla="*/ 149225 h 174625"/>
                <a:gd name="connsiteX10" fmla="*/ 77039 w 200577"/>
                <a:gd name="connsiteY10" fmla="*/ 161925 h 174625"/>
                <a:gd name="connsiteX11" fmla="*/ 96089 w 200577"/>
                <a:gd name="connsiteY11" fmla="*/ 174625 h 174625"/>
                <a:gd name="connsiteX12" fmla="*/ 124664 w 200577"/>
                <a:gd name="connsiteY12" fmla="*/ 165100 h 174625"/>
                <a:gd name="connsiteX13" fmla="*/ 191339 w 200577"/>
                <a:gd name="connsiteY13" fmla="*/ 117475 h 174625"/>
                <a:gd name="connsiteX14" fmla="*/ 197689 w 200577"/>
                <a:gd name="connsiteY14" fmla="*/ 44450 h 174625"/>
                <a:gd name="connsiteX15" fmla="*/ 169114 w 200577"/>
                <a:gd name="connsiteY15" fmla="*/ 34925 h 174625"/>
                <a:gd name="connsiteX16" fmla="*/ 134189 w 200577"/>
                <a:gd name="connsiteY16" fmla="*/ 38100 h 174625"/>
                <a:gd name="connsiteX17" fmla="*/ 127839 w 200577"/>
                <a:gd name="connsiteY17" fmla="*/ 47625 h 174625"/>
                <a:gd name="connsiteX18" fmla="*/ 57989 w 200577"/>
                <a:gd name="connsiteY18" fmla="*/ 41275 h 174625"/>
                <a:gd name="connsiteX19" fmla="*/ 48464 w 200577"/>
                <a:gd name="connsiteY19" fmla="*/ 6350 h 174625"/>
                <a:gd name="connsiteX20" fmla="*/ 38939 w 200577"/>
                <a:gd name="connsiteY20" fmla="*/ 0 h 174625"/>
                <a:gd name="connsiteX21" fmla="*/ 23064 w 200577"/>
                <a:gd name="connsiteY21" fmla="*/ 6350 h 174625"/>
                <a:gd name="connsiteX22" fmla="*/ 10364 w 200577"/>
                <a:gd name="connsiteY22" fmla="*/ 9525 h 174625"/>
                <a:gd name="connsiteX23" fmla="*/ 839 w 200577"/>
                <a:gd name="connsiteY23" fmla="*/ 19050 h 174625"/>
                <a:gd name="connsiteX0" fmla="*/ 839 w 200577"/>
                <a:gd name="connsiteY0" fmla="*/ 19050 h 174625"/>
                <a:gd name="connsiteX1" fmla="*/ 839 w 200577"/>
                <a:gd name="connsiteY1" fmla="*/ 53975 h 174625"/>
                <a:gd name="connsiteX2" fmla="*/ 4014 w 200577"/>
                <a:gd name="connsiteY2" fmla="*/ 66675 h 174625"/>
                <a:gd name="connsiteX3" fmla="*/ 10364 w 200577"/>
                <a:gd name="connsiteY3" fmla="*/ 79375 h 174625"/>
                <a:gd name="connsiteX4" fmla="*/ 16714 w 200577"/>
                <a:gd name="connsiteY4" fmla="*/ 88900 h 174625"/>
                <a:gd name="connsiteX5" fmla="*/ 32589 w 200577"/>
                <a:gd name="connsiteY5" fmla="*/ 101600 h 174625"/>
                <a:gd name="connsiteX6" fmla="*/ 38939 w 200577"/>
                <a:gd name="connsiteY6" fmla="*/ 111125 h 174625"/>
                <a:gd name="connsiteX7" fmla="*/ 51639 w 200577"/>
                <a:gd name="connsiteY7" fmla="*/ 123825 h 174625"/>
                <a:gd name="connsiteX8" fmla="*/ 61164 w 200577"/>
                <a:gd name="connsiteY8" fmla="*/ 139700 h 174625"/>
                <a:gd name="connsiteX9" fmla="*/ 67514 w 200577"/>
                <a:gd name="connsiteY9" fmla="*/ 149225 h 174625"/>
                <a:gd name="connsiteX10" fmla="*/ 77039 w 200577"/>
                <a:gd name="connsiteY10" fmla="*/ 161925 h 174625"/>
                <a:gd name="connsiteX11" fmla="*/ 96089 w 200577"/>
                <a:gd name="connsiteY11" fmla="*/ 174625 h 174625"/>
                <a:gd name="connsiteX12" fmla="*/ 124664 w 200577"/>
                <a:gd name="connsiteY12" fmla="*/ 165100 h 174625"/>
                <a:gd name="connsiteX13" fmla="*/ 191339 w 200577"/>
                <a:gd name="connsiteY13" fmla="*/ 117475 h 174625"/>
                <a:gd name="connsiteX14" fmla="*/ 197689 w 200577"/>
                <a:gd name="connsiteY14" fmla="*/ 44450 h 174625"/>
                <a:gd name="connsiteX15" fmla="*/ 169114 w 200577"/>
                <a:gd name="connsiteY15" fmla="*/ 34925 h 174625"/>
                <a:gd name="connsiteX16" fmla="*/ 134189 w 200577"/>
                <a:gd name="connsiteY16" fmla="*/ 38100 h 174625"/>
                <a:gd name="connsiteX17" fmla="*/ 123076 w 200577"/>
                <a:gd name="connsiteY17" fmla="*/ 59531 h 174625"/>
                <a:gd name="connsiteX18" fmla="*/ 57989 w 200577"/>
                <a:gd name="connsiteY18" fmla="*/ 41275 h 174625"/>
                <a:gd name="connsiteX19" fmla="*/ 48464 w 200577"/>
                <a:gd name="connsiteY19" fmla="*/ 6350 h 174625"/>
                <a:gd name="connsiteX20" fmla="*/ 38939 w 200577"/>
                <a:gd name="connsiteY20" fmla="*/ 0 h 174625"/>
                <a:gd name="connsiteX21" fmla="*/ 23064 w 200577"/>
                <a:gd name="connsiteY21" fmla="*/ 6350 h 174625"/>
                <a:gd name="connsiteX22" fmla="*/ 10364 w 200577"/>
                <a:gd name="connsiteY22" fmla="*/ 9525 h 174625"/>
                <a:gd name="connsiteX23" fmla="*/ 839 w 200577"/>
                <a:gd name="connsiteY23" fmla="*/ 19050 h 174625"/>
                <a:gd name="connsiteX0" fmla="*/ 839 w 200577"/>
                <a:gd name="connsiteY0" fmla="*/ 19050 h 174625"/>
                <a:gd name="connsiteX1" fmla="*/ 839 w 200577"/>
                <a:gd name="connsiteY1" fmla="*/ 53975 h 174625"/>
                <a:gd name="connsiteX2" fmla="*/ 4014 w 200577"/>
                <a:gd name="connsiteY2" fmla="*/ 66675 h 174625"/>
                <a:gd name="connsiteX3" fmla="*/ 10364 w 200577"/>
                <a:gd name="connsiteY3" fmla="*/ 79375 h 174625"/>
                <a:gd name="connsiteX4" fmla="*/ 16714 w 200577"/>
                <a:gd name="connsiteY4" fmla="*/ 88900 h 174625"/>
                <a:gd name="connsiteX5" fmla="*/ 32589 w 200577"/>
                <a:gd name="connsiteY5" fmla="*/ 101600 h 174625"/>
                <a:gd name="connsiteX6" fmla="*/ 38939 w 200577"/>
                <a:gd name="connsiteY6" fmla="*/ 111125 h 174625"/>
                <a:gd name="connsiteX7" fmla="*/ 51639 w 200577"/>
                <a:gd name="connsiteY7" fmla="*/ 123825 h 174625"/>
                <a:gd name="connsiteX8" fmla="*/ 61164 w 200577"/>
                <a:gd name="connsiteY8" fmla="*/ 139700 h 174625"/>
                <a:gd name="connsiteX9" fmla="*/ 67514 w 200577"/>
                <a:gd name="connsiteY9" fmla="*/ 149225 h 174625"/>
                <a:gd name="connsiteX10" fmla="*/ 77039 w 200577"/>
                <a:gd name="connsiteY10" fmla="*/ 161925 h 174625"/>
                <a:gd name="connsiteX11" fmla="*/ 96089 w 200577"/>
                <a:gd name="connsiteY11" fmla="*/ 174625 h 174625"/>
                <a:gd name="connsiteX12" fmla="*/ 124664 w 200577"/>
                <a:gd name="connsiteY12" fmla="*/ 165100 h 174625"/>
                <a:gd name="connsiteX13" fmla="*/ 191339 w 200577"/>
                <a:gd name="connsiteY13" fmla="*/ 117475 h 174625"/>
                <a:gd name="connsiteX14" fmla="*/ 197689 w 200577"/>
                <a:gd name="connsiteY14" fmla="*/ 44450 h 174625"/>
                <a:gd name="connsiteX15" fmla="*/ 169114 w 200577"/>
                <a:gd name="connsiteY15" fmla="*/ 34925 h 174625"/>
                <a:gd name="connsiteX16" fmla="*/ 123076 w 200577"/>
                <a:gd name="connsiteY16" fmla="*/ 59531 h 174625"/>
                <a:gd name="connsiteX17" fmla="*/ 57989 w 200577"/>
                <a:gd name="connsiteY17" fmla="*/ 41275 h 174625"/>
                <a:gd name="connsiteX18" fmla="*/ 48464 w 200577"/>
                <a:gd name="connsiteY18" fmla="*/ 6350 h 174625"/>
                <a:gd name="connsiteX19" fmla="*/ 38939 w 200577"/>
                <a:gd name="connsiteY19" fmla="*/ 0 h 174625"/>
                <a:gd name="connsiteX20" fmla="*/ 23064 w 200577"/>
                <a:gd name="connsiteY20" fmla="*/ 6350 h 174625"/>
                <a:gd name="connsiteX21" fmla="*/ 10364 w 200577"/>
                <a:gd name="connsiteY21" fmla="*/ 9525 h 174625"/>
                <a:gd name="connsiteX22" fmla="*/ 839 w 200577"/>
                <a:gd name="connsiteY22" fmla="*/ 19050 h 174625"/>
                <a:gd name="connsiteX0" fmla="*/ 839 w 200577"/>
                <a:gd name="connsiteY0" fmla="*/ 19050 h 174625"/>
                <a:gd name="connsiteX1" fmla="*/ 839 w 200577"/>
                <a:gd name="connsiteY1" fmla="*/ 53975 h 174625"/>
                <a:gd name="connsiteX2" fmla="*/ 4014 w 200577"/>
                <a:gd name="connsiteY2" fmla="*/ 66675 h 174625"/>
                <a:gd name="connsiteX3" fmla="*/ 10364 w 200577"/>
                <a:gd name="connsiteY3" fmla="*/ 79375 h 174625"/>
                <a:gd name="connsiteX4" fmla="*/ 16714 w 200577"/>
                <a:gd name="connsiteY4" fmla="*/ 88900 h 174625"/>
                <a:gd name="connsiteX5" fmla="*/ 32589 w 200577"/>
                <a:gd name="connsiteY5" fmla="*/ 101600 h 174625"/>
                <a:gd name="connsiteX6" fmla="*/ 38939 w 200577"/>
                <a:gd name="connsiteY6" fmla="*/ 111125 h 174625"/>
                <a:gd name="connsiteX7" fmla="*/ 51639 w 200577"/>
                <a:gd name="connsiteY7" fmla="*/ 123825 h 174625"/>
                <a:gd name="connsiteX8" fmla="*/ 61164 w 200577"/>
                <a:gd name="connsiteY8" fmla="*/ 139700 h 174625"/>
                <a:gd name="connsiteX9" fmla="*/ 67514 w 200577"/>
                <a:gd name="connsiteY9" fmla="*/ 149225 h 174625"/>
                <a:gd name="connsiteX10" fmla="*/ 77039 w 200577"/>
                <a:gd name="connsiteY10" fmla="*/ 161925 h 174625"/>
                <a:gd name="connsiteX11" fmla="*/ 96089 w 200577"/>
                <a:gd name="connsiteY11" fmla="*/ 174625 h 174625"/>
                <a:gd name="connsiteX12" fmla="*/ 124664 w 200577"/>
                <a:gd name="connsiteY12" fmla="*/ 165100 h 174625"/>
                <a:gd name="connsiteX13" fmla="*/ 191339 w 200577"/>
                <a:gd name="connsiteY13" fmla="*/ 117475 h 174625"/>
                <a:gd name="connsiteX14" fmla="*/ 197689 w 200577"/>
                <a:gd name="connsiteY14" fmla="*/ 44450 h 174625"/>
                <a:gd name="connsiteX15" fmla="*/ 169114 w 200577"/>
                <a:gd name="connsiteY15" fmla="*/ 34925 h 174625"/>
                <a:gd name="connsiteX16" fmla="*/ 123076 w 200577"/>
                <a:gd name="connsiteY16" fmla="*/ 59531 h 174625"/>
                <a:gd name="connsiteX17" fmla="*/ 48464 w 200577"/>
                <a:gd name="connsiteY17" fmla="*/ 6350 h 174625"/>
                <a:gd name="connsiteX18" fmla="*/ 38939 w 200577"/>
                <a:gd name="connsiteY18" fmla="*/ 0 h 174625"/>
                <a:gd name="connsiteX19" fmla="*/ 23064 w 200577"/>
                <a:gd name="connsiteY19" fmla="*/ 6350 h 174625"/>
                <a:gd name="connsiteX20" fmla="*/ 10364 w 200577"/>
                <a:gd name="connsiteY20" fmla="*/ 9525 h 174625"/>
                <a:gd name="connsiteX21" fmla="*/ 839 w 200577"/>
                <a:gd name="connsiteY21" fmla="*/ 19050 h 174625"/>
                <a:gd name="connsiteX0" fmla="*/ 839 w 200577"/>
                <a:gd name="connsiteY0" fmla="*/ 19050 h 174625"/>
                <a:gd name="connsiteX1" fmla="*/ 839 w 200577"/>
                <a:gd name="connsiteY1" fmla="*/ 53975 h 174625"/>
                <a:gd name="connsiteX2" fmla="*/ 4014 w 200577"/>
                <a:gd name="connsiteY2" fmla="*/ 66675 h 174625"/>
                <a:gd name="connsiteX3" fmla="*/ 10364 w 200577"/>
                <a:gd name="connsiteY3" fmla="*/ 79375 h 174625"/>
                <a:gd name="connsiteX4" fmla="*/ 16714 w 200577"/>
                <a:gd name="connsiteY4" fmla="*/ 88900 h 174625"/>
                <a:gd name="connsiteX5" fmla="*/ 32589 w 200577"/>
                <a:gd name="connsiteY5" fmla="*/ 101600 h 174625"/>
                <a:gd name="connsiteX6" fmla="*/ 38939 w 200577"/>
                <a:gd name="connsiteY6" fmla="*/ 111125 h 174625"/>
                <a:gd name="connsiteX7" fmla="*/ 51639 w 200577"/>
                <a:gd name="connsiteY7" fmla="*/ 123825 h 174625"/>
                <a:gd name="connsiteX8" fmla="*/ 61164 w 200577"/>
                <a:gd name="connsiteY8" fmla="*/ 139700 h 174625"/>
                <a:gd name="connsiteX9" fmla="*/ 67514 w 200577"/>
                <a:gd name="connsiteY9" fmla="*/ 149225 h 174625"/>
                <a:gd name="connsiteX10" fmla="*/ 77039 w 200577"/>
                <a:gd name="connsiteY10" fmla="*/ 161925 h 174625"/>
                <a:gd name="connsiteX11" fmla="*/ 96089 w 200577"/>
                <a:gd name="connsiteY11" fmla="*/ 174625 h 174625"/>
                <a:gd name="connsiteX12" fmla="*/ 124664 w 200577"/>
                <a:gd name="connsiteY12" fmla="*/ 165100 h 174625"/>
                <a:gd name="connsiteX13" fmla="*/ 191339 w 200577"/>
                <a:gd name="connsiteY13" fmla="*/ 117475 h 174625"/>
                <a:gd name="connsiteX14" fmla="*/ 197689 w 200577"/>
                <a:gd name="connsiteY14" fmla="*/ 44450 h 174625"/>
                <a:gd name="connsiteX15" fmla="*/ 169114 w 200577"/>
                <a:gd name="connsiteY15" fmla="*/ 34925 h 174625"/>
                <a:gd name="connsiteX16" fmla="*/ 123076 w 200577"/>
                <a:gd name="connsiteY16" fmla="*/ 59531 h 174625"/>
                <a:gd name="connsiteX17" fmla="*/ 48464 w 200577"/>
                <a:gd name="connsiteY17" fmla="*/ 6350 h 174625"/>
                <a:gd name="connsiteX18" fmla="*/ 38939 w 200577"/>
                <a:gd name="connsiteY18" fmla="*/ 0 h 174625"/>
                <a:gd name="connsiteX19" fmla="*/ 23064 w 200577"/>
                <a:gd name="connsiteY19" fmla="*/ 6350 h 174625"/>
                <a:gd name="connsiteX20" fmla="*/ 10364 w 200577"/>
                <a:gd name="connsiteY20" fmla="*/ 9525 h 174625"/>
                <a:gd name="connsiteX21" fmla="*/ 839 w 200577"/>
                <a:gd name="connsiteY21" fmla="*/ 19050 h 174625"/>
                <a:gd name="connsiteX0" fmla="*/ 839 w 200577"/>
                <a:gd name="connsiteY0" fmla="*/ 16760 h 172335"/>
                <a:gd name="connsiteX1" fmla="*/ 839 w 200577"/>
                <a:gd name="connsiteY1" fmla="*/ 51685 h 172335"/>
                <a:gd name="connsiteX2" fmla="*/ 4014 w 200577"/>
                <a:gd name="connsiteY2" fmla="*/ 64385 h 172335"/>
                <a:gd name="connsiteX3" fmla="*/ 10364 w 200577"/>
                <a:gd name="connsiteY3" fmla="*/ 77085 h 172335"/>
                <a:gd name="connsiteX4" fmla="*/ 16714 w 200577"/>
                <a:gd name="connsiteY4" fmla="*/ 86610 h 172335"/>
                <a:gd name="connsiteX5" fmla="*/ 32589 w 200577"/>
                <a:gd name="connsiteY5" fmla="*/ 99310 h 172335"/>
                <a:gd name="connsiteX6" fmla="*/ 38939 w 200577"/>
                <a:gd name="connsiteY6" fmla="*/ 108835 h 172335"/>
                <a:gd name="connsiteX7" fmla="*/ 51639 w 200577"/>
                <a:gd name="connsiteY7" fmla="*/ 121535 h 172335"/>
                <a:gd name="connsiteX8" fmla="*/ 61164 w 200577"/>
                <a:gd name="connsiteY8" fmla="*/ 137410 h 172335"/>
                <a:gd name="connsiteX9" fmla="*/ 67514 w 200577"/>
                <a:gd name="connsiteY9" fmla="*/ 146935 h 172335"/>
                <a:gd name="connsiteX10" fmla="*/ 77039 w 200577"/>
                <a:gd name="connsiteY10" fmla="*/ 159635 h 172335"/>
                <a:gd name="connsiteX11" fmla="*/ 96089 w 200577"/>
                <a:gd name="connsiteY11" fmla="*/ 172335 h 172335"/>
                <a:gd name="connsiteX12" fmla="*/ 124664 w 200577"/>
                <a:gd name="connsiteY12" fmla="*/ 162810 h 172335"/>
                <a:gd name="connsiteX13" fmla="*/ 191339 w 200577"/>
                <a:gd name="connsiteY13" fmla="*/ 115185 h 172335"/>
                <a:gd name="connsiteX14" fmla="*/ 197689 w 200577"/>
                <a:gd name="connsiteY14" fmla="*/ 42160 h 172335"/>
                <a:gd name="connsiteX15" fmla="*/ 169114 w 200577"/>
                <a:gd name="connsiteY15" fmla="*/ 32635 h 172335"/>
                <a:gd name="connsiteX16" fmla="*/ 123076 w 200577"/>
                <a:gd name="connsiteY16" fmla="*/ 57241 h 172335"/>
                <a:gd name="connsiteX17" fmla="*/ 48464 w 200577"/>
                <a:gd name="connsiteY17" fmla="*/ 4060 h 172335"/>
                <a:gd name="connsiteX18" fmla="*/ 23064 w 200577"/>
                <a:gd name="connsiteY18" fmla="*/ 4060 h 172335"/>
                <a:gd name="connsiteX19" fmla="*/ 10364 w 200577"/>
                <a:gd name="connsiteY19" fmla="*/ 7235 h 172335"/>
                <a:gd name="connsiteX20" fmla="*/ 839 w 200577"/>
                <a:gd name="connsiteY20" fmla="*/ 16760 h 172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0577" h="172335">
                  <a:moveTo>
                    <a:pt x="839" y="16760"/>
                  </a:moveTo>
                  <a:cubicBezTo>
                    <a:pt x="-748" y="24168"/>
                    <a:pt x="310" y="43748"/>
                    <a:pt x="839" y="51685"/>
                  </a:cubicBezTo>
                  <a:cubicBezTo>
                    <a:pt x="1368" y="59623"/>
                    <a:pt x="2482" y="60299"/>
                    <a:pt x="4014" y="64385"/>
                  </a:cubicBezTo>
                  <a:cubicBezTo>
                    <a:pt x="5676" y="68817"/>
                    <a:pt x="8016" y="72976"/>
                    <a:pt x="10364" y="77085"/>
                  </a:cubicBezTo>
                  <a:cubicBezTo>
                    <a:pt x="12257" y="80398"/>
                    <a:pt x="14016" y="83912"/>
                    <a:pt x="16714" y="86610"/>
                  </a:cubicBezTo>
                  <a:cubicBezTo>
                    <a:pt x="21506" y="91402"/>
                    <a:pt x="27797" y="94518"/>
                    <a:pt x="32589" y="99310"/>
                  </a:cubicBezTo>
                  <a:cubicBezTo>
                    <a:pt x="35287" y="102008"/>
                    <a:pt x="36456" y="105938"/>
                    <a:pt x="38939" y="108835"/>
                  </a:cubicBezTo>
                  <a:cubicBezTo>
                    <a:pt x="42835" y="113381"/>
                    <a:pt x="47963" y="116809"/>
                    <a:pt x="51639" y="121535"/>
                  </a:cubicBezTo>
                  <a:cubicBezTo>
                    <a:pt x="55428" y="126406"/>
                    <a:pt x="57893" y="132177"/>
                    <a:pt x="61164" y="137410"/>
                  </a:cubicBezTo>
                  <a:cubicBezTo>
                    <a:pt x="63186" y="140646"/>
                    <a:pt x="65296" y="143830"/>
                    <a:pt x="67514" y="146935"/>
                  </a:cubicBezTo>
                  <a:cubicBezTo>
                    <a:pt x="70590" y="151241"/>
                    <a:pt x="73084" y="156119"/>
                    <a:pt x="77039" y="159635"/>
                  </a:cubicBezTo>
                  <a:cubicBezTo>
                    <a:pt x="82743" y="164705"/>
                    <a:pt x="96089" y="172335"/>
                    <a:pt x="96089" y="172335"/>
                  </a:cubicBezTo>
                  <a:cubicBezTo>
                    <a:pt x="104115" y="170730"/>
                    <a:pt x="108789" y="172335"/>
                    <a:pt x="124664" y="162810"/>
                  </a:cubicBezTo>
                  <a:cubicBezTo>
                    <a:pt x="140539" y="153285"/>
                    <a:pt x="178110" y="132118"/>
                    <a:pt x="191339" y="115185"/>
                  </a:cubicBezTo>
                  <a:cubicBezTo>
                    <a:pt x="203510" y="95077"/>
                    <a:pt x="201393" y="55918"/>
                    <a:pt x="197689" y="42160"/>
                  </a:cubicBezTo>
                  <a:cubicBezTo>
                    <a:pt x="193985" y="28402"/>
                    <a:pt x="174650" y="34019"/>
                    <a:pt x="169114" y="32635"/>
                  </a:cubicBezTo>
                  <a:cubicBezTo>
                    <a:pt x="156679" y="35148"/>
                    <a:pt x="143730" y="56584"/>
                    <a:pt x="123076" y="57241"/>
                  </a:cubicBezTo>
                  <a:cubicBezTo>
                    <a:pt x="48200" y="59623"/>
                    <a:pt x="65133" y="12923"/>
                    <a:pt x="48464" y="4060"/>
                  </a:cubicBezTo>
                  <a:cubicBezTo>
                    <a:pt x="31795" y="-4803"/>
                    <a:pt x="29414" y="3531"/>
                    <a:pt x="23064" y="4060"/>
                  </a:cubicBezTo>
                  <a:cubicBezTo>
                    <a:pt x="16714" y="4589"/>
                    <a:pt x="14153" y="5070"/>
                    <a:pt x="10364" y="7235"/>
                  </a:cubicBezTo>
                  <a:cubicBezTo>
                    <a:pt x="6465" y="9463"/>
                    <a:pt x="3714" y="13311"/>
                    <a:pt x="839" y="1676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43" name="Freeform: Shape 42">
              <a:extLst>
                <a:ext uri="{FF2B5EF4-FFF2-40B4-BE49-F238E27FC236}">
                  <a16:creationId xmlns:a16="http://schemas.microsoft.com/office/drawing/2014/main" xmlns="" id="{652E7A53-F3F3-4EA8-B788-044A92EF7437}"/>
                </a:ext>
              </a:extLst>
            </p:cNvPr>
            <p:cNvSpPr/>
            <p:nvPr/>
          </p:nvSpPr>
          <p:spPr>
            <a:xfrm>
              <a:off x="10698956" y="3726656"/>
              <a:ext cx="66675" cy="109538"/>
            </a:xfrm>
            <a:custGeom>
              <a:avLst/>
              <a:gdLst>
                <a:gd name="connsiteX0" fmla="*/ 16669 w 66675"/>
                <a:gd name="connsiteY0" fmla="*/ 28575 h 109538"/>
                <a:gd name="connsiteX1" fmla="*/ 14288 w 66675"/>
                <a:gd name="connsiteY1" fmla="*/ 40482 h 109538"/>
                <a:gd name="connsiteX2" fmla="*/ 4763 w 66675"/>
                <a:gd name="connsiteY2" fmla="*/ 57150 h 109538"/>
                <a:gd name="connsiteX3" fmla="*/ 2382 w 66675"/>
                <a:gd name="connsiteY3" fmla="*/ 69057 h 109538"/>
                <a:gd name="connsiteX4" fmla="*/ 0 w 66675"/>
                <a:gd name="connsiteY4" fmla="*/ 76200 h 109538"/>
                <a:gd name="connsiteX5" fmla="*/ 2382 w 66675"/>
                <a:gd name="connsiteY5" fmla="*/ 88107 h 109538"/>
                <a:gd name="connsiteX6" fmla="*/ 7144 w 66675"/>
                <a:gd name="connsiteY6" fmla="*/ 97632 h 109538"/>
                <a:gd name="connsiteX7" fmla="*/ 16669 w 66675"/>
                <a:gd name="connsiteY7" fmla="*/ 102394 h 109538"/>
                <a:gd name="connsiteX8" fmla="*/ 50007 w 66675"/>
                <a:gd name="connsiteY8" fmla="*/ 109538 h 109538"/>
                <a:gd name="connsiteX9" fmla="*/ 59532 w 66675"/>
                <a:gd name="connsiteY9" fmla="*/ 102394 h 109538"/>
                <a:gd name="connsiteX10" fmla="*/ 66675 w 66675"/>
                <a:gd name="connsiteY10" fmla="*/ 88107 h 109538"/>
                <a:gd name="connsiteX11" fmla="*/ 64294 w 66675"/>
                <a:gd name="connsiteY11" fmla="*/ 64294 h 109538"/>
                <a:gd name="connsiteX12" fmla="*/ 61913 w 66675"/>
                <a:gd name="connsiteY12" fmla="*/ 54769 h 109538"/>
                <a:gd name="connsiteX13" fmla="*/ 57150 w 66675"/>
                <a:gd name="connsiteY13" fmla="*/ 38100 h 109538"/>
                <a:gd name="connsiteX14" fmla="*/ 50007 w 66675"/>
                <a:gd name="connsiteY14" fmla="*/ 11907 h 109538"/>
                <a:gd name="connsiteX15" fmla="*/ 47625 w 66675"/>
                <a:gd name="connsiteY15" fmla="*/ 2382 h 109538"/>
                <a:gd name="connsiteX16" fmla="*/ 40482 w 66675"/>
                <a:gd name="connsiteY16" fmla="*/ 0 h 109538"/>
                <a:gd name="connsiteX17" fmla="*/ 28575 w 66675"/>
                <a:gd name="connsiteY17" fmla="*/ 11907 h 109538"/>
                <a:gd name="connsiteX18" fmla="*/ 14288 w 66675"/>
                <a:gd name="connsiteY18" fmla="*/ 19050 h 109538"/>
                <a:gd name="connsiteX19" fmla="*/ 9525 w 66675"/>
                <a:gd name="connsiteY19" fmla="*/ 33338 h 109538"/>
                <a:gd name="connsiteX20" fmla="*/ 16669 w 66675"/>
                <a:gd name="connsiteY20" fmla="*/ 28575 h 109538"/>
                <a:gd name="connsiteX0" fmla="*/ 9525 w 66675"/>
                <a:gd name="connsiteY0" fmla="*/ 33338 h 109538"/>
                <a:gd name="connsiteX1" fmla="*/ 14288 w 66675"/>
                <a:gd name="connsiteY1" fmla="*/ 40482 h 109538"/>
                <a:gd name="connsiteX2" fmla="*/ 4763 w 66675"/>
                <a:gd name="connsiteY2" fmla="*/ 57150 h 109538"/>
                <a:gd name="connsiteX3" fmla="*/ 2382 w 66675"/>
                <a:gd name="connsiteY3" fmla="*/ 69057 h 109538"/>
                <a:gd name="connsiteX4" fmla="*/ 0 w 66675"/>
                <a:gd name="connsiteY4" fmla="*/ 76200 h 109538"/>
                <a:gd name="connsiteX5" fmla="*/ 2382 w 66675"/>
                <a:gd name="connsiteY5" fmla="*/ 88107 h 109538"/>
                <a:gd name="connsiteX6" fmla="*/ 7144 w 66675"/>
                <a:gd name="connsiteY6" fmla="*/ 97632 h 109538"/>
                <a:gd name="connsiteX7" fmla="*/ 16669 w 66675"/>
                <a:gd name="connsiteY7" fmla="*/ 102394 h 109538"/>
                <a:gd name="connsiteX8" fmla="*/ 50007 w 66675"/>
                <a:gd name="connsiteY8" fmla="*/ 109538 h 109538"/>
                <a:gd name="connsiteX9" fmla="*/ 59532 w 66675"/>
                <a:gd name="connsiteY9" fmla="*/ 102394 h 109538"/>
                <a:gd name="connsiteX10" fmla="*/ 66675 w 66675"/>
                <a:gd name="connsiteY10" fmla="*/ 88107 h 109538"/>
                <a:gd name="connsiteX11" fmla="*/ 64294 w 66675"/>
                <a:gd name="connsiteY11" fmla="*/ 64294 h 109538"/>
                <a:gd name="connsiteX12" fmla="*/ 61913 w 66675"/>
                <a:gd name="connsiteY12" fmla="*/ 54769 h 109538"/>
                <a:gd name="connsiteX13" fmla="*/ 57150 w 66675"/>
                <a:gd name="connsiteY13" fmla="*/ 38100 h 109538"/>
                <a:gd name="connsiteX14" fmla="*/ 50007 w 66675"/>
                <a:gd name="connsiteY14" fmla="*/ 11907 h 109538"/>
                <a:gd name="connsiteX15" fmla="*/ 47625 w 66675"/>
                <a:gd name="connsiteY15" fmla="*/ 2382 h 109538"/>
                <a:gd name="connsiteX16" fmla="*/ 40482 w 66675"/>
                <a:gd name="connsiteY16" fmla="*/ 0 h 109538"/>
                <a:gd name="connsiteX17" fmla="*/ 28575 w 66675"/>
                <a:gd name="connsiteY17" fmla="*/ 11907 h 109538"/>
                <a:gd name="connsiteX18" fmla="*/ 14288 w 66675"/>
                <a:gd name="connsiteY18" fmla="*/ 19050 h 109538"/>
                <a:gd name="connsiteX19" fmla="*/ 9525 w 66675"/>
                <a:gd name="connsiteY19" fmla="*/ 33338 h 109538"/>
                <a:gd name="connsiteX0" fmla="*/ 14288 w 66675"/>
                <a:gd name="connsiteY0" fmla="*/ 19050 h 109538"/>
                <a:gd name="connsiteX1" fmla="*/ 14288 w 66675"/>
                <a:gd name="connsiteY1" fmla="*/ 40482 h 109538"/>
                <a:gd name="connsiteX2" fmla="*/ 4763 w 66675"/>
                <a:gd name="connsiteY2" fmla="*/ 57150 h 109538"/>
                <a:gd name="connsiteX3" fmla="*/ 2382 w 66675"/>
                <a:gd name="connsiteY3" fmla="*/ 69057 h 109538"/>
                <a:gd name="connsiteX4" fmla="*/ 0 w 66675"/>
                <a:gd name="connsiteY4" fmla="*/ 76200 h 109538"/>
                <a:gd name="connsiteX5" fmla="*/ 2382 w 66675"/>
                <a:gd name="connsiteY5" fmla="*/ 88107 h 109538"/>
                <a:gd name="connsiteX6" fmla="*/ 7144 w 66675"/>
                <a:gd name="connsiteY6" fmla="*/ 97632 h 109538"/>
                <a:gd name="connsiteX7" fmla="*/ 16669 w 66675"/>
                <a:gd name="connsiteY7" fmla="*/ 102394 h 109538"/>
                <a:gd name="connsiteX8" fmla="*/ 50007 w 66675"/>
                <a:gd name="connsiteY8" fmla="*/ 109538 h 109538"/>
                <a:gd name="connsiteX9" fmla="*/ 59532 w 66675"/>
                <a:gd name="connsiteY9" fmla="*/ 102394 h 109538"/>
                <a:gd name="connsiteX10" fmla="*/ 66675 w 66675"/>
                <a:gd name="connsiteY10" fmla="*/ 88107 h 109538"/>
                <a:gd name="connsiteX11" fmla="*/ 64294 w 66675"/>
                <a:gd name="connsiteY11" fmla="*/ 64294 h 109538"/>
                <a:gd name="connsiteX12" fmla="*/ 61913 w 66675"/>
                <a:gd name="connsiteY12" fmla="*/ 54769 h 109538"/>
                <a:gd name="connsiteX13" fmla="*/ 57150 w 66675"/>
                <a:gd name="connsiteY13" fmla="*/ 38100 h 109538"/>
                <a:gd name="connsiteX14" fmla="*/ 50007 w 66675"/>
                <a:gd name="connsiteY14" fmla="*/ 11907 h 109538"/>
                <a:gd name="connsiteX15" fmla="*/ 47625 w 66675"/>
                <a:gd name="connsiteY15" fmla="*/ 2382 h 109538"/>
                <a:gd name="connsiteX16" fmla="*/ 40482 w 66675"/>
                <a:gd name="connsiteY16" fmla="*/ 0 h 109538"/>
                <a:gd name="connsiteX17" fmla="*/ 28575 w 66675"/>
                <a:gd name="connsiteY17" fmla="*/ 11907 h 109538"/>
                <a:gd name="connsiteX18" fmla="*/ 14288 w 66675"/>
                <a:gd name="connsiteY18" fmla="*/ 19050 h 109538"/>
                <a:gd name="connsiteX0" fmla="*/ 28575 w 66675"/>
                <a:gd name="connsiteY0" fmla="*/ 11907 h 109538"/>
                <a:gd name="connsiteX1" fmla="*/ 14288 w 66675"/>
                <a:gd name="connsiteY1" fmla="*/ 40482 h 109538"/>
                <a:gd name="connsiteX2" fmla="*/ 4763 w 66675"/>
                <a:gd name="connsiteY2" fmla="*/ 57150 h 109538"/>
                <a:gd name="connsiteX3" fmla="*/ 2382 w 66675"/>
                <a:gd name="connsiteY3" fmla="*/ 69057 h 109538"/>
                <a:gd name="connsiteX4" fmla="*/ 0 w 66675"/>
                <a:gd name="connsiteY4" fmla="*/ 76200 h 109538"/>
                <a:gd name="connsiteX5" fmla="*/ 2382 w 66675"/>
                <a:gd name="connsiteY5" fmla="*/ 88107 h 109538"/>
                <a:gd name="connsiteX6" fmla="*/ 7144 w 66675"/>
                <a:gd name="connsiteY6" fmla="*/ 97632 h 109538"/>
                <a:gd name="connsiteX7" fmla="*/ 16669 w 66675"/>
                <a:gd name="connsiteY7" fmla="*/ 102394 h 109538"/>
                <a:gd name="connsiteX8" fmla="*/ 50007 w 66675"/>
                <a:gd name="connsiteY8" fmla="*/ 109538 h 109538"/>
                <a:gd name="connsiteX9" fmla="*/ 59532 w 66675"/>
                <a:gd name="connsiteY9" fmla="*/ 102394 h 109538"/>
                <a:gd name="connsiteX10" fmla="*/ 66675 w 66675"/>
                <a:gd name="connsiteY10" fmla="*/ 88107 h 109538"/>
                <a:gd name="connsiteX11" fmla="*/ 64294 w 66675"/>
                <a:gd name="connsiteY11" fmla="*/ 64294 h 109538"/>
                <a:gd name="connsiteX12" fmla="*/ 61913 w 66675"/>
                <a:gd name="connsiteY12" fmla="*/ 54769 h 109538"/>
                <a:gd name="connsiteX13" fmla="*/ 57150 w 66675"/>
                <a:gd name="connsiteY13" fmla="*/ 38100 h 109538"/>
                <a:gd name="connsiteX14" fmla="*/ 50007 w 66675"/>
                <a:gd name="connsiteY14" fmla="*/ 11907 h 109538"/>
                <a:gd name="connsiteX15" fmla="*/ 47625 w 66675"/>
                <a:gd name="connsiteY15" fmla="*/ 2382 h 109538"/>
                <a:gd name="connsiteX16" fmla="*/ 40482 w 66675"/>
                <a:gd name="connsiteY16" fmla="*/ 0 h 109538"/>
                <a:gd name="connsiteX17" fmla="*/ 28575 w 66675"/>
                <a:gd name="connsiteY17" fmla="*/ 11907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675" h="109538">
                  <a:moveTo>
                    <a:pt x="28575" y="11907"/>
                  </a:moveTo>
                  <a:cubicBezTo>
                    <a:pt x="24209" y="18654"/>
                    <a:pt x="18257" y="32942"/>
                    <a:pt x="14288" y="40482"/>
                  </a:cubicBezTo>
                  <a:cubicBezTo>
                    <a:pt x="10319" y="48023"/>
                    <a:pt x="8246" y="51926"/>
                    <a:pt x="4763" y="57150"/>
                  </a:cubicBezTo>
                  <a:cubicBezTo>
                    <a:pt x="3969" y="61119"/>
                    <a:pt x="3364" y="65130"/>
                    <a:pt x="2382" y="69057"/>
                  </a:cubicBezTo>
                  <a:cubicBezTo>
                    <a:pt x="1773" y="71492"/>
                    <a:pt x="0" y="73690"/>
                    <a:pt x="0" y="76200"/>
                  </a:cubicBezTo>
                  <a:cubicBezTo>
                    <a:pt x="0" y="80248"/>
                    <a:pt x="1102" y="84267"/>
                    <a:pt x="2382" y="88107"/>
                  </a:cubicBezTo>
                  <a:cubicBezTo>
                    <a:pt x="3505" y="91475"/>
                    <a:pt x="4634" y="95122"/>
                    <a:pt x="7144" y="97632"/>
                  </a:cubicBezTo>
                  <a:cubicBezTo>
                    <a:pt x="9654" y="100142"/>
                    <a:pt x="13249" y="101444"/>
                    <a:pt x="16669" y="102394"/>
                  </a:cubicBezTo>
                  <a:cubicBezTo>
                    <a:pt x="27619" y="105436"/>
                    <a:pt x="38894" y="107157"/>
                    <a:pt x="50007" y="109538"/>
                  </a:cubicBezTo>
                  <a:cubicBezTo>
                    <a:pt x="53182" y="107157"/>
                    <a:pt x="56726" y="105200"/>
                    <a:pt x="59532" y="102394"/>
                  </a:cubicBezTo>
                  <a:cubicBezTo>
                    <a:pt x="64147" y="97779"/>
                    <a:pt x="64739" y="93916"/>
                    <a:pt x="66675" y="88107"/>
                  </a:cubicBezTo>
                  <a:cubicBezTo>
                    <a:pt x="65881" y="80169"/>
                    <a:pt x="65422" y="72191"/>
                    <a:pt x="64294" y="64294"/>
                  </a:cubicBezTo>
                  <a:cubicBezTo>
                    <a:pt x="63831" y="61054"/>
                    <a:pt x="62774" y="57926"/>
                    <a:pt x="61913" y="54769"/>
                  </a:cubicBezTo>
                  <a:cubicBezTo>
                    <a:pt x="60392" y="49194"/>
                    <a:pt x="58738" y="43656"/>
                    <a:pt x="57150" y="38100"/>
                  </a:cubicBezTo>
                  <a:cubicBezTo>
                    <a:pt x="52499" y="5543"/>
                    <a:pt x="58397" y="34279"/>
                    <a:pt x="50007" y="11907"/>
                  </a:cubicBezTo>
                  <a:cubicBezTo>
                    <a:pt x="48858" y="8843"/>
                    <a:pt x="49669" y="4938"/>
                    <a:pt x="47625" y="2382"/>
                  </a:cubicBezTo>
                  <a:cubicBezTo>
                    <a:pt x="46057" y="422"/>
                    <a:pt x="42863" y="794"/>
                    <a:pt x="40482" y="0"/>
                  </a:cubicBezTo>
                  <a:cubicBezTo>
                    <a:pt x="21431" y="12701"/>
                    <a:pt x="32941" y="5160"/>
                    <a:pt x="28575" y="11907"/>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44" name="Freeform: Shape 43">
              <a:extLst>
                <a:ext uri="{FF2B5EF4-FFF2-40B4-BE49-F238E27FC236}">
                  <a16:creationId xmlns:a16="http://schemas.microsoft.com/office/drawing/2014/main" xmlns="" id="{2020F26D-5712-4930-BBE9-A11F4877C3C5}"/>
                </a:ext>
              </a:extLst>
            </p:cNvPr>
            <p:cNvSpPr/>
            <p:nvPr/>
          </p:nvSpPr>
          <p:spPr>
            <a:xfrm flipH="1">
              <a:off x="10467757" y="3818640"/>
              <a:ext cx="200577" cy="172335"/>
            </a:xfrm>
            <a:custGeom>
              <a:avLst/>
              <a:gdLst>
                <a:gd name="connsiteX0" fmla="*/ 0 w 212240"/>
                <a:gd name="connsiteY0" fmla="*/ 9525 h 174625"/>
                <a:gd name="connsiteX1" fmla="*/ 6350 w 212240"/>
                <a:gd name="connsiteY1" fmla="*/ 53975 h 174625"/>
                <a:gd name="connsiteX2" fmla="*/ 9525 w 212240"/>
                <a:gd name="connsiteY2" fmla="*/ 66675 h 174625"/>
                <a:gd name="connsiteX3" fmla="*/ 15875 w 212240"/>
                <a:gd name="connsiteY3" fmla="*/ 79375 h 174625"/>
                <a:gd name="connsiteX4" fmla="*/ 22225 w 212240"/>
                <a:gd name="connsiteY4" fmla="*/ 88900 h 174625"/>
                <a:gd name="connsiteX5" fmla="*/ 38100 w 212240"/>
                <a:gd name="connsiteY5" fmla="*/ 101600 h 174625"/>
                <a:gd name="connsiteX6" fmla="*/ 44450 w 212240"/>
                <a:gd name="connsiteY6" fmla="*/ 111125 h 174625"/>
                <a:gd name="connsiteX7" fmla="*/ 57150 w 212240"/>
                <a:gd name="connsiteY7" fmla="*/ 123825 h 174625"/>
                <a:gd name="connsiteX8" fmla="*/ 66675 w 212240"/>
                <a:gd name="connsiteY8" fmla="*/ 139700 h 174625"/>
                <a:gd name="connsiteX9" fmla="*/ 73025 w 212240"/>
                <a:gd name="connsiteY9" fmla="*/ 149225 h 174625"/>
                <a:gd name="connsiteX10" fmla="*/ 82550 w 212240"/>
                <a:gd name="connsiteY10" fmla="*/ 161925 h 174625"/>
                <a:gd name="connsiteX11" fmla="*/ 101600 w 212240"/>
                <a:gd name="connsiteY11" fmla="*/ 174625 h 174625"/>
                <a:gd name="connsiteX12" fmla="*/ 130175 w 212240"/>
                <a:gd name="connsiteY12" fmla="*/ 165100 h 174625"/>
                <a:gd name="connsiteX13" fmla="*/ 133350 w 212240"/>
                <a:gd name="connsiteY13" fmla="*/ 155575 h 174625"/>
                <a:gd name="connsiteX14" fmla="*/ 139700 w 212240"/>
                <a:gd name="connsiteY14" fmla="*/ 146050 h 174625"/>
                <a:gd name="connsiteX15" fmla="*/ 149225 w 212240"/>
                <a:gd name="connsiteY15" fmla="*/ 139700 h 174625"/>
                <a:gd name="connsiteX16" fmla="*/ 158750 w 212240"/>
                <a:gd name="connsiteY16" fmla="*/ 130175 h 174625"/>
                <a:gd name="connsiteX17" fmla="*/ 196850 w 212240"/>
                <a:gd name="connsiteY17" fmla="*/ 117475 h 174625"/>
                <a:gd name="connsiteX18" fmla="*/ 209550 w 212240"/>
                <a:gd name="connsiteY18" fmla="*/ 63500 h 174625"/>
                <a:gd name="connsiteX19" fmla="*/ 203200 w 212240"/>
                <a:gd name="connsiteY19" fmla="*/ 44450 h 174625"/>
                <a:gd name="connsiteX20" fmla="*/ 174625 w 212240"/>
                <a:gd name="connsiteY20" fmla="*/ 34925 h 174625"/>
                <a:gd name="connsiteX21" fmla="*/ 139700 w 212240"/>
                <a:gd name="connsiteY21" fmla="*/ 38100 h 174625"/>
                <a:gd name="connsiteX22" fmla="*/ 133350 w 212240"/>
                <a:gd name="connsiteY22" fmla="*/ 47625 h 174625"/>
                <a:gd name="connsiteX23" fmla="*/ 120650 w 212240"/>
                <a:gd name="connsiteY23" fmla="*/ 57150 h 174625"/>
                <a:gd name="connsiteX24" fmla="*/ 101600 w 212240"/>
                <a:gd name="connsiteY24" fmla="*/ 76200 h 174625"/>
                <a:gd name="connsiteX25" fmla="*/ 79375 w 212240"/>
                <a:gd name="connsiteY25" fmla="*/ 69850 h 174625"/>
                <a:gd name="connsiteX26" fmla="*/ 63500 w 212240"/>
                <a:gd name="connsiteY26" fmla="*/ 41275 h 174625"/>
                <a:gd name="connsiteX27" fmla="*/ 53975 w 212240"/>
                <a:gd name="connsiteY27" fmla="*/ 6350 h 174625"/>
                <a:gd name="connsiteX28" fmla="*/ 44450 w 212240"/>
                <a:gd name="connsiteY28" fmla="*/ 0 h 174625"/>
                <a:gd name="connsiteX29" fmla="*/ 28575 w 212240"/>
                <a:gd name="connsiteY29" fmla="*/ 6350 h 174625"/>
                <a:gd name="connsiteX30" fmla="*/ 15875 w 212240"/>
                <a:gd name="connsiteY30" fmla="*/ 9525 h 174625"/>
                <a:gd name="connsiteX31" fmla="*/ 6350 w 212240"/>
                <a:gd name="connsiteY31" fmla="*/ 19050 h 174625"/>
                <a:gd name="connsiteX32" fmla="*/ 0 w 212240"/>
                <a:gd name="connsiteY32" fmla="*/ 9525 h 174625"/>
                <a:gd name="connsiteX0" fmla="*/ 839 w 206729"/>
                <a:gd name="connsiteY0" fmla="*/ 19050 h 174625"/>
                <a:gd name="connsiteX1" fmla="*/ 839 w 206729"/>
                <a:gd name="connsiteY1" fmla="*/ 53975 h 174625"/>
                <a:gd name="connsiteX2" fmla="*/ 4014 w 206729"/>
                <a:gd name="connsiteY2" fmla="*/ 66675 h 174625"/>
                <a:gd name="connsiteX3" fmla="*/ 10364 w 206729"/>
                <a:gd name="connsiteY3" fmla="*/ 79375 h 174625"/>
                <a:gd name="connsiteX4" fmla="*/ 16714 w 206729"/>
                <a:gd name="connsiteY4" fmla="*/ 88900 h 174625"/>
                <a:gd name="connsiteX5" fmla="*/ 32589 w 206729"/>
                <a:gd name="connsiteY5" fmla="*/ 101600 h 174625"/>
                <a:gd name="connsiteX6" fmla="*/ 38939 w 206729"/>
                <a:gd name="connsiteY6" fmla="*/ 111125 h 174625"/>
                <a:gd name="connsiteX7" fmla="*/ 51639 w 206729"/>
                <a:gd name="connsiteY7" fmla="*/ 123825 h 174625"/>
                <a:gd name="connsiteX8" fmla="*/ 61164 w 206729"/>
                <a:gd name="connsiteY8" fmla="*/ 139700 h 174625"/>
                <a:gd name="connsiteX9" fmla="*/ 67514 w 206729"/>
                <a:gd name="connsiteY9" fmla="*/ 149225 h 174625"/>
                <a:gd name="connsiteX10" fmla="*/ 77039 w 206729"/>
                <a:gd name="connsiteY10" fmla="*/ 161925 h 174625"/>
                <a:gd name="connsiteX11" fmla="*/ 96089 w 206729"/>
                <a:gd name="connsiteY11" fmla="*/ 174625 h 174625"/>
                <a:gd name="connsiteX12" fmla="*/ 124664 w 206729"/>
                <a:gd name="connsiteY12" fmla="*/ 165100 h 174625"/>
                <a:gd name="connsiteX13" fmla="*/ 127839 w 206729"/>
                <a:gd name="connsiteY13" fmla="*/ 155575 h 174625"/>
                <a:gd name="connsiteX14" fmla="*/ 134189 w 206729"/>
                <a:gd name="connsiteY14" fmla="*/ 146050 h 174625"/>
                <a:gd name="connsiteX15" fmla="*/ 143714 w 206729"/>
                <a:gd name="connsiteY15" fmla="*/ 139700 h 174625"/>
                <a:gd name="connsiteX16" fmla="*/ 153239 w 206729"/>
                <a:gd name="connsiteY16" fmla="*/ 130175 h 174625"/>
                <a:gd name="connsiteX17" fmla="*/ 191339 w 206729"/>
                <a:gd name="connsiteY17" fmla="*/ 117475 h 174625"/>
                <a:gd name="connsiteX18" fmla="*/ 204039 w 206729"/>
                <a:gd name="connsiteY18" fmla="*/ 63500 h 174625"/>
                <a:gd name="connsiteX19" fmla="*/ 197689 w 206729"/>
                <a:gd name="connsiteY19" fmla="*/ 44450 h 174625"/>
                <a:gd name="connsiteX20" fmla="*/ 169114 w 206729"/>
                <a:gd name="connsiteY20" fmla="*/ 34925 h 174625"/>
                <a:gd name="connsiteX21" fmla="*/ 134189 w 206729"/>
                <a:gd name="connsiteY21" fmla="*/ 38100 h 174625"/>
                <a:gd name="connsiteX22" fmla="*/ 127839 w 206729"/>
                <a:gd name="connsiteY22" fmla="*/ 47625 h 174625"/>
                <a:gd name="connsiteX23" fmla="*/ 115139 w 206729"/>
                <a:gd name="connsiteY23" fmla="*/ 57150 h 174625"/>
                <a:gd name="connsiteX24" fmla="*/ 96089 w 206729"/>
                <a:gd name="connsiteY24" fmla="*/ 76200 h 174625"/>
                <a:gd name="connsiteX25" fmla="*/ 73864 w 206729"/>
                <a:gd name="connsiteY25" fmla="*/ 69850 h 174625"/>
                <a:gd name="connsiteX26" fmla="*/ 57989 w 206729"/>
                <a:gd name="connsiteY26" fmla="*/ 41275 h 174625"/>
                <a:gd name="connsiteX27" fmla="*/ 48464 w 206729"/>
                <a:gd name="connsiteY27" fmla="*/ 6350 h 174625"/>
                <a:gd name="connsiteX28" fmla="*/ 38939 w 206729"/>
                <a:gd name="connsiteY28" fmla="*/ 0 h 174625"/>
                <a:gd name="connsiteX29" fmla="*/ 23064 w 206729"/>
                <a:gd name="connsiteY29" fmla="*/ 6350 h 174625"/>
                <a:gd name="connsiteX30" fmla="*/ 10364 w 206729"/>
                <a:gd name="connsiteY30" fmla="*/ 9525 h 174625"/>
                <a:gd name="connsiteX31" fmla="*/ 839 w 206729"/>
                <a:gd name="connsiteY31" fmla="*/ 19050 h 174625"/>
                <a:gd name="connsiteX0" fmla="*/ 839 w 206729"/>
                <a:gd name="connsiteY0" fmla="*/ 19050 h 174625"/>
                <a:gd name="connsiteX1" fmla="*/ 839 w 206729"/>
                <a:gd name="connsiteY1" fmla="*/ 53975 h 174625"/>
                <a:gd name="connsiteX2" fmla="*/ 4014 w 206729"/>
                <a:gd name="connsiteY2" fmla="*/ 66675 h 174625"/>
                <a:gd name="connsiteX3" fmla="*/ 10364 w 206729"/>
                <a:gd name="connsiteY3" fmla="*/ 79375 h 174625"/>
                <a:gd name="connsiteX4" fmla="*/ 16714 w 206729"/>
                <a:gd name="connsiteY4" fmla="*/ 88900 h 174625"/>
                <a:gd name="connsiteX5" fmla="*/ 32589 w 206729"/>
                <a:gd name="connsiteY5" fmla="*/ 101600 h 174625"/>
                <a:gd name="connsiteX6" fmla="*/ 38939 w 206729"/>
                <a:gd name="connsiteY6" fmla="*/ 111125 h 174625"/>
                <a:gd name="connsiteX7" fmla="*/ 51639 w 206729"/>
                <a:gd name="connsiteY7" fmla="*/ 123825 h 174625"/>
                <a:gd name="connsiteX8" fmla="*/ 61164 w 206729"/>
                <a:gd name="connsiteY8" fmla="*/ 139700 h 174625"/>
                <a:gd name="connsiteX9" fmla="*/ 67514 w 206729"/>
                <a:gd name="connsiteY9" fmla="*/ 149225 h 174625"/>
                <a:gd name="connsiteX10" fmla="*/ 77039 w 206729"/>
                <a:gd name="connsiteY10" fmla="*/ 161925 h 174625"/>
                <a:gd name="connsiteX11" fmla="*/ 96089 w 206729"/>
                <a:gd name="connsiteY11" fmla="*/ 174625 h 174625"/>
                <a:gd name="connsiteX12" fmla="*/ 124664 w 206729"/>
                <a:gd name="connsiteY12" fmla="*/ 165100 h 174625"/>
                <a:gd name="connsiteX13" fmla="*/ 127839 w 206729"/>
                <a:gd name="connsiteY13" fmla="*/ 155575 h 174625"/>
                <a:gd name="connsiteX14" fmla="*/ 134189 w 206729"/>
                <a:gd name="connsiteY14" fmla="*/ 146050 h 174625"/>
                <a:gd name="connsiteX15" fmla="*/ 143714 w 206729"/>
                <a:gd name="connsiteY15" fmla="*/ 139700 h 174625"/>
                <a:gd name="connsiteX16" fmla="*/ 191339 w 206729"/>
                <a:gd name="connsiteY16" fmla="*/ 117475 h 174625"/>
                <a:gd name="connsiteX17" fmla="*/ 204039 w 206729"/>
                <a:gd name="connsiteY17" fmla="*/ 63500 h 174625"/>
                <a:gd name="connsiteX18" fmla="*/ 197689 w 206729"/>
                <a:gd name="connsiteY18" fmla="*/ 44450 h 174625"/>
                <a:gd name="connsiteX19" fmla="*/ 169114 w 206729"/>
                <a:gd name="connsiteY19" fmla="*/ 34925 h 174625"/>
                <a:gd name="connsiteX20" fmla="*/ 134189 w 206729"/>
                <a:gd name="connsiteY20" fmla="*/ 38100 h 174625"/>
                <a:gd name="connsiteX21" fmla="*/ 127839 w 206729"/>
                <a:gd name="connsiteY21" fmla="*/ 47625 h 174625"/>
                <a:gd name="connsiteX22" fmla="*/ 115139 w 206729"/>
                <a:gd name="connsiteY22" fmla="*/ 57150 h 174625"/>
                <a:gd name="connsiteX23" fmla="*/ 96089 w 206729"/>
                <a:gd name="connsiteY23" fmla="*/ 76200 h 174625"/>
                <a:gd name="connsiteX24" fmla="*/ 73864 w 206729"/>
                <a:gd name="connsiteY24" fmla="*/ 69850 h 174625"/>
                <a:gd name="connsiteX25" fmla="*/ 57989 w 206729"/>
                <a:gd name="connsiteY25" fmla="*/ 41275 h 174625"/>
                <a:gd name="connsiteX26" fmla="*/ 48464 w 206729"/>
                <a:gd name="connsiteY26" fmla="*/ 6350 h 174625"/>
                <a:gd name="connsiteX27" fmla="*/ 38939 w 206729"/>
                <a:gd name="connsiteY27" fmla="*/ 0 h 174625"/>
                <a:gd name="connsiteX28" fmla="*/ 23064 w 206729"/>
                <a:gd name="connsiteY28" fmla="*/ 6350 h 174625"/>
                <a:gd name="connsiteX29" fmla="*/ 10364 w 206729"/>
                <a:gd name="connsiteY29" fmla="*/ 9525 h 174625"/>
                <a:gd name="connsiteX30" fmla="*/ 839 w 206729"/>
                <a:gd name="connsiteY30" fmla="*/ 19050 h 174625"/>
                <a:gd name="connsiteX0" fmla="*/ 839 w 206729"/>
                <a:gd name="connsiteY0" fmla="*/ 19050 h 174625"/>
                <a:gd name="connsiteX1" fmla="*/ 839 w 206729"/>
                <a:gd name="connsiteY1" fmla="*/ 53975 h 174625"/>
                <a:gd name="connsiteX2" fmla="*/ 4014 w 206729"/>
                <a:gd name="connsiteY2" fmla="*/ 66675 h 174625"/>
                <a:gd name="connsiteX3" fmla="*/ 10364 w 206729"/>
                <a:gd name="connsiteY3" fmla="*/ 79375 h 174625"/>
                <a:gd name="connsiteX4" fmla="*/ 16714 w 206729"/>
                <a:gd name="connsiteY4" fmla="*/ 88900 h 174625"/>
                <a:gd name="connsiteX5" fmla="*/ 32589 w 206729"/>
                <a:gd name="connsiteY5" fmla="*/ 101600 h 174625"/>
                <a:gd name="connsiteX6" fmla="*/ 38939 w 206729"/>
                <a:gd name="connsiteY6" fmla="*/ 111125 h 174625"/>
                <a:gd name="connsiteX7" fmla="*/ 51639 w 206729"/>
                <a:gd name="connsiteY7" fmla="*/ 123825 h 174625"/>
                <a:gd name="connsiteX8" fmla="*/ 61164 w 206729"/>
                <a:gd name="connsiteY8" fmla="*/ 139700 h 174625"/>
                <a:gd name="connsiteX9" fmla="*/ 67514 w 206729"/>
                <a:gd name="connsiteY9" fmla="*/ 149225 h 174625"/>
                <a:gd name="connsiteX10" fmla="*/ 77039 w 206729"/>
                <a:gd name="connsiteY10" fmla="*/ 161925 h 174625"/>
                <a:gd name="connsiteX11" fmla="*/ 96089 w 206729"/>
                <a:gd name="connsiteY11" fmla="*/ 174625 h 174625"/>
                <a:gd name="connsiteX12" fmla="*/ 124664 w 206729"/>
                <a:gd name="connsiteY12" fmla="*/ 165100 h 174625"/>
                <a:gd name="connsiteX13" fmla="*/ 127839 w 206729"/>
                <a:gd name="connsiteY13" fmla="*/ 155575 h 174625"/>
                <a:gd name="connsiteX14" fmla="*/ 134189 w 206729"/>
                <a:gd name="connsiteY14" fmla="*/ 146050 h 174625"/>
                <a:gd name="connsiteX15" fmla="*/ 191339 w 206729"/>
                <a:gd name="connsiteY15" fmla="*/ 117475 h 174625"/>
                <a:gd name="connsiteX16" fmla="*/ 204039 w 206729"/>
                <a:gd name="connsiteY16" fmla="*/ 63500 h 174625"/>
                <a:gd name="connsiteX17" fmla="*/ 197689 w 206729"/>
                <a:gd name="connsiteY17" fmla="*/ 44450 h 174625"/>
                <a:gd name="connsiteX18" fmla="*/ 169114 w 206729"/>
                <a:gd name="connsiteY18" fmla="*/ 34925 h 174625"/>
                <a:gd name="connsiteX19" fmla="*/ 134189 w 206729"/>
                <a:gd name="connsiteY19" fmla="*/ 38100 h 174625"/>
                <a:gd name="connsiteX20" fmla="*/ 127839 w 206729"/>
                <a:gd name="connsiteY20" fmla="*/ 47625 h 174625"/>
                <a:gd name="connsiteX21" fmla="*/ 115139 w 206729"/>
                <a:gd name="connsiteY21" fmla="*/ 57150 h 174625"/>
                <a:gd name="connsiteX22" fmla="*/ 96089 w 206729"/>
                <a:gd name="connsiteY22" fmla="*/ 76200 h 174625"/>
                <a:gd name="connsiteX23" fmla="*/ 73864 w 206729"/>
                <a:gd name="connsiteY23" fmla="*/ 69850 h 174625"/>
                <a:gd name="connsiteX24" fmla="*/ 57989 w 206729"/>
                <a:gd name="connsiteY24" fmla="*/ 41275 h 174625"/>
                <a:gd name="connsiteX25" fmla="*/ 48464 w 206729"/>
                <a:gd name="connsiteY25" fmla="*/ 6350 h 174625"/>
                <a:gd name="connsiteX26" fmla="*/ 38939 w 206729"/>
                <a:gd name="connsiteY26" fmla="*/ 0 h 174625"/>
                <a:gd name="connsiteX27" fmla="*/ 23064 w 206729"/>
                <a:gd name="connsiteY27" fmla="*/ 6350 h 174625"/>
                <a:gd name="connsiteX28" fmla="*/ 10364 w 206729"/>
                <a:gd name="connsiteY28" fmla="*/ 9525 h 174625"/>
                <a:gd name="connsiteX29" fmla="*/ 839 w 206729"/>
                <a:gd name="connsiteY29" fmla="*/ 19050 h 174625"/>
                <a:gd name="connsiteX0" fmla="*/ 839 w 206729"/>
                <a:gd name="connsiteY0" fmla="*/ 19050 h 174625"/>
                <a:gd name="connsiteX1" fmla="*/ 839 w 206729"/>
                <a:gd name="connsiteY1" fmla="*/ 53975 h 174625"/>
                <a:gd name="connsiteX2" fmla="*/ 4014 w 206729"/>
                <a:gd name="connsiteY2" fmla="*/ 66675 h 174625"/>
                <a:gd name="connsiteX3" fmla="*/ 10364 w 206729"/>
                <a:gd name="connsiteY3" fmla="*/ 79375 h 174625"/>
                <a:gd name="connsiteX4" fmla="*/ 16714 w 206729"/>
                <a:gd name="connsiteY4" fmla="*/ 88900 h 174625"/>
                <a:gd name="connsiteX5" fmla="*/ 32589 w 206729"/>
                <a:gd name="connsiteY5" fmla="*/ 101600 h 174625"/>
                <a:gd name="connsiteX6" fmla="*/ 38939 w 206729"/>
                <a:gd name="connsiteY6" fmla="*/ 111125 h 174625"/>
                <a:gd name="connsiteX7" fmla="*/ 51639 w 206729"/>
                <a:gd name="connsiteY7" fmla="*/ 123825 h 174625"/>
                <a:gd name="connsiteX8" fmla="*/ 61164 w 206729"/>
                <a:gd name="connsiteY8" fmla="*/ 139700 h 174625"/>
                <a:gd name="connsiteX9" fmla="*/ 67514 w 206729"/>
                <a:gd name="connsiteY9" fmla="*/ 149225 h 174625"/>
                <a:gd name="connsiteX10" fmla="*/ 77039 w 206729"/>
                <a:gd name="connsiteY10" fmla="*/ 161925 h 174625"/>
                <a:gd name="connsiteX11" fmla="*/ 96089 w 206729"/>
                <a:gd name="connsiteY11" fmla="*/ 174625 h 174625"/>
                <a:gd name="connsiteX12" fmla="*/ 124664 w 206729"/>
                <a:gd name="connsiteY12" fmla="*/ 165100 h 174625"/>
                <a:gd name="connsiteX13" fmla="*/ 127839 w 206729"/>
                <a:gd name="connsiteY13" fmla="*/ 155575 h 174625"/>
                <a:gd name="connsiteX14" fmla="*/ 191339 w 206729"/>
                <a:gd name="connsiteY14" fmla="*/ 117475 h 174625"/>
                <a:gd name="connsiteX15" fmla="*/ 204039 w 206729"/>
                <a:gd name="connsiteY15" fmla="*/ 63500 h 174625"/>
                <a:gd name="connsiteX16" fmla="*/ 197689 w 206729"/>
                <a:gd name="connsiteY16" fmla="*/ 44450 h 174625"/>
                <a:gd name="connsiteX17" fmla="*/ 169114 w 206729"/>
                <a:gd name="connsiteY17" fmla="*/ 34925 h 174625"/>
                <a:gd name="connsiteX18" fmla="*/ 134189 w 206729"/>
                <a:gd name="connsiteY18" fmla="*/ 38100 h 174625"/>
                <a:gd name="connsiteX19" fmla="*/ 127839 w 206729"/>
                <a:gd name="connsiteY19" fmla="*/ 47625 h 174625"/>
                <a:gd name="connsiteX20" fmla="*/ 115139 w 206729"/>
                <a:gd name="connsiteY20" fmla="*/ 57150 h 174625"/>
                <a:gd name="connsiteX21" fmla="*/ 96089 w 206729"/>
                <a:gd name="connsiteY21" fmla="*/ 76200 h 174625"/>
                <a:gd name="connsiteX22" fmla="*/ 73864 w 206729"/>
                <a:gd name="connsiteY22" fmla="*/ 69850 h 174625"/>
                <a:gd name="connsiteX23" fmla="*/ 57989 w 206729"/>
                <a:gd name="connsiteY23" fmla="*/ 41275 h 174625"/>
                <a:gd name="connsiteX24" fmla="*/ 48464 w 206729"/>
                <a:gd name="connsiteY24" fmla="*/ 6350 h 174625"/>
                <a:gd name="connsiteX25" fmla="*/ 38939 w 206729"/>
                <a:gd name="connsiteY25" fmla="*/ 0 h 174625"/>
                <a:gd name="connsiteX26" fmla="*/ 23064 w 206729"/>
                <a:gd name="connsiteY26" fmla="*/ 6350 h 174625"/>
                <a:gd name="connsiteX27" fmla="*/ 10364 w 206729"/>
                <a:gd name="connsiteY27" fmla="*/ 9525 h 174625"/>
                <a:gd name="connsiteX28" fmla="*/ 839 w 206729"/>
                <a:gd name="connsiteY28" fmla="*/ 19050 h 174625"/>
                <a:gd name="connsiteX0" fmla="*/ 839 w 206729"/>
                <a:gd name="connsiteY0" fmla="*/ 19050 h 174625"/>
                <a:gd name="connsiteX1" fmla="*/ 839 w 206729"/>
                <a:gd name="connsiteY1" fmla="*/ 53975 h 174625"/>
                <a:gd name="connsiteX2" fmla="*/ 4014 w 206729"/>
                <a:gd name="connsiteY2" fmla="*/ 66675 h 174625"/>
                <a:gd name="connsiteX3" fmla="*/ 10364 w 206729"/>
                <a:gd name="connsiteY3" fmla="*/ 79375 h 174625"/>
                <a:gd name="connsiteX4" fmla="*/ 16714 w 206729"/>
                <a:gd name="connsiteY4" fmla="*/ 88900 h 174625"/>
                <a:gd name="connsiteX5" fmla="*/ 32589 w 206729"/>
                <a:gd name="connsiteY5" fmla="*/ 101600 h 174625"/>
                <a:gd name="connsiteX6" fmla="*/ 38939 w 206729"/>
                <a:gd name="connsiteY6" fmla="*/ 111125 h 174625"/>
                <a:gd name="connsiteX7" fmla="*/ 51639 w 206729"/>
                <a:gd name="connsiteY7" fmla="*/ 123825 h 174625"/>
                <a:gd name="connsiteX8" fmla="*/ 61164 w 206729"/>
                <a:gd name="connsiteY8" fmla="*/ 139700 h 174625"/>
                <a:gd name="connsiteX9" fmla="*/ 67514 w 206729"/>
                <a:gd name="connsiteY9" fmla="*/ 149225 h 174625"/>
                <a:gd name="connsiteX10" fmla="*/ 77039 w 206729"/>
                <a:gd name="connsiteY10" fmla="*/ 161925 h 174625"/>
                <a:gd name="connsiteX11" fmla="*/ 96089 w 206729"/>
                <a:gd name="connsiteY11" fmla="*/ 174625 h 174625"/>
                <a:gd name="connsiteX12" fmla="*/ 124664 w 206729"/>
                <a:gd name="connsiteY12" fmla="*/ 165100 h 174625"/>
                <a:gd name="connsiteX13" fmla="*/ 191339 w 206729"/>
                <a:gd name="connsiteY13" fmla="*/ 117475 h 174625"/>
                <a:gd name="connsiteX14" fmla="*/ 204039 w 206729"/>
                <a:gd name="connsiteY14" fmla="*/ 63500 h 174625"/>
                <a:gd name="connsiteX15" fmla="*/ 197689 w 206729"/>
                <a:gd name="connsiteY15" fmla="*/ 44450 h 174625"/>
                <a:gd name="connsiteX16" fmla="*/ 169114 w 206729"/>
                <a:gd name="connsiteY16" fmla="*/ 34925 h 174625"/>
                <a:gd name="connsiteX17" fmla="*/ 134189 w 206729"/>
                <a:gd name="connsiteY17" fmla="*/ 38100 h 174625"/>
                <a:gd name="connsiteX18" fmla="*/ 127839 w 206729"/>
                <a:gd name="connsiteY18" fmla="*/ 47625 h 174625"/>
                <a:gd name="connsiteX19" fmla="*/ 115139 w 206729"/>
                <a:gd name="connsiteY19" fmla="*/ 57150 h 174625"/>
                <a:gd name="connsiteX20" fmla="*/ 96089 w 206729"/>
                <a:gd name="connsiteY20" fmla="*/ 76200 h 174625"/>
                <a:gd name="connsiteX21" fmla="*/ 73864 w 206729"/>
                <a:gd name="connsiteY21" fmla="*/ 69850 h 174625"/>
                <a:gd name="connsiteX22" fmla="*/ 57989 w 206729"/>
                <a:gd name="connsiteY22" fmla="*/ 41275 h 174625"/>
                <a:gd name="connsiteX23" fmla="*/ 48464 w 206729"/>
                <a:gd name="connsiteY23" fmla="*/ 6350 h 174625"/>
                <a:gd name="connsiteX24" fmla="*/ 38939 w 206729"/>
                <a:gd name="connsiteY24" fmla="*/ 0 h 174625"/>
                <a:gd name="connsiteX25" fmla="*/ 23064 w 206729"/>
                <a:gd name="connsiteY25" fmla="*/ 6350 h 174625"/>
                <a:gd name="connsiteX26" fmla="*/ 10364 w 206729"/>
                <a:gd name="connsiteY26" fmla="*/ 9525 h 174625"/>
                <a:gd name="connsiteX27" fmla="*/ 839 w 206729"/>
                <a:gd name="connsiteY27" fmla="*/ 19050 h 174625"/>
                <a:gd name="connsiteX0" fmla="*/ 839 w 206729"/>
                <a:gd name="connsiteY0" fmla="*/ 19050 h 174625"/>
                <a:gd name="connsiteX1" fmla="*/ 839 w 206729"/>
                <a:gd name="connsiteY1" fmla="*/ 53975 h 174625"/>
                <a:gd name="connsiteX2" fmla="*/ 4014 w 206729"/>
                <a:gd name="connsiteY2" fmla="*/ 66675 h 174625"/>
                <a:gd name="connsiteX3" fmla="*/ 10364 w 206729"/>
                <a:gd name="connsiteY3" fmla="*/ 79375 h 174625"/>
                <a:gd name="connsiteX4" fmla="*/ 16714 w 206729"/>
                <a:gd name="connsiteY4" fmla="*/ 88900 h 174625"/>
                <a:gd name="connsiteX5" fmla="*/ 32589 w 206729"/>
                <a:gd name="connsiteY5" fmla="*/ 101600 h 174625"/>
                <a:gd name="connsiteX6" fmla="*/ 38939 w 206729"/>
                <a:gd name="connsiteY6" fmla="*/ 111125 h 174625"/>
                <a:gd name="connsiteX7" fmla="*/ 51639 w 206729"/>
                <a:gd name="connsiteY7" fmla="*/ 123825 h 174625"/>
                <a:gd name="connsiteX8" fmla="*/ 61164 w 206729"/>
                <a:gd name="connsiteY8" fmla="*/ 139700 h 174625"/>
                <a:gd name="connsiteX9" fmla="*/ 67514 w 206729"/>
                <a:gd name="connsiteY9" fmla="*/ 149225 h 174625"/>
                <a:gd name="connsiteX10" fmla="*/ 77039 w 206729"/>
                <a:gd name="connsiteY10" fmla="*/ 161925 h 174625"/>
                <a:gd name="connsiteX11" fmla="*/ 96089 w 206729"/>
                <a:gd name="connsiteY11" fmla="*/ 174625 h 174625"/>
                <a:gd name="connsiteX12" fmla="*/ 124664 w 206729"/>
                <a:gd name="connsiteY12" fmla="*/ 165100 h 174625"/>
                <a:gd name="connsiteX13" fmla="*/ 191339 w 206729"/>
                <a:gd name="connsiteY13" fmla="*/ 117475 h 174625"/>
                <a:gd name="connsiteX14" fmla="*/ 204039 w 206729"/>
                <a:gd name="connsiteY14" fmla="*/ 63500 h 174625"/>
                <a:gd name="connsiteX15" fmla="*/ 197689 w 206729"/>
                <a:gd name="connsiteY15" fmla="*/ 44450 h 174625"/>
                <a:gd name="connsiteX16" fmla="*/ 169114 w 206729"/>
                <a:gd name="connsiteY16" fmla="*/ 34925 h 174625"/>
                <a:gd name="connsiteX17" fmla="*/ 134189 w 206729"/>
                <a:gd name="connsiteY17" fmla="*/ 38100 h 174625"/>
                <a:gd name="connsiteX18" fmla="*/ 127839 w 206729"/>
                <a:gd name="connsiteY18" fmla="*/ 47625 h 174625"/>
                <a:gd name="connsiteX19" fmla="*/ 115139 w 206729"/>
                <a:gd name="connsiteY19" fmla="*/ 57150 h 174625"/>
                <a:gd name="connsiteX20" fmla="*/ 73864 w 206729"/>
                <a:gd name="connsiteY20" fmla="*/ 69850 h 174625"/>
                <a:gd name="connsiteX21" fmla="*/ 57989 w 206729"/>
                <a:gd name="connsiteY21" fmla="*/ 41275 h 174625"/>
                <a:gd name="connsiteX22" fmla="*/ 48464 w 206729"/>
                <a:gd name="connsiteY22" fmla="*/ 6350 h 174625"/>
                <a:gd name="connsiteX23" fmla="*/ 38939 w 206729"/>
                <a:gd name="connsiteY23" fmla="*/ 0 h 174625"/>
                <a:gd name="connsiteX24" fmla="*/ 23064 w 206729"/>
                <a:gd name="connsiteY24" fmla="*/ 6350 h 174625"/>
                <a:gd name="connsiteX25" fmla="*/ 10364 w 206729"/>
                <a:gd name="connsiteY25" fmla="*/ 9525 h 174625"/>
                <a:gd name="connsiteX26" fmla="*/ 839 w 206729"/>
                <a:gd name="connsiteY26" fmla="*/ 19050 h 174625"/>
                <a:gd name="connsiteX0" fmla="*/ 839 w 206729"/>
                <a:gd name="connsiteY0" fmla="*/ 19050 h 174625"/>
                <a:gd name="connsiteX1" fmla="*/ 839 w 206729"/>
                <a:gd name="connsiteY1" fmla="*/ 53975 h 174625"/>
                <a:gd name="connsiteX2" fmla="*/ 4014 w 206729"/>
                <a:gd name="connsiteY2" fmla="*/ 66675 h 174625"/>
                <a:gd name="connsiteX3" fmla="*/ 10364 w 206729"/>
                <a:gd name="connsiteY3" fmla="*/ 79375 h 174625"/>
                <a:gd name="connsiteX4" fmla="*/ 16714 w 206729"/>
                <a:gd name="connsiteY4" fmla="*/ 88900 h 174625"/>
                <a:gd name="connsiteX5" fmla="*/ 32589 w 206729"/>
                <a:gd name="connsiteY5" fmla="*/ 101600 h 174625"/>
                <a:gd name="connsiteX6" fmla="*/ 38939 w 206729"/>
                <a:gd name="connsiteY6" fmla="*/ 111125 h 174625"/>
                <a:gd name="connsiteX7" fmla="*/ 51639 w 206729"/>
                <a:gd name="connsiteY7" fmla="*/ 123825 h 174625"/>
                <a:gd name="connsiteX8" fmla="*/ 61164 w 206729"/>
                <a:gd name="connsiteY8" fmla="*/ 139700 h 174625"/>
                <a:gd name="connsiteX9" fmla="*/ 67514 w 206729"/>
                <a:gd name="connsiteY9" fmla="*/ 149225 h 174625"/>
                <a:gd name="connsiteX10" fmla="*/ 77039 w 206729"/>
                <a:gd name="connsiteY10" fmla="*/ 161925 h 174625"/>
                <a:gd name="connsiteX11" fmla="*/ 96089 w 206729"/>
                <a:gd name="connsiteY11" fmla="*/ 174625 h 174625"/>
                <a:gd name="connsiteX12" fmla="*/ 124664 w 206729"/>
                <a:gd name="connsiteY12" fmla="*/ 165100 h 174625"/>
                <a:gd name="connsiteX13" fmla="*/ 191339 w 206729"/>
                <a:gd name="connsiteY13" fmla="*/ 117475 h 174625"/>
                <a:gd name="connsiteX14" fmla="*/ 204039 w 206729"/>
                <a:gd name="connsiteY14" fmla="*/ 63500 h 174625"/>
                <a:gd name="connsiteX15" fmla="*/ 197689 w 206729"/>
                <a:gd name="connsiteY15" fmla="*/ 44450 h 174625"/>
                <a:gd name="connsiteX16" fmla="*/ 169114 w 206729"/>
                <a:gd name="connsiteY16" fmla="*/ 34925 h 174625"/>
                <a:gd name="connsiteX17" fmla="*/ 134189 w 206729"/>
                <a:gd name="connsiteY17" fmla="*/ 38100 h 174625"/>
                <a:gd name="connsiteX18" fmla="*/ 127839 w 206729"/>
                <a:gd name="connsiteY18" fmla="*/ 47625 h 174625"/>
                <a:gd name="connsiteX19" fmla="*/ 115139 w 206729"/>
                <a:gd name="connsiteY19" fmla="*/ 57150 h 174625"/>
                <a:gd name="connsiteX20" fmla="*/ 57989 w 206729"/>
                <a:gd name="connsiteY20" fmla="*/ 41275 h 174625"/>
                <a:gd name="connsiteX21" fmla="*/ 48464 w 206729"/>
                <a:gd name="connsiteY21" fmla="*/ 6350 h 174625"/>
                <a:gd name="connsiteX22" fmla="*/ 38939 w 206729"/>
                <a:gd name="connsiteY22" fmla="*/ 0 h 174625"/>
                <a:gd name="connsiteX23" fmla="*/ 23064 w 206729"/>
                <a:gd name="connsiteY23" fmla="*/ 6350 h 174625"/>
                <a:gd name="connsiteX24" fmla="*/ 10364 w 206729"/>
                <a:gd name="connsiteY24" fmla="*/ 9525 h 174625"/>
                <a:gd name="connsiteX25" fmla="*/ 839 w 206729"/>
                <a:gd name="connsiteY25" fmla="*/ 19050 h 174625"/>
                <a:gd name="connsiteX0" fmla="*/ 839 w 200577"/>
                <a:gd name="connsiteY0" fmla="*/ 19050 h 174625"/>
                <a:gd name="connsiteX1" fmla="*/ 839 w 200577"/>
                <a:gd name="connsiteY1" fmla="*/ 53975 h 174625"/>
                <a:gd name="connsiteX2" fmla="*/ 4014 w 200577"/>
                <a:gd name="connsiteY2" fmla="*/ 66675 h 174625"/>
                <a:gd name="connsiteX3" fmla="*/ 10364 w 200577"/>
                <a:gd name="connsiteY3" fmla="*/ 79375 h 174625"/>
                <a:gd name="connsiteX4" fmla="*/ 16714 w 200577"/>
                <a:gd name="connsiteY4" fmla="*/ 88900 h 174625"/>
                <a:gd name="connsiteX5" fmla="*/ 32589 w 200577"/>
                <a:gd name="connsiteY5" fmla="*/ 101600 h 174625"/>
                <a:gd name="connsiteX6" fmla="*/ 38939 w 200577"/>
                <a:gd name="connsiteY6" fmla="*/ 111125 h 174625"/>
                <a:gd name="connsiteX7" fmla="*/ 51639 w 200577"/>
                <a:gd name="connsiteY7" fmla="*/ 123825 h 174625"/>
                <a:gd name="connsiteX8" fmla="*/ 61164 w 200577"/>
                <a:gd name="connsiteY8" fmla="*/ 139700 h 174625"/>
                <a:gd name="connsiteX9" fmla="*/ 67514 w 200577"/>
                <a:gd name="connsiteY9" fmla="*/ 149225 h 174625"/>
                <a:gd name="connsiteX10" fmla="*/ 77039 w 200577"/>
                <a:gd name="connsiteY10" fmla="*/ 161925 h 174625"/>
                <a:gd name="connsiteX11" fmla="*/ 96089 w 200577"/>
                <a:gd name="connsiteY11" fmla="*/ 174625 h 174625"/>
                <a:gd name="connsiteX12" fmla="*/ 124664 w 200577"/>
                <a:gd name="connsiteY12" fmla="*/ 165100 h 174625"/>
                <a:gd name="connsiteX13" fmla="*/ 191339 w 200577"/>
                <a:gd name="connsiteY13" fmla="*/ 117475 h 174625"/>
                <a:gd name="connsiteX14" fmla="*/ 197689 w 200577"/>
                <a:gd name="connsiteY14" fmla="*/ 44450 h 174625"/>
                <a:gd name="connsiteX15" fmla="*/ 169114 w 200577"/>
                <a:gd name="connsiteY15" fmla="*/ 34925 h 174625"/>
                <a:gd name="connsiteX16" fmla="*/ 134189 w 200577"/>
                <a:gd name="connsiteY16" fmla="*/ 38100 h 174625"/>
                <a:gd name="connsiteX17" fmla="*/ 127839 w 200577"/>
                <a:gd name="connsiteY17" fmla="*/ 47625 h 174625"/>
                <a:gd name="connsiteX18" fmla="*/ 115139 w 200577"/>
                <a:gd name="connsiteY18" fmla="*/ 57150 h 174625"/>
                <a:gd name="connsiteX19" fmla="*/ 57989 w 200577"/>
                <a:gd name="connsiteY19" fmla="*/ 41275 h 174625"/>
                <a:gd name="connsiteX20" fmla="*/ 48464 w 200577"/>
                <a:gd name="connsiteY20" fmla="*/ 6350 h 174625"/>
                <a:gd name="connsiteX21" fmla="*/ 38939 w 200577"/>
                <a:gd name="connsiteY21" fmla="*/ 0 h 174625"/>
                <a:gd name="connsiteX22" fmla="*/ 23064 w 200577"/>
                <a:gd name="connsiteY22" fmla="*/ 6350 h 174625"/>
                <a:gd name="connsiteX23" fmla="*/ 10364 w 200577"/>
                <a:gd name="connsiteY23" fmla="*/ 9525 h 174625"/>
                <a:gd name="connsiteX24" fmla="*/ 839 w 200577"/>
                <a:gd name="connsiteY24" fmla="*/ 19050 h 174625"/>
                <a:gd name="connsiteX0" fmla="*/ 839 w 200577"/>
                <a:gd name="connsiteY0" fmla="*/ 19050 h 174625"/>
                <a:gd name="connsiteX1" fmla="*/ 839 w 200577"/>
                <a:gd name="connsiteY1" fmla="*/ 53975 h 174625"/>
                <a:gd name="connsiteX2" fmla="*/ 4014 w 200577"/>
                <a:gd name="connsiteY2" fmla="*/ 66675 h 174625"/>
                <a:gd name="connsiteX3" fmla="*/ 10364 w 200577"/>
                <a:gd name="connsiteY3" fmla="*/ 79375 h 174625"/>
                <a:gd name="connsiteX4" fmla="*/ 16714 w 200577"/>
                <a:gd name="connsiteY4" fmla="*/ 88900 h 174625"/>
                <a:gd name="connsiteX5" fmla="*/ 32589 w 200577"/>
                <a:gd name="connsiteY5" fmla="*/ 101600 h 174625"/>
                <a:gd name="connsiteX6" fmla="*/ 38939 w 200577"/>
                <a:gd name="connsiteY6" fmla="*/ 111125 h 174625"/>
                <a:gd name="connsiteX7" fmla="*/ 51639 w 200577"/>
                <a:gd name="connsiteY7" fmla="*/ 123825 h 174625"/>
                <a:gd name="connsiteX8" fmla="*/ 61164 w 200577"/>
                <a:gd name="connsiteY8" fmla="*/ 139700 h 174625"/>
                <a:gd name="connsiteX9" fmla="*/ 67514 w 200577"/>
                <a:gd name="connsiteY9" fmla="*/ 149225 h 174625"/>
                <a:gd name="connsiteX10" fmla="*/ 77039 w 200577"/>
                <a:gd name="connsiteY10" fmla="*/ 161925 h 174625"/>
                <a:gd name="connsiteX11" fmla="*/ 96089 w 200577"/>
                <a:gd name="connsiteY11" fmla="*/ 174625 h 174625"/>
                <a:gd name="connsiteX12" fmla="*/ 124664 w 200577"/>
                <a:gd name="connsiteY12" fmla="*/ 165100 h 174625"/>
                <a:gd name="connsiteX13" fmla="*/ 191339 w 200577"/>
                <a:gd name="connsiteY13" fmla="*/ 117475 h 174625"/>
                <a:gd name="connsiteX14" fmla="*/ 197689 w 200577"/>
                <a:gd name="connsiteY14" fmla="*/ 44450 h 174625"/>
                <a:gd name="connsiteX15" fmla="*/ 169114 w 200577"/>
                <a:gd name="connsiteY15" fmla="*/ 34925 h 174625"/>
                <a:gd name="connsiteX16" fmla="*/ 134189 w 200577"/>
                <a:gd name="connsiteY16" fmla="*/ 38100 h 174625"/>
                <a:gd name="connsiteX17" fmla="*/ 127839 w 200577"/>
                <a:gd name="connsiteY17" fmla="*/ 47625 h 174625"/>
                <a:gd name="connsiteX18" fmla="*/ 57989 w 200577"/>
                <a:gd name="connsiteY18" fmla="*/ 41275 h 174625"/>
                <a:gd name="connsiteX19" fmla="*/ 48464 w 200577"/>
                <a:gd name="connsiteY19" fmla="*/ 6350 h 174625"/>
                <a:gd name="connsiteX20" fmla="*/ 38939 w 200577"/>
                <a:gd name="connsiteY20" fmla="*/ 0 h 174625"/>
                <a:gd name="connsiteX21" fmla="*/ 23064 w 200577"/>
                <a:gd name="connsiteY21" fmla="*/ 6350 h 174625"/>
                <a:gd name="connsiteX22" fmla="*/ 10364 w 200577"/>
                <a:gd name="connsiteY22" fmla="*/ 9525 h 174625"/>
                <a:gd name="connsiteX23" fmla="*/ 839 w 200577"/>
                <a:gd name="connsiteY23" fmla="*/ 19050 h 174625"/>
                <a:gd name="connsiteX0" fmla="*/ 839 w 200577"/>
                <a:gd name="connsiteY0" fmla="*/ 19050 h 174625"/>
                <a:gd name="connsiteX1" fmla="*/ 839 w 200577"/>
                <a:gd name="connsiteY1" fmla="*/ 53975 h 174625"/>
                <a:gd name="connsiteX2" fmla="*/ 4014 w 200577"/>
                <a:gd name="connsiteY2" fmla="*/ 66675 h 174625"/>
                <a:gd name="connsiteX3" fmla="*/ 10364 w 200577"/>
                <a:gd name="connsiteY3" fmla="*/ 79375 h 174625"/>
                <a:gd name="connsiteX4" fmla="*/ 16714 w 200577"/>
                <a:gd name="connsiteY4" fmla="*/ 88900 h 174625"/>
                <a:gd name="connsiteX5" fmla="*/ 32589 w 200577"/>
                <a:gd name="connsiteY5" fmla="*/ 101600 h 174625"/>
                <a:gd name="connsiteX6" fmla="*/ 38939 w 200577"/>
                <a:gd name="connsiteY6" fmla="*/ 111125 h 174625"/>
                <a:gd name="connsiteX7" fmla="*/ 51639 w 200577"/>
                <a:gd name="connsiteY7" fmla="*/ 123825 h 174625"/>
                <a:gd name="connsiteX8" fmla="*/ 61164 w 200577"/>
                <a:gd name="connsiteY8" fmla="*/ 139700 h 174625"/>
                <a:gd name="connsiteX9" fmla="*/ 67514 w 200577"/>
                <a:gd name="connsiteY9" fmla="*/ 149225 h 174625"/>
                <a:gd name="connsiteX10" fmla="*/ 77039 w 200577"/>
                <a:gd name="connsiteY10" fmla="*/ 161925 h 174625"/>
                <a:gd name="connsiteX11" fmla="*/ 96089 w 200577"/>
                <a:gd name="connsiteY11" fmla="*/ 174625 h 174625"/>
                <a:gd name="connsiteX12" fmla="*/ 124664 w 200577"/>
                <a:gd name="connsiteY12" fmla="*/ 165100 h 174625"/>
                <a:gd name="connsiteX13" fmla="*/ 191339 w 200577"/>
                <a:gd name="connsiteY13" fmla="*/ 117475 h 174625"/>
                <a:gd name="connsiteX14" fmla="*/ 197689 w 200577"/>
                <a:gd name="connsiteY14" fmla="*/ 44450 h 174625"/>
                <a:gd name="connsiteX15" fmla="*/ 169114 w 200577"/>
                <a:gd name="connsiteY15" fmla="*/ 34925 h 174625"/>
                <a:gd name="connsiteX16" fmla="*/ 134189 w 200577"/>
                <a:gd name="connsiteY16" fmla="*/ 38100 h 174625"/>
                <a:gd name="connsiteX17" fmla="*/ 123076 w 200577"/>
                <a:gd name="connsiteY17" fmla="*/ 59531 h 174625"/>
                <a:gd name="connsiteX18" fmla="*/ 57989 w 200577"/>
                <a:gd name="connsiteY18" fmla="*/ 41275 h 174625"/>
                <a:gd name="connsiteX19" fmla="*/ 48464 w 200577"/>
                <a:gd name="connsiteY19" fmla="*/ 6350 h 174625"/>
                <a:gd name="connsiteX20" fmla="*/ 38939 w 200577"/>
                <a:gd name="connsiteY20" fmla="*/ 0 h 174625"/>
                <a:gd name="connsiteX21" fmla="*/ 23064 w 200577"/>
                <a:gd name="connsiteY21" fmla="*/ 6350 h 174625"/>
                <a:gd name="connsiteX22" fmla="*/ 10364 w 200577"/>
                <a:gd name="connsiteY22" fmla="*/ 9525 h 174625"/>
                <a:gd name="connsiteX23" fmla="*/ 839 w 200577"/>
                <a:gd name="connsiteY23" fmla="*/ 19050 h 174625"/>
                <a:gd name="connsiteX0" fmla="*/ 839 w 200577"/>
                <a:gd name="connsiteY0" fmla="*/ 19050 h 174625"/>
                <a:gd name="connsiteX1" fmla="*/ 839 w 200577"/>
                <a:gd name="connsiteY1" fmla="*/ 53975 h 174625"/>
                <a:gd name="connsiteX2" fmla="*/ 4014 w 200577"/>
                <a:gd name="connsiteY2" fmla="*/ 66675 h 174625"/>
                <a:gd name="connsiteX3" fmla="*/ 10364 w 200577"/>
                <a:gd name="connsiteY3" fmla="*/ 79375 h 174625"/>
                <a:gd name="connsiteX4" fmla="*/ 16714 w 200577"/>
                <a:gd name="connsiteY4" fmla="*/ 88900 h 174625"/>
                <a:gd name="connsiteX5" fmla="*/ 32589 w 200577"/>
                <a:gd name="connsiteY5" fmla="*/ 101600 h 174625"/>
                <a:gd name="connsiteX6" fmla="*/ 38939 w 200577"/>
                <a:gd name="connsiteY6" fmla="*/ 111125 h 174625"/>
                <a:gd name="connsiteX7" fmla="*/ 51639 w 200577"/>
                <a:gd name="connsiteY7" fmla="*/ 123825 h 174625"/>
                <a:gd name="connsiteX8" fmla="*/ 61164 w 200577"/>
                <a:gd name="connsiteY8" fmla="*/ 139700 h 174625"/>
                <a:gd name="connsiteX9" fmla="*/ 67514 w 200577"/>
                <a:gd name="connsiteY9" fmla="*/ 149225 h 174625"/>
                <a:gd name="connsiteX10" fmla="*/ 77039 w 200577"/>
                <a:gd name="connsiteY10" fmla="*/ 161925 h 174625"/>
                <a:gd name="connsiteX11" fmla="*/ 96089 w 200577"/>
                <a:gd name="connsiteY11" fmla="*/ 174625 h 174625"/>
                <a:gd name="connsiteX12" fmla="*/ 124664 w 200577"/>
                <a:gd name="connsiteY12" fmla="*/ 165100 h 174625"/>
                <a:gd name="connsiteX13" fmla="*/ 191339 w 200577"/>
                <a:gd name="connsiteY13" fmla="*/ 117475 h 174625"/>
                <a:gd name="connsiteX14" fmla="*/ 197689 w 200577"/>
                <a:gd name="connsiteY14" fmla="*/ 44450 h 174625"/>
                <a:gd name="connsiteX15" fmla="*/ 169114 w 200577"/>
                <a:gd name="connsiteY15" fmla="*/ 34925 h 174625"/>
                <a:gd name="connsiteX16" fmla="*/ 123076 w 200577"/>
                <a:gd name="connsiteY16" fmla="*/ 59531 h 174625"/>
                <a:gd name="connsiteX17" fmla="*/ 57989 w 200577"/>
                <a:gd name="connsiteY17" fmla="*/ 41275 h 174625"/>
                <a:gd name="connsiteX18" fmla="*/ 48464 w 200577"/>
                <a:gd name="connsiteY18" fmla="*/ 6350 h 174625"/>
                <a:gd name="connsiteX19" fmla="*/ 38939 w 200577"/>
                <a:gd name="connsiteY19" fmla="*/ 0 h 174625"/>
                <a:gd name="connsiteX20" fmla="*/ 23064 w 200577"/>
                <a:gd name="connsiteY20" fmla="*/ 6350 h 174625"/>
                <a:gd name="connsiteX21" fmla="*/ 10364 w 200577"/>
                <a:gd name="connsiteY21" fmla="*/ 9525 h 174625"/>
                <a:gd name="connsiteX22" fmla="*/ 839 w 200577"/>
                <a:gd name="connsiteY22" fmla="*/ 19050 h 174625"/>
                <a:gd name="connsiteX0" fmla="*/ 839 w 200577"/>
                <a:gd name="connsiteY0" fmla="*/ 19050 h 174625"/>
                <a:gd name="connsiteX1" fmla="*/ 839 w 200577"/>
                <a:gd name="connsiteY1" fmla="*/ 53975 h 174625"/>
                <a:gd name="connsiteX2" fmla="*/ 4014 w 200577"/>
                <a:gd name="connsiteY2" fmla="*/ 66675 h 174625"/>
                <a:gd name="connsiteX3" fmla="*/ 10364 w 200577"/>
                <a:gd name="connsiteY3" fmla="*/ 79375 h 174625"/>
                <a:gd name="connsiteX4" fmla="*/ 16714 w 200577"/>
                <a:gd name="connsiteY4" fmla="*/ 88900 h 174625"/>
                <a:gd name="connsiteX5" fmla="*/ 32589 w 200577"/>
                <a:gd name="connsiteY5" fmla="*/ 101600 h 174625"/>
                <a:gd name="connsiteX6" fmla="*/ 38939 w 200577"/>
                <a:gd name="connsiteY6" fmla="*/ 111125 h 174625"/>
                <a:gd name="connsiteX7" fmla="*/ 51639 w 200577"/>
                <a:gd name="connsiteY7" fmla="*/ 123825 h 174625"/>
                <a:gd name="connsiteX8" fmla="*/ 61164 w 200577"/>
                <a:gd name="connsiteY8" fmla="*/ 139700 h 174625"/>
                <a:gd name="connsiteX9" fmla="*/ 67514 w 200577"/>
                <a:gd name="connsiteY9" fmla="*/ 149225 h 174625"/>
                <a:gd name="connsiteX10" fmla="*/ 77039 w 200577"/>
                <a:gd name="connsiteY10" fmla="*/ 161925 h 174625"/>
                <a:gd name="connsiteX11" fmla="*/ 96089 w 200577"/>
                <a:gd name="connsiteY11" fmla="*/ 174625 h 174625"/>
                <a:gd name="connsiteX12" fmla="*/ 124664 w 200577"/>
                <a:gd name="connsiteY12" fmla="*/ 165100 h 174625"/>
                <a:gd name="connsiteX13" fmla="*/ 191339 w 200577"/>
                <a:gd name="connsiteY13" fmla="*/ 117475 h 174625"/>
                <a:gd name="connsiteX14" fmla="*/ 197689 w 200577"/>
                <a:gd name="connsiteY14" fmla="*/ 44450 h 174625"/>
                <a:gd name="connsiteX15" fmla="*/ 169114 w 200577"/>
                <a:gd name="connsiteY15" fmla="*/ 34925 h 174625"/>
                <a:gd name="connsiteX16" fmla="*/ 123076 w 200577"/>
                <a:gd name="connsiteY16" fmla="*/ 59531 h 174625"/>
                <a:gd name="connsiteX17" fmla="*/ 48464 w 200577"/>
                <a:gd name="connsiteY17" fmla="*/ 6350 h 174625"/>
                <a:gd name="connsiteX18" fmla="*/ 38939 w 200577"/>
                <a:gd name="connsiteY18" fmla="*/ 0 h 174625"/>
                <a:gd name="connsiteX19" fmla="*/ 23064 w 200577"/>
                <a:gd name="connsiteY19" fmla="*/ 6350 h 174625"/>
                <a:gd name="connsiteX20" fmla="*/ 10364 w 200577"/>
                <a:gd name="connsiteY20" fmla="*/ 9525 h 174625"/>
                <a:gd name="connsiteX21" fmla="*/ 839 w 200577"/>
                <a:gd name="connsiteY21" fmla="*/ 19050 h 174625"/>
                <a:gd name="connsiteX0" fmla="*/ 839 w 200577"/>
                <a:gd name="connsiteY0" fmla="*/ 19050 h 174625"/>
                <a:gd name="connsiteX1" fmla="*/ 839 w 200577"/>
                <a:gd name="connsiteY1" fmla="*/ 53975 h 174625"/>
                <a:gd name="connsiteX2" fmla="*/ 4014 w 200577"/>
                <a:gd name="connsiteY2" fmla="*/ 66675 h 174625"/>
                <a:gd name="connsiteX3" fmla="*/ 10364 w 200577"/>
                <a:gd name="connsiteY3" fmla="*/ 79375 h 174625"/>
                <a:gd name="connsiteX4" fmla="*/ 16714 w 200577"/>
                <a:gd name="connsiteY4" fmla="*/ 88900 h 174625"/>
                <a:gd name="connsiteX5" fmla="*/ 32589 w 200577"/>
                <a:gd name="connsiteY5" fmla="*/ 101600 h 174625"/>
                <a:gd name="connsiteX6" fmla="*/ 38939 w 200577"/>
                <a:gd name="connsiteY6" fmla="*/ 111125 h 174625"/>
                <a:gd name="connsiteX7" fmla="*/ 51639 w 200577"/>
                <a:gd name="connsiteY7" fmla="*/ 123825 h 174625"/>
                <a:gd name="connsiteX8" fmla="*/ 61164 w 200577"/>
                <a:gd name="connsiteY8" fmla="*/ 139700 h 174625"/>
                <a:gd name="connsiteX9" fmla="*/ 67514 w 200577"/>
                <a:gd name="connsiteY9" fmla="*/ 149225 h 174625"/>
                <a:gd name="connsiteX10" fmla="*/ 77039 w 200577"/>
                <a:gd name="connsiteY10" fmla="*/ 161925 h 174625"/>
                <a:gd name="connsiteX11" fmla="*/ 96089 w 200577"/>
                <a:gd name="connsiteY11" fmla="*/ 174625 h 174625"/>
                <a:gd name="connsiteX12" fmla="*/ 124664 w 200577"/>
                <a:gd name="connsiteY12" fmla="*/ 165100 h 174625"/>
                <a:gd name="connsiteX13" fmla="*/ 191339 w 200577"/>
                <a:gd name="connsiteY13" fmla="*/ 117475 h 174625"/>
                <a:gd name="connsiteX14" fmla="*/ 197689 w 200577"/>
                <a:gd name="connsiteY14" fmla="*/ 44450 h 174625"/>
                <a:gd name="connsiteX15" fmla="*/ 169114 w 200577"/>
                <a:gd name="connsiteY15" fmla="*/ 34925 h 174625"/>
                <a:gd name="connsiteX16" fmla="*/ 123076 w 200577"/>
                <a:gd name="connsiteY16" fmla="*/ 59531 h 174625"/>
                <a:gd name="connsiteX17" fmla="*/ 48464 w 200577"/>
                <a:gd name="connsiteY17" fmla="*/ 6350 h 174625"/>
                <a:gd name="connsiteX18" fmla="*/ 38939 w 200577"/>
                <a:gd name="connsiteY18" fmla="*/ 0 h 174625"/>
                <a:gd name="connsiteX19" fmla="*/ 23064 w 200577"/>
                <a:gd name="connsiteY19" fmla="*/ 6350 h 174625"/>
                <a:gd name="connsiteX20" fmla="*/ 10364 w 200577"/>
                <a:gd name="connsiteY20" fmla="*/ 9525 h 174625"/>
                <a:gd name="connsiteX21" fmla="*/ 839 w 200577"/>
                <a:gd name="connsiteY21" fmla="*/ 19050 h 174625"/>
                <a:gd name="connsiteX0" fmla="*/ 839 w 200577"/>
                <a:gd name="connsiteY0" fmla="*/ 16760 h 172335"/>
                <a:gd name="connsiteX1" fmla="*/ 839 w 200577"/>
                <a:gd name="connsiteY1" fmla="*/ 51685 h 172335"/>
                <a:gd name="connsiteX2" fmla="*/ 4014 w 200577"/>
                <a:gd name="connsiteY2" fmla="*/ 64385 h 172335"/>
                <a:gd name="connsiteX3" fmla="*/ 10364 w 200577"/>
                <a:gd name="connsiteY3" fmla="*/ 77085 h 172335"/>
                <a:gd name="connsiteX4" fmla="*/ 16714 w 200577"/>
                <a:gd name="connsiteY4" fmla="*/ 86610 h 172335"/>
                <a:gd name="connsiteX5" fmla="*/ 32589 w 200577"/>
                <a:gd name="connsiteY5" fmla="*/ 99310 h 172335"/>
                <a:gd name="connsiteX6" fmla="*/ 38939 w 200577"/>
                <a:gd name="connsiteY6" fmla="*/ 108835 h 172335"/>
                <a:gd name="connsiteX7" fmla="*/ 51639 w 200577"/>
                <a:gd name="connsiteY7" fmla="*/ 121535 h 172335"/>
                <a:gd name="connsiteX8" fmla="*/ 61164 w 200577"/>
                <a:gd name="connsiteY8" fmla="*/ 137410 h 172335"/>
                <a:gd name="connsiteX9" fmla="*/ 67514 w 200577"/>
                <a:gd name="connsiteY9" fmla="*/ 146935 h 172335"/>
                <a:gd name="connsiteX10" fmla="*/ 77039 w 200577"/>
                <a:gd name="connsiteY10" fmla="*/ 159635 h 172335"/>
                <a:gd name="connsiteX11" fmla="*/ 96089 w 200577"/>
                <a:gd name="connsiteY11" fmla="*/ 172335 h 172335"/>
                <a:gd name="connsiteX12" fmla="*/ 124664 w 200577"/>
                <a:gd name="connsiteY12" fmla="*/ 162810 h 172335"/>
                <a:gd name="connsiteX13" fmla="*/ 191339 w 200577"/>
                <a:gd name="connsiteY13" fmla="*/ 115185 h 172335"/>
                <a:gd name="connsiteX14" fmla="*/ 197689 w 200577"/>
                <a:gd name="connsiteY14" fmla="*/ 42160 h 172335"/>
                <a:gd name="connsiteX15" fmla="*/ 169114 w 200577"/>
                <a:gd name="connsiteY15" fmla="*/ 32635 h 172335"/>
                <a:gd name="connsiteX16" fmla="*/ 123076 w 200577"/>
                <a:gd name="connsiteY16" fmla="*/ 57241 h 172335"/>
                <a:gd name="connsiteX17" fmla="*/ 48464 w 200577"/>
                <a:gd name="connsiteY17" fmla="*/ 4060 h 172335"/>
                <a:gd name="connsiteX18" fmla="*/ 23064 w 200577"/>
                <a:gd name="connsiteY18" fmla="*/ 4060 h 172335"/>
                <a:gd name="connsiteX19" fmla="*/ 10364 w 200577"/>
                <a:gd name="connsiteY19" fmla="*/ 7235 h 172335"/>
                <a:gd name="connsiteX20" fmla="*/ 839 w 200577"/>
                <a:gd name="connsiteY20" fmla="*/ 16760 h 172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0577" h="172335">
                  <a:moveTo>
                    <a:pt x="839" y="16760"/>
                  </a:moveTo>
                  <a:cubicBezTo>
                    <a:pt x="-748" y="24168"/>
                    <a:pt x="310" y="43748"/>
                    <a:pt x="839" y="51685"/>
                  </a:cubicBezTo>
                  <a:cubicBezTo>
                    <a:pt x="1368" y="59623"/>
                    <a:pt x="2482" y="60299"/>
                    <a:pt x="4014" y="64385"/>
                  </a:cubicBezTo>
                  <a:cubicBezTo>
                    <a:pt x="5676" y="68817"/>
                    <a:pt x="8016" y="72976"/>
                    <a:pt x="10364" y="77085"/>
                  </a:cubicBezTo>
                  <a:cubicBezTo>
                    <a:pt x="12257" y="80398"/>
                    <a:pt x="14016" y="83912"/>
                    <a:pt x="16714" y="86610"/>
                  </a:cubicBezTo>
                  <a:cubicBezTo>
                    <a:pt x="21506" y="91402"/>
                    <a:pt x="27797" y="94518"/>
                    <a:pt x="32589" y="99310"/>
                  </a:cubicBezTo>
                  <a:cubicBezTo>
                    <a:pt x="35287" y="102008"/>
                    <a:pt x="36456" y="105938"/>
                    <a:pt x="38939" y="108835"/>
                  </a:cubicBezTo>
                  <a:cubicBezTo>
                    <a:pt x="42835" y="113381"/>
                    <a:pt x="47963" y="116809"/>
                    <a:pt x="51639" y="121535"/>
                  </a:cubicBezTo>
                  <a:cubicBezTo>
                    <a:pt x="55428" y="126406"/>
                    <a:pt x="57893" y="132177"/>
                    <a:pt x="61164" y="137410"/>
                  </a:cubicBezTo>
                  <a:cubicBezTo>
                    <a:pt x="63186" y="140646"/>
                    <a:pt x="65296" y="143830"/>
                    <a:pt x="67514" y="146935"/>
                  </a:cubicBezTo>
                  <a:cubicBezTo>
                    <a:pt x="70590" y="151241"/>
                    <a:pt x="73084" y="156119"/>
                    <a:pt x="77039" y="159635"/>
                  </a:cubicBezTo>
                  <a:cubicBezTo>
                    <a:pt x="82743" y="164705"/>
                    <a:pt x="96089" y="172335"/>
                    <a:pt x="96089" y="172335"/>
                  </a:cubicBezTo>
                  <a:cubicBezTo>
                    <a:pt x="104115" y="170730"/>
                    <a:pt x="108789" y="172335"/>
                    <a:pt x="124664" y="162810"/>
                  </a:cubicBezTo>
                  <a:cubicBezTo>
                    <a:pt x="140539" y="153285"/>
                    <a:pt x="178110" y="132118"/>
                    <a:pt x="191339" y="115185"/>
                  </a:cubicBezTo>
                  <a:cubicBezTo>
                    <a:pt x="203510" y="95077"/>
                    <a:pt x="201393" y="55918"/>
                    <a:pt x="197689" y="42160"/>
                  </a:cubicBezTo>
                  <a:cubicBezTo>
                    <a:pt x="193985" y="28402"/>
                    <a:pt x="174650" y="34019"/>
                    <a:pt x="169114" y="32635"/>
                  </a:cubicBezTo>
                  <a:cubicBezTo>
                    <a:pt x="156679" y="35148"/>
                    <a:pt x="143730" y="56584"/>
                    <a:pt x="123076" y="57241"/>
                  </a:cubicBezTo>
                  <a:cubicBezTo>
                    <a:pt x="48200" y="59623"/>
                    <a:pt x="65133" y="12923"/>
                    <a:pt x="48464" y="4060"/>
                  </a:cubicBezTo>
                  <a:cubicBezTo>
                    <a:pt x="31795" y="-4803"/>
                    <a:pt x="29414" y="3531"/>
                    <a:pt x="23064" y="4060"/>
                  </a:cubicBezTo>
                  <a:cubicBezTo>
                    <a:pt x="16714" y="4589"/>
                    <a:pt x="14153" y="5070"/>
                    <a:pt x="10364" y="7235"/>
                  </a:cubicBezTo>
                  <a:cubicBezTo>
                    <a:pt x="6465" y="9463"/>
                    <a:pt x="3714" y="13311"/>
                    <a:pt x="839" y="1676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46" name="Freeform: Shape 45">
              <a:extLst>
                <a:ext uri="{FF2B5EF4-FFF2-40B4-BE49-F238E27FC236}">
                  <a16:creationId xmlns:a16="http://schemas.microsoft.com/office/drawing/2014/main" xmlns="" id="{77FEE1FB-4E8D-4773-81EC-84AC24614A73}"/>
                </a:ext>
              </a:extLst>
            </p:cNvPr>
            <p:cNvSpPr/>
            <p:nvPr/>
          </p:nvSpPr>
          <p:spPr>
            <a:xfrm flipH="1">
              <a:off x="10457781" y="3581400"/>
              <a:ext cx="260572" cy="133394"/>
            </a:xfrm>
            <a:custGeom>
              <a:avLst/>
              <a:gdLst>
                <a:gd name="connsiteX0" fmla="*/ 9525 w 260572"/>
                <a:gd name="connsiteY0" fmla="*/ 69850 h 133350"/>
                <a:gd name="connsiteX1" fmla="*/ 6350 w 260572"/>
                <a:gd name="connsiteY1" fmla="*/ 53975 h 133350"/>
                <a:gd name="connsiteX2" fmla="*/ 12700 w 260572"/>
                <a:gd name="connsiteY2" fmla="*/ 34925 h 133350"/>
                <a:gd name="connsiteX3" fmla="*/ 28575 w 260572"/>
                <a:gd name="connsiteY3" fmla="*/ 6350 h 133350"/>
                <a:gd name="connsiteX4" fmla="*/ 50800 w 260572"/>
                <a:gd name="connsiteY4" fmla="*/ 0 h 133350"/>
                <a:gd name="connsiteX5" fmla="*/ 101600 w 260572"/>
                <a:gd name="connsiteY5" fmla="*/ 9525 h 133350"/>
                <a:gd name="connsiteX6" fmla="*/ 117475 w 260572"/>
                <a:gd name="connsiteY6" fmla="*/ 15875 h 133350"/>
                <a:gd name="connsiteX7" fmla="*/ 130175 w 260572"/>
                <a:gd name="connsiteY7" fmla="*/ 22225 h 133350"/>
                <a:gd name="connsiteX8" fmla="*/ 200025 w 260572"/>
                <a:gd name="connsiteY8" fmla="*/ 28575 h 133350"/>
                <a:gd name="connsiteX9" fmla="*/ 241300 w 260572"/>
                <a:gd name="connsiteY9" fmla="*/ 38100 h 133350"/>
                <a:gd name="connsiteX10" fmla="*/ 254000 w 260572"/>
                <a:gd name="connsiteY10" fmla="*/ 44450 h 133350"/>
                <a:gd name="connsiteX11" fmla="*/ 260350 w 260572"/>
                <a:gd name="connsiteY11" fmla="*/ 53975 h 133350"/>
                <a:gd name="connsiteX12" fmla="*/ 257175 w 260572"/>
                <a:gd name="connsiteY12" fmla="*/ 76200 h 133350"/>
                <a:gd name="connsiteX13" fmla="*/ 234950 w 260572"/>
                <a:gd name="connsiteY13" fmla="*/ 88900 h 133350"/>
                <a:gd name="connsiteX14" fmla="*/ 225425 w 260572"/>
                <a:gd name="connsiteY14" fmla="*/ 92075 h 133350"/>
                <a:gd name="connsiteX15" fmla="*/ 215900 w 260572"/>
                <a:gd name="connsiteY15" fmla="*/ 101600 h 133350"/>
                <a:gd name="connsiteX16" fmla="*/ 177800 w 260572"/>
                <a:gd name="connsiteY16" fmla="*/ 98425 h 133350"/>
                <a:gd name="connsiteX17" fmla="*/ 149225 w 260572"/>
                <a:gd name="connsiteY17" fmla="*/ 92075 h 133350"/>
                <a:gd name="connsiteX18" fmla="*/ 139700 w 260572"/>
                <a:gd name="connsiteY18" fmla="*/ 85725 h 133350"/>
                <a:gd name="connsiteX19" fmla="*/ 101600 w 260572"/>
                <a:gd name="connsiteY19" fmla="*/ 88900 h 133350"/>
                <a:gd name="connsiteX20" fmla="*/ 98425 w 260572"/>
                <a:gd name="connsiteY20" fmla="*/ 98425 h 133350"/>
                <a:gd name="connsiteX21" fmla="*/ 82550 w 260572"/>
                <a:gd name="connsiteY21" fmla="*/ 123825 h 133350"/>
                <a:gd name="connsiteX22" fmla="*/ 73025 w 260572"/>
                <a:gd name="connsiteY22" fmla="*/ 127000 h 133350"/>
                <a:gd name="connsiteX23" fmla="*/ 57150 w 260572"/>
                <a:gd name="connsiteY23" fmla="*/ 133350 h 133350"/>
                <a:gd name="connsiteX24" fmla="*/ 12700 w 260572"/>
                <a:gd name="connsiteY24" fmla="*/ 120650 h 133350"/>
                <a:gd name="connsiteX25" fmla="*/ 0 w 260572"/>
                <a:gd name="connsiteY25" fmla="*/ 88900 h 133350"/>
                <a:gd name="connsiteX26" fmla="*/ 9525 w 260572"/>
                <a:gd name="connsiteY26" fmla="*/ 69850 h 133350"/>
                <a:gd name="connsiteX0" fmla="*/ 0 w 260572"/>
                <a:gd name="connsiteY0" fmla="*/ 88900 h 133350"/>
                <a:gd name="connsiteX1" fmla="*/ 6350 w 260572"/>
                <a:gd name="connsiteY1" fmla="*/ 53975 h 133350"/>
                <a:gd name="connsiteX2" fmla="*/ 12700 w 260572"/>
                <a:gd name="connsiteY2" fmla="*/ 34925 h 133350"/>
                <a:gd name="connsiteX3" fmla="*/ 28575 w 260572"/>
                <a:gd name="connsiteY3" fmla="*/ 6350 h 133350"/>
                <a:gd name="connsiteX4" fmla="*/ 50800 w 260572"/>
                <a:gd name="connsiteY4" fmla="*/ 0 h 133350"/>
                <a:gd name="connsiteX5" fmla="*/ 101600 w 260572"/>
                <a:gd name="connsiteY5" fmla="*/ 9525 h 133350"/>
                <a:gd name="connsiteX6" fmla="*/ 117475 w 260572"/>
                <a:gd name="connsiteY6" fmla="*/ 15875 h 133350"/>
                <a:gd name="connsiteX7" fmla="*/ 130175 w 260572"/>
                <a:gd name="connsiteY7" fmla="*/ 22225 h 133350"/>
                <a:gd name="connsiteX8" fmla="*/ 200025 w 260572"/>
                <a:gd name="connsiteY8" fmla="*/ 28575 h 133350"/>
                <a:gd name="connsiteX9" fmla="*/ 241300 w 260572"/>
                <a:gd name="connsiteY9" fmla="*/ 38100 h 133350"/>
                <a:gd name="connsiteX10" fmla="*/ 254000 w 260572"/>
                <a:gd name="connsiteY10" fmla="*/ 44450 h 133350"/>
                <a:gd name="connsiteX11" fmla="*/ 260350 w 260572"/>
                <a:gd name="connsiteY11" fmla="*/ 53975 h 133350"/>
                <a:gd name="connsiteX12" fmla="*/ 257175 w 260572"/>
                <a:gd name="connsiteY12" fmla="*/ 76200 h 133350"/>
                <a:gd name="connsiteX13" fmla="*/ 234950 w 260572"/>
                <a:gd name="connsiteY13" fmla="*/ 88900 h 133350"/>
                <a:gd name="connsiteX14" fmla="*/ 225425 w 260572"/>
                <a:gd name="connsiteY14" fmla="*/ 92075 h 133350"/>
                <a:gd name="connsiteX15" fmla="*/ 215900 w 260572"/>
                <a:gd name="connsiteY15" fmla="*/ 101600 h 133350"/>
                <a:gd name="connsiteX16" fmla="*/ 177800 w 260572"/>
                <a:gd name="connsiteY16" fmla="*/ 98425 h 133350"/>
                <a:gd name="connsiteX17" fmla="*/ 149225 w 260572"/>
                <a:gd name="connsiteY17" fmla="*/ 92075 h 133350"/>
                <a:gd name="connsiteX18" fmla="*/ 139700 w 260572"/>
                <a:gd name="connsiteY18" fmla="*/ 85725 h 133350"/>
                <a:gd name="connsiteX19" fmla="*/ 101600 w 260572"/>
                <a:gd name="connsiteY19" fmla="*/ 88900 h 133350"/>
                <a:gd name="connsiteX20" fmla="*/ 98425 w 260572"/>
                <a:gd name="connsiteY20" fmla="*/ 98425 h 133350"/>
                <a:gd name="connsiteX21" fmla="*/ 82550 w 260572"/>
                <a:gd name="connsiteY21" fmla="*/ 123825 h 133350"/>
                <a:gd name="connsiteX22" fmla="*/ 73025 w 260572"/>
                <a:gd name="connsiteY22" fmla="*/ 127000 h 133350"/>
                <a:gd name="connsiteX23" fmla="*/ 57150 w 260572"/>
                <a:gd name="connsiteY23" fmla="*/ 133350 h 133350"/>
                <a:gd name="connsiteX24" fmla="*/ 12700 w 260572"/>
                <a:gd name="connsiteY24" fmla="*/ 120650 h 133350"/>
                <a:gd name="connsiteX25" fmla="*/ 0 w 260572"/>
                <a:gd name="connsiteY25" fmla="*/ 88900 h 133350"/>
                <a:gd name="connsiteX0" fmla="*/ 0 w 260572"/>
                <a:gd name="connsiteY0" fmla="*/ 88900 h 133350"/>
                <a:gd name="connsiteX1" fmla="*/ 6350 w 260572"/>
                <a:gd name="connsiteY1" fmla="*/ 53975 h 133350"/>
                <a:gd name="connsiteX2" fmla="*/ 12700 w 260572"/>
                <a:gd name="connsiteY2" fmla="*/ 34925 h 133350"/>
                <a:gd name="connsiteX3" fmla="*/ 28575 w 260572"/>
                <a:gd name="connsiteY3" fmla="*/ 6350 h 133350"/>
                <a:gd name="connsiteX4" fmla="*/ 50800 w 260572"/>
                <a:gd name="connsiteY4" fmla="*/ 0 h 133350"/>
                <a:gd name="connsiteX5" fmla="*/ 101600 w 260572"/>
                <a:gd name="connsiteY5" fmla="*/ 9525 h 133350"/>
                <a:gd name="connsiteX6" fmla="*/ 117475 w 260572"/>
                <a:gd name="connsiteY6" fmla="*/ 15875 h 133350"/>
                <a:gd name="connsiteX7" fmla="*/ 130175 w 260572"/>
                <a:gd name="connsiteY7" fmla="*/ 22225 h 133350"/>
                <a:gd name="connsiteX8" fmla="*/ 200025 w 260572"/>
                <a:gd name="connsiteY8" fmla="*/ 28575 h 133350"/>
                <a:gd name="connsiteX9" fmla="*/ 241300 w 260572"/>
                <a:gd name="connsiteY9" fmla="*/ 38100 h 133350"/>
                <a:gd name="connsiteX10" fmla="*/ 254000 w 260572"/>
                <a:gd name="connsiteY10" fmla="*/ 44450 h 133350"/>
                <a:gd name="connsiteX11" fmla="*/ 260350 w 260572"/>
                <a:gd name="connsiteY11" fmla="*/ 53975 h 133350"/>
                <a:gd name="connsiteX12" fmla="*/ 257175 w 260572"/>
                <a:gd name="connsiteY12" fmla="*/ 76200 h 133350"/>
                <a:gd name="connsiteX13" fmla="*/ 234950 w 260572"/>
                <a:gd name="connsiteY13" fmla="*/ 88900 h 133350"/>
                <a:gd name="connsiteX14" fmla="*/ 225425 w 260572"/>
                <a:gd name="connsiteY14" fmla="*/ 92075 h 133350"/>
                <a:gd name="connsiteX15" fmla="*/ 177800 w 260572"/>
                <a:gd name="connsiteY15" fmla="*/ 98425 h 133350"/>
                <a:gd name="connsiteX16" fmla="*/ 149225 w 260572"/>
                <a:gd name="connsiteY16" fmla="*/ 92075 h 133350"/>
                <a:gd name="connsiteX17" fmla="*/ 139700 w 260572"/>
                <a:gd name="connsiteY17" fmla="*/ 85725 h 133350"/>
                <a:gd name="connsiteX18" fmla="*/ 101600 w 260572"/>
                <a:gd name="connsiteY18" fmla="*/ 88900 h 133350"/>
                <a:gd name="connsiteX19" fmla="*/ 98425 w 260572"/>
                <a:gd name="connsiteY19" fmla="*/ 98425 h 133350"/>
                <a:gd name="connsiteX20" fmla="*/ 82550 w 260572"/>
                <a:gd name="connsiteY20" fmla="*/ 123825 h 133350"/>
                <a:gd name="connsiteX21" fmla="*/ 73025 w 260572"/>
                <a:gd name="connsiteY21" fmla="*/ 127000 h 133350"/>
                <a:gd name="connsiteX22" fmla="*/ 57150 w 260572"/>
                <a:gd name="connsiteY22" fmla="*/ 133350 h 133350"/>
                <a:gd name="connsiteX23" fmla="*/ 12700 w 260572"/>
                <a:gd name="connsiteY23" fmla="*/ 120650 h 133350"/>
                <a:gd name="connsiteX24" fmla="*/ 0 w 260572"/>
                <a:gd name="connsiteY24" fmla="*/ 88900 h 133350"/>
                <a:gd name="connsiteX0" fmla="*/ 0 w 260572"/>
                <a:gd name="connsiteY0" fmla="*/ 88900 h 133350"/>
                <a:gd name="connsiteX1" fmla="*/ 6350 w 260572"/>
                <a:gd name="connsiteY1" fmla="*/ 53975 h 133350"/>
                <a:gd name="connsiteX2" fmla="*/ 12700 w 260572"/>
                <a:gd name="connsiteY2" fmla="*/ 34925 h 133350"/>
                <a:gd name="connsiteX3" fmla="*/ 28575 w 260572"/>
                <a:gd name="connsiteY3" fmla="*/ 6350 h 133350"/>
                <a:gd name="connsiteX4" fmla="*/ 50800 w 260572"/>
                <a:gd name="connsiteY4" fmla="*/ 0 h 133350"/>
                <a:gd name="connsiteX5" fmla="*/ 101600 w 260572"/>
                <a:gd name="connsiteY5" fmla="*/ 9525 h 133350"/>
                <a:gd name="connsiteX6" fmla="*/ 117475 w 260572"/>
                <a:gd name="connsiteY6" fmla="*/ 15875 h 133350"/>
                <a:gd name="connsiteX7" fmla="*/ 130175 w 260572"/>
                <a:gd name="connsiteY7" fmla="*/ 22225 h 133350"/>
                <a:gd name="connsiteX8" fmla="*/ 200025 w 260572"/>
                <a:gd name="connsiteY8" fmla="*/ 28575 h 133350"/>
                <a:gd name="connsiteX9" fmla="*/ 241300 w 260572"/>
                <a:gd name="connsiteY9" fmla="*/ 38100 h 133350"/>
                <a:gd name="connsiteX10" fmla="*/ 254000 w 260572"/>
                <a:gd name="connsiteY10" fmla="*/ 44450 h 133350"/>
                <a:gd name="connsiteX11" fmla="*/ 260350 w 260572"/>
                <a:gd name="connsiteY11" fmla="*/ 53975 h 133350"/>
                <a:gd name="connsiteX12" fmla="*/ 257175 w 260572"/>
                <a:gd name="connsiteY12" fmla="*/ 76200 h 133350"/>
                <a:gd name="connsiteX13" fmla="*/ 234950 w 260572"/>
                <a:gd name="connsiteY13" fmla="*/ 88900 h 133350"/>
                <a:gd name="connsiteX14" fmla="*/ 225425 w 260572"/>
                <a:gd name="connsiteY14" fmla="*/ 92075 h 133350"/>
                <a:gd name="connsiteX15" fmla="*/ 177800 w 260572"/>
                <a:gd name="connsiteY15" fmla="*/ 98425 h 133350"/>
                <a:gd name="connsiteX16" fmla="*/ 149225 w 260572"/>
                <a:gd name="connsiteY16" fmla="*/ 92075 h 133350"/>
                <a:gd name="connsiteX17" fmla="*/ 139700 w 260572"/>
                <a:gd name="connsiteY17" fmla="*/ 85725 h 133350"/>
                <a:gd name="connsiteX18" fmla="*/ 98425 w 260572"/>
                <a:gd name="connsiteY18" fmla="*/ 98425 h 133350"/>
                <a:gd name="connsiteX19" fmla="*/ 82550 w 260572"/>
                <a:gd name="connsiteY19" fmla="*/ 123825 h 133350"/>
                <a:gd name="connsiteX20" fmla="*/ 73025 w 260572"/>
                <a:gd name="connsiteY20" fmla="*/ 127000 h 133350"/>
                <a:gd name="connsiteX21" fmla="*/ 57150 w 260572"/>
                <a:gd name="connsiteY21" fmla="*/ 133350 h 133350"/>
                <a:gd name="connsiteX22" fmla="*/ 12700 w 260572"/>
                <a:gd name="connsiteY22" fmla="*/ 120650 h 133350"/>
                <a:gd name="connsiteX23" fmla="*/ 0 w 260572"/>
                <a:gd name="connsiteY23" fmla="*/ 88900 h 133350"/>
                <a:gd name="connsiteX0" fmla="*/ 0 w 260572"/>
                <a:gd name="connsiteY0" fmla="*/ 88900 h 133350"/>
                <a:gd name="connsiteX1" fmla="*/ 6350 w 260572"/>
                <a:gd name="connsiteY1" fmla="*/ 53975 h 133350"/>
                <a:gd name="connsiteX2" fmla="*/ 12700 w 260572"/>
                <a:gd name="connsiteY2" fmla="*/ 34925 h 133350"/>
                <a:gd name="connsiteX3" fmla="*/ 28575 w 260572"/>
                <a:gd name="connsiteY3" fmla="*/ 6350 h 133350"/>
                <a:gd name="connsiteX4" fmla="*/ 50800 w 260572"/>
                <a:gd name="connsiteY4" fmla="*/ 0 h 133350"/>
                <a:gd name="connsiteX5" fmla="*/ 101600 w 260572"/>
                <a:gd name="connsiteY5" fmla="*/ 9525 h 133350"/>
                <a:gd name="connsiteX6" fmla="*/ 117475 w 260572"/>
                <a:gd name="connsiteY6" fmla="*/ 15875 h 133350"/>
                <a:gd name="connsiteX7" fmla="*/ 130175 w 260572"/>
                <a:gd name="connsiteY7" fmla="*/ 22225 h 133350"/>
                <a:gd name="connsiteX8" fmla="*/ 200025 w 260572"/>
                <a:gd name="connsiteY8" fmla="*/ 28575 h 133350"/>
                <a:gd name="connsiteX9" fmla="*/ 241300 w 260572"/>
                <a:gd name="connsiteY9" fmla="*/ 38100 h 133350"/>
                <a:gd name="connsiteX10" fmla="*/ 254000 w 260572"/>
                <a:gd name="connsiteY10" fmla="*/ 44450 h 133350"/>
                <a:gd name="connsiteX11" fmla="*/ 260350 w 260572"/>
                <a:gd name="connsiteY11" fmla="*/ 53975 h 133350"/>
                <a:gd name="connsiteX12" fmla="*/ 257175 w 260572"/>
                <a:gd name="connsiteY12" fmla="*/ 76200 h 133350"/>
                <a:gd name="connsiteX13" fmla="*/ 234950 w 260572"/>
                <a:gd name="connsiteY13" fmla="*/ 88900 h 133350"/>
                <a:gd name="connsiteX14" fmla="*/ 225425 w 260572"/>
                <a:gd name="connsiteY14" fmla="*/ 92075 h 133350"/>
                <a:gd name="connsiteX15" fmla="*/ 177800 w 260572"/>
                <a:gd name="connsiteY15" fmla="*/ 98425 h 133350"/>
                <a:gd name="connsiteX16" fmla="*/ 149225 w 260572"/>
                <a:gd name="connsiteY16" fmla="*/ 92075 h 133350"/>
                <a:gd name="connsiteX17" fmla="*/ 98425 w 260572"/>
                <a:gd name="connsiteY17" fmla="*/ 98425 h 133350"/>
                <a:gd name="connsiteX18" fmla="*/ 82550 w 260572"/>
                <a:gd name="connsiteY18" fmla="*/ 123825 h 133350"/>
                <a:gd name="connsiteX19" fmla="*/ 73025 w 260572"/>
                <a:gd name="connsiteY19" fmla="*/ 127000 h 133350"/>
                <a:gd name="connsiteX20" fmla="*/ 57150 w 260572"/>
                <a:gd name="connsiteY20" fmla="*/ 133350 h 133350"/>
                <a:gd name="connsiteX21" fmla="*/ 12700 w 260572"/>
                <a:gd name="connsiteY21" fmla="*/ 120650 h 133350"/>
                <a:gd name="connsiteX22" fmla="*/ 0 w 260572"/>
                <a:gd name="connsiteY22" fmla="*/ 88900 h 133350"/>
                <a:gd name="connsiteX0" fmla="*/ 0 w 260572"/>
                <a:gd name="connsiteY0" fmla="*/ 88900 h 133350"/>
                <a:gd name="connsiteX1" fmla="*/ 6350 w 260572"/>
                <a:gd name="connsiteY1" fmla="*/ 53975 h 133350"/>
                <a:gd name="connsiteX2" fmla="*/ 12700 w 260572"/>
                <a:gd name="connsiteY2" fmla="*/ 34925 h 133350"/>
                <a:gd name="connsiteX3" fmla="*/ 28575 w 260572"/>
                <a:gd name="connsiteY3" fmla="*/ 6350 h 133350"/>
                <a:gd name="connsiteX4" fmla="*/ 50800 w 260572"/>
                <a:gd name="connsiteY4" fmla="*/ 0 h 133350"/>
                <a:gd name="connsiteX5" fmla="*/ 101600 w 260572"/>
                <a:gd name="connsiteY5" fmla="*/ 9525 h 133350"/>
                <a:gd name="connsiteX6" fmla="*/ 117475 w 260572"/>
                <a:gd name="connsiteY6" fmla="*/ 15875 h 133350"/>
                <a:gd name="connsiteX7" fmla="*/ 130175 w 260572"/>
                <a:gd name="connsiteY7" fmla="*/ 22225 h 133350"/>
                <a:gd name="connsiteX8" fmla="*/ 200025 w 260572"/>
                <a:gd name="connsiteY8" fmla="*/ 28575 h 133350"/>
                <a:gd name="connsiteX9" fmla="*/ 241300 w 260572"/>
                <a:gd name="connsiteY9" fmla="*/ 38100 h 133350"/>
                <a:gd name="connsiteX10" fmla="*/ 254000 w 260572"/>
                <a:gd name="connsiteY10" fmla="*/ 44450 h 133350"/>
                <a:gd name="connsiteX11" fmla="*/ 260350 w 260572"/>
                <a:gd name="connsiteY11" fmla="*/ 53975 h 133350"/>
                <a:gd name="connsiteX12" fmla="*/ 257175 w 260572"/>
                <a:gd name="connsiteY12" fmla="*/ 76200 h 133350"/>
                <a:gd name="connsiteX13" fmla="*/ 234950 w 260572"/>
                <a:gd name="connsiteY13" fmla="*/ 88900 h 133350"/>
                <a:gd name="connsiteX14" fmla="*/ 225425 w 260572"/>
                <a:gd name="connsiteY14" fmla="*/ 92075 h 133350"/>
                <a:gd name="connsiteX15" fmla="*/ 177800 w 260572"/>
                <a:gd name="connsiteY15" fmla="*/ 98425 h 133350"/>
                <a:gd name="connsiteX16" fmla="*/ 149225 w 260572"/>
                <a:gd name="connsiteY16" fmla="*/ 92075 h 133350"/>
                <a:gd name="connsiteX17" fmla="*/ 98425 w 260572"/>
                <a:gd name="connsiteY17" fmla="*/ 98425 h 133350"/>
                <a:gd name="connsiteX18" fmla="*/ 82550 w 260572"/>
                <a:gd name="connsiteY18" fmla="*/ 123825 h 133350"/>
                <a:gd name="connsiteX19" fmla="*/ 73025 w 260572"/>
                <a:gd name="connsiteY19" fmla="*/ 127000 h 133350"/>
                <a:gd name="connsiteX20" fmla="*/ 57150 w 260572"/>
                <a:gd name="connsiteY20" fmla="*/ 133350 h 133350"/>
                <a:gd name="connsiteX21" fmla="*/ 12700 w 260572"/>
                <a:gd name="connsiteY21" fmla="*/ 120650 h 133350"/>
                <a:gd name="connsiteX22" fmla="*/ 0 w 260572"/>
                <a:gd name="connsiteY22" fmla="*/ 88900 h 133350"/>
                <a:gd name="connsiteX0" fmla="*/ 0 w 260572"/>
                <a:gd name="connsiteY0" fmla="*/ 88900 h 133350"/>
                <a:gd name="connsiteX1" fmla="*/ 6350 w 260572"/>
                <a:gd name="connsiteY1" fmla="*/ 53975 h 133350"/>
                <a:gd name="connsiteX2" fmla="*/ 12700 w 260572"/>
                <a:gd name="connsiteY2" fmla="*/ 34925 h 133350"/>
                <a:gd name="connsiteX3" fmla="*/ 28575 w 260572"/>
                <a:gd name="connsiteY3" fmla="*/ 6350 h 133350"/>
                <a:gd name="connsiteX4" fmla="*/ 50800 w 260572"/>
                <a:gd name="connsiteY4" fmla="*/ 0 h 133350"/>
                <a:gd name="connsiteX5" fmla="*/ 101600 w 260572"/>
                <a:gd name="connsiteY5" fmla="*/ 9525 h 133350"/>
                <a:gd name="connsiteX6" fmla="*/ 117475 w 260572"/>
                <a:gd name="connsiteY6" fmla="*/ 15875 h 133350"/>
                <a:gd name="connsiteX7" fmla="*/ 130175 w 260572"/>
                <a:gd name="connsiteY7" fmla="*/ 22225 h 133350"/>
                <a:gd name="connsiteX8" fmla="*/ 241300 w 260572"/>
                <a:gd name="connsiteY8" fmla="*/ 38100 h 133350"/>
                <a:gd name="connsiteX9" fmla="*/ 254000 w 260572"/>
                <a:gd name="connsiteY9" fmla="*/ 44450 h 133350"/>
                <a:gd name="connsiteX10" fmla="*/ 260350 w 260572"/>
                <a:gd name="connsiteY10" fmla="*/ 53975 h 133350"/>
                <a:gd name="connsiteX11" fmla="*/ 257175 w 260572"/>
                <a:gd name="connsiteY11" fmla="*/ 76200 h 133350"/>
                <a:gd name="connsiteX12" fmla="*/ 234950 w 260572"/>
                <a:gd name="connsiteY12" fmla="*/ 88900 h 133350"/>
                <a:gd name="connsiteX13" fmla="*/ 225425 w 260572"/>
                <a:gd name="connsiteY13" fmla="*/ 92075 h 133350"/>
                <a:gd name="connsiteX14" fmla="*/ 177800 w 260572"/>
                <a:gd name="connsiteY14" fmla="*/ 98425 h 133350"/>
                <a:gd name="connsiteX15" fmla="*/ 149225 w 260572"/>
                <a:gd name="connsiteY15" fmla="*/ 92075 h 133350"/>
                <a:gd name="connsiteX16" fmla="*/ 98425 w 260572"/>
                <a:gd name="connsiteY16" fmla="*/ 98425 h 133350"/>
                <a:gd name="connsiteX17" fmla="*/ 82550 w 260572"/>
                <a:gd name="connsiteY17" fmla="*/ 123825 h 133350"/>
                <a:gd name="connsiteX18" fmla="*/ 73025 w 260572"/>
                <a:gd name="connsiteY18" fmla="*/ 127000 h 133350"/>
                <a:gd name="connsiteX19" fmla="*/ 57150 w 260572"/>
                <a:gd name="connsiteY19" fmla="*/ 133350 h 133350"/>
                <a:gd name="connsiteX20" fmla="*/ 12700 w 260572"/>
                <a:gd name="connsiteY20" fmla="*/ 120650 h 133350"/>
                <a:gd name="connsiteX21" fmla="*/ 0 w 260572"/>
                <a:gd name="connsiteY21" fmla="*/ 88900 h 133350"/>
                <a:gd name="connsiteX0" fmla="*/ 0 w 260572"/>
                <a:gd name="connsiteY0" fmla="*/ 88900 h 133350"/>
                <a:gd name="connsiteX1" fmla="*/ 6350 w 260572"/>
                <a:gd name="connsiteY1" fmla="*/ 53975 h 133350"/>
                <a:gd name="connsiteX2" fmla="*/ 12700 w 260572"/>
                <a:gd name="connsiteY2" fmla="*/ 34925 h 133350"/>
                <a:gd name="connsiteX3" fmla="*/ 28575 w 260572"/>
                <a:gd name="connsiteY3" fmla="*/ 6350 h 133350"/>
                <a:gd name="connsiteX4" fmla="*/ 50800 w 260572"/>
                <a:gd name="connsiteY4" fmla="*/ 0 h 133350"/>
                <a:gd name="connsiteX5" fmla="*/ 101600 w 260572"/>
                <a:gd name="connsiteY5" fmla="*/ 9525 h 133350"/>
                <a:gd name="connsiteX6" fmla="*/ 117475 w 260572"/>
                <a:gd name="connsiteY6" fmla="*/ 15875 h 133350"/>
                <a:gd name="connsiteX7" fmla="*/ 241300 w 260572"/>
                <a:gd name="connsiteY7" fmla="*/ 38100 h 133350"/>
                <a:gd name="connsiteX8" fmla="*/ 254000 w 260572"/>
                <a:gd name="connsiteY8" fmla="*/ 44450 h 133350"/>
                <a:gd name="connsiteX9" fmla="*/ 260350 w 260572"/>
                <a:gd name="connsiteY9" fmla="*/ 53975 h 133350"/>
                <a:gd name="connsiteX10" fmla="*/ 257175 w 260572"/>
                <a:gd name="connsiteY10" fmla="*/ 76200 h 133350"/>
                <a:gd name="connsiteX11" fmla="*/ 234950 w 260572"/>
                <a:gd name="connsiteY11" fmla="*/ 88900 h 133350"/>
                <a:gd name="connsiteX12" fmla="*/ 225425 w 260572"/>
                <a:gd name="connsiteY12" fmla="*/ 92075 h 133350"/>
                <a:gd name="connsiteX13" fmla="*/ 177800 w 260572"/>
                <a:gd name="connsiteY13" fmla="*/ 98425 h 133350"/>
                <a:gd name="connsiteX14" fmla="*/ 149225 w 260572"/>
                <a:gd name="connsiteY14" fmla="*/ 92075 h 133350"/>
                <a:gd name="connsiteX15" fmla="*/ 98425 w 260572"/>
                <a:gd name="connsiteY15" fmla="*/ 98425 h 133350"/>
                <a:gd name="connsiteX16" fmla="*/ 82550 w 260572"/>
                <a:gd name="connsiteY16" fmla="*/ 123825 h 133350"/>
                <a:gd name="connsiteX17" fmla="*/ 73025 w 260572"/>
                <a:gd name="connsiteY17" fmla="*/ 127000 h 133350"/>
                <a:gd name="connsiteX18" fmla="*/ 57150 w 260572"/>
                <a:gd name="connsiteY18" fmla="*/ 133350 h 133350"/>
                <a:gd name="connsiteX19" fmla="*/ 12700 w 260572"/>
                <a:gd name="connsiteY19" fmla="*/ 120650 h 133350"/>
                <a:gd name="connsiteX20" fmla="*/ 0 w 260572"/>
                <a:gd name="connsiteY20" fmla="*/ 88900 h 133350"/>
                <a:gd name="connsiteX0" fmla="*/ 0 w 260572"/>
                <a:gd name="connsiteY0" fmla="*/ 88900 h 133394"/>
                <a:gd name="connsiteX1" fmla="*/ 6350 w 260572"/>
                <a:gd name="connsiteY1" fmla="*/ 53975 h 133394"/>
                <a:gd name="connsiteX2" fmla="*/ 12700 w 260572"/>
                <a:gd name="connsiteY2" fmla="*/ 34925 h 133394"/>
                <a:gd name="connsiteX3" fmla="*/ 28575 w 260572"/>
                <a:gd name="connsiteY3" fmla="*/ 6350 h 133394"/>
                <a:gd name="connsiteX4" fmla="*/ 50800 w 260572"/>
                <a:gd name="connsiteY4" fmla="*/ 0 h 133394"/>
                <a:gd name="connsiteX5" fmla="*/ 101600 w 260572"/>
                <a:gd name="connsiteY5" fmla="*/ 9525 h 133394"/>
                <a:gd name="connsiteX6" fmla="*/ 117475 w 260572"/>
                <a:gd name="connsiteY6" fmla="*/ 15875 h 133394"/>
                <a:gd name="connsiteX7" fmla="*/ 241300 w 260572"/>
                <a:gd name="connsiteY7" fmla="*/ 38100 h 133394"/>
                <a:gd name="connsiteX8" fmla="*/ 254000 w 260572"/>
                <a:gd name="connsiteY8" fmla="*/ 44450 h 133394"/>
                <a:gd name="connsiteX9" fmla="*/ 260350 w 260572"/>
                <a:gd name="connsiteY9" fmla="*/ 53975 h 133394"/>
                <a:gd name="connsiteX10" fmla="*/ 257175 w 260572"/>
                <a:gd name="connsiteY10" fmla="*/ 76200 h 133394"/>
                <a:gd name="connsiteX11" fmla="*/ 234950 w 260572"/>
                <a:gd name="connsiteY11" fmla="*/ 88900 h 133394"/>
                <a:gd name="connsiteX12" fmla="*/ 225425 w 260572"/>
                <a:gd name="connsiteY12" fmla="*/ 92075 h 133394"/>
                <a:gd name="connsiteX13" fmla="*/ 177800 w 260572"/>
                <a:gd name="connsiteY13" fmla="*/ 98425 h 133394"/>
                <a:gd name="connsiteX14" fmla="*/ 149225 w 260572"/>
                <a:gd name="connsiteY14" fmla="*/ 92075 h 133394"/>
                <a:gd name="connsiteX15" fmla="*/ 98425 w 260572"/>
                <a:gd name="connsiteY15" fmla="*/ 98425 h 133394"/>
                <a:gd name="connsiteX16" fmla="*/ 82550 w 260572"/>
                <a:gd name="connsiteY16" fmla="*/ 123825 h 133394"/>
                <a:gd name="connsiteX17" fmla="*/ 57150 w 260572"/>
                <a:gd name="connsiteY17" fmla="*/ 133350 h 133394"/>
                <a:gd name="connsiteX18" fmla="*/ 12700 w 260572"/>
                <a:gd name="connsiteY18" fmla="*/ 120650 h 133394"/>
                <a:gd name="connsiteX19" fmla="*/ 0 w 260572"/>
                <a:gd name="connsiteY19" fmla="*/ 88900 h 133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0572" h="133394">
                  <a:moveTo>
                    <a:pt x="0" y="88900"/>
                  </a:moveTo>
                  <a:lnTo>
                    <a:pt x="6350" y="53975"/>
                  </a:lnTo>
                  <a:cubicBezTo>
                    <a:pt x="6956" y="47309"/>
                    <a:pt x="10583" y="41275"/>
                    <a:pt x="12700" y="34925"/>
                  </a:cubicBezTo>
                  <a:cubicBezTo>
                    <a:pt x="15387" y="26865"/>
                    <a:pt x="20635" y="8335"/>
                    <a:pt x="28575" y="6350"/>
                  </a:cubicBezTo>
                  <a:cubicBezTo>
                    <a:pt x="44522" y="2363"/>
                    <a:pt x="37135" y="4555"/>
                    <a:pt x="50800" y="0"/>
                  </a:cubicBezTo>
                  <a:cubicBezTo>
                    <a:pt x="56041" y="873"/>
                    <a:pt x="89005" y="5327"/>
                    <a:pt x="101600" y="9525"/>
                  </a:cubicBezTo>
                  <a:cubicBezTo>
                    <a:pt x="107007" y="11327"/>
                    <a:pt x="94192" y="11113"/>
                    <a:pt x="117475" y="15875"/>
                  </a:cubicBezTo>
                  <a:cubicBezTo>
                    <a:pt x="140758" y="20638"/>
                    <a:pt x="218546" y="33337"/>
                    <a:pt x="241300" y="38100"/>
                  </a:cubicBezTo>
                  <a:cubicBezTo>
                    <a:pt x="264054" y="42863"/>
                    <a:pt x="249767" y="42333"/>
                    <a:pt x="254000" y="44450"/>
                  </a:cubicBezTo>
                  <a:cubicBezTo>
                    <a:pt x="256117" y="47625"/>
                    <a:pt x="259970" y="50178"/>
                    <a:pt x="260350" y="53975"/>
                  </a:cubicBezTo>
                  <a:cubicBezTo>
                    <a:pt x="261095" y="61421"/>
                    <a:pt x="259954" y="69252"/>
                    <a:pt x="257175" y="76200"/>
                  </a:cubicBezTo>
                  <a:cubicBezTo>
                    <a:pt x="252824" y="87077"/>
                    <a:pt x="243979" y="86320"/>
                    <a:pt x="234950" y="88900"/>
                  </a:cubicBezTo>
                  <a:cubicBezTo>
                    <a:pt x="231732" y="89819"/>
                    <a:pt x="228600" y="91017"/>
                    <a:pt x="225425" y="92075"/>
                  </a:cubicBezTo>
                  <a:cubicBezTo>
                    <a:pt x="215900" y="93663"/>
                    <a:pt x="190500" y="98425"/>
                    <a:pt x="177800" y="98425"/>
                  </a:cubicBezTo>
                  <a:cubicBezTo>
                    <a:pt x="165100" y="98425"/>
                    <a:pt x="157020" y="94024"/>
                    <a:pt x="149225" y="92075"/>
                  </a:cubicBezTo>
                  <a:cubicBezTo>
                    <a:pt x="114564" y="80169"/>
                    <a:pt x="109538" y="93133"/>
                    <a:pt x="98425" y="98425"/>
                  </a:cubicBezTo>
                  <a:cubicBezTo>
                    <a:pt x="87313" y="103717"/>
                    <a:pt x="89429" y="118004"/>
                    <a:pt x="82550" y="123825"/>
                  </a:cubicBezTo>
                  <a:cubicBezTo>
                    <a:pt x="75671" y="129646"/>
                    <a:pt x="68792" y="133879"/>
                    <a:pt x="57150" y="133350"/>
                  </a:cubicBezTo>
                  <a:cubicBezTo>
                    <a:pt x="43771" y="131439"/>
                    <a:pt x="23682" y="130534"/>
                    <a:pt x="12700" y="120650"/>
                  </a:cubicBezTo>
                  <a:cubicBezTo>
                    <a:pt x="5296" y="113986"/>
                    <a:pt x="2394" y="98476"/>
                    <a:pt x="0" y="8890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grpSp>
          <p:nvGrpSpPr>
            <p:cNvPr id="48" name="Group 47">
              <a:extLst>
                <a:ext uri="{FF2B5EF4-FFF2-40B4-BE49-F238E27FC236}">
                  <a16:creationId xmlns:a16="http://schemas.microsoft.com/office/drawing/2014/main" xmlns="" id="{53BAF5D6-CE52-414D-B68A-B4E5771439A6}"/>
                </a:ext>
              </a:extLst>
            </p:cNvPr>
            <p:cNvGrpSpPr/>
            <p:nvPr/>
          </p:nvGrpSpPr>
          <p:grpSpPr>
            <a:xfrm>
              <a:off x="10771365" y="3731379"/>
              <a:ext cx="48481" cy="75015"/>
              <a:chOff x="10771365" y="3731379"/>
              <a:chExt cx="48481" cy="75015"/>
            </a:xfrm>
            <a:grpFill/>
          </p:grpSpPr>
          <p:sp>
            <p:nvSpPr>
              <p:cNvPr id="53" name="Rectangle: Rounded Corners 52">
                <a:extLst>
                  <a:ext uri="{FF2B5EF4-FFF2-40B4-BE49-F238E27FC236}">
                    <a16:creationId xmlns:a16="http://schemas.microsoft.com/office/drawing/2014/main" xmlns="" id="{514DF5B5-E8D1-4F6C-AB82-319B54B28FEA}"/>
                  </a:ext>
                </a:extLst>
              </p:cNvPr>
              <p:cNvSpPr/>
              <p:nvPr/>
            </p:nvSpPr>
            <p:spPr>
              <a:xfrm>
                <a:off x="10771365" y="3731379"/>
                <a:ext cx="36576" cy="18288"/>
              </a:xfrm>
              <a:prstGeom prst="roundRect">
                <a:avLst>
                  <a:gd name="adj" fmla="val 50000"/>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54" name="Rectangle: Rounded Corners 53">
                <a:extLst>
                  <a:ext uri="{FF2B5EF4-FFF2-40B4-BE49-F238E27FC236}">
                    <a16:creationId xmlns:a16="http://schemas.microsoft.com/office/drawing/2014/main" xmlns="" id="{59CD1DBB-5BF7-4AEB-A53D-F20F4D39F382}"/>
                  </a:ext>
                </a:extLst>
              </p:cNvPr>
              <p:cNvSpPr/>
              <p:nvPr/>
            </p:nvSpPr>
            <p:spPr>
              <a:xfrm>
                <a:off x="10776127" y="3757573"/>
                <a:ext cx="36576" cy="18288"/>
              </a:xfrm>
              <a:prstGeom prst="roundRect">
                <a:avLst>
                  <a:gd name="adj" fmla="val 50000"/>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55" name="Rectangle: Rounded Corners 54">
                <a:extLst>
                  <a:ext uri="{FF2B5EF4-FFF2-40B4-BE49-F238E27FC236}">
                    <a16:creationId xmlns:a16="http://schemas.microsoft.com/office/drawing/2014/main" xmlns="" id="{E55FD6CF-C5EF-4AA0-A0C0-49E52062C4F0}"/>
                  </a:ext>
                </a:extLst>
              </p:cNvPr>
              <p:cNvSpPr/>
              <p:nvPr/>
            </p:nvSpPr>
            <p:spPr>
              <a:xfrm>
                <a:off x="10783270" y="3788106"/>
                <a:ext cx="36576" cy="18288"/>
              </a:xfrm>
              <a:prstGeom prst="roundRect">
                <a:avLst>
                  <a:gd name="adj" fmla="val 50000"/>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grpSp>
        <p:grpSp>
          <p:nvGrpSpPr>
            <p:cNvPr id="49" name="Group 48">
              <a:extLst>
                <a:ext uri="{FF2B5EF4-FFF2-40B4-BE49-F238E27FC236}">
                  <a16:creationId xmlns:a16="http://schemas.microsoft.com/office/drawing/2014/main" xmlns="" id="{350FD592-AB7A-4BEF-A7FF-7C2BC81435D1}"/>
                </a:ext>
              </a:extLst>
            </p:cNvPr>
            <p:cNvGrpSpPr/>
            <p:nvPr/>
          </p:nvGrpSpPr>
          <p:grpSpPr>
            <a:xfrm flipH="1">
              <a:off x="10646129" y="3731379"/>
              <a:ext cx="48481" cy="75015"/>
              <a:chOff x="10771365" y="3731379"/>
              <a:chExt cx="48481" cy="75015"/>
            </a:xfrm>
            <a:grpFill/>
          </p:grpSpPr>
          <p:sp>
            <p:nvSpPr>
              <p:cNvPr id="50" name="Rectangle: Rounded Corners 49">
                <a:extLst>
                  <a:ext uri="{FF2B5EF4-FFF2-40B4-BE49-F238E27FC236}">
                    <a16:creationId xmlns:a16="http://schemas.microsoft.com/office/drawing/2014/main" xmlns="" id="{871DDAD0-ED28-4974-83C7-721CEAB15C2F}"/>
                  </a:ext>
                </a:extLst>
              </p:cNvPr>
              <p:cNvSpPr/>
              <p:nvPr/>
            </p:nvSpPr>
            <p:spPr>
              <a:xfrm>
                <a:off x="10771365" y="3731379"/>
                <a:ext cx="36576" cy="18288"/>
              </a:xfrm>
              <a:prstGeom prst="roundRect">
                <a:avLst>
                  <a:gd name="adj" fmla="val 50000"/>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51" name="Rectangle: Rounded Corners 50">
                <a:extLst>
                  <a:ext uri="{FF2B5EF4-FFF2-40B4-BE49-F238E27FC236}">
                    <a16:creationId xmlns:a16="http://schemas.microsoft.com/office/drawing/2014/main" xmlns="" id="{C015CED8-D012-4442-B0F0-38AB8789138A}"/>
                  </a:ext>
                </a:extLst>
              </p:cNvPr>
              <p:cNvSpPr/>
              <p:nvPr/>
            </p:nvSpPr>
            <p:spPr>
              <a:xfrm>
                <a:off x="10776127" y="3757573"/>
                <a:ext cx="36576" cy="18288"/>
              </a:xfrm>
              <a:prstGeom prst="roundRect">
                <a:avLst>
                  <a:gd name="adj" fmla="val 50000"/>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52" name="Rectangle: Rounded Corners 51">
                <a:extLst>
                  <a:ext uri="{FF2B5EF4-FFF2-40B4-BE49-F238E27FC236}">
                    <a16:creationId xmlns:a16="http://schemas.microsoft.com/office/drawing/2014/main" xmlns="" id="{66994E4A-B0D6-40FB-B085-591CF50074FE}"/>
                  </a:ext>
                </a:extLst>
              </p:cNvPr>
              <p:cNvSpPr/>
              <p:nvPr/>
            </p:nvSpPr>
            <p:spPr>
              <a:xfrm>
                <a:off x="10783270" y="3788106"/>
                <a:ext cx="36576" cy="18288"/>
              </a:xfrm>
              <a:prstGeom prst="roundRect">
                <a:avLst>
                  <a:gd name="adj" fmla="val 50000"/>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grpSp>
      </p:grpSp>
      <p:grpSp>
        <p:nvGrpSpPr>
          <p:cNvPr id="56" name="Group 55">
            <a:extLst>
              <a:ext uri="{FF2B5EF4-FFF2-40B4-BE49-F238E27FC236}">
                <a16:creationId xmlns:a16="http://schemas.microsoft.com/office/drawing/2014/main" xmlns="" id="{68B682C2-7A61-4C0A-B648-E6B315972039}"/>
              </a:ext>
            </a:extLst>
          </p:cNvPr>
          <p:cNvGrpSpPr/>
          <p:nvPr/>
        </p:nvGrpSpPr>
        <p:grpSpPr>
          <a:xfrm>
            <a:off x="7304442" y="3163351"/>
            <a:ext cx="2787392" cy="584785"/>
            <a:chOff x="7242077" y="3248497"/>
            <a:chExt cx="2787392" cy="584785"/>
          </a:xfrm>
        </p:grpSpPr>
        <p:grpSp>
          <p:nvGrpSpPr>
            <p:cNvPr id="59" name="Group 58">
              <a:extLst>
                <a:ext uri="{FF2B5EF4-FFF2-40B4-BE49-F238E27FC236}">
                  <a16:creationId xmlns:a16="http://schemas.microsoft.com/office/drawing/2014/main" xmlns="" id="{C336B7CD-AC52-46FB-8867-49C85C599CFA}"/>
                </a:ext>
              </a:extLst>
            </p:cNvPr>
            <p:cNvGrpSpPr/>
            <p:nvPr/>
          </p:nvGrpSpPr>
          <p:grpSpPr>
            <a:xfrm>
              <a:off x="7242077" y="3248497"/>
              <a:ext cx="2787392" cy="584785"/>
              <a:chOff x="7522097" y="4796188"/>
              <a:chExt cx="2787392" cy="584785"/>
            </a:xfrm>
          </p:grpSpPr>
          <p:sp>
            <p:nvSpPr>
              <p:cNvPr id="61" name="Rectangle 60">
                <a:extLst>
                  <a:ext uri="{FF2B5EF4-FFF2-40B4-BE49-F238E27FC236}">
                    <a16:creationId xmlns:a16="http://schemas.microsoft.com/office/drawing/2014/main" xmlns="" id="{E4A7E5FB-D042-435C-BBD9-06A007ADFD66}"/>
                  </a:ext>
                </a:extLst>
              </p:cNvPr>
              <p:cNvSpPr/>
              <p:nvPr/>
            </p:nvSpPr>
            <p:spPr>
              <a:xfrm>
                <a:off x="8215954" y="4796188"/>
                <a:ext cx="2093535" cy="584785"/>
              </a:xfrm>
              <a:prstGeom prst="rect">
                <a:avLst/>
              </a:prstGeom>
              <a:solidFill>
                <a:schemeClr val="accent4">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b="1" i="0" u="none" strike="noStrike" kern="1200" cap="none" spc="0" normalizeH="0" dirty="0">
                    <a:ln>
                      <a:noFill/>
                    </a:ln>
                    <a:solidFill>
                      <a:srgbClr val="00879E"/>
                    </a:solidFill>
                    <a:effectLst/>
                    <a:uLnTx/>
                    <a:uFillTx/>
                    <a:latin typeface="Arial" panose="020B0604020202020204"/>
                    <a:ea typeface="+mn-ea"/>
                    <a:cs typeface="+mn-cs"/>
                  </a:rPr>
                  <a:t>Поражение кожи и слизистых</a:t>
                </a:r>
              </a:p>
            </p:txBody>
          </p:sp>
          <p:sp>
            <p:nvSpPr>
              <p:cNvPr id="62" name="Oval 61">
                <a:extLst>
                  <a:ext uri="{FF2B5EF4-FFF2-40B4-BE49-F238E27FC236}">
                    <a16:creationId xmlns:a16="http://schemas.microsoft.com/office/drawing/2014/main" xmlns="" id="{84586667-3859-4579-9419-963262A8290D}"/>
                  </a:ext>
                </a:extLst>
              </p:cNvPr>
              <p:cNvSpPr/>
              <p:nvPr/>
            </p:nvSpPr>
            <p:spPr>
              <a:xfrm>
                <a:off x="7522097" y="5038324"/>
                <a:ext cx="76960" cy="7696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grpSp>
        <p:cxnSp>
          <p:nvCxnSpPr>
            <p:cNvPr id="60" name="Connector: Elbow 59">
              <a:extLst>
                <a:ext uri="{FF2B5EF4-FFF2-40B4-BE49-F238E27FC236}">
                  <a16:creationId xmlns:a16="http://schemas.microsoft.com/office/drawing/2014/main" xmlns="" id="{F91EF54D-3EC4-4EB0-B725-5A1A9474364B}"/>
                </a:ext>
              </a:extLst>
            </p:cNvPr>
            <p:cNvCxnSpPr>
              <a:cxnSpLocks/>
            </p:cNvCxnSpPr>
            <p:nvPr/>
          </p:nvCxnSpPr>
          <p:spPr>
            <a:xfrm rot="10800000">
              <a:off x="7308192" y="3524311"/>
              <a:ext cx="627742" cy="2291"/>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63" name="Picture 62">
            <a:extLst>
              <a:ext uri="{FF2B5EF4-FFF2-40B4-BE49-F238E27FC236}">
                <a16:creationId xmlns:a16="http://schemas.microsoft.com/office/drawing/2014/main" xmlns="" id="{C7FB5A65-ACD9-4819-8CA0-B2F43C86FD3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59119" y="1288898"/>
            <a:ext cx="1711251" cy="1631700"/>
          </a:xfrm>
          <a:prstGeom prst="roundRect">
            <a:avLst>
              <a:gd name="adj" fmla="val 0"/>
            </a:avLst>
          </a:prstGeom>
          <a:ln>
            <a:solidFill>
              <a:schemeClr val="accent1"/>
            </a:solidFill>
          </a:ln>
        </p:spPr>
      </p:pic>
      <p:sp>
        <p:nvSpPr>
          <p:cNvPr id="4" name="TextBox 3">
            <a:extLst>
              <a:ext uri="{FF2B5EF4-FFF2-40B4-BE49-F238E27FC236}">
                <a16:creationId xmlns:a16="http://schemas.microsoft.com/office/drawing/2014/main" xmlns="" id="{5C9DC84E-816D-4B2E-3ED1-4B17ED320E58}"/>
              </a:ext>
            </a:extLst>
          </p:cNvPr>
          <p:cNvSpPr txBox="1"/>
          <p:nvPr/>
        </p:nvSpPr>
        <p:spPr>
          <a:xfrm>
            <a:off x="553882" y="2901199"/>
            <a:ext cx="399777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414041"/>
                </a:solidFill>
                <a:effectLst/>
                <a:uLnTx/>
                <a:uFillTx/>
                <a:latin typeface="Arial" panose="020B0604020202020204"/>
                <a:ea typeface="+mn-ea"/>
                <a:cs typeface="+mn-cs"/>
              </a:rPr>
              <a:t>Имя и изображение на фотографии не соответствуют реальному пациенту</a:t>
            </a:r>
          </a:p>
        </p:txBody>
      </p:sp>
      <p:sp>
        <p:nvSpPr>
          <p:cNvPr id="5" name="TextBox 4">
            <a:extLst>
              <a:ext uri="{FF2B5EF4-FFF2-40B4-BE49-F238E27FC236}">
                <a16:creationId xmlns:a16="http://schemas.microsoft.com/office/drawing/2014/main" xmlns="" id="{FC29C28C-0F8C-A7BE-90D4-B87C9F82E5BD}"/>
              </a:ext>
            </a:extLst>
          </p:cNvPr>
          <p:cNvSpPr txBox="1"/>
          <p:nvPr/>
        </p:nvSpPr>
        <p:spPr>
          <a:xfrm>
            <a:off x="5346454" y="2713212"/>
            <a:ext cx="4921539" cy="215444"/>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242424"/>
                </a:solidFill>
                <a:effectLst/>
                <a:uLnTx/>
                <a:uFillTx/>
                <a:latin typeface="Arial" panose="020B0604020202020204"/>
                <a:ea typeface="+mn-ea"/>
                <a:cs typeface="+mn-cs"/>
              </a:rPr>
              <a:t>Опыт применения у конкретного пациента, может отличаться от применения у других пациентов</a:t>
            </a:r>
          </a:p>
        </p:txBody>
      </p:sp>
      <p:sp>
        <p:nvSpPr>
          <p:cNvPr id="7" name="Rectangle 6">
            <a:extLst>
              <a:ext uri="{FF2B5EF4-FFF2-40B4-BE49-F238E27FC236}">
                <a16:creationId xmlns:a16="http://schemas.microsoft.com/office/drawing/2014/main" xmlns="" id="{F566A511-7CE9-2E89-B7FE-0B68FB357278}"/>
              </a:ext>
            </a:extLst>
          </p:cNvPr>
          <p:cNvSpPr/>
          <p:nvPr/>
        </p:nvSpPr>
        <p:spPr>
          <a:xfrm>
            <a:off x="609600" y="5748470"/>
            <a:ext cx="11084236" cy="4328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ru-RU" sz="1200" i="0" u="none" strike="noStrike" kern="1200" cap="none" spc="0" normalizeH="0" dirty="0">
                <a:ln>
                  <a:noFill/>
                </a:ln>
                <a:solidFill>
                  <a:srgbClr val="414041"/>
                </a:solidFill>
                <a:effectLst/>
                <a:uLnTx/>
                <a:uFillTx/>
                <a:latin typeface="Arial" panose="020B0604020202020204"/>
                <a:ea typeface="+mn-ea"/>
                <a:cs typeface="+mn-cs"/>
              </a:rPr>
              <a:t>Ответ на терапию определялся с помощью клинической оценки и отчета, полученного от лечащего врача. </a:t>
            </a:r>
          </a:p>
        </p:txBody>
      </p:sp>
    </p:spTree>
    <p:extLst>
      <p:ext uri="{BB962C8B-B14F-4D97-AF65-F5344CB8AC3E}">
        <p14:creationId xmlns:p14="http://schemas.microsoft.com/office/powerpoint/2010/main" val="16458009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9FFD2C-71D7-40C3-AE7D-1957940CD4EC}"/>
              </a:ext>
            </a:extLst>
          </p:cNvPr>
          <p:cNvSpPr>
            <a:spLocks noGrp="1"/>
          </p:cNvSpPr>
          <p:nvPr>
            <p:ph type="title"/>
          </p:nvPr>
        </p:nvSpPr>
        <p:spPr/>
        <p:txBody>
          <a:bodyPr vert="horz" lIns="91440" tIns="45720" rIns="91440" bIns="45720" rtlCol="0" anchor="ctr" anchorCtr="0">
            <a:noAutofit/>
          </a:bodyPr>
          <a:lstStyle/>
          <a:p>
            <a:r>
              <a:rPr lang="ru-RU" sz="2800" b="1" dirty="0">
                <a:solidFill>
                  <a:srgbClr val="00879E"/>
                </a:solidFill>
              </a:rPr>
              <a:t>САФНЕЛО</a:t>
            </a:r>
            <a:r>
              <a:rPr lang="ru-RU" sz="2800" b="1" baseline="30000" dirty="0">
                <a:solidFill>
                  <a:srgbClr val="00879E"/>
                </a:solidFill>
              </a:rPr>
              <a:t>®</a:t>
            </a:r>
            <a:r>
              <a:rPr lang="ru-RU" sz="2800" b="1" dirty="0">
                <a:solidFill>
                  <a:srgbClr val="00879E"/>
                </a:solidFill>
              </a:rPr>
              <a:t>: клиническая практика —</a:t>
            </a:r>
            <a:br>
              <a:rPr lang="ru-RU" sz="2800" b="1" dirty="0">
                <a:solidFill>
                  <a:srgbClr val="00879E"/>
                </a:solidFill>
              </a:rPr>
            </a:br>
            <a:r>
              <a:rPr lang="ru-RU" sz="2800" b="1" dirty="0">
                <a:solidFill>
                  <a:srgbClr val="00879E"/>
                </a:solidFill>
              </a:rPr>
              <a:t>костно-мышечные проявления</a:t>
            </a:r>
          </a:p>
        </p:txBody>
      </p:sp>
      <p:sp>
        <p:nvSpPr>
          <p:cNvPr id="3" name="Slide Number Placeholder 4">
            <a:extLst>
              <a:ext uri="{FF2B5EF4-FFF2-40B4-BE49-F238E27FC236}">
                <a16:creationId xmlns:a16="http://schemas.microsoft.com/office/drawing/2014/main" xmlns="" id="{7A0C2E94-B753-BB8A-09C6-AA8CDE5B7794}"/>
              </a:ext>
            </a:extLst>
          </p:cNvPr>
          <p:cNvSpPr>
            <a:spLocks noGrp="1"/>
          </p:cNvSpPr>
          <p:nvPr>
            <p:ph type="sldNum" sz="quarter" idx="12"/>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B37E50B0-43E5-44A0-B305-242C3244AF3F}" type="slidenum">
              <a:rPr kumimoji="0" lang="ru-RU" sz="1000" b="0" i="0" u="none" strike="noStrike" kern="1200" cap="none" spc="0" normalizeH="0" baseline="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68</a:t>
            </a:fld>
            <a:endParaRPr kumimoji="0" lang="ru-RU" sz="1000"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 name="Content Placeholder 5">
            <a:extLst>
              <a:ext uri="{FF2B5EF4-FFF2-40B4-BE49-F238E27FC236}">
                <a16:creationId xmlns:a16="http://schemas.microsoft.com/office/drawing/2014/main" xmlns="" id="{A9A4A518-649C-42E7-B97C-0FC867AA4C4C}"/>
              </a:ext>
            </a:extLst>
          </p:cNvPr>
          <p:cNvSpPr txBox="1">
            <a:spLocks/>
          </p:cNvSpPr>
          <p:nvPr/>
        </p:nvSpPr>
        <p:spPr>
          <a:xfrm>
            <a:off x="609600" y="6361900"/>
            <a:ext cx="10350500" cy="321407"/>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200"/>
              </a:spcBef>
              <a:buClr>
                <a:schemeClr val="accent1"/>
              </a:buClr>
              <a:buFont typeface="Arial" panose="020B0604020202020204" pitchFamily="34" charset="0"/>
              <a:buNone/>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084263" indent="-16986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998663" indent="-16986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200"/>
              </a:spcBef>
              <a:spcAft>
                <a:spcPts val="0"/>
              </a:spcAft>
              <a:buClr>
                <a:srgbClr val="00AECA"/>
              </a:buClr>
              <a:buSzTx/>
              <a:buFont typeface="Arial" panose="020B0604020202020204" pitchFamily="34" charset="0"/>
              <a:buNone/>
              <a:tabLst/>
              <a:defRPr/>
            </a:pPr>
            <a:r>
              <a:rPr lang="ru-RU" sz="1000" dirty="0">
                <a:solidFill>
                  <a:srgbClr val="414041"/>
                </a:solidFill>
                <a:latin typeface="Arial" panose="020B0604020202020204"/>
              </a:rPr>
              <a:t>* Гипотетический пациент</a:t>
            </a:r>
            <a:endParaRPr lang="ru-RU" sz="1000" b="0" i="0" u="none" strike="noStrike" kern="1200" cap="none" spc="0" normalizeH="0" dirty="0">
              <a:ln>
                <a:noFill/>
              </a:ln>
              <a:solidFill>
                <a:srgbClr val="414041"/>
              </a:solidFill>
              <a:effectLst/>
              <a:uLnTx/>
              <a:uFillTx/>
              <a:latin typeface="Arial" panose="020B0604020202020204"/>
              <a:ea typeface="+mn-ea"/>
              <a:cs typeface="+mn-cs"/>
            </a:endParaRPr>
          </a:p>
        </p:txBody>
      </p:sp>
      <p:sp>
        <p:nvSpPr>
          <p:cNvPr id="20" name="Rectangle: Top Corners Rounded 19">
            <a:extLst>
              <a:ext uri="{FF2B5EF4-FFF2-40B4-BE49-F238E27FC236}">
                <a16:creationId xmlns:a16="http://schemas.microsoft.com/office/drawing/2014/main" xmlns="" id="{AB380E24-4A96-4CF6-922B-B2ABCD7032AF}"/>
              </a:ext>
            </a:extLst>
          </p:cNvPr>
          <p:cNvSpPr/>
          <p:nvPr/>
        </p:nvSpPr>
        <p:spPr>
          <a:xfrm>
            <a:off x="492125" y="1356737"/>
            <a:ext cx="11084236" cy="1652242"/>
          </a:xfrm>
          <a:prstGeom prst="round2SameRect">
            <a:avLst/>
          </a:prstGeom>
          <a:gradFill>
            <a:gsLst>
              <a:gs pos="100000">
                <a:schemeClr val="bg1"/>
              </a:gs>
              <a:gs pos="87000">
                <a:schemeClr val="bg2"/>
              </a:gs>
              <a:gs pos="21000">
                <a:schemeClr val="accent5"/>
              </a:gs>
              <a:gs pos="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xmlns="" id="{52603797-FFB4-477A-91B3-B074A11E75B7}"/>
              </a:ext>
            </a:extLst>
          </p:cNvPr>
          <p:cNvSpPr txBox="1"/>
          <p:nvPr/>
        </p:nvSpPr>
        <p:spPr>
          <a:xfrm>
            <a:off x="2673058" y="2006066"/>
            <a:ext cx="81375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2000" b="1" i="0" u="none" strike="noStrike" kern="1200" cap="none" spc="0" normalizeH="0" dirty="0">
                <a:ln>
                  <a:noFill/>
                </a:ln>
                <a:solidFill>
                  <a:srgbClr val="414041"/>
                </a:solidFill>
                <a:effectLst/>
                <a:uLnTx/>
                <a:uFillTx/>
                <a:latin typeface="Arial" panose="020B0604020202020204"/>
                <a:ea typeface="+mn-ea"/>
                <a:cs typeface="+mn-cs"/>
              </a:rPr>
              <a:t>Костно-мышечные проявления у Ольги </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2000" b="1" i="0" u="none" strike="noStrike" kern="1200" cap="none" spc="0" normalizeH="0" dirty="0">
                <a:ln>
                  <a:noFill/>
                </a:ln>
                <a:solidFill>
                  <a:srgbClr val="414041"/>
                </a:solidFill>
                <a:effectLst/>
                <a:uLnTx/>
                <a:uFillTx/>
                <a:latin typeface="Arial" panose="020B0604020202020204"/>
                <a:ea typeface="+mn-ea"/>
                <a:cs typeface="+mn-cs"/>
              </a:rPr>
              <a:t>стали менее выраженными*</a:t>
            </a:r>
          </a:p>
        </p:txBody>
      </p:sp>
      <p:sp>
        <p:nvSpPr>
          <p:cNvPr id="75" name="TextBox 74">
            <a:extLst>
              <a:ext uri="{FF2B5EF4-FFF2-40B4-BE49-F238E27FC236}">
                <a16:creationId xmlns:a16="http://schemas.microsoft.com/office/drawing/2014/main" xmlns="" id="{D3747CB0-9730-4A51-97E2-3EA56D7E02D2}"/>
              </a:ext>
            </a:extLst>
          </p:cNvPr>
          <p:cNvSpPr txBox="1"/>
          <p:nvPr/>
        </p:nvSpPr>
        <p:spPr>
          <a:xfrm>
            <a:off x="1255602" y="3547727"/>
            <a:ext cx="3981396" cy="83099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ru-RU" sz="1600" b="0" i="0" u="none" strike="noStrike" kern="1200" cap="none" spc="0" normalizeH="0" dirty="0">
                <a:ln>
                  <a:noFill/>
                </a:ln>
                <a:solidFill>
                  <a:srgbClr val="000000"/>
                </a:solidFill>
                <a:effectLst/>
                <a:uLnTx/>
                <a:uFillTx/>
                <a:latin typeface="Arial" panose="020B0604020202020204"/>
                <a:ea typeface="+mn-ea"/>
                <a:cs typeface="+mn-cs"/>
              </a:rPr>
              <a:t>Леч врач наблюдал уменьшение степени тяжести симптомов от тяжелой до легкой</a:t>
            </a:r>
          </a:p>
        </p:txBody>
      </p:sp>
      <p:sp>
        <p:nvSpPr>
          <p:cNvPr id="19" name="Arrow: Down 18">
            <a:extLst>
              <a:ext uri="{FF2B5EF4-FFF2-40B4-BE49-F238E27FC236}">
                <a16:creationId xmlns:a16="http://schemas.microsoft.com/office/drawing/2014/main" xmlns="" id="{11100895-E0DE-4C8D-92AD-E47993254094}"/>
              </a:ext>
            </a:extLst>
          </p:cNvPr>
          <p:cNvSpPr/>
          <p:nvPr/>
        </p:nvSpPr>
        <p:spPr>
          <a:xfrm>
            <a:off x="3505435" y="4156466"/>
            <a:ext cx="1100571" cy="1317374"/>
          </a:xfrm>
          <a:prstGeom prst="downArrow">
            <a:avLst>
              <a:gd name="adj1" fmla="val 70366"/>
              <a:gd name="adj2" fmla="val 51956"/>
            </a:avLst>
          </a:prstGeom>
          <a:gradFill flip="none" rotWithShape="1">
            <a:gsLst>
              <a:gs pos="45000">
                <a:srgbClr val="C8DC46">
                  <a:alpha val="59000"/>
                </a:srgbClr>
              </a:gs>
              <a:gs pos="100000">
                <a:schemeClr val="bg1">
                  <a:alpha val="24000"/>
                </a:schemeClr>
              </a:gs>
              <a:gs pos="25000">
                <a:schemeClr val="accent2"/>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pic>
        <p:nvPicPr>
          <p:cNvPr id="32" name="Graphic 31">
            <a:extLst>
              <a:ext uri="{FF2B5EF4-FFF2-40B4-BE49-F238E27FC236}">
                <a16:creationId xmlns:a16="http://schemas.microsoft.com/office/drawing/2014/main" xmlns="" id="{F7412624-B18A-440B-B987-CB62A7EB168F}"/>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b="39837"/>
          <a:stretch/>
        </p:blipFill>
        <p:spPr>
          <a:xfrm>
            <a:off x="6955003" y="3363281"/>
            <a:ext cx="1329455" cy="2509546"/>
          </a:xfrm>
          <a:prstGeom prst="rect">
            <a:avLst/>
          </a:prstGeom>
        </p:spPr>
      </p:pic>
      <p:grpSp>
        <p:nvGrpSpPr>
          <p:cNvPr id="40" name="Group 39">
            <a:extLst>
              <a:ext uri="{FF2B5EF4-FFF2-40B4-BE49-F238E27FC236}">
                <a16:creationId xmlns:a16="http://schemas.microsoft.com/office/drawing/2014/main" xmlns="" id="{88E79D50-0537-4919-8F3E-C93AD09FDEC3}"/>
              </a:ext>
            </a:extLst>
          </p:cNvPr>
          <p:cNvGrpSpPr/>
          <p:nvPr/>
        </p:nvGrpSpPr>
        <p:grpSpPr>
          <a:xfrm>
            <a:off x="8164213" y="4474592"/>
            <a:ext cx="2329542" cy="970340"/>
            <a:chOff x="7934391" y="4475778"/>
            <a:chExt cx="2616385" cy="1086494"/>
          </a:xfrm>
        </p:grpSpPr>
        <p:sp>
          <p:nvSpPr>
            <p:cNvPr id="41" name="Rectangle 40">
              <a:extLst>
                <a:ext uri="{FF2B5EF4-FFF2-40B4-BE49-F238E27FC236}">
                  <a16:creationId xmlns:a16="http://schemas.microsoft.com/office/drawing/2014/main" xmlns="" id="{356D80AE-65B5-4235-BAAA-ED40EE09E7FA}"/>
                </a:ext>
              </a:extLst>
            </p:cNvPr>
            <p:cNvSpPr/>
            <p:nvPr/>
          </p:nvSpPr>
          <p:spPr>
            <a:xfrm>
              <a:off x="8215954" y="4475778"/>
              <a:ext cx="2334822" cy="905196"/>
            </a:xfrm>
            <a:prstGeom prst="rect">
              <a:avLst/>
            </a:prstGeom>
            <a:solidFill>
              <a:schemeClr val="accent4">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b="1" i="0" u="none" strike="noStrike" kern="1200" cap="none" spc="0" normalizeH="0" dirty="0">
                  <a:ln>
                    <a:noFill/>
                  </a:ln>
                  <a:solidFill>
                    <a:srgbClr val="00879E"/>
                  </a:solidFill>
                  <a:effectLst/>
                  <a:uLnTx/>
                  <a:uFillTx/>
                  <a:latin typeface="Arial" panose="020B0604020202020204"/>
                  <a:ea typeface="+mn-ea"/>
                  <a:cs typeface="+mn-cs"/>
                </a:rPr>
                <a:t>Костно-мышечные проявления</a:t>
              </a:r>
            </a:p>
          </p:txBody>
        </p:sp>
        <p:sp>
          <p:nvSpPr>
            <p:cNvPr id="42" name="Freeform: Shape 41">
              <a:extLst>
                <a:ext uri="{FF2B5EF4-FFF2-40B4-BE49-F238E27FC236}">
                  <a16:creationId xmlns:a16="http://schemas.microsoft.com/office/drawing/2014/main" xmlns="" id="{BB22FCAB-092D-4A6C-B302-5197E88411D5}"/>
                </a:ext>
              </a:extLst>
            </p:cNvPr>
            <p:cNvSpPr/>
            <p:nvPr/>
          </p:nvSpPr>
          <p:spPr>
            <a:xfrm>
              <a:off x="7974840" y="5085311"/>
              <a:ext cx="247650" cy="450850"/>
            </a:xfrm>
            <a:custGeom>
              <a:avLst/>
              <a:gdLst>
                <a:gd name="connsiteX0" fmla="*/ 247650 w 247650"/>
                <a:gd name="connsiteY0" fmla="*/ 0 h 450850"/>
                <a:gd name="connsiteX1" fmla="*/ 0 w 247650"/>
                <a:gd name="connsiteY1" fmla="*/ 0 h 450850"/>
                <a:gd name="connsiteX2" fmla="*/ 0 w 247650"/>
                <a:gd name="connsiteY2" fmla="*/ 450850 h 450850"/>
              </a:gdLst>
              <a:ahLst/>
              <a:cxnLst>
                <a:cxn ang="0">
                  <a:pos x="connsiteX0" y="connsiteY0"/>
                </a:cxn>
                <a:cxn ang="0">
                  <a:pos x="connsiteX1" y="connsiteY1"/>
                </a:cxn>
                <a:cxn ang="0">
                  <a:pos x="connsiteX2" y="connsiteY2"/>
                </a:cxn>
              </a:cxnLst>
              <a:rect l="l" t="t" r="r" b="b"/>
              <a:pathLst>
                <a:path w="247650" h="450850">
                  <a:moveTo>
                    <a:pt x="247650" y="0"/>
                  </a:moveTo>
                  <a:lnTo>
                    <a:pt x="0" y="0"/>
                  </a:lnTo>
                  <a:lnTo>
                    <a:pt x="0" y="450850"/>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43" name="Oval 42">
              <a:extLst>
                <a:ext uri="{FF2B5EF4-FFF2-40B4-BE49-F238E27FC236}">
                  <a16:creationId xmlns:a16="http://schemas.microsoft.com/office/drawing/2014/main" xmlns="" id="{925E2DFE-1482-4765-8399-039EBF0FBC0C}"/>
                </a:ext>
              </a:extLst>
            </p:cNvPr>
            <p:cNvSpPr/>
            <p:nvPr/>
          </p:nvSpPr>
          <p:spPr>
            <a:xfrm>
              <a:off x="7934391" y="5485312"/>
              <a:ext cx="76960" cy="7696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grpSp>
      <p:pic>
        <p:nvPicPr>
          <p:cNvPr id="45" name="Picture 44">
            <a:extLst>
              <a:ext uri="{FF2B5EF4-FFF2-40B4-BE49-F238E27FC236}">
                <a16:creationId xmlns:a16="http://schemas.microsoft.com/office/drawing/2014/main" xmlns="" id="{619CF276-A509-4168-91DB-CA71F41E02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09600" y="1375187"/>
            <a:ext cx="1623237" cy="1547778"/>
          </a:xfrm>
          <a:prstGeom prst="roundRect">
            <a:avLst>
              <a:gd name="adj" fmla="val 0"/>
            </a:avLst>
          </a:prstGeom>
          <a:ln>
            <a:solidFill>
              <a:schemeClr val="accent1"/>
            </a:solidFill>
          </a:ln>
        </p:spPr>
      </p:pic>
      <p:sp>
        <p:nvSpPr>
          <p:cNvPr id="4" name="Rectangle 3">
            <a:extLst>
              <a:ext uri="{FF2B5EF4-FFF2-40B4-BE49-F238E27FC236}">
                <a16:creationId xmlns:a16="http://schemas.microsoft.com/office/drawing/2014/main" xmlns="" id="{3312BC8E-3791-4226-1206-3EAC8531F413}"/>
              </a:ext>
            </a:extLst>
          </p:cNvPr>
          <p:cNvSpPr/>
          <p:nvPr/>
        </p:nvSpPr>
        <p:spPr>
          <a:xfrm>
            <a:off x="609600" y="5748470"/>
            <a:ext cx="11084236" cy="4328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ru-RU" sz="1200" i="0" u="none" strike="noStrike" kern="1200" cap="none" spc="0" normalizeH="0" dirty="0">
                <a:ln>
                  <a:noFill/>
                </a:ln>
                <a:solidFill>
                  <a:srgbClr val="414041"/>
                </a:solidFill>
                <a:effectLst/>
                <a:uLnTx/>
                <a:uFillTx/>
                <a:latin typeface="Arial" panose="020B0604020202020204"/>
                <a:ea typeface="+mn-ea"/>
                <a:cs typeface="+mn-cs"/>
              </a:rPr>
              <a:t>Ответ на терапию определялся с помощью клинической оценки и отчета, полученного от лечащего врача. </a:t>
            </a:r>
          </a:p>
        </p:txBody>
      </p:sp>
      <p:sp>
        <p:nvSpPr>
          <p:cNvPr id="5" name="TextBox 4">
            <a:extLst>
              <a:ext uri="{FF2B5EF4-FFF2-40B4-BE49-F238E27FC236}">
                <a16:creationId xmlns:a16="http://schemas.microsoft.com/office/drawing/2014/main" xmlns="" id="{9BE7CC57-3CEF-95A8-106A-5A85312A3DD1}"/>
              </a:ext>
            </a:extLst>
          </p:cNvPr>
          <p:cNvSpPr txBox="1"/>
          <p:nvPr/>
        </p:nvSpPr>
        <p:spPr>
          <a:xfrm>
            <a:off x="5367127" y="2820342"/>
            <a:ext cx="4921539" cy="215444"/>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242424"/>
                </a:solidFill>
                <a:effectLst/>
                <a:uLnTx/>
                <a:uFillTx/>
                <a:latin typeface="Arial" panose="020B0604020202020204"/>
                <a:ea typeface="+mn-ea"/>
                <a:cs typeface="+mn-cs"/>
              </a:rPr>
              <a:t>Опыт применения у конкретного пациента, может отличаться от применения у других пациентов</a:t>
            </a:r>
          </a:p>
        </p:txBody>
      </p:sp>
      <p:sp>
        <p:nvSpPr>
          <p:cNvPr id="6" name="TextBox 5">
            <a:extLst>
              <a:ext uri="{FF2B5EF4-FFF2-40B4-BE49-F238E27FC236}">
                <a16:creationId xmlns:a16="http://schemas.microsoft.com/office/drawing/2014/main" xmlns="" id="{65043252-E36F-05BE-7358-8723AE52D897}"/>
              </a:ext>
            </a:extLst>
          </p:cNvPr>
          <p:cNvSpPr txBox="1"/>
          <p:nvPr/>
        </p:nvSpPr>
        <p:spPr>
          <a:xfrm>
            <a:off x="492125" y="2920730"/>
            <a:ext cx="399777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414041"/>
                </a:solidFill>
                <a:effectLst/>
                <a:uLnTx/>
                <a:uFillTx/>
                <a:latin typeface="Arial" panose="020B0604020202020204"/>
                <a:ea typeface="+mn-ea"/>
                <a:cs typeface="+mn-cs"/>
              </a:rPr>
              <a:t>Имя и изображение на фотографии не соответствуют реальному пациенту</a:t>
            </a:r>
          </a:p>
        </p:txBody>
      </p:sp>
      <p:sp>
        <p:nvSpPr>
          <p:cNvPr id="8" name="TextBox 7">
            <a:extLst>
              <a:ext uri="{FF2B5EF4-FFF2-40B4-BE49-F238E27FC236}">
                <a16:creationId xmlns:a16="http://schemas.microsoft.com/office/drawing/2014/main" xmlns="" id="{E22CDBD0-5222-7464-587A-FC982F983E4F}"/>
              </a:ext>
            </a:extLst>
          </p:cNvPr>
          <p:cNvSpPr txBox="1"/>
          <p:nvPr/>
        </p:nvSpPr>
        <p:spPr>
          <a:xfrm>
            <a:off x="3087010" y="1593961"/>
            <a:ext cx="712879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i="0" u="none" strike="noStrike" kern="1200" cap="none" spc="0" normalizeH="0" dirty="0">
                <a:ln>
                  <a:noFill/>
                </a:ln>
                <a:solidFill>
                  <a:srgbClr val="00879E"/>
                </a:solidFill>
                <a:effectLst/>
                <a:uLnTx/>
                <a:uFillTx/>
                <a:latin typeface="Arial" panose="020B0604020202020204"/>
                <a:ea typeface="+mn-ea"/>
                <a:cs typeface="+mn-cs"/>
              </a:rPr>
              <a:t>Оценка</a:t>
            </a:r>
            <a:r>
              <a:rPr lang="ru-RU" b="1" dirty="0">
                <a:solidFill>
                  <a:srgbClr val="00879E"/>
                </a:solidFill>
                <a:latin typeface="Arial" panose="020B0604020202020204"/>
              </a:rPr>
              <a:t> состояния пациента </a:t>
            </a:r>
            <a:r>
              <a:rPr lang="ru-RU" b="1" i="0" u="none" strike="noStrike" kern="1200" cap="none" spc="0" normalizeH="0" dirty="0">
                <a:ln>
                  <a:noFill/>
                </a:ln>
                <a:solidFill>
                  <a:srgbClr val="00879E"/>
                </a:solidFill>
                <a:effectLst/>
                <a:uLnTx/>
                <a:uFillTx/>
                <a:latin typeface="Arial" panose="020B0604020202020204"/>
                <a:ea typeface="+mn-ea"/>
                <a:cs typeface="+mn-cs"/>
              </a:rPr>
              <a:t>врачом:</a:t>
            </a:r>
            <a:endParaRPr kumimoji="0" lang="ru-RU" b="1" i="0" u="none" strike="noStrike" kern="1200" cap="none" spc="0" normalizeH="0" baseline="30000" dirty="0">
              <a:ln>
                <a:noFill/>
              </a:ln>
              <a:solidFill>
                <a:srgbClr val="00879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283950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xmlns="" id="{02A5CB2D-7F0E-11BB-7F4D-D747A83EFF40}"/>
              </a:ext>
            </a:extLst>
          </p:cNvPr>
          <p:cNvSpPr/>
          <p:nvPr/>
        </p:nvSpPr>
        <p:spPr>
          <a:xfrm>
            <a:off x="488509" y="3277526"/>
            <a:ext cx="11384113" cy="422498"/>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Calibri" panose="020F0502020204030204"/>
              <a:ea typeface="+mn-ea"/>
              <a:cs typeface="+mn-cs"/>
            </a:endParaRPr>
          </a:p>
        </p:txBody>
      </p:sp>
      <p:cxnSp>
        <p:nvCxnSpPr>
          <p:cNvPr id="126" name="Straight Connector 125">
            <a:extLst>
              <a:ext uri="{FF2B5EF4-FFF2-40B4-BE49-F238E27FC236}">
                <a16:creationId xmlns:a16="http://schemas.microsoft.com/office/drawing/2014/main" xmlns="" id="{5F2FF65A-1416-10B1-DF8C-D64DB7A7FB6B}"/>
              </a:ext>
            </a:extLst>
          </p:cNvPr>
          <p:cNvCxnSpPr>
            <a:cxnSpLocks/>
          </p:cNvCxnSpPr>
          <p:nvPr/>
        </p:nvCxnSpPr>
        <p:spPr>
          <a:xfrm flipH="1">
            <a:off x="8866494" y="3272367"/>
            <a:ext cx="8741" cy="2240280"/>
          </a:xfrm>
          <a:prstGeom prst="line">
            <a:avLst/>
          </a:prstGeom>
          <a:ln w="1270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xmlns="" id="{59B14304-C4A2-4FDB-BFE0-706E379226C9}"/>
              </a:ext>
            </a:extLst>
          </p:cNvPr>
          <p:cNvSpPr/>
          <p:nvPr/>
        </p:nvSpPr>
        <p:spPr>
          <a:xfrm>
            <a:off x="0" y="1203987"/>
            <a:ext cx="12058022" cy="157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111" name="Rectangle 110">
            <a:extLst>
              <a:ext uri="{FF2B5EF4-FFF2-40B4-BE49-F238E27FC236}">
                <a16:creationId xmlns:a16="http://schemas.microsoft.com/office/drawing/2014/main" xmlns="" id="{454E798F-ABA4-46A2-8116-7EDE6253C47A}"/>
              </a:ext>
            </a:extLst>
          </p:cNvPr>
          <p:cNvSpPr/>
          <p:nvPr/>
        </p:nvSpPr>
        <p:spPr>
          <a:xfrm>
            <a:off x="3238500" y="1371353"/>
            <a:ext cx="8953500" cy="1356975"/>
          </a:xfrm>
          <a:prstGeom prst="rect">
            <a:avLst/>
          </a:prstGeom>
          <a:gradFill>
            <a:gsLst>
              <a:gs pos="100000">
                <a:schemeClr val="bg1"/>
              </a:gs>
              <a:gs pos="87000">
                <a:schemeClr val="bg2"/>
              </a:gs>
              <a:gs pos="21000">
                <a:schemeClr val="accent5"/>
              </a:gs>
              <a:gs pos="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99" name="Title 98">
            <a:extLst>
              <a:ext uri="{FF2B5EF4-FFF2-40B4-BE49-F238E27FC236}">
                <a16:creationId xmlns:a16="http://schemas.microsoft.com/office/drawing/2014/main" xmlns="" id="{E32FFCB2-6DBB-421A-AD69-CA6988B54DF8}"/>
              </a:ext>
            </a:extLst>
          </p:cNvPr>
          <p:cNvSpPr>
            <a:spLocks noGrp="1"/>
          </p:cNvSpPr>
          <p:nvPr>
            <p:ph type="title"/>
          </p:nvPr>
        </p:nvSpPr>
        <p:spPr/>
        <p:txBody>
          <a:bodyPr rtlCol="0" anchor="ctr"/>
          <a:lstStyle/>
          <a:p>
            <a:pPr rtl="0"/>
            <a:r>
              <a:rPr lang="ru-RU" sz="2800" b="1" dirty="0">
                <a:solidFill>
                  <a:srgbClr val="00879E"/>
                </a:solidFill>
              </a:rPr>
              <a:t>История лечения СКВ у Ольги*</a:t>
            </a:r>
            <a:r>
              <a:rPr lang="ru-RU" sz="2800" b="1" baseline="30000" dirty="0">
                <a:solidFill>
                  <a:srgbClr val="00879E"/>
                </a:solidFill>
              </a:rPr>
              <a:t>,†</a:t>
            </a:r>
            <a:endParaRPr lang="ru-RU" sz="2800" b="1" dirty="0">
              <a:solidFill>
                <a:srgbClr val="00879E"/>
              </a:solidFill>
            </a:endParaRPr>
          </a:p>
        </p:txBody>
      </p:sp>
      <p:sp>
        <p:nvSpPr>
          <p:cNvPr id="3" name="Slide Number Placeholder 4">
            <a:extLst>
              <a:ext uri="{FF2B5EF4-FFF2-40B4-BE49-F238E27FC236}">
                <a16:creationId xmlns:a16="http://schemas.microsoft.com/office/drawing/2014/main" xmlns="" id="{5CBBFDD4-0BCD-90C5-29FB-8DAAF13042C5}"/>
              </a:ext>
            </a:extLst>
          </p:cNvPr>
          <p:cNvSpPr>
            <a:spLocks noGrp="1"/>
          </p:cNvSpPr>
          <p:nvPr>
            <p:ph type="sldNum" sz="quarter" idx="12"/>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B37E50B0-43E5-44A0-B305-242C3244AF3F}" type="slidenum">
              <a:rPr kumimoji="0" lang="ru-RU" sz="1000" b="0" i="0" u="none" strike="noStrike" kern="1200" cap="none" spc="0" normalizeH="0" baseline="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69</a:t>
            </a:fld>
            <a:endParaRPr kumimoji="0" lang="ru-RU" sz="1000"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8" name="TextBox 47">
            <a:extLst>
              <a:ext uri="{FF2B5EF4-FFF2-40B4-BE49-F238E27FC236}">
                <a16:creationId xmlns:a16="http://schemas.microsoft.com/office/drawing/2014/main" xmlns="" id="{AC0B9674-60DC-4C24-86A4-BB39E7C9527C}"/>
              </a:ext>
            </a:extLst>
          </p:cNvPr>
          <p:cNvSpPr txBox="1"/>
          <p:nvPr/>
        </p:nvSpPr>
        <p:spPr>
          <a:xfrm>
            <a:off x="4412512" y="1769996"/>
            <a:ext cx="7357459"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800" b="1" i="0" u="none" strike="noStrike" kern="1200" cap="none" spc="0" normalizeH="0" dirty="0">
                <a:ln>
                  <a:noFill/>
                </a:ln>
                <a:solidFill>
                  <a:srgbClr val="414041"/>
                </a:solidFill>
                <a:effectLst/>
                <a:uLnTx/>
                <a:uFillTx/>
                <a:latin typeface="Arial" panose="020B0604020202020204"/>
                <a:ea typeface="+mn-ea"/>
                <a:cs typeface="+mn-cs"/>
              </a:rPr>
              <a:t>Активность заболевания в пораженных системах уменьшилась и при отмене ГКС обострения не возникали</a:t>
            </a:r>
            <a:endParaRPr kumimoji="0" lang="ru-RU" sz="1800" b="1" i="0" u="none" strike="noStrike" kern="1200" cap="none" spc="0" normalizeH="0" baseline="30000" dirty="0">
              <a:ln>
                <a:noFill/>
              </a:ln>
              <a:solidFill>
                <a:srgbClr val="414041"/>
              </a:solidFill>
              <a:effectLst/>
              <a:uLnTx/>
              <a:uFillTx/>
              <a:latin typeface="Arial" panose="020B0604020202020204"/>
              <a:ea typeface="+mn-ea"/>
              <a:cs typeface="+mn-cs"/>
            </a:endParaRPr>
          </a:p>
        </p:txBody>
      </p:sp>
      <p:sp>
        <p:nvSpPr>
          <p:cNvPr id="151" name="TextBox 150">
            <a:extLst>
              <a:ext uri="{FF2B5EF4-FFF2-40B4-BE49-F238E27FC236}">
                <a16:creationId xmlns:a16="http://schemas.microsoft.com/office/drawing/2014/main" xmlns="" id="{8EA3E4E2-BB48-4CE4-87C1-EE7D1BF03C69}"/>
              </a:ext>
            </a:extLst>
          </p:cNvPr>
          <p:cNvSpPr txBox="1"/>
          <p:nvPr/>
        </p:nvSpPr>
        <p:spPr>
          <a:xfrm>
            <a:off x="622233" y="6270052"/>
            <a:ext cx="10740428" cy="289310"/>
          </a:xfrm>
          <a:prstGeom prst="rect">
            <a:avLst/>
          </a:prstGeom>
          <a:noFill/>
        </p:spPr>
        <p:txBody>
          <a:bodyPr wrap="square" rtlCol="0">
            <a:spAutoFit/>
          </a:bodyPr>
          <a:lstStyle/>
          <a:p>
            <a:pPr marR="0" lvl="0" algn="l" defTabSz="914400" rtl="0" eaLnBrk="1" fontAlgn="auto" latinLnBrk="0" hangingPunct="1">
              <a:lnSpc>
                <a:spcPct val="80000"/>
              </a:lnSpc>
              <a:spcBef>
                <a:spcPts val="0"/>
              </a:spcBef>
              <a:spcAft>
                <a:spcPts val="0"/>
              </a:spcAft>
              <a:buClrTx/>
              <a:buSzTx/>
              <a:tabLst/>
              <a:defRPr/>
            </a:pPr>
            <a:r>
              <a:rPr lang="ru-RU" sz="800" b="0" i="0" u="none" strike="noStrike" kern="1200" cap="none" spc="0" normalizeH="0" dirty="0">
                <a:ln>
                  <a:noFill/>
                </a:ln>
                <a:solidFill>
                  <a:srgbClr val="414041"/>
                </a:solidFill>
                <a:effectLst/>
                <a:uLnTx/>
                <a:uFillTx/>
                <a:latin typeface="Arial" panose="020B0604020202020204"/>
                <a:ea typeface="+mn-ea"/>
                <a:cs typeface="+mn-cs"/>
              </a:rPr>
              <a:t>*Гипотетический пациент.</a:t>
            </a:r>
            <a:r>
              <a:rPr lang="ru-RU" sz="800" b="0" i="0" u="none" strike="noStrike" kern="1200" cap="none" spc="0" normalizeH="0" baseline="30000" dirty="0">
                <a:ln>
                  <a:noFill/>
                </a:ln>
                <a:solidFill>
                  <a:srgbClr val="414041"/>
                </a:solidFill>
                <a:effectLst/>
                <a:uLnTx/>
                <a:uFillTx/>
                <a:latin typeface="Arial" panose="020B0604020202020204"/>
                <a:ea typeface="+mn-ea"/>
                <a:cs typeface="+mn-cs"/>
              </a:rPr>
              <a:t>† </a:t>
            </a:r>
            <a:r>
              <a:rPr lang="ru-RU" sz="800" b="0" i="0" u="none" strike="noStrike" kern="1200" cap="none" spc="0" normalizeH="0" dirty="0">
                <a:ln>
                  <a:noFill/>
                </a:ln>
                <a:solidFill>
                  <a:srgbClr val="414041"/>
                </a:solidFill>
                <a:effectLst/>
                <a:uLnTx/>
                <a:uFillTx/>
                <a:latin typeface="Arial" panose="020B0604020202020204"/>
                <a:ea typeface="+mn-ea"/>
                <a:cs typeface="+mn-cs"/>
              </a:rPr>
              <a:t>Наблюдение врача </a:t>
            </a:r>
            <a:r>
              <a:rPr lang="ru-RU" sz="800" b="0" i="0" u="none" strike="noStrike" kern="1200" cap="none" spc="0" normalizeH="0" baseline="30000" dirty="0">
                <a:ln>
                  <a:noFill/>
                </a:ln>
                <a:solidFill>
                  <a:srgbClr val="414041"/>
                </a:solidFill>
                <a:effectLst/>
                <a:uLnTx/>
                <a:uFillTx/>
                <a:latin typeface="Arial" panose="020B0604020202020204"/>
                <a:ea typeface="+mn-ea"/>
                <a:cs typeface="+mn-cs"/>
              </a:rPr>
              <a:t>‡ </a:t>
            </a:r>
            <a:r>
              <a:rPr lang="ru-RU" sz="800" b="0" i="0" u="none" strike="noStrike" kern="1200" cap="none" spc="0" normalizeH="0" dirty="0">
                <a:ln>
                  <a:noFill/>
                </a:ln>
                <a:solidFill>
                  <a:srgbClr val="414041"/>
                </a:solidFill>
                <a:effectLst/>
                <a:uLnTx/>
                <a:uFillTx/>
                <a:latin typeface="Arial" panose="020B0604020202020204"/>
                <a:ea typeface="+mn-ea"/>
                <a:cs typeface="+mn-cs"/>
              </a:rPr>
              <a:t>Терапия СКВ состояла как минимум из 1 препарата или любой комбинации. </a:t>
            </a:r>
            <a:r>
              <a:rPr lang="ru-RU" sz="800" b="0" i="0" u="none" strike="noStrike" kern="1200" cap="none" spc="0" normalizeH="0" baseline="30000" dirty="0">
                <a:ln>
                  <a:noFill/>
                </a:ln>
                <a:solidFill>
                  <a:srgbClr val="414041"/>
                </a:solidFill>
                <a:effectLst/>
                <a:uLnTx/>
                <a:uFillTx/>
                <a:latin typeface="Arial" panose="020B0604020202020204"/>
                <a:ea typeface="+mn-ea"/>
                <a:cs typeface="+mn-cs"/>
              </a:rPr>
              <a:t>§</a:t>
            </a:r>
            <a:r>
              <a:rPr lang="ru-RU" sz="800" b="0" i="0" u="none" strike="noStrike" kern="1200" cap="none" spc="0" normalizeH="0" dirty="0">
                <a:ln>
                  <a:noFill/>
                </a:ln>
                <a:solidFill>
                  <a:srgbClr val="414041"/>
                </a:solidFill>
                <a:effectLst/>
                <a:uLnTx/>
                <a:uFillTx/>
                <a:latin typeface="Arial" panose="020B0604020202020204"/>
                <a:ea typeface="+mn-ea"/>
                <a:cs typeface="+mn-cs"/>
              </a:rPr>
              <a:t> Врач рекомендовал пациенту постепенно уменьшить дозу преднизолона;        </a:t>
            </a:r>
          </a:p>
          <a:p>
            <a:pPr marR="0" lvl="0" algn="l" defTabSz="914400" rtl="0" eaLnBrk="1" fontAlgn="auto" latinLnBrk="0" hangingPunct="1">
              <a:lnSpc>
                <a:spcPct val="80000"/>
              </a:lnSpc>
              <a:spcBef>
                <a:spcPts val="0"/>
              </a:spcBef>
              <a:spcAft>
                <a:spcPts val="0"/>
              </a:spcAft>
              <a:buClrTx/>
              <a:buSzTx/>
              <a:tabLst/>
              <a:defRPr/>
            </a:pPr>
            <a:r>
              <a:rPr lang="ru-RU" sz="800" b="0" i="0" u="none" strike="noStrike" kern="1200" cap="none" spc="0" normalizeH="0" dirty="0">
                <a:ln>
                  <a:noFill/>
                </a:ln>
                <a:solidFill>
                  <a:srgbClr val="414041"/>
                </a:solidFill>
                <a:effectLst/>
                <a:uLnTx/>
                <a:uFillTx/>
                <a:latin typeface="Arial" panose="020B0604020202020204"/>
                <a:ea typeface="+mn-ea"/>
                <a:cs typeface="+mn-cs"/>
              </a:rPr>
              <a:t>в/в — внутривенно/внутривенный; СКВ — системная красная волчанка</a:t>
            </a:r>
            <a:r>
              <a:rPr lang="en-US" sz="800" b="0" i="0" u="none" strike="noStrike" kern="1200" cap="none" spc="0" normalizeH="0" dirty="0">
                <a:ln>
                  <a:noFill/>
                </a:ln>
                <a:solidFill>
                  <a:srgbClr val="414041"/>
                </a:solidFill>
                <a:effectLst/>
                <a:uLnTx/>
                <a:uFillTx/>
                <a:latin typeface="Arial" panose="020B0604020202020204"/>
                <a:ea typeface="+mn-ea"/>
                <a:cs typeface="+mn-cs"/>
              </a:rPr>
              <a:t>; </a:t>
            </a:r>
            <a:r>
              <a:rPr lang="ru-RU" sz="800" b="0" i="0" u="none" strike="noStrike" kern="1200" cap="none" spc="0" normalizeH="0" dirty="0">
                <a:ln>
                  <a:noFill/>
                </a:ln>
                <a:solidFill>
                  <a:srgbClr val="414041"/>
                </a:solidFill>
                <a:effectLst/>
                <a:uLnTx/>
                <a:uFillTx/>
                <a:latin typeface="Arial" panose="020B0604020202020204"/>
                <a:ea typeface="+mn-ea"/>
                <a:cs typeface="+mn-cs"/>
              </a:rPr>
              <a:t>ГКС - глюкокортикостероиды</a:t>
            </a:r>
          </a:p>
        </p:txBody>
      </p:sp>
      <p:sp>
        <p:nvSpPr>
          <p:cNvPr id="69" name="TextBox 68">
            <a:extLst>
              <a:ext uri="{FF2B5EF4-FFF2-40B4-BE49-F238E27FC236}">
                <a16:creationId xmlns:a16="http://schemas.microsoft.com/office/drawing/2014/main" xmlns="" id="{7CF4C261-57A2-42B0-8045-A4AC7B08AB89}"/>
              </a:ext>
            </a:extLst>
          </p:cNvPr>
          <p:cNvSpPr txBox="1"/>
          <p:nvPr/>
        </p:nvSpPr>
        <p:spPr>
          <a:xfrm>
            <a:off x="4336229" y="1395519"/>
            <a:ext cx="70806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i="0" u="none" strike="noStrike" kern="1200" cap="none" spc="0" normalizeH="0" dirty="0">
                <a:ln>
                  <a:noFill/>
                </a:ln>
                <a:solidFill>
                  <a:srgbClr val="00879E"/>
                </a:solidFill>
                <a:effectLst/>
                <a:uLnTx/>
                <a:uFillTx/>
                <a:latin typeface="Arial" panose="020B0604020202020204"/>
                <a:ea typeface="+mn-ea"/>
                <a:cs typeface="+mn-cs"/>
              </a:rPr>
              <a:t>Оценка</a:t>
            </a:r>
            <a:r>
              <a:rPr lang="ru-RU" b="1" dirty="0">
                <a:solidFill>
                  <a:srgbClr val="00879E"/>
                </a:solidFill>
                <a:latin typeface="Arial" panose="020B0604020202020204"/>
              </a:rPr>
              <a:t> состояния пациента </a:t>
            </a:r>
            <a:r>
              <a:rPr lang="ru-RU" b="1" i="0" u="none" strike="noStrike" kern="1200" cap="none" spc="0" normalizeH="0" dirty="0">
                <a:ln>
                  <a:noFill/>
                </a:ln>
                <a:solidFill>
                  <a:srgbClr val="00879E"/>
                </a:solidFill>
                <a:effectLst/>
                <a:uLnTx/>
                <a:uFillTx/>
                <a:latin typeface="Arial" panose="020B0604020202020204"/>
                <a:ea typeface="+mn-ea"/>
                <a:cs typeface="+mn-cs"/>
              </a:rPr>
              <a:t>врачом:</a:t>
            </a:r>
            <a:endParaRPr kumimoji="0" lang="ru-RU" b="1" i="0" u="none" strike="noStrike" kern="1200" cap="none" spc="0" normalizeH="0" baseline="30000" dirty="0">
              <a:ln>
                <a:noFill/>
              </a:ln>
              <a:solidFill>
                <a:srgbClr val="00879E"/>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xmlns="" id="{FA91ABC2-2050-1085-7531-501B8629131B}"/>
              </a:ext>
            </a:extLst>
          </p:cNvPr>
          <p:cNvSpPr txBox="1"/>
          <p:nvPr/>
        </p:nvSpPr>
        <p:spPr>
          <a:xfrm>
            <a:off x="5715680" y="4923174"/>
            <a:ext cx="2966181" cy="52322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i="0" u="none" strike="noStrike" kern="1200" cap="none" spc="0" normalizeH="0" dirty="0">
                <a:ln>
                  <a:noFill/>
                </a:ln>
                <a:solidFill>
                  <a:srgbClr val="EDF7FA"/>
                </a:solidFill>
                <a:effectLst/>
                <a:uLnTx/>
                <a:uFillTx/>
                <a:latin typeface="Arial" panose="020B0604020202020204"/>
                <a:ea typeface="+mn-ea"/>
                <a:cs typeface="+mn-cs"/>
              </a:rPr>
              <a:t>Уменьшение  активности заболевания</a:t>
            </a:r>
            <a:endParaRPr kumimoji="0" lang="ru-RU" sz="1400" b="1" i="0" u="none" strike="noStrike" kern="1200" cap="none" spc="0" normalizeH="0" baseline="30000" dirty="0">
              <a:ln>
                <a:noFill/>
              </a:ln>
              <a:solidFill>
                <a:srgbClr val="EDF7FA"/>
              </a:solidFill>
              <a:effectLst/>
              <a:uLnTx/>
              <a:uFillTx/>
              <a:latin typeface="Arial" panose="020B0604020202020204"/>
              <a:ea typeface="+mn-ea"/>
              <a:cs typeface="+mn-cs"/>
            </a:endParaRPr>
          </a:p>
        </p:txBody>
      </p:sp>
      <p:sp>
        <p:nvSpPr>
          <p:cNvPr id="76" name="TextBox 75">
            <a:extLst>
              <a:ext uri="{FF2B5EF4-FFF2-40B4-BE49-F238E27FC236}">
                <a16:creationId xmlns:a16="http://schemas.microsoft.com/office/drawing/2014/main" xmlns="" id="{24CCF7F6-CC73-BA72-F5C0-4201383801D7}"/>
              </a:ext>
            </a:extLst>
          </p:cNvPr>
          <p:cNvSpPr txBox="1"/>
          <p:nvPr/>
        </p:nvSpPr>
        <p:spPr>
          <a:xfrm>
            <a:off x="8936426" y="4793145"/>
            <a:ext cx="2742373" cy="738664"/>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400" b="1" i="0" u="none" strike="noStrike" kern="1200" cap="none" spc="0" normalizeH="0" dirty="0">
                <a:ln>
                  <a:noFill/>
                </a:ln>
                <a:solidFill>
                  <a:srgbClr val="FFFFFF"/>
                </a:solidFill>
                <a:effectLst/>
                <a:uLnTx/>
                <a:uFillTx/>
                <a:latin typeface="Arial" panose="020B0604020202020204"/>
                <a:ea typeface="+mn-ea"/>
                <a:cs typeface="+mn-cs"/>
              </a:rPr>
              <a:t>Доза преднизолон постепенно уменьшена </a:t>
            </a:r>
          </a:p>
          <a:p>
            <a:pPr marL="0" marR="0" lvl="0" indent="0" algn="ctr" defTabSz="914400" eaLnBrk="1" fontAlgn="auto" latinLnBrk="0" hangingPunct="1">
              <a:lnSpc>
                <a:spcPct val="100000"/>
              </a:lnSpc>
              <a:spcBef>
                <a:spcPts val="0"/>
              </a:spcBef>
              <a:spcAft>
                <a:spcPts val="0"/>
              </a:spcAft>
              <a:buClrTx/>
              <a:buSzTx/>
              <a:buFontTx/>
              <a:buNone/>
              <a:tabLst/>
              <a:defRPr/>
            </a:pPr>
            <a:r>
              <a:rPr lang="ru-RU" sz="1400" b="1" i="0" u="none" strike="noStrike" kern="1200" cap="none" spc="0" normalizeH="0" dirty="0">
                <a:ln>
                  <a:noFill/>
                </a:ln>
                <a:solidFill>
                  <a:srgbClr val="FFFFFF"/>
                </a:solidFill>
                <a:effectLst/>
                <a:uLnTx/>
                <a:uFillTx/>
                <a:latin typeface="Arial" panose="020B0604020202020204"/>
                <a:ea typeface="+mn-ea"/>
                <a:cs typeface="+mn-cs"/>
              </a:rPr>
              <a:t>до 0 мг/сут</a:t>
            </a:r>
            <a:r>
              <a:rPr lang="ru-RU" sz="1400" b="1" i="0" u="none" strike="noStrike" kern="1200" cap="none" spc="0" normalizeH="0" baseline="30000" dirty="0">
                <a:ln>
                  <a:noFill/>
                </a:ln>
                <a:solidFill>
                  <a:srgbClr val="FFFFFF"/>
                </a:solidFill>
                <a:effectLst/>
                <a:uLnTx/>
                <a:uFillTx/>
                <a:latin typeface="Arial" panose="020B0604020202020204"/>
                <a:ea typeface="+mn-ea"/>
                <a:cs typeface="+mn-cs"/>
              </a:rPr>
              <a:t>§</a:t>
            </a:r>
          </a:p>
        </p:txBody>
      </p:sp>
      <p:cxnSp>
        <p:nvCxnSpPr>
          <p:cNvPr id="67" name="Straight Connector 66">
            <a:extLst>
              <a:ext uri="{FF2B5EF4-FFF2-40B4-BE49-F238E27FC236}">
                <a16:creationId xmlns:a16="http://schemas.microsoft.com/office/drawing/2014/main" xmlns="" id="{314A0029-4F73-2B0E-A29C-8FA0781A3782}"/>
              </a:ext>
            </a:extLst>
          </p:cNvPr>
          <p:cNvCxnSpPr>
            <a:cxnSpLocks/>
          </p:cNvCxnSpPr>
          <p:nvPr/>
        </p:nvCxnSpPr>
        <p:spPr>
          <a:xfrm>
            <a:off x="504461" y="3272367"/>
            <a:ext cx="0" cy="2240280"/>
          </a:xfrm>
          <a:prstGeom prst="line">
            <a:avLst/>
          </a:prstGeom>
          <a:ln w="127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xmlns="" id="{B5916A0B-C3CB-1A01-C82F-9169E032A71F}"/>
              </a:ext>
            </a:extLst>
          </p:cNvPr>
          <p:cNvCxnSpPr>
            <a:cxnSpLocks/>
          </p:cNvCxnSpPr>
          <p:nvPr/>
        </p:nvCxnSpPr>
        <p:spPr>
          <a:xfrm>
            <a:off x="2031542" y="3272367"/>
            <a:ext cx="0" cy="2240280"/>
          </a:xfrm>
          <a:prstGeom prst="line">
            <a:avLst/>
          </a:prstGeom>
          <a:ln w="127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xmlns="" id="{495D5ED6-E247-762B-57BF-00B85DB067F1}"/>
              </a:ext>
            </a:extLst>
          </p:cNvPr>
          <p:cNvCxnSpPr>
            <a:cxnSpLocks/>
          </p:cNvCxnSpPr>
          <p:nvPr/>
        </p:nvCxnSpPr>
        <p:spPr>
          <a:xfrm>
            <a:off x="5617505" y="3272367"/>
            <a:ext cx="0" cy="2240280"/>
          </a:xfrm>
          <a:prstGeom prst="line">
            <a:avLst/>
          </a:prstGeom>
          <a:ln w="1270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xmlns="" id="{8F140038-AFBC-F398-B5A9-09CF7D1DA699}"/>
              </a:ext>
            </a:extLst>
          </p:cNvPr>
          <p:cNvSpPr txBox="1"/>
          <p:nvPr/>
        </p:nvSpPr>
        <p:spPr>
          <a:xfrm>
            <a:off x="2386654" y="3825436"/>
            <a:ext cx="2875739" cy="1015663"/>
          </a:xfrm>
          <a:prstGeom prst="rect">
            <a:avLst/>
          </a:prstGeom>
          <a:noFill/>
        </p:spPr>
        <p:txBody>
          <a:bodyPr wrap="square" rtlCol="0">
            <a:spAutoFit/>
          </a:bodyPr>
          <a:lstStyle/>
          <a:p>
            <a:pPr marL="225425"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i="0" u="none" strike="noStrike" kern="1200" cap="none" spc="0" normalizeH="0" dirty="0">
                <a:ln>
                  <a:noFill/>
                </a:ln>
                <a:solidFill>
                  <a:srgbClr val="414041"/>
                </a:solidFill>
                <a:effectLst/>
                <a:uLnTx/>
                <a:uFillTx/>
                <a:latin typeface="Arial" panose="020B0604020202020204"/>
                <a:ea typeface="+mn-ea"/>
                <a:cs typeface="+mn-cs"/>
              </a:rPr>
              <a:t>Гидроксихлорохин</a:t>
            </a:r>
          </a:p>
          <a:p>
            <a:pPr marL="225425"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i="0" u="none" strike="noStrike" kern="1200" cap="none" spc="0" normalizeH="0" dirty="0">
                <a:ln>
                  <a:noFill/>
                </a:ln>
                <a:solidFill>
                  <a:srgbClr val="414041"/>
                </a:solidFill>
                <a:effectLst/>
                <a:uLnTx/>
                <a:uFillTx/>
                <a:latin typeface="Arial" panose="020B0604020202020204"/>
                <a:ea typeface="+mn-ea"/>
                <a:cs typeface="+mn-cs"/>
              </a:rPr>
              <a:t>Лефлуномид</a:t>
            </a:r>
          </a:p>
          <a:p>
            <a:pPr marL="225425"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i="0" u="none" strike="noStrike" kern="1200" cap="none" spc="0" normalizeH="0" dirty="0">
                <a:ln>
                  <a:noFill/>
                </a:ln>
                <a:solidFill>
                  <a:srgbClr val="414041"/>
                </a:solidFill>
                <a:effectLst/>
                <a:uLnTx/>
                <a:uFillTx/>
                <a:latin typeface="Arial" panose="020B0604020202020204"/>
                <a:ea typeface="+mn-ea"/>
                <a:cs typeface="+mn-cs"/>
              </a:rPr>
              <a:t>Азатиоприн</a:t>
            </a:r>
          </a:p>
          <a:p>
            <a:pPr marL="225425"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i="0" u="none" strike="noStrike" kern="1200" cap="none" spc="0" normalizeH="0" dirty="0">
                <a:ln>
                  <a:noFill/>
                </a:ln>
                <a:solidFill>
                  <a:srgbClr val="414041"/>
                </a:solidFill>
                <a:effectLst/>
                <a:uLnTx/>
                <a:uFillTx/>
                <a:latin typeface="Arial" panose="020B0604020202020204"/>
                <a:ea typeface="+mn-ea"/>
                <a:cs typeface="+mn-cs"/>
              </a:rPr>
              <a:t>Белимумаб</a:t>
            </a:r>
          </a:p>
          <a:p>
            <a:pPr marL="225425"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i="0" u="none" strike="noStrike" kern="1200" cap="none" spc="0" normalizeH="0" dirty="0">
                <a:ln>
                  <a:noFill/>
                </a:ln>
                <a:solidFill>
                  <a:srgbClr val="414041"/>
                </a:solidFill>
                <a:effectLst/>
                <a:uLnTx/>
                <a:uFillTx/>
                <a:latin typeface="Arial" panose="020B0604020202020204"/>
                <a:ea typeface="+mn-ea"/>
                <a:cs typeface="+mn-cs"/>
              </a:rPr>
              <a:t>Преднизолон </a:t>
            </a:r>
            <a:r>
              <a:rPr lang="ru-RU" sz="1200" b="0" i="0" u="none" strike="noStrike" kern="1200" cap="none" spc="0" normalizeH="0" dirty="0">
                <a:ln>
                  <a:noFill/>
                </a:ln>
                <a:solidFill>
                  <a:srgbClr val="414041"/>
                </a:solidFill>
                <a:effectLst/>
                <a:uLnTx/>
                <a:uFillTx/>
                <a:latin typeface="Arial" panose="020B0604020202020204"/>
                <a:ea typeface="+mn-ea"/>
                <a:cs typeface="+mn-cs"/>
              </a:rPr>
              <a:t>5–10 мг/сут</a:t>
            </a:r>
          </a:p>
        </p:txBody>
      </p:sp>
      <p:sp>
        <p:nvSpPr>
          <p:cNvPr id="83" name="TextBox 82">
            <a:extLst>
              <a:ext uri="{FF2B5EF4-FFF2-40B4-BE49-F238E27FC236}">
                <a16:creationId xmlns:a16="http://schemas.microsoft.com/office/drawing/2014/main" xmlns="" id="{F046ED37-402F-6BB9-9364-09844F3BF21C}"/>
              </a:ext>
            </a:extLst>
          </p:cNvPr>
          <p:cNvSpPr txBox="1"/>
          <p:nvPr/>
        </p:nvSpPr>
        <p:spPr>
          <a:xfrm>
            <a:off x="553198" y="3703296"/>
            <a:ext cx="15761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i="0" u="none" strike="noStrike" kern="1200" cap="none" spc="0" normalizeH="0" dirty="0">
                <a:ln>
                  <a:noFill/>
                </a:ln>
                <a:solidFill>
                  <a:srgbClr val="414041"/>
                </a:solidFill>
                <a:effectLst/>
                <a:uLnTx/>
                <a:uFillTx/>
                <a:latin typeface="Arial" panose="020B0604020202020204"/>
                <a:ea typeface="+mn-ea"/>
                <a:cs typeface="+mn-cs"/>
              </a:rPr>
              <a:t>Поставлен диагноз среднетяжелой СКВ </a:t>
            </a:r>
            <a:r>
              <a:rPr kumimoji="0" lang="ru-RU" sz="1200" b="1" i="0" u="none" strike="noStrike" kern="1200" cap="none" spc="0" normalizeH="0" baseline="0" dirty="0">
                <a:ln>
                  <a:noFill/>
                </a:ln>
                <a:solidFill>
                  <a:srgbClr val="414041"/>
                </a:solidFill>
                <a:effectLst/>
                <a:uLnTx/>
                <a:uFillTx/>
                <a:latin typeface="Arial" panose="020B0604020202020204"/>
                <a:ea typeface="+mn-ea"/>
                <a:cs typeface="+mn-cs"/>
              </a:rPr>
              <a:t/>
            </a:r>
            <a:br>
              <a:rPr kumimoji="0" lang="ru-RU" sz="1200" b="1" i="0" u="none" strike="noStrike" kern="1200" cap="none" spc="0" normalizeH="0" baseline="0" dirty="0">
                <a:ln>
                  <a:noFill/>
                </a:ln>
                <a:solidFill>
                  <a:srgbClr val="414041"/>
                </a:solidFill>
                <a:effectLst/>
                <a:uLnTx/>
                <a:uFillTx/>
                <a:latin typeface="Arial" panose="020B0604020202020204"/>
                <a:ea typeface="+mn-ea"/>
                <a:cs typeface="+mn-cs"/>
              </a:rPr>
            </a:br>
            <a:endParaRPr kumimoji="0" lang="ru-RU" sz="1200" b="1" i="0" u="none" strike="noStrike" kern="1200" cap="none" spc="0" normalizeH="0" baseline="0" dirty="0">
              <a:ln>
                <a:noFill/>
              </a:ln>
              <a:solidFill>
                <a:srgbClr val="414041"/>
              </a:solidFill>
              <a:effectLst/>
              <a:uLnTx/>
              <a:uFillTx/>
              <a:latin typeface="Arial" panose="020B0604020202020204"/>
              <a:ea typeface="+mn-ea"/>
              <a:cs typeface="+mn-cs"/>
            </a:endParaRPr>
          </a:p>
        </p:txBody>
      </p:sp>
      <p:cxnSp>
        <p:nvCxnSpPr>
          <p:cNvPr id="84" name="Straight Connector 83">
            <a:extLst>
              <a:ext uri="{FF2B5EF4-FFF2-40B4-BE49-F238E27FC236}">
                <a16:creationId xmlns:a16="http://schemas.microsoft.com/office/drawing/2014/main" xmlns="" id="{2BF9EAD5-FA49-09CE-E921-D4ACF068C414}"/>
              </a:ext>
            </a:extLst>
          </p:cNvPr>
          <p:cNvCxnSpPr>
            <a:cxnSpLocks/>
            <a:stCxn id="85" idx="2"/>
          </p:cNvCxnSpPr>
          <p:nvPr/>
        </p:nvCxnSpPr>
        <p:spPr>
          <a:xfrm>
            <a:off x="397070" y="3712934"/>
            <a:ext cx="11475552" cy="995"/>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85" name="Oval 84">
            <a:extLst>
              <a:ext uri="{FF2B5EF4-FFF2-40B4-BE49-F238E27FC236}">
                <a16:creationId xmlns:a16="http://schemas.microsoft.com/office/drawing/2014/main" xmlns="" id="{0FC34B4C-3299-A120-52A7-2315755E2F36}"/>
              </a:ext>
            </a:extLst>
          </p:cNvPr>
          <p:cNvSpPr/>
          <p:nvPr/>
        </p:nvSpPr>
        <p:spPr>
          <a:xfrm>
            <a:off x="397070" y="3621494"/>
            <a:ext cx="182880" cy="182880"/>
          </a:xfrm>
          <a:prstGeom prst="ellipse">
            <a:avLst/>
          </a:prstGeom>
          <a:solidFill>
            <a:schemeClr val="bg1"/>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95" name="Oval 94">
            <a:extLst>
              <a:ext uri="{FF2B5EF4-FFF2-40B4-BE49-F238E27FC236}">
                <a16:creationId xmlns:a16="http://schemas.microsoft.com/office/drawing/2014/main" xmlns="" id="{17715CDD-C114-92FD-0D39-02A67AB6BF8E}"/>
              </a:ext>
            </a:extLst>
          </p:cNvPr>
          <p:cNvSpPr/>
          <p:nvPr/>
        </p:nvSpPr>
        <p:spPr>
          <a:xfrm>
            <a:off x="1928327" y="3621494"/>
            <a:ext cx="182880" cy="182880"/>
          </a:xfrm>
          <a:prstGeom prst="ellipse">
            <a:avLst/>
          </a:prstGeom>
          <a:solidFill>
            <a:schemeClr val="bg1"/>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98" name="TextBox 97">
            <a:extLst>
              <a:ext uri="{FF2B5EF4-FFF2-40B4-BE49-F238E27FC236}">
                <a16:creationId xmlns:a16="http://schemas.microsoft.com/office/drawing/2014/main" xmlns="" id="{B49B8D16-52BC-9106-FE02-7E1201334A79}"/>
              </a:ext>
            </a:extLst>
          </p:cNvPr>
          <p:cNvSpPr txBox="1"/>
          <p:nvPr/>
        </p:nvSpPr>
        <p:spPr>
          <a:xfrm>
            <a:off x="628318" y="3321923"/>
            <a:ext cx="156631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b="1" i="0" u="none" strike="noStrike" kern="1200" cap="none" spc="0" normalizeH="0" dirty="0">
                <a:ln>
                  <a:noFill/>
                </a:ln>
                <a:solidFill>
                  <a:srgbClr val="5B6771"/>
                </a:solidFill>
                <a:effectLst/>
                <a:uLnTx/>
                <a:uFillTx/>
                <a:latin typeface="Arial" panose="020B0604020202020204"/>
                <a:ea typeface="+mn-ea"/>
                <a:cs typeface="+mn-cs"/>
              </a:rPr>
              <a:t>Март 2020 г.</a:t>
            </a:r>
            <a:endParaRPr kumimoji="0" lang="ru-RU" sz="1100" b="0" i="0" u="none" strike="noStrike" kern="1200" cap="none" spc="0" normalizeH="0" baseline="0" dirty="0">
              <a:ln>
                <a:noFill/>
              </a:ln>
              <a:solidFill>
                <a:srgbClr val="5B6771"/>
              </a:solidFill>
              <a:effectLst/>
              <a:uLnTx/>
              <a:uFillTx/>
              <a:latin typeface="Arial" panose="020B0604020202020204"/>
              <a:ea typeface="+mn-ea"/>
              <a:cs typeface="+mn-cs"/>
            </a:endParaRPr>
          </a:p>
        </p:txBody>
      </p:sp>
      <p:grpSp>
        <p:nvGrpSpPr>
          <p:cNvPr id="101" name="Group 100">
            <a:extLst>
              <a:ext uri="{FF2B5EF4-FFF2-40B4-BE49-F238E27FC236}">
                <a16:creationId xmlns:a16="http://schemas.microsoft.com/office/drawing/2014/main" xmlns="" id="{96B720E0-8176-CDC6-C771-BD17C5B8C4C2}"/>
              </a:ext>
            </a:extLst>
          </p:cNvPr>
          <p:cNvGrpSpPr/>
          <p:nvPr/>
        </p:nvGrpSpPr>
        <p:grpSpPr>
          <a:xfrm>
            <a:off x="859311" y="4482465"/>
            <a:ext cx="593725" cy="593725"/>
            <a:chOff x="263505" y="3808491"/>
            <a:chExt cx="593725" cy="593725"/>
          </a:xfrm>
        </p:grpSpPr>
        <p:sp>
          <p:nvSpPr>
            <p:cNvPr id="113" name="Oval 112">
              <a:extLst>
                <a:ext uri="{FF2B5EF4-FFF2-40B4-BE49-F238E27FC236}">
                  <a16:creationId xmlns:a16="http://schemas.microsoft.com/office/drawing/2014/main" xmlns="" id="{7096AF53-DF5F-6271-3695-049948D6A5F4}"/>
                </a:ext>
              </a:extLst>
            </p:cNvPr>
            <p:cNvSpPr/>
            <p:nvPr/>
          </p:nvSpPr>
          <p:spPr>
            <a:xfrm>
              <a:off x="263505" y="3808491"/>
              <a:ext cx="593725" cy="593725"/>
            </a:xfrm>
            <a:prstGeom prst="ellipse">
              <a:avLst/>
            </a:prstGeom>
            <a:solidFill>
              <a:schemeClr val="bg1"/>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115" name="Oval 114">
              <a:extLst>
                <a:ext uri="{FF2B5EF4-FFF2-40B4-BE49-F238E27FC236}">
                  <a16:creationId xmlns:a16="http://schemas.microsoft.com/office/drawing/2014/main" xmlns="" id="{4E4745F1-AB50-96C3-6C47-62F31CF4CEF4}"/>
                </a:ext>
              </a:extLst>
            </p:cNvPr>
            <p:cNvSpPr/>
            <p:nvPr/>
          </p:nvSpPr>
          <p:spPr>
            <a:xfrm>
              <a:off x="396855" y="3941841"/>
              <a:ext cx="327025" cy="327025"/>
            </a:xfrm>
            <a:prstGeom prst="ellipse">
              <a:avLst/>
            </a:prstGeom>
            <a:solidFill>
              <a:schemeClr val="tx2"/>
            </a:solidFill>
            <a:ln w="76200">
              <a:noFill/>
            </a:ln>
            <a:effectLst>
              <a:outerShdw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dirty="0">
                <a:ln>
                  <a:noFill/>
                </a:ln>
                <a:solidFill>
                  <a:srgbClr val="FFFFFF"/>
                </a:solidFill>
                <a:effectLst/>
                <a:uLnTx/>
                <a:uFillTx/>
                <a:latin typeface="Arial" panose="020B0604020202020204"/>
                <a:ea typeface="+mn-ea"/>
                <a:cs typeface="+mn-cs"/>
              </a:endParaRPr>
            </a:p>
          </p:txBody>
        </p:sp>
        <p:grpSp>
          <p:nvGrpSpPr>
            <p:cNvPr id="116" name="Group 115">
              <a:extLst>
                <a:ext uri="{FF2B5EF4-FFF2-40B4-BE49-F238E27FC236}">
                  <a16:creationId xmlns:a16="http://schemas.microsoft.com/office/drawing/2014/main" xmlns="" id="{DC4BA402-7931-89D2-443D-BD4B7E12CA9B}"/>
                </a:ext>
              </a:extLst>
            </p:cNvPr>
            <p:cNvGrpSpPr/>
            <p:nvPr/>
          </p:nvGrpSpPr>
          <p:grpSpPr>
            <a:xfrm>
              <a:off x="444628" y="4004818"/>
              <a:ext cx="231058" cy="244382"/>
              <a:chOff x="1428750" y="5110163"/>
              <a:chExt cx="541337" cy="661987"/>
            </a:xfrm>
            <a:solidFill>
              <a:schemeClr val="accent2"/>
            </a:solidFill>
          </p:grpSpPr>
          <p:sp>
            <p:nvSpPr>
              <p:cNvPr id="117" name="Freeform 13">
                <a:extLst>
                  <a:ext uri="{FF2B5EF4-FFF2-40B4-BE49-F238E27FC236}">
                    <a16:creationId xmlns:a16="http://schemas.microsoft.com/office/drawing/2014/main" xmlns="" id="{E6B2723C-2D8D-C305-F7E5-B78CEC2EFDF8}"/>
                  </a:ext>
                </a:extLst>
              </p:cNvPr>
              <p:cNvSpPr>
                <a:spLocks/>
              </p:cNvSpPr>
              <p:nvPr/>
            </p:nvSpPr>
            <p:spPr bwMode="auto">
              <a:xfrm>
                <a:off x="1651000" y="5110163"/>
                <a:ext cx="66675" cy="66675"/>
              </a:xfrm>
              <a:custGeom>
                <a:avLst/>
                <a:gdLst>
                  <a:gd name="T0" fmla="*/ 21 w 42"/>
                  <a:gd name="T1" fmla="*/ 0 h 42"/>
                  <a:gd name="T2" fmla="*/ 26 w 42"/>
                  <a:gd name="T3" fmla="*/ 2 h 42"/>
                  <a:gd name="T4" fmla="*/ 33 w 42"/>
                  <a:gd name="T5" fmla="*/ 4 h 42"/>
                  <a:gd name="T6" fmla="*/ 37 w 42"/>
                  <a:gd name="T7" fmla="*/ 9 h 42"/>
                  <a:gd name="T8" fmla="*/ 40 w 42"/>
                  <a:gd name="T9" fmla="*/ 14 h 42"/>
                  <a:gd name="T10" fmla="*/ 42 w 42"/>
                  <a:gd name="T11" fmla="*/ 21 h 42"/>
                  <a:gd name="T12" fmla="*/ 40 w 42"/>
                  <a:gd name="T13" fmla="*/ 28 h 42"/>
                  <a:gd name="T14" fmla="*/ 37 w 42"/>
                  <a:gd name="T15" fmla="*/ 34 h 42"/>
                  <a:gd name="T16" fmla="*/ 33 w 42"/>
                  <a:gd name="T17" fmla="*/ 39 h 42"/>
                  <a:gd name="T18" fmla="*/ 26 w 42"/>
                  <a:gd name="T19" fmla="*/ 41 h 42"/>
                  <a:gd name="T20" fmla="*/ 21 w 42"/>
                  <a:gd name="T21" fmla="*/ 42 h 42"/>
                  <a:gd name="T22" fmla="*/ 14 w 42"/>
                  <a:gd name="T23" fmla="*/ 41 h 42"/>
                  <a:gd name="T24" fmla="*/ 8 w 42"/>
                  <a:gd name="T25" fmla="*/ 39 h 42"/>
                  <a:gd name="T26" fmla="*/ 3 w 42"/>
                  <a:gd name="T27" fmla="*/ 34 h 42"/>
                  <a:gd name="T28" fmla="*/ 1 w 42"/>
                  <a:gd name="T29" fmla="*/ 28 h 42"/>
                  <a:gd name="T30" fmla="*/ 0 w 42"/>
                  <a:gd name="T31" fmla="*/ 21 h 42"/>
                  <a:gd name="T32" fmla="*/ 1 w 42"/>
                  <a:gd name="T33" fmla="*/ 14 h 42"/>
                  <a:gd name="T34" fmla="*/ 3 w 42"/>
                  <a:gd name="T35" fmla="*/ 9 h 42"/>
                  <a:gd name="T36" fmla="*/ 8 w 42"/>
                  <a:gd name="T37" fmla="*/ 4 h 42"/>
                  <a:gd name="T38" fmla="*/ 14 w 42"/>
                  <a:gd name="T39" fmla="*/ 2 h 42"/>
                  <a:gd name="T40" fmla="*/ 21 w 42"/>
                  <a:gd name="T4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42">
                    <a:moveTo>
                      <a:pt x="21" y="0"/>
                    </a:moveTo>
                    <a:lnTo>
                      <a:pt x="26" y="2"/>
                    </a:lnTo>
                    <a:lnTo>
                      <a:pt x="33" y="4"/>
                    </a:lnTo>
                    <a:lnTo>
                      <a:pt x="37" y="9"/>
                    </a:lnTo>
                    <a:lnTo>
                      <a:pt x="40" y="14"/>
                    </a:lnTo>
                    <a:lnTo>
                      <a:pt x="42" y="21"/>
                    </a:lnTo>
                    <a:lnTo>
                      <a:pt x="40" y="28"/>
                    </a:lnTo>
                    <a:lnTo>
                      <a:pt x="37" y="34"/>
                    </a:lnTo>
                    <a:lnTo>
                      <a:pt x="33" y="39"/>
                    </a:lnTo>
                    <a:lnTo>
                      <a:pt x="26" y="41"/>
                    </a:lnTo>
                    <a:lnTo>
                      <a:pt x="21" y="42"/>
                    </a:lnTo>
                    <a:lnTo>
                      <a:pt x="14" y="41"/>
                    </a:lnTo>
                    <a:lnTo>
                      <a:pt x="8" y="39"/>
                    </a:lnTo>
                    <a:lnTo>
                      <a:pt x="3" y="34"/>
                    </a:lnTo>
                    <a:lnTo>
                      <a:pt x="1" y="28"/>
                    </a:lnTo>
                    <a:lnTo>
                      <a:pt x="0" y="21"/>
                    </a:lnTo>
                    <a:lnTo>
                      <a:pt x="1" y="14"/>
                    </a:lnTo>
                    <a:lnTo>
                      <a:pt x="3" y="9"/>
                    </a:lnTo>
                    <a:lnTo>
                      <a:pt x="8" y="4"/>
                    </a:lnTo>
                    <a:lnTo>
                      <a:pt x="14" y="2"/>
                    </a:lnTo>
                    <a:lnTo>
                      <a:pt x="2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18" name="Freeform 14">
                <a:extLst>
                  <a:ext uri="{FF2B5EF4-FFF2-40B4-BE49-F238E27FC236}">
                    <a16:creationId xmlns:a16="http://schemas.microsoft.com/office/drawing/2014/main" xmlns="" id="{CB3AABA1-4D8F-E977-4FFC-86F4A5A45E9D}"/>
                  </a:ext>
                </a:extLst>
              </p:cNvPr>
              <p:cNvSpPr>
                <a:spLocks/>
              </p:cNvSpPr>
              <p:nvPr/>
            </p:nvSpPr>
            <p:spPr bwMode="auto">
              <a:xfrm>
                <a:off x="1827213" y="5110163"/>
                <a:ext cx="63500" cy="66675"/>
              </a:xfrm>
              <a:custGeom>
                <a:avLst/>
                <a:gdLst>
                  <a:gd name="T0" fmla="*/ 19 w 40"/>
                  <a:gd name="T1" fmla="*/ 0 h 42"/>
                  <a:gd name="T2" fmla="*/ 26 w 40"/>
                  <a:gd name="T3" fmla="*/ 2 h 42"/>
                  <a:gd name="T4" fmla="*/ 32 w 40"/>
                  <a:gd name="T5" fmla="*/ 4 h 42"/>
                  <a:gd name="T6" fmla="*/ 37 w 40"/>
                  <a:gd name="T7" fmla="*/ 9 h 42"/>
                  <a:gd name="T8" fmla="*/ 40 w 40"/>
                  <a:gd name="T9" fmla="*/ 14 h 42"/>
                  <a:gd name="T10" fmla="*/ 40 w 40"/>
                  <a:gd name="T11" fmla="*/ 21 h 42"/>
                  <a:gd name="T12" fmla="*/ 40 w 40"/>
                  <a:gd name="T13" fmla="*/ 28 h 42"/>
                  <a:gd name="T14" fmla="*/ 37 w 40"/>
                  <a:gd name="T15" fmla="*/ 34 h 42"/>
                  <a:gd name="T16" fmla="*/ 32 w 40"/>
                  <a:gd name="T17" fmla="*/ 39 h 42"/>
                  <a:gd name="T18" fmla="*/ 26 w 40"/>
                  <a:gd name="T19" fmla="*/ 41 h 42"/>
                  <a:gd name="T20" fmla="*/ 19 w 40"/>
                  <a:gd name="T21" fmla="*/ 42 h 42"/>
                  <a:gd name="T22" fmla="*/ 14 w 40"/>
                  <a:gd name="T23" fmla="*/ 41 h 42"/>
                  <a:gd name="T24" fmla="*/ 7 w 40"/>
                  <a:gd name="T25" fmla="*/ 39 h 42"/>
                  <a:gd name="T26" fmla="*/ 3 w 40"/>
                  <a:gd name="T27" fmla="*/ 34 h 42"/>
                  <a:gd name="T28" fmla="*/ 0 w 40"/>
                  <a:gd name="T29" fmla="*/ 28 h 42"/>
                  <a:gd name="T30" fmla="*/ 0 w 40"/>
                  <a:gd name="T31" fmla="*/ 21 h 42"/>
                  <a:gd name="T32" fmla="*/ 0 w 40"/>
                  <a:gd name="T33" fmla="*/ 14 h 42"/>
                  <a:gd name="T34" fmla="*/ 3 w 40"/>
                  <a:gd name="T35" fmla="*/ 9 h 42"/>
                  <a:gd name="T36" fmla="*/ 7 w 40"/>
                  <a:gd name="T37" fmla="*/ 4 h 42"/>
                  <a:gd name="T38" fmla="*/ 14 w 40"/>
                  <a:gd name="T39" fmla="*/ 2 h 42"/>
                  <a:gd name="T40" fmla="*/ 19 w 40"/>
                  <a:gd name="T4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42">
                    <a:moveTo>
                      <a:pt x="19" y="0"/>
                    </a:moveTo>
                    <a:lnTo>
                      <a:pt x="26" y="2"/>
                    </a:lnTo>
                    <a:lnTo>
                      <a:pt x="32" y="4"/>
                    </a:lnTo>
                    <a:lnTo>
                      <a:pt x="37" y="9"/>
                    </a:lnTo>
                    <a:lnTo>
                      <a:pt x="40" y="14"/>
                    </a:lnTo>
                    <a:lnTo>
                      <a:pt x="40" y="21"/>
                    </a:lnTo>
                    <a:lnTo>
                      <a:pt x="40" y="28"/>
                    </a:lnTo>
                    <a:lnTo>
                      <a:pt x="37" y="34"/>
                    </a:lnTo>
                    <a:lnTo>
                      <a:pt x="32" y="39"/>
                    </a:lnTo>
                    <a:lnTo>
                      <a:pt x="26" y="41"/>
                    </a:lnTo>
                    <a:lnTo>
                      <a:pt x="19" y="42"/>
                    </a:lnTo>
                    <a:lnTo>
                      <a:pt x="14" y="41"/>
                    </a:lnTo>
                    <a:lnTo>
                      <a:pt x="7" y="39"/>
                    </a:lnTo>
                    <a:lnTo>
                      <a:pt x="3" y="34"/>
                    </a:lnTo>
                    <a:lnTo>
                      <a:pt x="0" y="28"/>
                    </a:lnTo>
                    <a:lnTo>
                      <a:pt x="0" y="21"/>
                    </a:lnTo>
                    <a:lnTo>
                      <a:pt x="0" y="14"/>
                    </a:lnTo>
                    <a:lnTo>
                      <a:pt x="3" y="9"/>
                    </a:lnTo>
                    <a:lnTo>
                      <a:pt x="7" y="4"/>
                    </a:lnTo>
                    <a:lnTo>
                      <a:pt x="14" y="2"/>
                    </a:lnTo>
                    <a:lnTo>
                      <a:pt x="1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19" name="Freeform 15">
                <a:extLst>
                  <a:ext uri="{FF2B5EF4-FFF2-40B4-BE49-F238E27FC236}">
                    <a16:creationId xmlns:a16="http://schemas.microsoft.com/office/drawing/2014/main" xmlns="" id="{F8A329EE-09AC-A16B-63D6-32412B35024D}"/>
                  </a:ext>
                </a:extLst>
              </p:cNvPr>
              <p:cNvSpPr>
                <a:spLocks/>
              </p:cNvSpPr>
              <p:nvPr/>
            </p:nvSpPr>
            <p:spPr bwMode="auto">
              <a:xfrm>
                <a:off x="1428750" y="5127624"/>
                <a:ext cx="541337" cy="644526"/>
              </a:xfrm>
              <a:custGeom>
                <a:avLst/>
                <a:gdLst>
                  <a:gd name="T0" fmla="*/ 150 w 341"/>
                  <a:gd name="T1" fmla="*/ 21 h 406"/>
                  <a:gd name="T2" fmla="*/ 125 w 341"/>
                  <a:gd name="T3" fmla="*/ 30 h 406"/>
                  <a:gd name="T4" fmla="*/ 111 w 341"/>
                  <a:gd name="T5" fmla="*/ 58 h 406"/>
                  <a:gd name="T6" fmla="*/ 184 w 341"/>
                  <a:gd name="T7" fmla="*/ 192 h 406"/>
                  <a:gd name="T8" fmla="*/ 203 w 341"/>
                  <a:gd name="T9" fmla="*/ 210 h 406"/>
                  <a:gd name="T10" fmla="*/ 230 w 341"/>
                  <a:gd name="T11" fmla="*/ 210 h 406"/>
                  <a:gd name="T12" fmla="*/ 249 w 341"/>
                  <a:gd name="T13" fmla="*/ 192 h 406"/>
                  <a:gd name="T14" fmla="*/ 320 w 341"/>
                  <a:gd name="T15" fmla="*/ 58 h 406"/>
                  <a:gd name="T16" fmla="*/ 307 w 341"/>
                  <a:gd name="T17" fmla="*/ 30 h 406"/>
                  <a:gd name="T18" fmla="*/ 283 w 341"/>
                  <a:gd name="T19" fmla="*/ 21 h 406"/>
                  <a:gd name="T20" fmla="*/ 302 w 341"/>
                  <a:gd name="T21" fmla="*/ 3 h 406"/>
                  <a:gd name="T22" fmla="*/ 334 w 341"/>
                  <a:gd name="T23" fmla="*/ 30 h 406"/>
                  <a:gd name="T24" fmla="*/ 341 w 341"/>
                  <a:gd name="T25" fmla="*/ 68 h 406"/>
                  <a:gd name="T26" fmla="*/ 267 w 341"/>
                  <a:gd name="T27" fmla="*/ 203 h 406"/>
                  <a:gd name="T28" fmla="*/ 242 w 341"/>
                  <a:gd name="T29" fmla="*/ 226 h 406"/>
                  <a:gd name="T30" fmla="*/ 226 w 341"/>
                  <a:gd name="T31" fmla="*/ 287 h 406"/>
                  <a:gd name="T32" fmla="*/ 214 w 341"/>
                  <a:gd name="T33" fmla="*/ 348 h 406"/>
                  <a:gd name="T34" fmla="*/ 180 w 341"/>
                  <a:gd name="T35" fmla="*/ 390 h 406"/>
                  <a:gd name="T36" fmla="*/ 134 w 341"/>
                  <a:gd name="T37" fmla="*/ 406 h 406"/>
                  <a:gd name="T38" fmla="*/ 88 w 341"/>
                  <a:gd name="T39" fmla="*/ 390 h 406"/>
                  <a:gd name="T40" fmla="*/ 55 w 341"/>
                  <a:gd name="T41" fmla="*/ 348 h 406"/>
                  <a:gd name="T42" fmla="*/ 42 w 341"/>
                  <a:gd name="T43" fmla="*/ 287 h 406"/>
                  <a:gd name="T44" fmla="*/ 25 w 341"/>
                  <a:gd name="T45" fmla="*/ 215 h 406"/>
                  <a:gd name="T46" fmla="*/ 4 w 341"/>
                  <a:gd name="T47" fmla="*/ 189 h 406"/>
                  <a:gd name="T48" fmla="*/ 5 w 341"/>
                  <a:gd name="T49" fmla="*/ 150 h 406"/>
                  <a:gd name="T50" fmla="*/ 32 w 341"/>
                  <a:gd name="T51" fmla="*/ 123 h 406"/>
                  <a:gd name="T52" fmla="*/ 72 w 341"/>
                  <a:gd name="T53" fmla="*/ 123 h 406"/>
                  <a:gd name="T54" fmla="*/ 101 w 341"/>
                  <a:gd name="T55" fmla="*/ 150 h 406"/>
                  <a:gd name="T56" fmla="*/ 101 w 341"/>
                  <a:gd name="T57" fmla="*/ 189 h 406"/>
                  <a:gd name="T58" fmla="*/ 80 w 341"/>
                  <a:gd name="T59" fmla="*/ 215 h 406"/>
                  <a:gd name="T60" fmla="*/ 62 w 341"/>
                  <a:gd name="T61" fmla="*/ 287 h 406"/>
                  <a:gd name="T62" fmla="*/ 76 w 341"/>
                  <a:gd name="T63" fmla="*/ 346 h 406"/>
                  <a:gd name="T64" fmla="*/ 111 w 341"/>
                  <a:gd name="T65" fmla="*/ 381 h 406"/>
                  <a:gd name="T66" fmla="*/ 157 w 341"/>
                  <a:gd name="T67" fmla="*/ 381 h 406"/>
                  <a:gd name="T68" fmla="*/ 193 w 341"/>
                  <a:gd name="T69" fmla="*/ 346 h 406"/>
                  <a:gd name="T70" fmla="*/ 205 w 341"/>
                  <a:gd name="T71" fmla="*/ 287 h 406"/>
                  <a:gd name="T72" fmla="*/ 189 w 341"/>
                  <a:gd name="T73" fmla="*/ 226 h 406"/>
                  <a:gd name="T74" fmla="*/ 164 w 341"/>
                  <a:gd name="T75" fmla="*/ 203 h 406"/>
                  <a:gd name="T76" fmla="*/ 92 w 341"/>
                  <a:gd name="T77" fmla="*/ 68 h 406"/>
                  <a:gd name="T78" fmla="*/ 99 w 341"/>
                  <a:gd name="T79" fmla="*/ 30 h 406"/>
                  <a:gd name="T80" fmla="*/ 129 w 341"/>
                  <a:gd name="T81" fmla="*/ 3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1" h="406">
                    <a:moveTo>
                      <a:pt x="150" y="0"/>
                    </a:moveTo>
                    <a:lnTo>
                      <a:pt x="150" y="21"/>
                    </a:lnTo>
                    <a:lnTo>
                      <a:pt x="136" y="23"/>
                    </a:lnTo>
                    <a:lnTo>
                      <a:pt x="125" y="30"/>
                    </a:lnTo>
                    <a:lnTo>
                      <a:pt x="117" y="40"/>
                    </a:lnTo>
                    <a:lnTo>
                      <a:pt x="111" y="58"/>
                    </a:lnTo>
                    <a:lnTo>
                      <a:pt x="117" y="77"/>
                    </a:lnTo>
                    <a:lnTo>
                      <a:pt x="184" y="192"/>
                    </a:lnTo>
                    <a:lnTo>
                      <a:pt x="191" y="203"/>
                    </a:lnTo>
                    <a:lnTo>
                      <a:pt x="203" y="210"/>
                    </a:lnTo>
                    <a:lnTo>
                      <a:pt x="216" y="212"/>
                    </a:lnTo>
                    <a:lnTo>
                      <a:pt x="230" y="210"/>
                    </a:lnTo>
                    <a:lnTo>
                      <a:pt x="240" y="203"/>
                    </a:lnTo>
                    <a:lnTo>
                      <a:pt x="249" y="192"/>
                    </a:lnTo>
                    <a:lnTo>
                      <a:pt x="314" y="77"/>
                    </a:lnTo>
                    <a:lnTo>
                      <a:pt x="320" y="58"/>
                    </a:lnTo>
                    <a:lnTo>
                      <a:pt x="314" y="40"/>
                    </a:lnTo>
                    <a:lnTo>
                      <a:pt x="307" y="30"/>
                    </a:lnTo>
                    <a:lnTo>
                      <a:pt x="295" y="23"/>
                    </a:lnTo>
                    <a:lnTo>
                      <a:pt x="283" y="21"/>
                    </a:lnTo>
                    <a:lnTo>
                      <a:pt x="283" y="0"/>
                    </a:lnTo>
                    <a:lnTo>
                      <a:pt x="302" y="3"/>
                    </a:lnTo>
                    <a:lnTo>
                      <a:pt x="320" y="14"/>
                    </a:lnTo>
                    <a:lnTo>
                      <a:pt x="334" y="30"/>
                    </a:lnTo>
                    <a:lnTo>
                      <a:pt x="341" y="49"/>
                    </a:lnTo>
                    <a:lnTo>
                      <a:pt x="341" y="68"/>
                    </a:lnTo>
                    <a:lnTo>
                      <a:pt x="334" y="88"/>
                    </a:lnTo>
                    <a:lnTo>
                      <a:pt x="267" y="203"/>
                    </a:lnTo>
                    <a:lnTo>
                      <a:pt x="256" y="217"/>
                    </a:lnTo>
                    <a:lnTo>
                      <a:pt x="242" y="226"/>
                    </a:lnTo>
                    <a:lnTo>
                      <a:pt x="226" y="231"/>
                    </a:lnTo>
                    <a:lnTo>
                      <a:pt x="226" y="287"/>
                    </a:lnTo>
                    <a:lnTo>
                      <a:pt x="223" y="319"/>
                    </a:lnTo>
                    <a:lnTo>
                      <a:pt x="214" y="348"/>
                    </a:lnTo>
                    <a:lnTo>
                      <a:pt x="200" y="370"/>
                    </a:lnTo>
                    <a:lnTo>
                      <a:pt x="180" y="390"/>
                    </a:lnTo>
                    <a:lnTo>
                      <a:pt x="159" y="402"/>
                    </a:lnTo>
                    <a:lnTo>
                      <a:pt x="134" y="406"/>
                    </a:lnTo>
                    <a:lnTo>
                      <a:pt x="110" y="402"/>
                    </a:lnTo>
                    <a:lnTo>
                      <a:pt x="88" y="390"/>
                    </a:lnTo>
                    <a:lnTo>
                      <a:pt x="69" y="370"/>
                    </a:lnTo>
                    <a:lnTo>
                      <a:pt x="55" y="348"/>
                    </a:lnTo>
                    <a:lnTo>
                      <a:pt x="46" y="319"/>
                    </a:lnTo>
                    <a:lnTo>
                      <a:pt x="42" y="287"/>
                    </a:lnTo>
                    <a:lnTo>
                      <a:pt x="42" y="220"/>
                    </a:lnTo>
                    <a:lnTo>
                      <a:pt x="25" y="215"/>
                    </a:lnTo>
                    <a:lnTo>
                      <a:pt x="12" y="203"/>
                    </a:lnTo>
                    <a:lnTo>
                      <a:pt x="4" y="189"/>
                    </a:lnTo>
                    <a:lnTo>
                      <a:pt x="0" y="171"/>
                    </a:lnTo>
                    <a:lnTo>
                      <a:pt x="5" y="150"/>
                    </a:lnTo>
                    <a:lnTo>
                      <a:pt x="16" y="134"/>
                    </a:lnTo>
                    <a:lnTo>
                      <a:pt x="32" y="123"/>
                    </a:lnTo>
                    <a:lnTo>
                      <a:pt x="53" y="118"/>
                    </a:lnTo>
                    <a:lnTo>
                      <a:pt x="72" y="123"/>
                    </a:lnTo>
                    <a:lnTo>
                      <a:pt x="88" y="134"/>
                    </a:lnTo>
                    <a:lnTo>
                      <a:pt x="101" y="150"/>
                    </a:lnTo>
                    <a:lnTo>
                      <a:pt x="104" y="171"/>
                    </a:lnTo>
                    <a:lnTo>
                      <a:pt x="101" y="189"/>
                    </a:lnTo>
                    <a:lnTo>
                      <a:pt x="92" y="203"/>
                    </a:lnTo>
                    <a:lnTo>
                      <a:pt x="80" y="215"/>
                    </a:lnTo>
                    <a:lnTo>
                      <a:pt x="62" y="220"/>
                    </a:lnTo>
                    <a:lnTo>
                      <a:pt x="62" y="287"/>
                    </a:lnTo>
                    <a:lnTo>
                      <a:pt x="65" y="317"/>
                    </a:lnTo>
                    <a:lnTo>
                      <a:pt x="76" y="346"/>
                    </a:lnTo>
                    <a:lnTo>
                      <a:pt x="92" y="367"/>
                    </a:lnTo>
                    <a:lnTo>
                      <a:pt x="111" y="381"/>
                    </a:lnTo>
                    <a:lnTo>
                      <a:pt x="134" y="386"/>
                    </a:lnTo>
                    <a:lnTo>
                      <a:pt x="157" y="381"/>
                    </a:lnTo>
                    <a:lnTo>
                      <a:pt x="177" y="367"/>
                    </a:lnTo>
                    <a:lnTo>
                      <a:pt x="193" y="346"/>
                    </a:lnTo>
                    <a:lnTo>
                      <a:pt x="201" y="317"/>
                    </a:lnTo>
                    <a:lnTo>
                      <a:pt x="205" y="287"/>
                    </a:lnTo>
                    <a:lnTo>
                      <a:pt x="205" y="231"/>
                    </a:lnTo>
                    <a:lnTo>
                      <a:pt x="189" y="226"/>
                    </a:lnTo>
                    <a:lnTo>
                      <a:pt x="175" y="217"/>
                    </a:lnTo>
                    <a:lnTo>
                      <a:pt x="164" y="203"/>
                    </a:lnTo>
                    <a:lnTo>
                      <a:pt x="99" y="88"/>
                    </a:lnTo>
                    <a:lnTo>
                      <a:pt x="92" y="68"/>
                    </a:lnTo>
                    <a:lnTo>
                      <a:pt x="92" y="49"/>
                    </a:lnTo>
                    <a:lnTo>
                      <a:pt x="99" y="30"/>
                    </a:lnTo>
                    <a:lnTo>
                      <a:pt x="111" y="14"/>
                    </a:lnTo>
                    <a:lnTo>
                      <a:pt x="129" y="3"/>
                    </a:lnTo>
                    <a:lnTo>
                      <a:pt x="15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dirty="0">
                  <a:ln>
                    <a:noFill/>
                  </a:ln>
                  <a:solidFill>
                    <a:srgbClr val="414041"/>
                  </a:solidFill>
                  <a:effectLst/>
                  <a:uLnTx/>
                  <a:uFillTx/>
                  <a:latin typeface="Arial" panose="020B0604020202020204"/>
                  <a:ea typeface="+mn-ea"/>
                  <a:cs typeface="+mn-cs"/>
                </a:endParaRPr>
              </a:p>
            </p:txBody>
          </p:sp>
        </p:grpSp>
      </p:grpSp>
      <p:sp>
        <p:nvSpPr>
          <p:cNvPr id="120" name="TextBox 119">
            <a:extLst>
              <a:ext uri="{FF2B5EF4-FFF2-40B4-BE49-F238E27FC236}">
                <a16:creationId xmlns:a16="http://schemas.microsoft.com/office/drawing/2014/main" xmlns="" id="{F42D647D-BBDD-7C17-ED9E-98209A763F5A}"/>
              </a:ext>
            </a:extLst>
          </p:cNvPr>
          <p:cNvSpPr txBox="1"/>
          <p:nvPr/>
        </p:nvSpPr>
        <p:spPr>
          <a:xfrm>
            <a:off x="2544708" y="3321923"/>
            <a:ext cx="355807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b="1" i="0" u="none" strike="noStrike" kern="1200" cap="none" spc="0" normalizeH="0" dirty="0">
                <a:ln>
                  <a:noFill/>
                </a:ln>
                <a:solidFill>
                  <a:srgbClr val="5B6771"/>
                </a:solidFill>
                <a:effectLst/>
                <a:uLnTx/>
                <a:uFillTx/>
                <a:latin typeface="Arial" panose="020B0604020202020204"/>
                <a:ea typeface="+mn-ea"/>
                <a:cs typeface="+mn-cs"/>
              </a:rPr>
              <a:t>Предшествующая терапия СКВ</a:t>
            </a:r>
            <a:r>
              <a:rPr lang="ru-RU" sz="1100" b="1" i="0" u="none" strike="noStrike" kern="1200" cap="none" spc="0" normalizeH="0" baseline="30000" dirty="0">
                <a:ln>
                  <a:noFill/>
                </a:ln>
                <a:solidFill>
                  <a:srgbClr val="5B6771"/>
                </a:solidFill>
                <a:effectLst/>
                <a:uLnTx/>
                <a:uFillTx/>
                <a:latin typeface="Arial" panose="020B0604020202020204"/>
                <a:ea typeface="+mn-ea"/>
                <a:cs typeface="+mn-cs"/>
              </a:rPr>
              <a:t>‡</a:t>
            </a:r>
            <a:endParaRPr kumimoji="0" lang="ru-RU" sz="1100" b="0" i="0" u="none" strike="noStrike" kern="1200" cap="none" spc="0" normalizeH="0" baseline="30000" dirty="0">
              <a:ln>
                <a:noFill/>
              </a:ln>
              <a:solidFill>
                <a:srgbClr val="5B6771"/>
              </a:solidFill>
              <a:effectLst/>
              <a:uLnTx/>
              <a:uFillTx/>
              <a:latin typeface="Arial" panose="020B0604020202020204"/>
              <a:ea typeface="+mn-ea"/>
              <a:cs typeface="+mn-cs"/>
            </a:endParaRPr>
          </a:p>
        </p:txBody>
      </p:sp>
      <p:sp>
        <p:nvSpPr>
          <p:cNvPr id="121" name="TextBox 120">
            <a:extLst>
              <a:ext uri="{FF2B5EF4-FFF2-40B4-BE49-F238E27FC236}">
                <a16:creationId xmlns:a16="http://schemas.microsoft.com/office/drawing/2014/main" xmlns="" id="{057FA0BE-C09C-DDAF-16E6-7A26F4F438AA}"/>
              </a:ext>
            </a:extLst>
          </p:cNvPr>
          <p:cNvSpPr txBox="1"/>
          <p:nvPr/>
        </p:nvSpPr>
        <p:spPr>
          <a:xfrm>
            <a:off x="5826551" y="3774914"/>
            <a:ext cx="3012114" cy="1015663"/>
          </a:xfrm>
          <a:prstGeom prst="rect">
            <a:avLst/>
          </a:prstGeom>
          <a:noFill/>
        </p:spPr>
        <p:txBody>
          <a:bodyPr wrap="square" rtlCol="0">
            <a:spAutoFit/>
          </a:bodyPr>
          <a:lstStyle/>
          <a:p>
            <a:pPr marL="225425"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i="0" u="none" strike="noStrike" kern="1200" cap="none" spc="0" normalizeH="0" dirty="0">
                <a:ln>
                  <a:noFill/>
                </a:ln>
                <a:solidFill>
                  <a:srgbClr val="414041"/>
                </a:solidFill>
                <a:effectLst/>
                <a:uLnTx/>
                <a:uFillTx/>
                <a:latin typeface="Arial" panose="020B0604020202020204"/>
                <a:ea typeface="+mn-ea"/>
                <a:cs typeface="+mn-cs"/>
              </a:rPr>
              <a:t>Гидроксихлорохин</a:t>
            </a:r>
          </a:p>
          <a:p>
            <a:pPr marL="225425"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i="0" u="none" strike="noStrike" kern="1200" cap="none" spc="0" normalizeH="0" dirty="0">
                <a:ln>
                  <a:noFill/>
                </a:ln>
                <a:solidFill>
                  <a:srgbClr val="414041"/>
                </a:solidFill>
                <a:effectLst/>
                <a:uLnTx/>
                <a:uFillTx/>
                <a:latin typeface="Arial" panose="020B0604020202020204"/>
                <a:ea typeface="+mn-ea"/>
                <a:cs typeface="+mn-cs"/>
              </a:rPr>
              <a:t>Преднизолон </a:t>
            </a:r>
            <a:r>
              <a:rPr kumimoji="0" lang="ru-RU" sz="1200" b="1" i="0" u="none" strike="noStrike" kern="1200" cap="none" spc="0" normalizeH="0" baseline="0" dirty="0">
                <a:ln>
                  <a:noFill/>
                </a:ln>
                <a:solidFill>
                  <a:srgbClr val="414041"/>
                </a:solidFill>
                <a:effectLst/>
                <a:uLnTx/>
                <a:uFillTx/>
                <a:latin typeface="Arial" panose="020B0604020202020204"/>
                <a:ea typeface="+mn-ea"/>
                <a:cs typeface="+mn-cs"/>
              </a:rPr>
              <a:t/>
            </a:r>
            <a:br>
              <a:rPr kumimoji="0" lang="ru-RU" sz="1200" b="1" i="0" u="none" strike="noStrike" kern="1200" cap="none" spc="0" normalizeH="0" baseline="0" dirty="0">
                <a:ln>
                  <a:noFill/>
                </a:ln>
                <a:solidFill>
                  <a:srgbClr val="414041"/>
                </a:solidFill>
                <a:effectLst/>
                <a:uLnTx/>
                <a:uFillTx/>
                <a:latin typeface="Arial" panose="020B0604020202020204"/>
                <a:ea typeface="+mn-ea"/>
                <a:cs typeface="+mn-cs"/>
              </a:rPr>
            </a:br>
            <a:r>
              <a:rPr lang="ru-RU" sz="1200" b="0" i="0" u="none" strike="noStrike" kern="1200" cap="none" spc="0" normalizeH="0" dirty="0">
                <a:ln>
                  <a:noFill/>
                </a:ln>
                <a:solidFill>
                  <a:srgbClr val="414041"/>
                </a:solidFill>
                <a:effectLst/>
                <a:uLnTx/>
                <a:uFillTx/>
                <a:latin typeface="Arial" panose="020B0604020202020204"/>
                <a:ea typeface="+mn-ea"/>
                <a:cs typeface="+mn-cs"/>
              </a:rPr>
              <a:t>5–10 мг/сут</a:t>
            </a:r>
          </a:p>
          <a:p>
            <a:pPr marL="225425"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i="0" u="none" strike="noStrike" kern="1200" cap="none" spc="0" normalizeH="0" dirty="0">
                <a:ln>
                  <a:noFill/>
                </a:ln>
                <a:solidFill>
                  <a:srgbClr val="00879E"/>
                </a:solidFill>
                <a:effectLst/>
                <a:uLnTx/>
                <a:uFillTx/>
                <a:latin typeface="Arial" panose="020B0604020202020204"/>
                <a:ea typeface="+mn-ea"/>
                <a:cs typeface="+mn-cs"/>
              </a:rPr>
              <a:t>САФНЕЛО</a:t>
            </a:r>
            <a:r>
              <a:rPr lang="ru-RU" sz="1200" b="1" i="0" u="none" strike="noStrike" kern="1200" cap="none" spc="0" normalizeH="0" baseline="30000" dirty="0">
                <a:ln>
                  <a:noFill/>
                </a:ln>
                <a:solidFill>
                  <a:srgbClr val="00879E"/>
                </a:solidFill>
                <a:effectLst/>
                <a:uLnTx/>
                <a:uFillTx/>
                <a:latin typeface="Arial" panose="020B0604020202020204"/>
                <a:ea typeface="+mn-ea"/>
                <a:cs typeface="+mn-cs"/>
              </a:rPr>
              <a:t>® </a:t>
            </a:r>
            <a:r>
              <a:rPr kumimoji="0" lang="ru-RU" sz="1200" b="1" i="0" u="none" strike="noStrike" kern="1200" cap="none" spc="0" normalizeH="0" baseline="0" dirty="0">
                <a:ln>
                  <a:noFill/>
                </a:ln>
                <a:solidFill>
                  <a:srgbClr val="414041"/>
                </a:solidFill>
                <a:effectLst/>
                <a:uLnTx/>
                <a:uFillTx/>
                <a:latin typeface="Arial" panose="020B0604020202020204"/>
                <a:ea typeface="+mn-ea"/>
                <a:cs typeface="+mn-cs"/>
              </a:rPr>
              <a:t/>
            </a:r>
            <a:br>
              <a:rPr kumimoji="0" lang="ru-RU" sz="1200" b="1" i="0" u="none" strike="noStrike" kern="1200" cap="none" spc="0" normalizeH="0" baseline="0" dirty="0">
                <a:ln>
                  <a:noFill/>
                </a:ln>
                <a:solidFill>
                  <a:srgbClr val="414041"/>
                </a:solidFill>
                <a:effectLst/>
                <a:uLnTx/>
                <a:uFillTx/>
                <a:latin typeface="Arial" panose="020B0604020202020204"/>
                <a:ea typeface="+mn-ea"/>
                <a:cs typeface="+mn-cs"/>
              </a:rPr>
            </a:br>
            <a:r>
              <a:rPr lang="ru-RU" sz="1200" b="0" i="0" u="none" strike="noStrike" kern="1200" cap="none" spc="0" normalizeH="0" dirty="0">
                <a:ln>
                  <a:noFill/>
                </a:ln>
                <a:solidFill>
                  <a:srgbClr val="414041"/>
                </a:solidFill>
                <a:effectLst/>
                <a:uLnTx/>
                <a:uFillTx/>
                <a:latin typeface="Arial" panose="020B0604020202020204"/>
                <a:ea typeface="+mn-ea"/>
                <a:cs typeface="+mn-cs"/>
              </a:rPr>
              <a:t>300 мг в виде в/в инфузии 1 р/4 нед </a:t>
            </a:r>
            <a:endParaRPr kumimoji="0" lang="ru-RU" sz="14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23" name="TextBox 122">
            <a:extLst>
              <a:ext uri="{FF2B5EF4-FFF2-40B4-BE49-F238E27FC236}">
                <a16:creationId xmlns:a16="http://schemas.microsoft.com/office/drawing/2014/main" xmlns="" id="{9186AD01-0511-3835-3661-8F1338877948}"/>
              </a:ext>
            </a:extLst>
          </p:cNvPr>
          <p:cNvSpPr txBox="1"/>
          <p:nvPr/>
        </p:nvSpPr>
        <p:spPr>
          <a:xfrm>
            <a:off x="6450610" y="3336193"/>
            <a:ext cx="272675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b="1" i="0" u="none" strike="noStrike" kern="1200" cap="none" spc="0" normalizeH="0" dirty="0">
                <a:ln>
                  <a:noFill/>
                </a:ln>
                <a:solidFill>
                  <a:srgbClr val="5B6771"/>
                </a:solidFill>
                <a:effectLst/>
                <a:uLnTx/>
                <a:uFillTx/>
                <a:latin typeface="Arial" panose="020B0604020202020204"/>
                <a:ea typeface="+mn-ea"/>
                <a:cs typeface="+mn-cs"/>
              </a:rPr>
              <a:t>С октября  по декабрь 2021 г.</a:t>
            </a:r>
          </a:p>
        </p:txBody>
      </p:sp>
      <p:sp>
        <p:nvSpPr>
          <p:cNvPr id="125" name="TextBox 124">
            <a:extLst>
              <a:ext uri="{FF2B5EF4-FFF2-40B4-BE49-F238E27FC236}">
                <a16:creationId xmlns:a16="http://schemas.microsoft.com/office/drawing/2014/main" xmlns="" id="{4AE66E48-277F-703B-5ACB-BB43DCE382A9}"/>
              </a:ext>
            </a:extLst>
          </p:cNvPr>
          <p:cNvSpPr txBox="1"/>
          <p:nvPr/>
        </p:nvSpPr>
        <p:spPr>
          <a:xfrm>
            <a:off x="8928190" y="3799555"/>
            <a:ext cx="2805258" cy="1200329"/>
          </a:xfrm>
          <a:prstGeom prst="rect">
            <a:avLst/>
          </a:prstGeom>
          <a:noFill/>
        </p:spPr>
        <p:txBody>
          <a:bodyPr wrap="square" rtlCol="0">
            <a:spAutoFit/>
          </a:bodyPr>
          <a:lstStyle/>
          <a:p>
            <a:pPr marL="225425"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i="0" u="none" strike="noStrike" kern="1200" cap="none" spc="0" normalizeH="0" dirty="0">
                <a:ln>
                  <a:noFill/>
                </a:ln>
                <a:solidFill>
                  <a:srgbClr val="414041"/>
                </a:solidFill>
                <a:effectLst/>
                <a:uLnTx/>
                <a:uFillTx/>
                <a:latin typeface="Arial" panose="020B0604020202020204"/>
                <a:ea typeface="+mn-ea"/>
                <a:cs typeface="+mn-cs"/>
              </a:rPr>
              <a:t>Гидроксихлорохин</a:t>
            </a:r>
          </a:p>
          <a:p>
            <a:pPr marL="225425"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i="0" u="none" strike="noStrike" kern="1200" cap="none" spc="0" normalizeH="0" dirty="0">
                <a:ln>
                  <a:noFill/>
                </a:ln>
                <a:solidFill>
                  <a:srgbClr val="00879E"/>
                </a:solidFill>
                <a:effectLst/>
                <a:uLnTx/>
                <a:uFillTx/>
                <a:latin typeface="Arial" panose="020B0604020202020204"/>
                <a:ea typeface="+mn-ea"/>
                <a:cs typeface="+mn-cs"/>
              </a:rPr>
              <a:t>САФНЕЛО</a:t>
            </a:r>
            <a:r>
              <a:rPr lang="ru-RU" sz="1200" b="1" i="0" u="none" strike="noStrike" kern="1200" cap="none" spc="0" normalizeH="0" baseline="30000" dirty="0">
                <a:ln>
                  <a:noFill/>
                </a:ln>
                <a:solidFill>
                  <a:srgbClr val="00879E"/>
                </a:solidFill>
                <a:effectLst/>
                <a:uLnTx/>
                <a:uFillTx/>
                <a:latin typeface="Arial" panose="020B0604020202020204"/>
                <a:ea typeface="+mn-ea"/>
                <a:cs typeface="+mn-cs"/>
              </a:rPr>
              <a:t>®</a:t>
            </a:r>
            <a:r>
              <a:rPr lang="ru-RU" sz="1200" b="1" i="0" u="none" strike="noStrike" kern="1200" cap="none" spc="0" normalizeH="0" dirty="0">
                <a:ln>
                  <a:noFill/>
                </a:ln>
                <a:solidFill>
                  <a:srgbClr val="00879E"/>
                </a:solidFill>
                <a:effectLst/>
                <a:uLnTx/>
                <a:uFillTx/>
                <a:latin typeface="Arial" panose="020B0604020202020204"/>
                <a:ea typeface="+mn-ea"/>
                <a:cs typeface="+mn-cs"/>
              </a:rPr>
              <a:t> </a:t>
            </a:r>
            <a:r>
              <a:rPr kumimoji="0" lang="ru-RU" sz="1200" b="1" i="0" u="none" strike="noStrike" kern="1200" cap="none" spc="0" normalizeH="0" baseline="0" dirty="0">
                <a:ln>
                  <a:noFill/>
                </a:ln>
                <a:solidFill>
                  <a:srgbClr val="414041"/>
                </a:solidFill>
                <a:effectLst/>
                <a:uLnTx/>
                <a:uFillTx/>
                <a:latin typeface="Arial" panose="020B0604020202020204"/>
                <a:ea typeface="+mn-ea"/>
                <a:cs typeface="+mn-cs"/>
              </a:rPr>
              <a:t/>
            </a:r>
            <a:br>
              <a:rPr kumimoji="0" lang="ru-RU" sz="1200" b="1" i="0" u="none" strike="noStrike" kern="1200" cap="none" spc="0" normalizeH="0" baseline="0" dirty="0">
                <a:ln>
                  <a:noFill/>
                </a:ln>
                <a:solidFill>
                  <a:srgbClr val="414041"/>
                </a:solidFill>
                <a:effectLst/>
                <a:uLnTx/>
                <a:uFillTx/>
                <a:latin typeface="Arial" panose="020B0604020202020204"/>
                <a:ea typeface="+mn-ea"/>
                <a:cs typeface="+mn-cs"/>
              </a:rPr>
            </a:br>
            <a:r>
              <a:rPr lang="ru-RU" sz="1200" b="0" i="0" u="none" strike="noStrike" kern="1200" cap="none" spc="0" normalizeH="0" dirty="0">
                <a:ln>
                  <a:noFill/>
                </a:ln>
                <a:solidFill>
                  <a:srgbClr val="414041"/>
                </a:solidFill>
                <a:effectLst/>
                <a:uLnTx/>
                <a:uFillTx/>
                <a:latin typeface="Arial" panose="020B0604020202020204"/>
                <a:ea typeface="+mn-ea"/>
                <a:cs typeface="+mn-cs"/>
              </a:rPr>
              <a:t>300 мг в виде в/в инфузии</a:t>
            </a:r>
            <a:r>
              <a:rPr kumimoji="0" lang="ru-RU" sz="1200" b="0" i="0" u="none" strike="noStrike" kern="1200" cap="none" spc="0" normalizeH="0" baseline="0" dirty="0">
                <a:ln>
                  <a:noFill/>
                </a:ln>
                <a:solidFill>
                  <a:srgbClr val="414041"/>
                </a:solidFill>
                <a:effectLst/>
                <a:uLnTx/>
                <a:uFillTx/>
                <a:latin typeface="Arial" panose="020B0604020202020204"/>
                <a:ea typeface="+mn-ea"/>
                <a:cs typeface="+mn-cs"/>
              </a:rPr>
              <a:t/>
            </a:r>
            <a:br>
              <a:rPr kumimoji="0" lang="ru-RU" sz="1200" b="0" i="0" u="none" strike="noStrike" kern="1200" cap="none" spc="0" normalizeH="0" baseline="0" dirty="0">
                <a:ln>
                  <a:noFill/>
                </a:ln>
                <a:solidFill>
                  <a:srgbClr val="414041"/>
                </a:solidFill>
                <a:effectLst/>
                <a:uLnTx/>
                <a:uFillTx/>
                <a:latin typeface="Arial" panose="020B0604020202020204"/>
                <a:ea typeface="+mn-ea"/>
                <a:cs typeface="+mn-cs"/>
              </a:rPr>
            </a:br>
            <a:r>
              <a:rPr lang="ru-RU" sz="1200" b="0" i="0" u="none" strike="noStrike" kern="1200" cap="none" spc="0" normalizeH="0" dirty="0">
                <a:ln>
                  <a:noFill/>
                </a:ln>
                <a:solidFill>
                  <a:srgbClr val="414041"/>
                </a:solidFill>
                <a:effectLst/>
                <a:uLnTx/>
                <a:uFillTx/>
                <a:latin typeface="Arial" panose="020B0604020202020204"/>
                <a:ea typeface="+mn-ea"/>
                <a:cs typeface="+mn-cs"/>
              </a:rPr>
              <a:t>1 р/4 нед </a:t>
            </a:r>
          </a:p>
          <a:p>
            <a:pPr marL="225425"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1200" b="0" i="0" u="none" strike="noStrike" kern="1200" cap="none" spc="0" normalizeH="0" baseline="0" dirty="0">
              <a:ln>
                <a:noFill/>
              </a:ln>
              <a:solidFill>
                <a:srgbClr val="414041"/>
              </a:solidFill>
              <a:effectLst/>
              <a:uLnTx/>
              <a:uFillTx/>
              <a:latin typeface="Arial" panose="020B0604020202020204"/>
              <a:ea typeface="+mn-ea"/>
              <a:cs typeface="+mn-cs"/>
            </a:endParaRPr>
          </a:p>
          <a:p>
            <a:pPr marL="103187" marR="0" lvl="0" indent="0" algn="l" defTabSz="914400" rtl="0" eaLnBrk="1" fontAlgn="auto" latinLnBrk="0" hangingPunct="1">
              <a:lnSpc>
                <a:spcPct val="100000"/>
              </a:lnSpc>
              <a:spcBef>
                <a:spcPts val="0"/>
              </a:spcBef>
              <a:spcAft>
                <a:spcPts val="0"/>
              </a:spcAft>
              <a:buClrTx/>
              <a:buSzTx/>
              <a:buFontTx/>
              <a:buNone/>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 </a:t>
            </a:r>
          </a:p>
        </p:txBody>
      </p:sp>
      <p:sp>
        <p:nvSpPr>
          <p:cNvPr id="128" name="Oval 127">
            <a:extLst>
              <a:ext uri="{FF2B5EF4-FFF2-40B4-BE49-F238E27FC236}">
                <a16:creationId xmlns:a16="http://schemas.microsoft.com/office/drawing/2014/main" xmlns="" id="{3AACD5B5-C368-13EB-E077-7594DE7D2016}"/>
              </a:ext>
            </a:extLst>
          </p:cNvPr>
          <p:cNvSpPr/>
          <p:nvPr/>
        </p:nvSpPr>
        <p:spPr>
          <a:xfrm>
            <a:off x="8813539" y="3617136"/>
            <a:ext cx="182880" cy="182880"/>
          </a:xfrm>
          <a:prstGeom prst="ellipse">
            <a:avLst/>
          </a:prstGeom>
          <a:solidFill>
            <a:schemeClr val="bg1"/>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129" name="Oval 128">
            <a:extLst>
              <a:ext uri="{FF2B5EF4-FFF2-40B4-BE49-F238E27FC236}">
                <a16:creationId xmlns:a16="http://schemas.microsoft.com/office/drawing/2014/main" xmlns="" id="{2BFDDCB1-68F2-7497-BC50-9E27BF3CFFA2}"/>
              </a:ext>
            </a:extLst>
          </p:cNvPr>
          <p:cNvSpPr/>
          <p:nvPr/>
        </p:nvSpPr>
        <p:spPr>
          <a:xfrm>
            <a:off x="5526274" y="3625086"/>
            <a:ext cx="182880" cy="182880"/>
          </a:xfrm>
          <a:prstGeom prst="ellipse">
            <a:avLst/>
          </a:prstGeom>
          <a:solidFill>
            <a:schemeClr val="bg1"/>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cxnSp>
        <p:nvCxnSpPr>
          <p:cNvPr id="50" name="Straight Connector 49">
            <a:extLst>
              <a:ext uri="{FF2B5EF4-FFF2-40B4-BE49-F238E27FC236}">
                <a16:creationId xmlns:a16="http://schemas.microsoft.com/office/drawing/2014/main" xmlns="" id="{386B238D-3553-1B65-E4D7-2FB36C41401E}"/>
              </a:ext>
            </a:extLst>
          </p:cNvPr>
          <p:cNvCxnSpPr>
            <a:cxnSpLocks/>
          </p:cNvCxnSpPr>
          <p:nvPr/>
        </p:nvCxnSpPr>
        <p:spPr>
          <a:xfrm flipH="1">
            <a:off x="11870481" y="3272367"/>
            <a:ext cx="2141" cy="2240280"/>
          </a:xfrm>
          <a:prstGeom prst="line">
            <a:avLst/>
          </a:prstGeom>
          <a:ln w="1270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xmlns="" id="{40EEC004-4BB1-D86B-2EEB-96863CC0B80F}"/>
              </a:ext>
            </a:extLst>
          </p:cNvPr>
          <p:cNvSpPr/>
          <p:nvPr/>
        </p:nvSpPr>
        <p:spPr>
          <a:xfrm>
            <a:off x="11772719" y="3600034"/>
            <a:ext cx="182880" cy="182880"/>
          </a:xfrm>
          <a:prstGeom prst="ellipse">
            <a:avLst/>
          </a:prstGeom>
          <a:solidFill>
            <a:schemeClr val="bg1"/>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54" name="Rectangle 53">
            <a:extLst>
              <a:ext uri="{FF2B5EF4-FFF2-40B4-BE49-F238E27FC236}">
                <a16:creationId xmlns:a16="http://schemas.microsoft.com/office/drawing/2014/main" xmlns="" id="{C321A6F2-A14F-72C9-245A-C42DDA0C16F8}"/>
              </a:ext>
            </a:extLst>
          </p:cNvPr>
          <p:cNvSpPr/>
          <p:nvPr/>
        </p:nvSpPr>
        <p:spPr>
          <a:xfrm>
            <a:off x="2061333" y="2914463"/>
            <a:ext cx="9809148" cy="324395"/>
          </a:xfrm>
          <a:prstGeom prst="rect">
            <a:avLst/>
          </a:prstGeom>
          <a:gradFill>
            <a:gsLst>
              <a:gs pos="97196">
                <a:schemeClr val="accent5"/>
              </a:gs>
              <a:gs pos="53000">
                <a:schemeClr val="bg1"/>
              </a:gs>
              <a:gs pos="13000">
                <a:schemeClr val="accent6">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xmlns="" id="{481C503E-3926-FCE0-9E9D-5EADA4577A61}"/>
              </a:ext>
            </a:extLst>
          </p:cNvPr>
          <p:cNvSpPr txBox="1"/>
          <p:nvPr/>
        </p:nvSpPr>
        <p:spPr>
          <a:xfrm>
            <a:off x="3900108" y="2912547"/>
            <a:ext cx="562335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b="1" i="0" u="none" strike="noStrike" kern="1200" cap="none" spc="0" normalizeH="0" dirty="0">
                <a:ln>
                  <a:noFill/>
                </a:ln>
                <a:solidFill>
                  <a:srgbClr val="414041"/>
                </a:solidFill>
                <a:effectLst/>
                <a:uLnTx/>
                <a:uFillTx/>
                <a:latin typeface="Arial" panose="020B0604020202020204"/>
                <a:ea typeface="+mn-ea"/>
                <a:cs typeface="+mn-cs"/>
              </a:rPr>
              <a:t>Курс лечения</a:t>
            </a:r>
            <a:endParaRPr kumimoji="0" lang="ru-RU" sz="1600" b="1" i="0" u="none" strike="noStrike" kern="1200" cap="none" spc="0" normalizeH="0" baseline="30000" dirty="0">
              <a:ln>
                <a:noFill/>
              </a:ln>
              <a:solidFill>
                <a:srgbClr val="414041"/>
              </a:solidFill>
              <a:effectLst/>
              <a:uLnTx/>
              <a:uFillTx/>
              <a:latin typeface="Arial" panose="020B0604020202020204"/>
              <a:ea typeface="+mn-ea"/>
              <a:cs typeface="+mn-cs"/>
            </a:endParaRPr>
          </a:p>
        </p:txBody>
      </p:sp>
      <p:sp>
        <p:nvSpPr>
          <p:cNvPr id="52" name="TextBox 51">
            <a:extLst>
              <a:ext uri="{FF2B5EF4-FFF2-40B4-BE49-F238E27FC236}">
                <a16:creationId xmlns:a16="http://schemas.microsoft.com/office/drawing/2014/main" xmlns="" id="{9C426016-5CA1-18AB-1C2F-00293EBA61C0}"/>
              </a:ext>
            </a:extLst>
          </p:cNvPr>
          <p:cNvSpPr txBox="1"/>
          <p:nvPr/>
        </p:nvSpPr>
        <p:spPr>
          <a:xfrm>
            <a:off x="9006097" y="3322951"/>
            <a:ext cx="319404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b="1" i="0" u="none" strike="noStrike" kern="1200" cap="none" spc="0" normalizeH="0" dirty="0">
                <a:ln>
                  <a:noFill/>
                </a:ln>
                <a:solidFill>
                  <a:srgbClr val="5B6771"/>
                </a:solidFill>
                <a:effectLst/>
                <a:uLnTx/>
                <a:uFillTx/>
                <a:latin typeface="Arial" panose="020B0604020202020204"/>
                <a:ea typeface="+mn-ea"/>
                <a:cs typeface="+mn-cs"/>
              </a:rPr>
              <a:t>С января по апрель 2022 г.</a:t>
            </a:r>
            <a:r>
              <a:rPr lang="ru-RU" sz="1100" b="1" i="0" u="none" strike="noStrike" kern="1200" cap="none" spc="0" normalizeH="0" baseline="30000" dirty="0">
                <a:ln>
                  <a:noFill/>
                </a:ln>
                <a:solidFill>
                  <a:srgbClr val="5B6771"/>
                </a:solidFill>
                <a:effectLst/>
                <a:uLnTx/>
                <a:uFillTx/>
                <a:latin typeface="Arial" panose="020B0604020202020204"/>
                <a:ea typeface="+mn-ea"/>
                <a:cs typeface="+mn-cs"/>
              </a:rPr>
              <a:t>§</a:t>
            </a:r>
          </a:p>
        </p:txBody>
      </p:sp>
      <p:sp>
        <p:nvSpPr>
          <p:cNvPr id="4" name="Rectangle 3">
            <a:extLst>
              <a:ext uri="{FF2B5EF4-FFF2-40B4-BE49-F238E27FC236}">
                <a16:creationId xmlns:a16="http://schemas.microsoft.com/office/drawing/2014/main" xmlns="" id="{A0384298-C431-EF44-6AB5-76A9F42CEFC7}"/>
              </a:ext>
            </a:extLst>
          </p:cNvPr>
          <p:cNvSpPr/>
          <p:nvPr/>
        </p:nvSpPr>
        <p:spPr>
          <a:xfrm>
            <a:off x="397070" y="5615649"/>
            <a:ext cx="11937588" cy="4328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ru-RU" sz="1200" i="0" u="none" strike="noStrike" kern="1200" cap="none" spc="0" normalizeH="0" dirty="0">
                <a:ln>
                  <a:noFill/>
                </a:ln>
                <a:solidFill>
                  <a:srgbClr val="414041"/>
                </a:solidFill>
                <a:effectLst/>
                <a:uLnTx/>
                <a:uFillTx/>
                <a:latin typeface="Arial" panose="020B0604020202020204"/>
                <a:ea typeface="+mn-ea"/>
                <a:cs typeface="+mn-cs"/>
              </a:rPr>
              <a:t>Ответ на терапию определялся с помощью клинической оценки и отчета, полученного от лечащего врача. </a:t>
            </a:r>
          </a:p>
          <a:p>
            <a:pPr marL="0" marR="0" lvl="0" indent="0" defTabSz="914400" rtl="0" eaLnBrk="1" fontAlgn="auto" latinLnBrk="0" hangingPunct="1">
              <a:lnSpc>
                <a:spcPct val="100000"/>
              </a:lnSpc>
              <a:spcBef>
                <a:spcPts val="0"/>
              </a:spcBef>
              <a:spcAft>
                <a:spcPts val="0"/>
              </a:spcAft>
              <a:buClrTx/>
              <a:buSzTx/>
              <a:buFontTx/>
              <a:buNone/>
              <a:tabLst/>
              <a:defRPr/>
            </a:pPr>
            <a:r>
              <a:rPr lang="ru-RU" sz="1200" i="0" u="none" strike="noStrike" kern="1200" cap="none" spc="0" normalizeH="0" dirty="0">
                <a:ln>
                  <a:noFill/>
                </a:ln>
                <a:solidFill>
                  <a:srgbClr val="414041"/>
                </a:solidFill>
                <a:effectLst/>
                <a:uLnTx/>
                <a:uFillTx/>
                <a:latin typeface="Arial" panose="020B0604020202020204"/>
                <a:ea typeface="+mn-ea"/>
                <a:cs typeface="+mn-cs"/>
              </a:rPr>
              <a:t>О курсе лечения сообщал врач; за наблюдаемый период времени сравнение методов лечения не проводили.</a:t>
            </a:r>
          </a:p>
        </p:txBody>
      </p:sp>
      <p:sp>
        <p:nvSpPr>
          <p:cNvPr id="5" name="TextBox 4">
            <a:extLst>
              <a:ext uri="{FF2B5EF4-FFF2-40B4-BE49-F238E27FC236}">
                <a16:creationId xmlns:a16="http://schemas.microsoft.com/office/drawing/2014/main" xmlns="" id="{255BB66C-7A04-BD5A-56CE-07B922D4D646}"/>
              </a:ext>
            </a:extLst>
          </p:cNvPr>
          <p:cNvSpPr txBox="1"/>
          <p:nvPr/>
        </p:nvSpPr>
        <p:spPr>
          <a:xfrm>
            <a:off x="1616903" y="1391997"/>
            <a:ext cx="1991912" cy="276999"/>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b="1" i="0" u="none" strike="noStrike" kern="1200" cap="none" spc="0" normalizeH="0" dirty="0">
                <a:ln>
                  <a:noFill/>
                </a:ln>
                <a:solidFill>
                  <a:srgbClr val="FFFFFF"/>
                </a:solidFill>
                <a:effectLst/>
                <a:uLnTx/>
                <a:uFillTx/>
                <a:latin typeface="Arial" panose="020B0604020202020204"/>
                <a:ea typeface="+mn-ea"/>
                <a:cs typeface="+mn-cs"/>
              </a:rPr>
              <a:t>Ольга*</a:t>
            </a:r>
          </a:p>
        </p:txBody>
      </p:sp>
      <p:sp>
        <p:nvSpPr>
          <p:cNvPr id="6" name="TextBox 5">
            <a:extLst>
              <a:ext uri="{FF2B5EF4-FFF2-40B4-BE49-F238E27FC236}">
                <a16:creationId xmlns:a16="http://schemas.microsoft.com/office/drawing/2014/main" xmlns="" id="{6500795C-10E5-D541-A0D6-DC35D9D5E567}"/>
              </a:ext>
            </a:extLst>
          </p:cNvPr>
          <p:cNvSpPr txBox="1"/>
          <p:nvPr/>
        </p:nvSpPr>
        <p:spPr>
          <a:xfrm>
            <a:off x="1616903" y="1772997"/>
            <a:ext cx="1991912" cy="276999"/>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b="1" i="0" u="none" strike="noStrike" kern="1200" cap="none" spc="0" normalizeH="0" dirty="0">
                <a:ln>
                  <a:noFill/>
                </a:ln>
                <a:solidFill>
                  <a:srgbClr val="FFFFFF"/>
                </a:solidFill>
                <a:effectLst/>
                <a:uLnTx/>
                <a:uFillTx/>
                <a:latin typeface="Arial" panose="020B0604020202020204"/>
                <a:ea typeface="+mn-ea"/>
                <a:cs typeface="+mn-cs"/>
              </a:rPr>
              <a:t>54 года</a:t>
            </a:r>
          </a:p>
        </p:txBody>
      </p:sp>
      <p:sp>
        <p:nvSpPr>
          <p:cNvPr id="7" name="TextBox 6">
            <a:extLst>
              <a:ext uri="{FF2B5EF4-FFF2-40B4-BE49-F238E27FC236}">
                <a16:creationId xmlns:a16="http://schemas.microsoft.com/office/drawing/2014/main" xmlns="" id="{228C9155-1138-CB65-4371-808C09357452}"/>
              </a:ext>
            </a:extLst>
          </p:cNvPr>
          <p:cNvSpPr txBox="1"/>
          <p:nvPr/>
        </p:nvSpPr>
        <p:spPr>
          <a:xfrm>
            <a:off x="1618313" y="2153997"/>
            <a:ext cx="1991912" cy="276999"/>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b="1" dirty="0">
                <a:solidFill>
                  <a:srgbClr val="FFFFFF"/>
                </a:solidFill>
                <a:latin typeface="Arial" panose="020B0604020202020204"/>
              </a:rPr>
              <a:t>СКВ с марта 2020 г.</a:t>
            </a:r>
            <a:endParaRPr lang="ru-RU" sz="1200" b="1" i="0" u="none" strike="noStrike" kern="1200" cap="none" spc="0" normalizeH="0" dirty="0">
              <a:ln>
                <a:noFill/>
              </a:ln>
              <a:solidFill>
                <a:srgbClr val="FFFFFF"/>
              </a:solidFill>
              <a:effectLst/>
              <a:uLnTx/>
              <a:uFillTx/>
              <a:latin typeface="Arial" panose="020B0604020202020204"/>
              <a:ea typeface="+mn-ea"/>
              <a:cs typeface="+mn-cs"/>
            </a:endParaRPr>
          </a:p>
        </p:txBody>
      </p:sp>
      <p:sp>
        <p:nvSpPr>
          <p:cNvPr id="8" name="Isosceles Triangle 7">
            <a:extLst>
              <a:ext uri="{FF2B5EF4-FFF2-40B4-BE49-F238E27FC236}">
                <a16:creationId xmlns:a16="http://schemas.microsoft.com/office/drawing/2014/main" xmlns="" id="{80C279EF-3223-A9AE-0689-8125D490229E}"/>
              </a:ext>
            </a:extLst>
          </p:cNvPr>
          <p:cNvSpPr/>
          <p:nvPr/>
        </p:nvSpPr>
        <p:spPr>
          <a:xfrm rot="5400000">
            <a:off x="1536362" y="1454604"/>
            <a:ext cx="264220" cy="11876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9" name="Isosceles Triangle 8">
            <a:extLst>
              <a:ext uri="{FF2B5EF4-FFF2-40B4-BE49-F238E27FC236}">
                <a16:creationId xmlns:a16="http://schemas.microsoft.com/office/drawing/2014/main" xmlns="" id="{DDB195AB-9BF2-6AA4-8967-744C3D7B53CA}"/>
              </a:ext>
            </a:extLst>
          </p:cNvPr>
          <p:cNvSpPr/>
          <p:nvPr/>
        </p:nvSpPr>
        <p:spPr>
          <a:xfrm rot="5400000">
            <a:off x="1536362" y="1835604"/>
            <a:ext cx="264220" cy="11876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10" name="Isosceles Triangle 9">
            <a:extLst>
              <a:ext uri="{FF2B5EF4-FFF2-40B4-BE49-F238E27FC236}">
                <a16:creationId xmlns:a16="http://schemas.microsoft.com/office/drawing/2014/main" xmlns="" id="{8CAD7887-6E6B-DD34-6E47-7E2DB0695FE0}"/>
              </a:ext>
            </a:extLst>
          </p:cNvPr>
          <p:cNvSpPr/>
          <p:nvPr/>
        </p:nvSpPr>
        <p:spPr>
          <a:xfrm rot="5400000">
            <a:off x="1536362" y="2270465"/>
            <a:ext cx="264220" cy="11876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pic>
        <p:nvPicPr>
          <p:cNvPr id="11" name="Picture 10" descr="A person with long hair&#10;&#10;Description automatically generated with low confidence">
            <a:extLst>
              <a:ext uri="{FF2B5EF4-FFF2-40B4-BE49-F238E27FC236}">
                <a16:creationId xmlns:a16="http://schemas.microsoft.com/office/drawing/2014/main" xmlns="" id="{997E7270-D1D9-27CB-7E03-7DDAA5A27A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6889" y="1359679"/>
            <a:ext cx="1133263" cy="1080581"/>
          </a:xfrm>
          <a:prstGeom prst="roundRect">
            <a:avLst>
              <a:gd name="adj" fmla="val 0"/>
            </a:avLst>
          </a:prstGeom>
          <a:ln>
            <a:solidFill>
              <a:schemeClr val="accent1"/>
            </a:solidFill>
          </a:ln>
        </p:spPr>
      </p:pic>
      <p:sp>
        <p:nvSpPr>
          <p:cNvPr id="12" name="TextBox 11">
            <a:extLst>
              <a:ext uri="{FF2B5EF4-FFF2-40B4-BE49-F238E27FC236}">
                <a16:creationId xmlns:a16="http://schemas.microsoft.com/office/drawing/2014/main" xmlns="" id="{35C750D4-CBA3-A9DF-524A-116A0EEC2810}"/>
              </a:ext>
            </a:extLst>
          </p:cNvPr>
          <p:cNvSpPr txBox="1"/>
          <p:nvPr/>
        </p:nvSpPr>
        <p:spPr>
          <a:xfrm>
            <a:off x="278418" y="2475504"/>
            <a:ext cx="399777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414041"/>
                </a:solidFill>
                <a:effectLst/>
                <a:uLnTx/>
                <a:uFillTx/>
                <a:latin typeface="Arial" panose="020B0604020202020204"/>
                <a:ea typeface="+mn-ea"/>
                <a:cs typeface="+mn-cs"/>
              </a:rPr>
              <a:t>Имя и изображение на фотографии не соответствуют реальному пациенту</a:t>
            </a:r>
          </a:p>
        </p:txBody>
      </p:sp>
      <p:sp>
        <p:nvSpPr>
          <p:cNvPr id="14" name="TextBox 13">
            <a:extLst>
              <a:ext uri="{FF2B5EF4-FFF2-40B4-BE49-F238E27FC236}">
                <a16:creationId xmlns:a16="http://schemas.microsoft.com/office/drawing/2014/main" xmlns="" id="{68615A74-47A0-7B1D-3652-87E83C6539ED}"/>
              </a:ext>
            </a:extLst>
          </p:cNvPr>
          <p:cNvSpPr txBox="1"/>
          <p:nvPr/>
        </p:nvSpPr>
        <p:spPr>
          <a:xfrm>
            <a:off x="6711784" y="2492460"/>
            <a:ext cx="4921539" cy="215444"/>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242424"/>
                </a:solidFill>
                <a:effectLst/>
                <a:uLnTx/>
                <a:uFillTx/>
                <a:latin typeface="Arial" panose="020B0604020202020204"/>
                <a:ea typeface="+mn-ea"/>
                <a:cs typeface="+mn-cs"/>
              </a:rPr>
              <a:t>Опыт применения у конкретного пациента, может отличаться от применения у других пациентов</a:t>
            </a:r>
          </a:p>
        </p:txBody>
      </p:sp>
    </p:spTree>
    <p:extLst>
      <p:ext uri="{BB962C8B-B14F-4D97-AF65-F5344CB8AC3E}">
        <p14:creationId xmlns:p14="http://schemas.microsoft.com/office/powerpoint/2010/main" val="28450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562074"/>
          </a:xfrm>
        </p:spPr>
        <p:txBody>
          <a:bodyPr>
            <a:normAutofit/>
          </a:bodyPr>
          <a:lstStyle/>
          <a:p>
            <a:pPr algn="ctr"/>
            <a:r>
              <a:rPr lang="ru-RU" b="1" dirty="0">
                <a:solidFill>
                  <a:srgbClr val="26364B"/>
                </a:solidFill>
                <a:latin typeface="Arial"/>
                <a:ea typeface="Times New Roman"/>
                <a:cs typeface="Times New Roman"/>
              </a:rPr>
              <a:t>Диагностика </a:t>
            </a:r>
            <a:r>
              <a:rPr lang="ru-RU" b="1" dirty="0" smtClean="0">
                <a:solidFill>
                  <a:srgbClr val="26364B"/>
                </a:solidFill>
                <a:latin typeface="Arial"/>
                <a:ea typeface="Times New Roman"/>
                <a:cs typeface="Times New Roman"/>
              </a:rPr>
              <a:t>ДБСТ </a:t>
            </a:r>
            <a:endParaRPr lang="ru-RU" dirty="0"/>
          </a:p>
        </p:txBody>
      </p:sp>
      <p:sp>
        <p:nvSpPr>
          <p:cNvPr id="3" name="Объект 2"/>
          <p:cNvSpPr>
            <a:spLocks noGrp="1"/>
          </p:cNvSpPr>
          <p:nvPr>
            <p:ph idx="1"/>
          </p:nvPr>
        </p:nvSpPr>
        <p:spPr>
          <a:xfrm>
            <a:off x="239349" y="908720"/>
            <a:ext cx="11617291" cy="5760640"/>
          </a:xfrm>
        </p:spPr>
        <p:txBody>
          <a:bodyPr>
            <a:noAutofit/>
          </a:bodyPr>
          <a:lstStyle/>
          <a:p>
            <a:pPr marL="0" indent="0">
              <a:spcBef>
                <a:spcPts val="0"/>
              </a:spcBef>
              <a:spcAft>
                <a:spcPts val="0"/>
              </a:spcAft>
              <a:buNone/>
            </a:pPr>
            <a:r>
              <a:rPr lang="ru-RU" sz="1400" b="1" dirty="0" smtClean="0">
                <a:solidFill>
                  <a:srgbClr val="C00000"/>
                </a:solidFill>
                <a:latin typeface="Arial"/>
                <a:ea typeface="Times New Roman"/>
                <a:cs typeface="Times New Roman"/>
              </a:rPr>
              <a:t>При обследовании </a:t>
            </a:r>
            <a:r>
              <a:rPr lang="ru-RU" sz="1400" b="1" dirty="0">
                <a:solidFill>
                  <a:srgbClr val="C00000"/>
                </a:solidFill>
                <a:latin typeface="Arial"/>
                <a:ea typeface="Times New Roman"/>
                <a:cs typeface="Times New Roman"/>
              </a:rPr>
              <a:t>пациента врач обращает внимание на классические клинико-лабораторные признаки </a:t>
            </a:r>
            <a:r>
              <a:rPr lang="ru-RU" sz="1400" b="1" dirty="0" smtClean="0">
                <a:solidFill>
                  <a:srgbClr val="C00000"/>
                </a:solidFill>
                <a:latin typeface="Arial"/>
                <a:ea typeface="Times New Roman"/>
                <a:cs typeface="Times New Roman"/>
              </a:rPr>
              <a:t>воспаления </a:t>
            </a:r>
          </a:p>
          <a:p>
            <a:pPr>
              <a:spcBef>
                <a:spcPts val="0"/>
              </a:spcBef>
              <a:spcAft>
                <a:spcPts val="0"/>
              </a:spcAft>
            </a:pPr>
            <a:r>
              <a:rPr lang="ru-RU" sz="1400" dirty="0" smtClean="0">
                <a:solidFill>
                  <a:srgbClr val="26364B"/>
                </a:solidFill>
                <a:latin typeface="Arial"/>
                <a:ea typeface="Times New Roman"/>
                <a:cs typeface="Times New Roman"/>
              </a:rPr>
              <a:t>- </a:t>
            </a:r>
            <a:r>
              <a:rPr lang="ru-RU" sz="1400" dirty="0">
                <a:solidFill>
                  <a:srgbClr val="26364B"/>
                </a:solidFill>
                <a:latin typeface="Arial"/>
                <a:ea typeface="Times New Roman"/>
                <a:cs typeface="Times New Roman"/>
              </a:rPr>
              <a:t>определение в анализе крови неспецифических маркеров воспаления (С-реактивный белок, высокий фибриноген, α2-глобулин, СОЭ, </a:t>
            </a:r>
            <a:r>
              <a:rPr lang="ru-RU" sz="1400" dirty="0" err="1">
                <a:solidFill>
                  <a:srgbClr val="26364B"/>
                </a:solidFill>
                <a:latin typeface="Arial"/>
                <a:ea typeface="Times New Roman"/>
                <a:cs typeface="Times New Roman"/>
              </a:rPr>
              <a:t>серомукоид</a:t>
            </a:r>
            <a:r>
              <a:rPr lang="ru-RU" sz="1400" dirty="0">
                <a:solidFill>
                  <a:srgbClr val="26364B"/>
                </a:solidFill>
                <a:latin typeface="Arial"/>
                <a:ea typeface="Times New Roman"/>
                <a:cs typeface="Times New Roman"/>
              </a:rPr>
              <a:t> и др.). </a:t>
            </a:r>
            <a:endParaRPr lang="ru-RU" sz="1400" dirty="0" smtClean="0">
              <a:solidFill>
                <a:srgbClr val="26364B"/>
              </a:solidFill>
              <a:latin typeface="Arial"/>
              <a:ea typeface="Times New Roman"/>
              <a:cs typeface="Times New Roman"/>
            </a:endParaRPr>
          </a:p>
          <a:p>
            <a:pPr>
              <a:spcBef>
                <a:spcPts val="0"/>
              </a:spcBef>
              <a:spcAft>
                <a:spcPts val="0"/>
              </a:spcAft>
            </a:pPr>
            <a:endParaRPr lang="ru-RU" sz="1400" dirty="0" smtClean="0">
              <a:solidFill>
                <a:srgbClr val="26364B"/>
              </a:solidFill>
              <a:latin typeface="Arial"/>
              <a:ea typeface="Times New Roman"/>
              <a:cs typeface="Times New Roman"/>
            </a:endParaRPr>
          </a:p>
          <a:p>
            <a:pPr>
              <a:spcBef>
                <a:spcPts val="0"/>
              </a:spcBef>
              <a:spcAft>
                <a:spcPts val="0"/>
              </a:spcAft>
            </a:pPr>
            <a:r>
              <a:rPr lang="ru-RU" sz="1400" b="1" dirty="0" smtClean="0">
                <a:solidFill>
                  <a:srgbClr val="C00000"/>
                </a:solidFill>
                <a:latin typeface="Arial"/>
                <a:ea typeface="Times New Roman"/>
                <a:cs typeface="Times New Roman"/>
              </a:rPr>
              <a:t>Важное </a:t>
            </a:r>
            <a:r>
              <a:rPr lang="ru-RU" sz="1400" b="1" dirty="0">
                <a:solidFill>
                  <a:srgbClr val="C00000"/>
                </a:solidFill>
                <a:latin typeface="Arial"/>
                <a:ea typeface="Times New Roman"/>
                <a:cs typeface="Times New Roman"/>
              </a:rPr>
              <a:t>диагностическое значение имеет выявление иммунологических маркеров:</a:t>
            </a:r>
            <a:endParaRPr lang="ru-RU" sz="1400" b="1" dirty="0">
              <a:solidFill>
                <a:srgbClr val="C00000"/>
              </a:solidFill>
              <a:ea typeface="Calibri"/>
              <a:cs typeface="Times New Roman"/>
            </a:endParaRPr>
          </a:p>
          <a:p>
            <a:pPr lvl="0">
              <a:spcBef>
                <a:spcPts val="0"/>
              </a:spcBef>
              <a:spcAft>
                <a:spcPts val="0"/>
              </a:spcAft>
              <a:buSzPts val="1000"/>
              <a:buFont typeface="Symbol"/>
              <a:buChar char=""/>
              <a:tabLst>
                <a:tab pos="457200" algn="l"/>
              </a:tabLst>
            </a:pPr>
            <a:r>
              <a:rPr lang="ru-RU" sz="1400" dirty="0">
                <a:solidFill>
                  <a:srgbClr val="26364B"/>
                </a:solidFill>
                <a:latin typeface="Arial"/>
                <a:ea typeface="Times New Roman"/>
                <a:cs typeface="Times New Roman"/>
              </a:rPr>
              <a:t>антител к ядерным антигенам;</a:t>
            </a:r>
            <a:endParaRPr lang="ru-RU" sz="1400" dirty="0">
              <a:solidFill>
                <a:srgbClr val="26364B"/>
              </a:solidFill>
              <a:ea typeface="Calibri"/>
              <a:cs typeface="Times New Roman"/>
            </a:endParaRPr>
          </a:p>
          <a:p>
            <a:pPr lvl="0">
              <a:spcBef>
                <a:spcPts val="0"/>
              </a:spcBef>
              <a:spcAft>
                <a:spcPts val="0"/>
              </a:spcAft>
              <a:buSzPts val="1000"/>
              <a:buFont typeface="Symbol"/>
              <a:buChar char=""/>
              <a:tabLst>
                <a:tab pos="457200" algn="l"/>
              </a:tabLst>
            </a:pPr>
            <a:r>
              <a:rPr lang="ru-RU" sz="1400" dirty="0">
                <a:solidFill>
                  <a:srgbClr val="26364B"/>
                </a:solidFill>
                <a:latin typeface="Arial"/>
                <a:ea typeface="Times New Roman"/>
                <a:cs typeface="Times New Roman"/>
              </a:rPr>
              <a:t>ревматоидного и антинуклеарного факторов;</a:t>
            </a:r>
            <a:endParaRPr lang="ru-RU" sz="1400" dirty="0">
              <a:solidFill>
                <a:srgbClr val="26364B"/>
              </a:solidFill>
              <a:ea typeface="Calibri"/>
              <a:cs typeface="Times New Roman"/>
            </a:endParaRPr>
          </a:p>
          <a:p>
            <a:pPr lvl="0">
              <a:spcBef>
                <a:spcPts val="0"/>
              </a:spcBef>
              <a:spcAft>
                <a:spcPts val="0"/>
              </a:spcAft>
              <a:buSzPts val="1000"/>
              <a:buFont typeface="Symbol"/>
              <a:buChar char=""/>
              <a:tabLst>
                <a:tab pos="457200" algn="l"/>
              </a:tabLst>
            </a:pPr>
            <a:r>
              <a:rPr lang="ru-RU" sz="1400" dirty="0">
                <a:solidFill>
                  <a:srgbClr val="26364B"/>
                </a:solidFill>
                <a:latin typeface="Arial"/>
                <a:ea typeface="Times New Roman"/>
                <a:cs typeface="Times New Roman"/>
              </a:rPr>
              <a:t>уровня комплемента</a:t>
            </a:r>
            <a:r>
              <a:rPr lang="ru-RU" sz="1400" dirty="0" smtClean="0">
                <a:solidFill>
                  <a:srgbClr val="26364B"/>
                </a:solidFill>
                <a:latin typeface="Arial"/>
                <a:ea typeface="Times New Roman"/>
                <a:cs typeface="Times New Roman"/>
              </a:rPr>
              <a:t>;</a:t>
            </a:r>
            <a:endParaRPr lang="ru-RU" sz="1400" dirty="0">
              <a:solidFill>
                <a:srgbClr val="26364B"/>
              </a:solidFill>
              <a:ea typeface="Calibri"/>
              <a:cs typeface="Times New Roman"/>
            </a:endParaRPr>
          </a:p>
          <a:p>
            <a:pPr lvl="0">
              <a:spcBef>
                <a:spcPts val="0"/>
              </a:spcBef>
              <a:spcAft>
                <a:spcPts val="0"/>
              </a:spcAft>
              <a:buSzPts val="1000"/>
              <a:buFont typeface="Symbol"/>
              <a:buChar char=""/>
              <a:tabLst>
                <a:tab pos="457200" algn="l"/>
              </a:tabLst>
            </a:pPr>
            <a:r>
              <a:rPr lang="ru-RU" sz="1400" dirty="0">
                <a:solidFill>
                  <a:srgbClr val="26364B"/>
                </a:solidFill>
                <a:latin typeface="Arial"/>
                <a:ea typeface="Times New Roman"/>
                <a:cs typeface="Times New Roman"/>
              </a:rPr>
              <a:t>антител к двух- и односпиральной ДНК</a:t>
            </a:r>
            <a:r>
              <a:rPr lang="ru-RU" sz="1400" dirty="0" smtClean="0">
                <a:solidFill>
                  <a:srgbClr val="26364B"/>
                </a:solidFill>
                <a:latin typeface="Arial"/>
                <a:ea typeface="Times New Roman"/>
                <a:cs typeface="Times New Roman"/>
              </a:rPr>
              <a:t>.</a:t>
            </a:r>
          </a:p>
          <a:p>
            <a:pPr lvl="0">
              <a:spcBef>
                <a:spcPts val="0"/>
              </a:spcBef>
              <a:spcAft>
                <a:spcPts val="0"/>
              </a:spcAft>
              <a:buSzPts val="1000"/>
              <a:buFont typeface="Symbol"/>
              <a:buChar char=""/>
              <a:tabLst>
                <a:tab pos="457200" algn="l"/>
              </a:tabLst>
            </a:pPr>
            <a:endParaRPr lang="ru-RU" sz="1400" dirty="0">
              <a:solidFill>
                <a:srgbClr val="26364B"/>
              </a:solidFill>
              <a:ea typeface="Calibri"/>
              <a:cs typeface="Times New Roman"/>
            </a:endParaRPr>
          </a:p>
          <a:p>
            <a:pPr marL="0" indent="0">
              <a:spcBef>
                <a:spcPts val="0"/>
              </a:spcBef>
              <a:spcAft>
                <a:spcPts val="0"/>
              </a:spcAft>
              <a:buNone/>
            </a:pPr>
            <a:r>
              <a:rPr lang="ru-RU" sz="1400" b="1" dirty="0" smtClean="0">
                <a:solidFill>
                  <a:srgbClr val="C00000"/>
                </a:solidFill>
                <a:latin typeface="Arial"/>
                <a:ea typeface="Times New Roman"/>
                <a:cs typeface="Times New Roman"/>
              </a:rPr>
              <a:t>Из </a:t>
            </a:r>
            <a:r>
              <a:rPr lang="ru-RU" sz="1400" b="1" dirty="0">
                <a:solidFill>
                  <a:srgbClr val="C00000"/>
                </a:solidFill>
                <a:latin typeface="Arial"/>
                <a:ea typeface="Times New Roman"/>
                <a:cs typeface="Times New Roman"/>
              </a:rPr>
              <a:t>функциональных методов во время обследования могут использоваться:</a:t>
            </a:r>
            <a:endParaRPr lang="ru-RU" sz="1400" b="1" dirty="0">
              <a:solidFill>
                <a:srgbClr val="C00000"/>
              </a:solidFill>
              <a:ea typeface="Calibri"/>
              <a:cs typeface="Times New Roman"/>
            </a:endParaRPr>
          </a:p>
          <a:p>
            <a:pPr lvl="0">
              <a:spcBef>
                <a:spcPts val="0"/>
              </a:spcBef>
              <a:spcAft>
                <a:spcPts val="0"/>
              </a:spcAft>
              <a:buSzPts val="1000"/>
              <a:buFont typeface="Symbol"/>
              <a:buChar char=""/>
              <a:tabLst>
                <a:tab pos="457200" algn="l"/>
              </a:tabLst>
            </a:pPr>
            <a:r>
              <a:rPr lang="ru-RU" sz="1400" b="1" u="sng" dirty="0">
                <a:solidFill>
                  <a:srgbClr val="1593DB"/>
                </a:solidFill>
                <a:latin typeface="Arial"/>
                <a:ea typeface="Times New Roman"/>
                <a:cs typeface="Times New Roman"/>
                <a:hlinkClick r:id="rId3"/>
              </a:rPr>
              <a:t>Рентген суставов</a:t>
            </a:r>
            <a:r>
              <a:rPr lang="ru-RU" sz="1400" b="1" dirty="0">
                <a:solidFill>
                  <a:srgbClr val="26364B"/>
                </a:solidFill>
                <a:latin typeface="Arial"/>
                <a:ea typeface="Times New Roman"/>
                <a:cs typeface="Times New Roman"/>
              </a:rPr>
              <a:t> </a:t>
            </a:r>
            <a:r>
              <a:rPr lang="ru-RU" sz="1400" dirty="0">
                <a:solidFill>
                  <a:srgbClr val="26364B"/>
                </a:solidFill>
                <a:latin typeface="Arial"/>
                <a:ea typeface="Times New Roman"/>
                <a:cs typeface="Times New Roman"/>
              </a:rPr>
              <a:t>и костей (обнаруживается сужение просветов суставных щелей, остеопороз).  </a:t>
            </a:r>
            <a:r>
              <a:rPr lang="ru-RU" sz="1400" dirty="0" smtClean="0">
                <a:solidFill>
                  <a:srgbClr val="26364B"/>
                </a:solidFill>
                <a:latin typeface="Arial"/>
                <a:ea typeface="Times New Roman"/>
                <a:cs typeface="Times New Roman"/>
              </a:rPr>
              <a:t>При</a:t>
            </a:r>
            <a:r>
              <a:rPr lang="ru-RU" sz="1400" dirty="0">
                <a:solidFill>
                  <a:srgbClr val="26364B"/>
                </a:solidFill>
                <a:latin typeface="Arial"/>
                <a:ea typeface="Times New Roman"/>
                <a:cs typeface="Times New Roman"/>
              </a:rPr>
              <a:t> </a:t>
            </a:r>
            <a:r>
              <a:rPr lang="ru-RU" sz="1400" b="1" u="sng" dirty="0">
                <a:solidFill>
                  <a:srgbClr val="1593DB"/>
                </a:solidFill>
                <a:latin typeface="Arial"/>
                <a:ea typeface="Times New Roman"/>
                <a:cs typeface="Times New Roman"/>
                <a:hlinkClick r:id="rId4"/>
              </a:rPr>
              <a:t>системной красной </a:t>
            </a:r>
            <a:r>
              <a:rPr lang="ru-RU" sz="1400" u="sng" dirty="0">
                <a:solidFill>
                  <a:srgbClr val="1593DB"/>
                </a:solidFill>
                <a:latin typeface="Arial"/>
                <a:ea typeface="Times New Roman"/>
                <a:cs typeface="Times New Roman"/>
                <a:hlinkClick r:id="rId4"/>
              </a:rPr>
              <a:t>волчанке</a:t>
            </a:r>
            <a:r>
              <a:rPr lang="ru-RU" sz="1400" dirty="0">
                <a:solidFill>
                  <a:srgbClr val="26364B"/>
                </a:solidFill>
                <a:latin typeface="Arial"/>
                <a:ea typeface="Times New Roman"/>
                <a:cs typeface="Times New Roman"/>
              </a:rPr>
              <a:t> диагностируется асептический некроз суставных поверхностей, при ревматоидном артрите – их </a:t>
            </a:r>
            <a:r>
              <a:rPr lang="ru-RU" sz="1400" dirty="0" err="1">
                <a:solidFill>
                  <a:srgbClr val="26364B"/>
                </a:solidFill>
                <a:latin typeface="Arial"/>
                <a:ea typeface="Times New Roman"/>
                <a:cs typeface="Times New Roman"/>
              </a:rPr>
              <a:t>узурация</a:t>
            </a:r>
            <a:r>
              <a:rPr lang="ru-RU" sz="1400" dirty="0">
                <a:solidFill>
                  <a:srgbClr val="26364B"/>
                </a:solidFill>
                <a:latin typeface="Arial"/>
                <a:ea typeface="Times New Roman"/>
                <a:cs typeface="Times New Roman"/>
              </a:rPr>
              <a:t>.</a:t>
            </a:r>
            <a:endParaRPr lang="ru-RU" sz="1400" dirty="0">
              <a:solidFill>
                <a:srgbClr val="26364B"/>
              </a:solidFill>
              <a:ea typeface="Calibri"/>
              <a:cs typeface="Times New Roman"/>
            </a:endParaRPr>
          </a:p>
          <a:p>
            <a:pPr lvl="0">
              <a:spcBef>
                <a:spcPts val="0"/>
              </a:spcBef>
              <a:spcAft>
                <a:spcPts val="0"/>
              </a:spcAft>
              <a:buSzPts val="1000"/>
              <a:buFont typeface="Symbol"/>
              <a:buChar char=""/>
              <a:tabLst>
                <a:tab pos="457200" algn="l"/>
              </a:tabLst>
            </a:pPr>
            <a:r>
              <a:rPr lang="ru-RU" sz="1400" b="1" u="sng" dirty="0">
                <a:solidFill>
                  <a:srgbClr val="1593DB"/>
                </a:solidFill>
                <a:latin typeface="Arial"/>
                <a:ea typeface="Times New Roman"/>
                <a:cs typeface="Times New Roman"/>
                <a:hlinkClick r:id="rId5"/>
              </a:rPr>
              <a:t>УЗИ почек</a:t>
            </a:r>
            <a:r>
              <a:rPr lang="ru-RU" sz="1400" b="1" dirty="0">
                <a:solidFill>
                  <a:srgbClr val="26364B"/>
                </a:solidFill>
                <a:latin typeface="Arial"/>
                <a:ea typeface="Times New Roman"/>
                <a:cs typeface="Times New Roman"/>
              </a:rPr>
              <a:t>, </a:t>
            </a:r>
            <a:r>
              <a:rPr lang="ru-RU" sz="1400" b="1" u="sng" dirty="0">
                <a:solidFill>
                  <a:srgbClr val="1593DB"/>
                </a:solidFill>
                <a:latin typeface="Arial"/>
                <a:ea typeface="Times New Roman"/>
                <a:cs typeface="Times New Roman"/>
                <a:hlinkClick r:id="rId6"/>
              </a:rPr>
              <a:t>органов брюшной полости</a:t>
            </a:r>
            <a:r>
              <a:rPr lang="ru-RU" sz="1400" dirty="0">
                <a:solidFill>
                  <a:srgbClr val="26364B"/>
                </a:solidFill>
                <a:latin typeface="Arial"/>
                <a:ea typeface="Times New Roman"/>
                <a:cs typeface="Times New Roman"/>
              </a:rPr>
              <a:t>, плевральной полости.</a:t>
            </a:r>
            <a:endParaRPr lang="ru-RU" sz="1400" dirty="0">
              <a:solidFill>
                <a:srgbClr val="26364B"/>
              </a:solidFill>
              <a:ea typeface="Calibri"/>
              <a:cs typeface="Times New Roman"/>
            </a:endParaRPr>
          </a:p>
          <a:p>
            <a:pPr lvl="0">
              <a:spcBef>
                <a:spcPts val="0"/>
              </a:spcBef>
              <a:spcAft>
                <a:spcPts val="0"/>
              </a:spcAft>
              <a:buSzPts val="1000"/>
              <a:buFont typeface="Symbol"/>
              <a:buChar char=""/>
              <a:tabLst>
                <a:tab pos="457200" algn="l"/>
              </a:tabLst>
            </a:pPr>
            <a:r>
              <a:rPr lang="ru-RU" sz="1400" b="1" u="sng" dirty="0">
                <a:solidFill>
                  <a:srgbClr val="1593DB"/>
                </a:solidFill>
                <a:latin typeface="Arial"/>
                <a:ea typeface="Times New Roman"/>
                <a:cs typeface="Times New Roman"/>
                <a:hlinkClick r:id="rId7"/>
              </a:rPr>
              <a:t>Магнитно-резонансная томография (МРТ)</a:t>
            </a:r>
            <a:r>
              <a:rPr lang="ru-RU" sz="1400" b="1" dirty="0">
                <a:solidFill>
                  <a:srgbClr val="26364B"/>
                </a:solidFill>
                <a:latin typeface="Arial"/>
                <a:ea typeface="Times New Roman"/>
                <a:cs typeface="Times New Roman"/>
              </a:rPr>
              <a:t>.</a:t>
            </a:r>
            <a:endParaRPr lang="ru-RU" sz="1400" b="1" dirty="0">
              <a:solidFill>
                <a:srgbClr val="26364B"/>
              </a:solidFill>
              <a:ea typeface="Calibri"/>
              <a:cs typeface="Times New Roman"/>
            </a:endParaRPr>
          </a:p>
          <a:p>
            <a:pPr lvl="0">
              <a:spcBef>
                <a:spcPts val="0"/>
              </a:spcBef>
              <a:spcAft>
                <a:spcPts val="0"/>
              </a:spcAft>
              <a:buSzPts val="1000"/>
              <a:buFont typeface="Symbol"/>
              <a:buChar char=""/>
              <a:tabLst>
                <a:tab pos="457200" algn="l"/>
              </a:tabLst>
            </a:pPr>
            <a:r>
              <a:rPr lang="ru-RU" sz="1400" b="1" u="sng" dirty="0">
                <a:solidFill>
                  <a:srgbClr val="1593DB"/>
                </a:solidFill>
                <a:latin typeface="Arial"/>
                <a:ea typeface="Times New Roman"/>
                <a:cs typeface="Times New Roman"/>
                <a:hlinkClick r:id="rId8"/>
              </a:rPr>
              <a:t>Компьютерная томография (КТ)</a:t>
            </a:r>
            <a:r>
              <a:rPr lang="ru-RU" sz="1400" b="1" dirty="0">
                <a:solidFill>
                  <a:srgbClr val="26364B"/>
                </a:solidFill>
                <a:latin typeface="Arial"/>
                <a:ea typeface="Times New Roman"/>
                <a:cs typeface="Times New Roman"/>
              </a:rPr>
              <a:t>.</a:t>
            </a:r>
            <a:endParaRPr lang="ru-RU" sz="1400" b="1" dirty="0">
              <a:solidFill>
                <a:srgbClr val="26364B"/>
              </a:solidFill>
              <a:ea typeface="Calibri"/>
              <a:cs typeface="Times New Roman"/>
            </a:endParaRPr>
          </a:p>
          <a:p>
            <a:pPr lvl="0">
              <a:spcBef>
                <a:spcPts val="0"/>
              </a:spcBef>
              <a:spcAft>
                <a:spcPts val="0"/>
              </a:spcAft>
              <a:buSzPts val="1000"/>
              <a:buFont typeface="Symbol"/>
              <a:buChar char=""/>
              <a:tabLst>
                <a:tab pos="457200" algn="l"/>
              </a:tabLst>
            </a:pPr>
            <a:r>
              <a:rPr lang="ru-RU" sz="1400" b="1" u="sng" dirty="0">
                <a:solidFill>
                  <a:srgbClr val="1593DB"/>
                </a:solidFill>
                <a:latin typeface="Arial"/>
                <a:ea typeface="Times New Roman"/>
                <a:cs typeface="Times New Roman"/>
                <a:hlinkClick r:id="rId9"/>
              </a:rPr>
              <a:t>Эхокардиография (</a:t>
            </a:r>
            <a:r>
              <a:rPr lang="ru-RU" sz="1400" b="1" u="sng" dirty="0" err="1">
                <a:solidFill>
                  <a:srgbClr val="1593DB"/>
                </a:solidFill>
                <a:latin typeface="Arial"/>
                <a:ea typeface="Times New Roman"/>
                <a:cs typeface="Times New Roman"/>
                <a:hlinkClick r:id="rId9"/>
              </a:rPr>
              <a:t>ЭхоКГ</a:t>
            </a:r>
            <a:r>
              <a:rPr lang="ru-RU" sz="1400" b="1" u="sng" dirty="0">
                <a:solidFill>
                  <a:srgbClr val="1593DB"/>
                </a:solidFill>
                <a:latin typeface="Arial"/>
                <a:ea typeface="Times New Roman"/>
                <a:cs typeface="Times New Roman"/>
                <a:hlinkClick r:id="rId9"/>
              </a:rPr>
              <a:t>)</a:t>
            </a:r>
            <a:r>
              <a:rPr lang="ru-RU" sz="1400" b="1" dirty="0">
                <a:solidFill>
                  <a:srgbClr val="26364B"/>
                </a:solidFill>
                <a:latin typeface="Arial"/>
                <a:ea typeface="Times New Roman"/>
                <a:cs typeface="Times New Roman"/>
              </a:rPr>
              <a:t>.</a:t>
            </a:r>
            <a:endParaRPr lang="ru-RU" sz="1400" b="1" dirty="0">
              <a:solidFill>
                <a:srgbClr val="26364B"/>
              </a:solidFill>
              <a:ea typeface="Calibri"/>
              <a:cs typeface="Times New Roman"/>
            </a:endParaRPr>
          </a:p>
          <a:p>
            <a:pPr>
              <a:spcBef>
                <a:spcPts val="0"/>
              </a:spcBef>
              <a:spcAft>
                <a:spcPts val="0"/>
              </a:spcAft>
            </a:pPr>
            <a:r>
              <a:rPr lang="ru-RU" sz="1400" dirty="0" smtClean="0">
                <a:solidFill>
                  <a:srgbClr val="26364B"/>
                </a:solidFill>
                <a:latin typeface="Arial"/>
                <a:ea typeface="Times New Roman"/>
                <a:cs typeface="Times New Roman"/>
              </a:rPr>
              <a:t>Биопсии </a:t>
            </a:r>
            <a:r>
              <a:rPr lang="ru-RU" sz="1400" dirty="0">
                <a:solidFill>
                  <a:srgbClr val="26364B"/>
                </a:solidFill>
                <a:latin typeface="Arial"/>
                <a:ea typeface="Times New Roman"/>
                <a:cs typeface="Times New Roman"/>
              </a:rPr>
              <a:t>почки, синовиальной оболочки суставов, кожи, мышечной ткани</a:t>
            </a:r>
            <a:r>
              <a:rPr lang="ru-RU" sz="1400" dirty="0" smtClean="0">
                <a:solidFill>
                  <a:srgbClr val="26364B"/>
                </a:solidFill>
                <a:latin typeface="Arial"/>
                <a:ea typeface="Times New Roman"/>
                <a:cs typeface="Times New Roman"/>
              </a:rPr>
              <a:t>.</a:t>
            </a:r>
          </a:p>
          <a:p>
            <a:pPr>
              <a:spcBef>
                <a:spcPts val="0"/>
              </a:spcBef>
              <a:spcAft>
                <a:spcPts val="0"/>
              </a:spcAft>
            </a:pPr>
            <a:endParaRPr lang="ru-RU" sz="1400" dirty="0" smtClean="0">
              <a:ea typeface="Times New Roman"/>
              <a:cs typeface="Times New Roman"/>
            </a:endParaRPr>
          </a:p>
          <a:p>
            <a:pPr marL="0" indent="0">
              <a:spcBef>
                <a:spcPts val="0"/>
              </a:spcBef>
              <a:spcAft>
                <a:spcPts val="0"/>
              </a:spcAft>
              <a:buNone/>
            </a:pPr>
            <a:endParaRPr lang="ru-RU" sz="1400" dirty="0" smtClean="0">
              <a:solidFill>
                <a:srgbClr val="26364B"/>
              </a:solidFill>
              <a:latin typeface="Arial"/>
              <a:ea typeface="Times New Roman"/>
            </a:endParaRPr>
          </a:p>
          <a:p>
            <a:pPr marL="0" indent="0" algn="ctr">
              <a:spcBef>
                <a:spcPts val="0"/>
              </a:spcBef>
              <a:spcAft>
                <a:spcPts val="0"/>
              </a:spcAft>
              <a:buNone/>
            </a:pPr>
            <a:r>
              <a:rPr lang="ru-RU" sz="1400" b="1" dirty="0" smtClean="0">
                <a:solidFill>
                  <a:srgbClr val="C00000"/>
                </a:solidFill>
                <a:latin typeface="Arial"/>
                <a:ea typeface="Times New Roman"/>
              </a:rPr>
              <a:t>!!!!   Дифференциальной диагностикой ДБСТ занимается</a:t>
            </a:r>
            <a:r>
              <a:rPr lang="ru-RU" sz="1400" b="1" dirty="0">
                <a:solidFill>
                  <a:srgbClr val="C00000"/>
                </a:solidFill>
                <a:latin typeface="Arial"/>
                <a:ea typeface="Times New Roman"/>
              </a:rPr>
              <a:t> </a:t>
            </a:r>
            <a:r>
              <a:rPr lang="ru-RU" sz="1400" b="1" u="sng" dirty="0">
                <a:solidFill>
                  <a:srgbClr val="C00000"/>
                </a:solidFill>
                <a:latin typeface="Arial"/>
                <a:ea typeface="Times New Roman"/>
                <a:hlinkClick r:id="rId10"/>
              </a:rPr>
              <a:t>врач</a:t>
            </a:r>
            <a:r>
              <a:rPr lang="ru-RU" sz="1400" b="1" dirty="0">
                <a:solidFill>
                  <a:srgbClr val="C00000"/>
                </a:solidFill>
                <a:latin typeface="Arial"/>
                <a:ea typeface="Times New Roman"/>
              </a:rPr>
              <a:t> - </a:t>
            </a:r>
            <a:r>
              <a:rPr lang="ru-RU" sz="1400" b="1" u="sng" dirty="0">
                <a:solidFill>
                  <a:srgbClr val="C00000"/>
                </a:solidFill>
                <a:latin typeface="Arial"/>
                <a:ea typeface="Times New Roman"/>
                <a:hlinkClick r:id="rId11"/>
              </a:rPr>
              <a:t>ревматолог</a:t>
            </a:r>
            <a:r>
              <a:rPr lang="ru-RU" sz="1400" b="1" dirty="0" smtClean="0">
                <a:solidFill>
                  <a:srgbClr val="C00000"/>
                </a:solidFill>
                <a:latin typeface="Arial"/>
                <a:ea typeface="Times New Roman"/>
              </a:rPr>
              <a:t>., </a:t>
            </a:r>
          </a:p>
          <a:p>
            <a:pPr marL="0" indent="0" algn="ctr">
              <a:spcBef>
                <a:spcPts val="0"/>
              </a:spcBef>
              <a:spcAft>
                <a:spcPts val="0"/>
              </a:spcAft>
              <a:buNone/>
            </a:pPr>
            <a:endParaRPr lang="ru-RU" sz="1400" b="1" dirty="0" smtClean="0">
              <a:solidFill>
                <a:schemeClr val="tx2">
                  <a:lumMod val="50000"/>
                </a:schemeClr>
              </a:solidFill>
              <a:latin typeface="Arial"/>
              <a:ea typeface="Times New Roman"/>
            </a:endParaRPr>
          </a:p>
          <a:p>
            <a:pPr marL="0" indent="0" algn="ctr">
              <a:spcBef>
                <a:spcPts val="0"/>
              </a:spcBef>
              <a:spcAft>
                <a:spcPts val="0"/>
              </a:spcAft>
              <a:buNone/>
            </a:pPr>
            <a:r>
              <a:rPr lang="en-US" sz="1400" b="1" dirty="0" smtClean="0">
                <a:solidFill>
                  <a:srgbClr val="C00000"/>
                </a:solidFill>
                <a:latin typeface="Arial"/>
                <a:ea typeface="Times New Roman"/>
              </a:rPr>
              <a:t>NB!!!! </a:t>
            </a:r>
            <a:r>
              <a:rPr lang="ru-RU" sz="1400" b="1" dirty="0" smtClean="0">
                <a:solidFill>
                  <a:schemeClr val="tx2">
                    <a:lumMod val="50000"/>
                  </a:schemeClr>
                </a:solidFill>
                <a:latin typeface="Arial"/>
                <a:ea typeface="Times New Roman"/>
              </a:rPr>
              <a:t> </a:t>
            </a:r>
            <a:r>
              <a:rPr lang="ru-RU" sz="1400" b="1" dirty="0" smtClean="0">
                <a:solidFill>
                  <a:schemeClr val="tx2">
                    <a:lumMod val="90000"/>
                    <a:lumOff val="10000"/>
                  </a:schemeClr>
                </a:solidFill>
                <a:latin typeface="Arial"/>
                <a:ea typeface="Times New Roman"/>
              </a:rPr>
              <a:t>заподозрить под силу каждом врачу первичного звена </a:t>
            </a:r>
          </a:p>
          <a:p>
            <a:pPr marL="0" indent="0" algn="ctr">
              <a:buNone/>
            </a:pPr>
            <a:r>
              <a:rPr lang="ru-RU" sz="1400" b="1" dirty="0" smtClean="0">
                <a:solidFill>
                  <a:schemeClr val="tx2">
                    <a:lumMod val="90000"/>
                    <a:lumOff val="10000"/>
                  </a:schemeClr>
                </a:solidFill>
                <a:latin typeface="Arial"/>
                <a:ea typeface="Times New Roman"/>
              </a:rPr>
              <a:t> </a:t>
            </a:r>
            <a:endParaRPr lang="ru-RU" sz="1400" b="1" dirty="0">
              <a:solidFill>
                <a:schemeClr val="tx2">
                  <a:lumMod val="90000"/>
                  <a:lumOff val="10000"/>
                </a:schemeClr>
              </a:solidFill>
            </a:endParaRPr>
          </a:p>
        </p:txBody>
      </p:sp>
    </p:spTree>
    <p:extLst>
      <p:ext uri="{BB962C8B-B14F-4D97-AF65-F5344CB8AC3E}">
        <p14:creationId xmlns:p14="http://schemas.microsoft.com/office/powerpoint/2010/main" val="102602473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rrow: Down 16">
            <a:extLst>
              <a:ext uri="{FF2B5EF4-FFF2-40B4-BE49-F238E27FC236}">
                <a16:creationId xmlns:a16="http://schemas.microsoft.com/office/drawing/2014/main" xmlns="" id="{C298C957-FDE1-4B5C-8532-8A92F44CC32B}"/>
              </a:ext>
            </a:extLst>
          </p:cNvPr>
          <p:cNvSpPr/>
          <p:nvPr/>
        </p:nvSpPr>
        <p:spPr>
          <a:xfrm>
            <a:off x="3465535" y="3980749"/>
            <a:ext cx="1100571" cy="1317374"/>
          </a:xfrm>
          <a:prstGeom prst="downArrow">
            <a:avLst>
              <a:gd name="adj1" fmla="val 70366"/>
              <a:gd name="adj2" fmla="val 51956"/>
            </a:avLst>
          </a:prstGeom>
          <a:gradFill flip="none" rotWithShape="1">
            <a:gsLst>
              <a:gs pos="45000">
                <a:srgbClr val="C8DC46">
                  <a:alpha val="59000"/>
                </a:srgbClr>
              </a:gs>
              <a:gs pos="100000">
                <a:schemeClr val="bg1">
                  <a:alpha val="24000"/>
                </a:schemeClr>
              </a:gs>
              <a:gs pos="25000">
                <a:schemeClr val="accent2"/>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xmlns="" id="{1B9FFD2C-71D7-40C3-AE7D-1957940CD4EC}"/>
              </a:ext>
            </a:extLst>
          </p:cNvPr>
          <p:cNvSpPr>
            <a:spLocks noGrp="1"/>
          </p:cNvSpPr>
          <p:nvPr>
            <p:ph type="title"/>
          </p:nvPr>
        </p:nvSpPr>
        <p:spPr/>
        <p:txBody>
          <a:bodyPr vert="horz" lIns="91440" tIns="45720" rIns="91440" bIns="45720" rtlCol="0" anchor="ctr" anchorCtr="0">
            <a:noAutofit/>
          </a:bodyPr>
          <a:lstStyle/>
          <a:p>
            <a:r>
              <a:rPr lang="ru-RU" sz="2800" b="1" dirty="0">
                <a:solidFill>
                  <a:srgbClr val="00879E"/>
                </a:solidFill>
              </a:rPr>
              <a:t>САФНЕЛО</a:t>
            </a:r>
            <a:r>
              <a:rPr lang="ru-RU" sz="2800" b="1" baseline="30000" dirty="0">
                <a:solidFill>
                  <a:srgbClr val="00879E"/>
                </a:solidFill>
              </a:rPr>
              <a:t>®</a:t>
            </a:r>
            <a:r>
              <a:rPr lang="ru-RU" sz="2800" b="1" dirty="0">
                <a:solidFill>
                  <a:srgbClr val="00879E"/>
                </a:solidFill>
              </a:rPr>
              <a:t>: клиническая практика — </a:t>
            </a:r>
            <a:br>
              <a:rPr lang="ru-RU" sz="2800" b="1" dirty="0">
                <a:solidFill>
                  <a:srgbClr val="00879E"/>
                </a:solidFill>
              </a:rPr>
            </a:br>
            <a:r>
              <a:rPr lang="ru-RU" sz="2800" b="1" dirty="0">
                <a:solidFill>
                  <a:srgbClr val="00879E"/>
                </a:solidFill>
              </a:rPr>
              <a:t>повышенная утомляемость</a:t>
            </a:r>
          </a:p>
        </p:txBody>
      </p:sp>
      <p:sp>
        <p:nvSpPr>
          <p:cNvPr id="3" name="Slide Number Placeholder 4">
            <a:extLst>
              <a:ext uri="{FF2B5EF4-FFF2-40B4-BE49-F238E27FC236}">
                <a16:creationId xmlns:a16="http://schemas.microsoft.com/office/drawing/2014/main" xmlns="" id="{358A38C6-E5AC-1D2E-64D8-F168BB98A4AA}"/>
              </a:ext>
            </a:extLst>
          </p:cNvPr>
          <p:cNvSpPr>
            <a:spLocks noGrp="1"/>
          </p:cNvSpPr>
          <p:nvPr>
            <p:ph type="sldNum" sz="quarter" idx="12"/>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B37E50B0-43E5-44A0-B305-242C3244AF3F}" type="slidenum">
              <a:rPr kumimoji="0" lang="ru-RU" sz="1000" b="0" i="0" u="none" strike="noStrike" kern="1200" cap="none" spc="0" normalizeH="0" baseline="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70</a:t>
            </a:fld>
            <a:endParaRPr kumimoji="0" lang="ru-RU" sz="1000"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 name="Content Placeholder 5">
            <a:extLst>
              <a:ext uri="{FF2B5EF4-FFF2-40B4-BE49-F238E27FC236}">
                <a16:creationId xmlns:a16="http://schemas.microsoft.com/office/drawing/2014/main" xmlns="" id="{A9A4A518-649C-42E7-B97C-0FC867AA4C4C}"/>
              </a:ext>
            </a:extLst>
          </p:cNvPr>
          <p:cNvSpPr txBox="1">
            <a:spLocks/>
          </p:cNvSpPr>
          <p:nvPr/>
        </p:nvSpPr>
        <p:spPr>
          <a:xfrm>
            <a:off x="739809" y="6459476"/>
            <a:ext cx="6042966" cy="21000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200"/>
              </a:spcBef>
              <a:buClr>
                <a:schemeClr val="accent1"/>
              </a:buClr>
              <a:buFont typeface="Arial" panose="020B0604020202020204" pitchFamily="34" charset="0"/>
              <a:buNone/>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084263" indent="-16986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998663" indent="-16986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200"/>
              </a:spcBef>
              <a:spcAft>
                <a:spcPts val="0"/>
              </a:spcAft>
              <a:buClr>
                <a:srgbClr val="00AECA"/>
              </a:buClr>
              <a:buSzTx/>
              <a:buFont typeface="Arial" panose="020B0604020202020204" pitchFamily="34" charset="0"/>
              <a:buNone/>
              <a:tabLst/>
              <a:defRPr/>
            </a:pPr>
            <a:r>
              <a:rPr lang="ru-RU" sz="1000" b="0" i="0" u="none" strike="noStrike" kern="1200" cap="none" spc="0" normalizeH="0" dirty="0">
                <a:ln>
                  <a:noFill/>
                </a:ln>
                <a:solidFill>
                  <a:srgbClr val="414041"/>
                </a:solidFill>
                <a:effectLst/>
                <a:uLnTx/>
                <a:uFillTx/>
                <a:latin typeface="Arial" panose="020B0604020202020204"/>
                <a:ea typeface="+mn-ea"/>
                <a:cs typeface="+mn-cs"/>
              </a:rPr>
              <a:t>* Гипотетический пациент.</a:t>
            </a:r>
            <a:endParaRPr kumimoji="0" lang="ru-RU" sz="10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20" name="Rectangle: Top Corners Rounded 19">
            <a:extLst>
              <a:ext uri="{FF2B5EF4-FFF2-40B4-BE49-F238E27FC236}">
                <a16:creationId xmlns:a16="http://schemas.microsoft.com/office/drawing/2014/main" xmlns="" id="{8249F415-1215-46E6-A534-273BEB7973D2}"/>
              </a:ext>
            </a:extLst>
          </p:cNvPr>
          <p:cNvSpPr/>
          <p:nvPr/>
        </p:nvSpPr>
        <p:spPr>
          <a:xfrm>
            <a:off x="492125" y="1356737"/>
            <a:ext cx="11084236" cy="1652242"/>
          </a:xfrm>
          <a:prstGeom prst="round2SameRect">
            <a:avLst/>
          </a:prstGeom>
          <a:gradFill>
            <a:gsLst>
              <a:gs pos="100000">
                <a:schemeClr val="bg1"/>
              </a:gs>
              <a:gs pos="87000">
                <a:schemeClr val="bg2"/>
              </a:gs>
              <a:gs pos="21000">
                <a:schemeClr val="accent5"/>
              </a:gs>
              <a:gs pos="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xmlns="" id="{0E795A83-9E1E-4425-B8C1-548E824607AB}"/>
              </a:ext>
            </a:extLst>
          </p:cNvPr>
          <p:cNvSpPr txBox="1"/>
          <p:nvPr/>
        </p:nvSpPr>
        <p:spPr>
          <a:xfrm>
            <a:off x="3614123" y="2094740"/>
            <a:ext cx="664629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2000" b="1" i="0" u="none" strike="noStrike" kern="1200" cap="none" spc="0" normalizeH="0" dirty="0">
                <a:ln>
                  <a:noFill/>
                </a:ln>
                <a:solidFill>
                  <a:srgbClr val="414041"/>
                </a:solidFill>
                <a:effectLst/>
                <a:uLnTx/>
                <a:uFillTx/>
                <a:latin typeface="Arial" panose="020B0604020202020204"/>
                <a:ea typeface="+mn-ea"/>
                <a:cs typeface="+mn-cs"/>
              </a:rPr>
              <a:t>Утомляемость у Ольги стала менее выраженной*</a:t>
            </a:r>
          </a:p>
        </p:txBody>
      </p:sp>
      <p:sp>
        <p:nvSpPr>
          <p:cNvPr id="18" name="TextBox 17">
            <a:extLst>
              <a:ext uri="{FF2B5EF4-FFF2-40B4-BE49-F238E27FC236}">
                <a16:creationId xmlns:a16="http://schemas.microsoft.com/office/drawing/2014/main" xmlns="" id="{D3EA3AF9-D0EC-4DA2-918C-4E0CF8903B9F}"/>
              </a:ext>
            </a:extLst>
          </p:cNvPr>
          <p:cNvSpPr txBox="1"/>
          <p:nvPr/>
        </p:nvSpPr>
        <p:spPr>
          <a:xfrm>
            <a:off x="3083987" y="1527105"/>
            <a:ext cx="725463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dirty="0">
                <a:solidFill>
                  <a:srgbClr val="00879E"/>
                </a:solidFill>
                <a:latin typeface="Arial" panose="020B0604020202020204"/>
              </a:rPr>
              <a:t>Оценка состояния пациента </a:t>
            </a:r>
            <a:r>
              <a:rPr lang="ru-RU" b="1" i="0" u="none" strike="noStrike" kern="1200" cap="none" spc="0" normalizeH="0" dirty="0">
                <a:ln>
                  <a:noFill/>
                </a:ln>
                <a:solidFill>
                  <a:srgbClr val="00879E"/>
                </a:solidFill>
                <a:effectLst/>
                <a:uLnTx/>
                <a:uFillTx/>
                <a:latin typeface="Arial" panose="020B0604020202020204"/>
                <a:ea typeface="+mn-ea"/>
                <a:cs typeface="+mn-cs"/>
              </a:rPr>
              <a:t>врачом:</a:t>
            </a:r>
          </a:p>
        </p:txBody>
      </p:sp>
      <p:pic>
        <p:nvPicPr>
          <p:cNvPr id="19" name="Picture 18">
            <a:extLst>
              <a:ext uri="{FF2B5EF4-FFF2-40B4-BE49-F238E27FC236}">
                <a16:creationId xmlns:a16="http://schemas.microsoft.com/office/drawing/2014/main" xmlns="" id="{09BE01C0-8A3B-4F24-9EFA-FDECB6AF49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3121" y="1362209"/>
            <a:ext cx="1603307" cy="1528774"/>
          </a:xfrm>
          <a:prstGeom prst="roundRect">
            <a:avLst>
              <a:gd name="adj" fmla="val 0"/>
            </a:avLst>
          </a:prstGeom>
          <a:ln>
            <a:solidFill>
              <a:schemeClr val="accent1"/>
            </a:solidFill>
          </a:ln>
        </p:spPr>
      </p:pic>
      <p:grpSp>
        <p:nvGrpSpPr>
          <p:cNvPr id="23" name="Group 22">
            <a:extLst>
              <a:ext uri="{FF2B5EF4-FFF2-40B4-BE49-F238E27FC236}">
                <a16:creationId xmlns:a16="http://schemas.microsoft.com/office/drawing/2014/main" xmlns="" id="{D5F9ABEC-8377-452C-8EB1-F675DB2EEE5E}"/>
              </a:ext>
            </a:extLst>
          </p:cNvPr>
          <p:cNvGrpSpPr/>
          <p:nvPr/>
        </p:nvGrpSpPr>
        <p:grpSpPr>
          <a:xfrm>
            <a:off x="6618501" y="3360961"/>
            <a:ext cx="2369232" cy="774685"/>
            <a:chOff x="7934391" y="4787587"/>
            <a:chExt cx="2369232" cy="774685"/>
          </a:xfrm>
        </p:grpSpPr>
        <p:sp>
          <p:nvSpPr>
            <p:cNvPr id="26" name="Rectangle 25">
              <a:extLst>
                <a:ext uri="{FF2B5EF4-FFF2-40B4-BE49-F238E27FC236}">
                  <a16:creationId xmlns:a16="http://schemas.microsoft.com/office/drawing/2014/main" xmlns="" id="{817BA9A0-49CD-4CE5-890B-CC26EB2584E5}"/>
                </a:ext>
              </a:extLst>
            </p:cNvPr>
            <p:cNvSpPr/>
            <p:nvPr/>
          </p:nvSpPr>
          <p:spPr>
            <a:xfrm>
              <a:off x="8210088" y="4787587"/>
              <a:ext cx="2093535" cy="584785"/>
            </a:xfrm>
            <a:prstGeom prst="rect">
              <a:avLst/>
            </a:prstGeom>
            <a:solidFill>
              <a:schemeClr val="accent4">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b="1" i="0" u="none" strike="noStrike" kern="1200" cap="none" spc="0" normalizeH="0" dirty="0">
                  <a:ln>
                    <a:noFill/>
                  </a:ln>
                  <a:solidFill>
                    <a:srgbClr val="00879E"/>
                  </a:solidFill>
                  <a:effectLst/>
                  <a:uLnTx/>
                  <a:uFillTx/>
                  <a:latin typeface="Arial" panose="020B0604020202020204"/>
                  <a:ea typeface="+mn-ea"/>
                  <a:cs typeface="+mn-cs"/>
                </a:rPr>
                <a:t>Системные проявления</a:t>
              </a:r>
            </a:p>
          </p:txBody>
        </p:sp>
        <p:sp>
          <p:nvSpPr>
            <p:cNvPr id="27" name="Freeform: Shape 26">
              <a:extLst>
                <a:ext uri="{FF2B5EF4-FFF2-40B4-BE49-F238E27FC236}">
                  <a16:creationId xmlns:a16="http://schemas.microsoft.com/office/drawing/2014/main" xmlns="" id="{AABC51C5-DD7D-4280-91BE-51F981873D07}"/>
                </a:ext>
              </a:extLst>
            </p:cNvPr>
            <p:cNvSpPr/>
            <p:nvPr/>
          </p:nvSpPr>
          <p:spPr>
            <a:xfrm>
              <a:off x="7974840" y="5085311"/>
              <a:ext cx="247650" cy="450850"/>
            </a:xfrm>
            <a:custGeom>
              <a:avLst/>
              <a:gdLst>
                <a:gd name="connsiteX0" fmla="*/ 247650 w 247650"/>
                <a:gd name="connsiteY0" fmla="*/ 0 h 450850"/>
                <a:gd name="connsiteX1" fmla="*/ 0 w 247650"/>
                <a:gd name="connsiteY1" fmla="*/ 0 h 450850"/>
                <a:gd name="connsiteX2" fmla="*/ 0 w 247650"/>
                <a:gd name="connsiteY2" fmla="*/ 450850 h 450850"/>
              </a:gdLst>
              <a:ahLst/>
              <a:cxnLst>
                <a:cxn ang="0">
                  <a:pos x="connsiteX0" y="connsiteY0"/>
                </a:cxn>
                <a:cxn ang="0">
                  <a:pos x="connsiteX1" y="connsiteY1"/>
                </a:cxn>
                <a:cxn ang="0">
                  <a:pos x="connsiteX2" y="connsiteY2"/>
                </a:cxn>
              </a:cxnLst>
              <a:rect l="l" t="t" r="r" b="b"/>
              <a:pathLst>
                <a:path w="247650" h="450850">
                  <a:moveTo>
                    <a:pt x="247650" y="0"/>
                  </a:moveTo>
                  <a:lnTo>
                    <a:pt x="0" y="0"/>
                  </a:lnTo>
                  <a:lnTo>
                    <a:pt x="0" y="450850"/>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28" name="Oval 27">
              <a:extLst>
                <a:ext uri="{FF2B5EF4-FFF2-40B4-BE49-F238E27FC236}">
                  <a16:creationId xmlns:a16="http://schemas.microsoft.com/office/drawing/2014/main" xmlns="" id="{04829F86-2B98-478E-807C-CD2369E9D385}"/>
                </a:ext>
              </a:extLst>
            </p:cNvPr>
            <p:cNvSpPr/>
            <p:nvPr/>
          </p:nvSpPr>
          <p:spPr>
            <a:xfrm>
              <a:off x="7934391" y="5485312"/>
              <a:ext cx="76960" cy="7696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grpSp>
      <p:grpSp>
        <p:nvGrpSpPr>
          <p:cNvPr id="29" name="Group 28">
            <a:extLst>
              <a:ext uri="{FF2B5EF4-FFF2-40B4-BE49-F238E27FC236}">
                <a16:creationId xmlns:a16="http://schemas.microsoft.com/office/drawing/2014/main" xmlns="" id="{E73F90D4-7BD1-4052-892A-B2877DD52DA9}"/>
              </a:ext>
            </a:extLst>
          </p:cNvPr>
          <p:cNvGrpSpPr/>
          <p:nvPr/>
        </p:nvGrpSpPr>
        <p:grpSpPr>
          <a:xfrm>
            <a:off x="5246380" y="3209001"/>
            <a:ext cx="1465557" cy="2763067"/>
            <a:chOff x="6522465" y="3429000"/>
            <a:chExt cx="1465557" cy="2763067"/>
          </a:xfrm>
          <a:solidFill>
            <a:srgbClr val="FFFF00">
              <a:alpha val="10000"/>
            </a:srgbClr>
          </a:solidFill>
          <a:effectLst>
            <a:glow>
              <a:schemeClr val="accent1">
                <a:alpha val="48000"/>
              </a:schemeClr>
            </a:glow>
          </a:effectLst>
        </p:grpSpPr>
        <p:pic>
          <p:nvPicPr>
            <p:cNvPr id="31" name="Graphic 30">
              <a:extLst>
                <a:ext uri="{FF2B5EF4-FFF2-40B4-BE49-F238E27FC236}">
                  <a16:creationId xmlns:a16="http://schemas.microsoft.com/office/drawing/2014/main" xmlns="" id="{EA0231FE-ADE3-4FE3-B2E3-AA290F9748B2}"/>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t="-1051" b="40962"/>
            <a:stretch/>
          </p:blipFill>
          <p:spPr>
            <a:xfrm>
              <a:off x="6522465" y="3429000"/>
              <a:ext cx="1465557" cy="2763067"/>
            </a:xfrm>
            <a:prstGeom prst="rect">
              <a:avLst/>
            </a:prstGeom>
            <a:effectLst>
              <a:glow rad="228600">
                <a:srgbClr val="ED7D31">
                  <a:alpha val="40000"/>
                </a:srgbClr>
              </a:glow>
            </a:effectLst>
          </p:spPr>
        </p:pic>
        <p:sp>
          <p:nvSpPr>
            <p:cNvPr id="34" name="Freeform: Shape 33">
              <a:extLst>
                <a:ext uri="{FF2B5EF4-FFF2-40B4-BE49-F238E27FC236}">
                  <a16:creationId xmlns:a16="http://schemas.microsoft.com/office/drawing/2014/main" xmlns="" id="{E1D06725-98B1-4BBA-A9BF-00F3D34A6CB3}"/>
                </a:ext>
              </a:extLst>
            </p:cNvPr>
            <p:cNvSpPr/>
            <p:nvPr/>
          </p:nvSpPr>
          <p:spPr>
            <a:xfrm>
              <a:off x="7127081" y="3464713"/>
              <a:ext cx="271462" cy="45249"/>
            </a:xfrm>
            <a:custGeom>
              <a:avLst/>
              <a:gdLst>
                <a:gd name="connsiteX0" fmla="*/ 0 w 271462"/>
                <a:gd name="connsiteY0" fmla="*/ 42868 h 45249"/>
                <a:gd name="connsiteX1" fmla="*/ 111919 w 271462"/>
                <a:gd name="connsiteY1" fmla="*/ 5 h 45249"/>
                <a:gd name="connsiteX2" fmla="*/ 271462 w 271462"/>
                <a:gd name="connsiteY2" fmla="*/ 45249 h 45249"/>
              </a:gdLst>
              <a:ahLst/>
              <a:cxnLst>
                <a:cxn ang="0">
                  <a:pos x="connsiteX0" y="connsiteY0"/>
                </a:cxn>
                <a:cxn ang="0">
                  <a:pos x="connsiteX1" y="connsiteY1"/>
                </a:cxn>
                <a:cxn ang="0">
                  <a:pos x="connsiteX2" y="connsiteY2"/>
                </a:cxn>
              </a:cxnLst>
              <a:rect l="l" t="t" r="r" b="b"/>
              <a:pathLst>
                <a:path w="271462" h="45249">
                  <a:moveTo>
                    <a:pt x="0" y="42868"/>
                  </a:moveTo>
                  <a:cubicBezTo>
                    <a:pt x="33337" y="21238"/>
                    <a:pt x="66675" y="-392"/>
                    <a:pt x="111919" y="5"/>
                  </a:cubicBezTo>
                  <a:cubicBezTo>
                    <a:pt x="157163" y="402"/>
                    <a:pt x="214312" y="22825"/>
                    <a:pt x="271462" y="45249"/>
                  </a:cubicBezTo>
                </a:path>
              </a:pathLst>
            </a:custGeom>
            <a:grpFill/>
            <a:ln w="63500">
              <a:solidFill>
                <a:schemeClr val="bg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grpSp>
      <p:pic>
        <p:nvPicPr>
          <p:cNvPr id="35" name="Graphic 34">
            <a:extLst>
              <a:ext uri="{FF2B5EF4-FFF2-40B4-BE49-F238E27FC236}">
                <a16:creationId xmlns:a16="http://schemas.microsoft.com/office/drawing/2014/main" xmlns="" id="{CD484B5C-B641-4AFE-B425-B668EFF49381}"/>
              </a:ext>
            </a:extLst>
          </p:cNvPr>
          <p:cNvPicPr>
            <a:picLocks noChangeAspect="1"/>
          </p:cNvPicPr>
          <p:nvPr/>
        </p:nvPicPr>
        <p:blipFill rotWithShape="1">
          <a:blip r:embed="rId6">
            <a:extLst>
              <a:ext uri="{96DAC541-7B7A-43D3-8B79-37D633B846F1}">
                <asvg:svgBlip xmlns:asvg="http://schemas.microsoft.com/office/drawing/2016/SVG/main" xmlns="" r:embed="rId7"/>
              </a:ext>
            </a:extLst>
          </a:blip>
          <a:srcRect t="-1051" b="40962"/>
          <a:stretch/>
        </p:blipFill>
        <p:spPr>
          <a:xfrm>
            <a:off x="5246380" y="3190361"/>
            <a:ext cx="1465557" cy="2763067"/>
          </a:xfrm>
          <a:prstGeom prst="rect">
            <a:avLst/>
          </a:prstGeom>
          <a:effectLst>
            <a:glow rad="139700">
              <a:schemeClr val="accent4">
                <a:satMod val="175000"/>
                <a:alpha val="40000"/>
              </a:schemeClr>
            </a:glow>
          </a:effectLst>
        </p:spPr>
      </p:pic>
      <p:sp>
        <p:nvSpPr>
          <p:cNvPr id="36" name="Freeform: Shape 35">
            <a:extLst>
              <a:ext uri="{FF2B5EF4-FFF2-40B4-BE49-F238E27FC236}">
                <a16:creationId xmlns:a16="http://schemas.microsoft.com/office/drawing/2014/main" xmlns="" id="{06642F36-B511-46C0-93F2-216DF4B8ABC0}"/>
              </a:ext>
            </a:extLst>
          </p:cNvPr>
          <p:cNvSpPr/>
          <p:nvPr/>
        </p:nvSpPr>
        <p:spPr>
          <a:xfrm>
            <a:off x="5861590" y="3224650"/>
            <a:ext cx="222250" cy="47634"/>
          </a:xfrm>
          <a:custGeom>
            <a:avLst/>
            <a:gdLst>
              <a:gd name="connsiteX0" fmla="*/ 0 w 222250"/>
              <a:gd name="connsiteY0" fmla="*/ 47634 h 47634"/>
              <a:gd name="connsiteX1" fmla="*/ 111125 w 222250"/>
              <a:gd name="connsiteY1" fmla="*/ 9 h 47634"/>
              <a:gd name="connsiteX2" fmla="*/ 222250 w 222250"/>
              <a:gd name="connsiteY2" fmla="*/ 44459 h 47634"/>
            </a:gdLst>
            <a:ahLst/>
            <a:cxnLst>
              <a:cxn ang="0">
                <a:pos x="connsiteX0" y="connsiteY0"/>
              </a:cxn>
              <a:cxn ang="0">
                <a:pos x="connsiteX1" y="connsiteY1"/>
              </a:cxn>
              <a:cxn ang="0">
                <a:pos x="connsiteX2" y="connsiteY2"/>
              </a:cxn>
            </a:cxnLst>
            <a:rect l="l" t="t" r="r" b="b"/>
            <a:pathLst>
              <a:path w="222250" h="47634">
                <a:moveTo>
                  <a:pt x="0" y="47634"/>
                </a:moveTo>
                <a:cubicBezTo>
                  <a:pt x="37041" y="24086"/>
                  <a:pt x="74083" y="538"/>
                  <a:pt x="111125" y="9"/>
                </a:cubicBezTo>
                <a:cubicBezTo>
                  <a:pt x="148167" y="-520"/>
                  <a:pt x="185208" y="21969"/>
                  <a:pt x="222250" y="44459"/>
                </a:cubicBezTo>
              </a:path>
            </a:pathLst>
          </a:cu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pic>
        <p:nvPicPr>
          <p:cNvPr id="37" name="Graphic 36">
            <a:extLst>
              <a:ext uri="{FF2B5EF4-FFF2-40B4-BE49-F238E27FC236}">
                <a16:creationId xmlns:a16="http://schemas.microsoft.com/office/drawing/2014/main" xmlns="" id="{9D162DE7-04E7-4EDE-9B45-589C39E17031}"/>
              </a:ext>
            </a:extLst>
          </p:cNvPr>
          <p:cNvPicPr>
            <a:picLocks noChangeAspect="1"/>
          </p:cNvPicPr>
          <p:nvPr/>
        </p:nvPicPr>
        <p:blipFill rotWithShape="1">
          <a:blip r:embed="rId8">
            <a:extLst>
              <a:ext uri="{96DAC541-7B7A-43D3-8B79-37D633B846F1}">
                <asvg:svgBlip xmlns:asvg="http://schemas.microsoft.com/office/drawing/2016/SVG/main" xmlns="" r:embed="rId9"/>
              </a:ext>
            </a:extLst>
          </a:blip>
          <a:srcRect t="-1" b="40962"/>
          <a:stretch/>
        </p:blipFill>
        <p:spPr>
          <a:xfrm>
            <a:off x="5245746" y="3238447"/>
            <a:ext cx="1465557" cy="2714776"/>
          </a:xfrm>
          <a:prstGeom prst="rect">
            <a:avLst/>
          </a:prstGeom>
        </p:spPr>
      </p:pic>
      <p:sp>
        <p:nvSpPr>
          <p:cNvPr id="22" name="TextBox 21">
            <a:extLst>
              <a:ext uri="{FF2B5EF4-FFF2-40B4-BE49-F238E27FC236}">
                <a16:creationId xmlns:a16="http://schemas.microsoft.com/office/drawing/2014/main" xmlns="" id="{692A38E1-6178-464D-A6FC-92E4033DB417}"/>
              </a:ext>
            </a:extLst>
          </p:cNvPr>
          <p:cNvSpPr txBox="1"/>
          <p:nvPr/>
        </p:nvSpPr>
        <p:spPr>
          <a:xfrm>
            <a:off x="1139248" y="3408808"/>
            <a:ext cx="3240004" cy="1015663"/>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ru-RU" sz="2000" b="0" i="0" u="none" strike="noStrike" kern="1200" cap="none" spc="0" normalizeH="0" dirty="0">
                <a:ln>
                  <a:noFill/>
                </a:ln>
                <a:solidFill>
                  <a:srgbClr val="000000"/>
                </a:solidFill>
                <a:effectLst/>
                <a:uLnTx/>
                <a:uFillTx/>
                <a:latin typeface="Arial" panose="020B0604020202020204" pitchFamily="34" charset="0"/>
                <a:ea typeface="+mn-ea"/>
                <a:cs typeface="Arial" panose="020B0604020202020204" pitchFamily="34" charset="0"/>
              </a:rPr>
              <a:t>Степень утомляемости </a:t>
            </a:r>
            <a:r>
              <a:rPr lang="ru-RU" sz="2000" dirty="0">
                <a:solidFill>
                  <a:srgbClr val="000000"/>
                </a:solidFill>
                <a:latin typeface="Arial" panose="020B0604020202020204" pitchFamily="34" charset="0"/>
                <a:cs typeface="Arial" panose="020B0604020202020204" pitchFamily="34" charset="0"/>
              </a:rPr>
              <a:t>снизилась</a:t>
            </a:r>
            <a:r>
              <a:rPr lang="ru-RU" sz="2000" b="0" i="0" u="none" strike="noStrike" kern="1200" cap="none" spc="0" normalizeH="0" dirty="0">
                <a:ln>
                  <a:noFill/>
                </a:ln>
                <a:solidFill>
                  <a:srgbClr val="000000"/>
                </a:solidFill>
                <a:effectLst/>
                <a:uLnTx/>
                <a:uFillTx/>
                <a:latin typeface="Arial" panose="020B0604020202020204" pitchFamily="34" charset="0"/>
                <a:ea typeface="+mn-ea"/>
                <a:cs typeface="Arial" panose="020B0604020202020204" pitchFamily="34" charset="0"/>
              </a:rPr>
              <a:t> с тяжелой до легкой</a:t>
            </a:r>
          </a:p>
        </p:txBody>
      </p:sp>
      <p:sp>
        <p:nvSpPr>
          <p:cNvPr id="4" name="TextBox 3">
            <a:extLst>
              <a:ext uri="{FF2B5EF4-FFF2-40B4-BE49-F238E27FC236}">
                <a16:creationId xmlns:a16="http://schemas.microsoft.com/office/drawing/2014/main" xmlns="" id="{2BCC3FD7-4136-13B1-2DA6-7705F79186E3}"/>
              </a:ext>
            </a:extLst>
          </p:cNvPr>
          <p:cNvSpPr txBox="1"/>
          <p:nvPr/>
        </p:nvSpPr>
        <p:spPr>
          <a:xfrm>
            <a:off x="5367127" y="2820342"/>
            <a:ext cx="4921539" cy="215444"/>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242424"/>
                </a:solidFill>
                <a:effectLst/>
                <a:uLnTx/>
                <a:uFillTx/>
                <a:latin typeface="Arial" panose="020B0604020202020204"/>
                <a:ea typeface="+mn-ea"/>
                <a:cs typeface="+mn-cs"/>
              </a:rPr>
              <a:t>Опыт применения у конкретного пациента, может отличаться от применения у других пациентов</a:t>
            </a:r>
          </a:p>
        </p:txBody>
      </p:sp>
      <p:sp>
        <p:nvSpPr>
          <p:cNvPr id="5" name="TextBox 4">
            <a:extLst>
              <a:ext uri="{FF2B5EF4-FFF2-40B4-BE49-F238E27FC236}">
                <a16:creationId xmlns:a16="http://schemas.microsoft.com/office/drawing/2014/main" xmlns="" id="{380B0272-745F-757E-B151-FD0FC8599D23}"/>
              </a:ext>
            </a:extLst>
          </p:cNvPr>
          <p:cNvSpPr txBox="1"/>
          <p:nvPr/>
        </p:nvSpPr>
        <p:spPr>
          <a:xfrm>
            <a:off x="553882" y="2901199"/>
            <a:ext cx="399777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414041"/>
                </a:solidFill>
                <a:effectLst/>
                <a:uLnTx/>
                <a:uFillTx/>
                <a:latin typeface="Arial" panose="020B0604020202020204"/>
                <a:ea typeface="+mn-ea"/>
                <a:cs typeface="+mn-cs"/>
              </a:rPr>
              <a:t>Имя и изображение на фотографии не соответствуют реальному пациенту</a:t>
            </a:r>
          </a:p>
        </p:txBody>
      </p:sp>
      <p:sp>
        <p:nvSpPr>
          <p:cNvPr id="6" name="Rectangle 5">
            <a:extLst>
              <a:ext uri="{FF2B5EF4-FFF2-40B4-BE49-F238E27FC236}">
                <a16:creationId xmlns:a16="http://schemas.microsoft.com/office/drawing/2014/main" xmlns="" id="{D154DEE7-0F94-E1DA-D020-EAB1F3E96046}"/>
              </a:ext>
            </a:extLst>
          </p:cNvPr>
          <p:cNvSpPr/>
          <p:nvPr/>
        </p:nvSpPr>
        <p:spPr>
          <a:xfrm>
            <a:off x="609600" y="5891586"/>
            <a:ext cx="11084236" cy="4328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ru-RU" sz="1200" i="0" u="none" strike="noStrike" kern="1200" cap="none" spc="0" normalizeH="0" dirty="0">
                <a:ln>
                  <a:noFill/>
                </a:ln>
                <a:solidFill>
                  <a:srgbClr val="414041"/>
                </a:solidFill>
                <a:effectLst/>
                <a:uLnTx/>
                <a:uFillTx/>
                <a:latin typeface="Arial" panose="020B0604020202020204"/>
                <a:ea typeface="+mn-ea"/>
                <a:cs typeface="+mn-cs"/>
              </a:rPr>
              <a:t>Ответ на терапию определялся с помощью клинической оценки и отчета, полученного от лечащего врача. </a:t>
            </a:r>
          </a:p>
        </p:txBody>
      </p:sp>
    </p:spTree>
    <p:extLst>
      <p:ext uri="{BB962C8B-B14F-4D97-AF65-F5344CB8AC3E}">
        <p14:creationId xmlns:p14="http://schemas.microsoft.com/office/powerpoint/2010/main" val="26835424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9FFD2C-71D7-40C3-AE7D-1957940CD4EC}"/>
              </a:ext>
            </a:extLst>
          </p:cNvPr>
          <p:cNvSpPr>
            <a:spLocks noGrp="1"/>
          </p:cNvSpPr>
          <p:nvPr>
            <p:ph type="title"/>
          </p:nvPr>
        </p:nvSpPr>
        <p:spPr/>
        <p:txBody>
          <a:bodyPr rtlCol="0"/>
          <a:lstStyle/>
          <a:p>
            <a:pPr rtl="0"/>
            <a:r>
              <a:rPr lang="ru-RU" sz="2800" b="1" dirty="0">
                <a:solidFill>
                  <a:srgbClr val="00879E"/>
                </a:solidFill>
              </a:rPr>
              <a:t>САФНЕЛО</a:t>
            </a:r>
            <a:r>
              <a:rPr lang="ru-RU" sz="2800" b="1" baseline="30000" dirty="0">
                <a:solidFill>
                  <a:srgbClr val="00879E"/>
                </a:solidFill>
              </a:rPr>
              <a:t>®</a:t>
            </a:r>
            <a:r>
              <a:rPr lang="ru-RU" sz="2800" b="1" dirty="0">
                <a:solidFill>
                  <a:srgbClr val="00879E"/>
                </a:solidFill>
              </a:rPr>
              <a:t>:клиническая практика —</a:t>
            </a:r>
            <a:br>
              <a:rPr lang="ru-RU" sz="2800" b="1" dirty="0">
                <a:solidFill>
                  <a:srgbClr val="00879E"/>
                </a:solidFill>
              </a:rPr>
            </a:br>
            <a:r>
              <a:rPr lang="ru-RU" sz="2800" b="1" dirty="0">
                <a:solidFill>
                  <a:srgbClr val="00879E"/>
                </a:solidFill>
              </a:rPr>
              <a:t>качество жизни, связанное со здоровьем</a:t>
            </a:r>
          </a:p>
        </p:txBody>
      </p:sp>
      <p:sp>
        <p:nvSpPr>
          <p:cNvPr id="3" name="Slide Number Placeholder 4">
            <a:extLst>
              <a:ext uri="{FF2B5EF4-FFF2-40B4-BE49-F238E27FC236}">
                <a16:creationId xmlns:a16="http://schemas.microsoft.com/office/drawing/2014/main" xmlns="" id="{7C54F830-9C52-37FA-2F46-E612025B3207}"/>
              </a:ext>
            </a:extLst>
          </p:cNvPr>
          <p:cNvSpPr>
            <a:spLocks noGrp="1"/>
          </p:cNvSpPr>
          <p:nvPr>
            <p:ph type="sldNum" sz="quarter" idx="12"/>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B37E50B0-43E5-44A0-B305-242C3244AF3F}" type="slidenum">
              <a:rPr kumimoji="0" lang="ru-RU" sz="1000" b="0" i="0" u="none" strike="noStrike" kern="1200" cap="none" spc="0" normalizeH="0" baseline="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71</a:t>
            </a:fld>
            <a:endParaRPr kumimoji="0" lang="ru-RU" sz="1000"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 name="Content Placeholder 5">
            <a:extLst>
              <a:ext uri="{FF2B5EF4-FFF2-40B4-BE49-F238E27FC236}">
                <a16:creationId xmlns:a16="http://schemas.microsoft.com/office/drawing/2014/main" xmlns="" id="{A9A4A518-649C-42E7-B97C-0FC867AA4C4C}"/>
              </a:ext>
            </a:extLst>
          </p:cNvPr>
          <p:cNvSpPr txBox="1">
            <a:spLocks/>
          </p:cNvSpPr>
          <p:nvPr/>
        </p:nvSpPr>
        <p:spPr>
          <a:xfrm>
            <a:off x="609600" y="6431792"/>
            <a:ext cx="10458892" cy="256467"/>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200"/>
              </a:spcBef>
              <a:buClr>
                <a:schemeClr val="accent1"/>
              </a:buClr>
              <a:buFont typeface="Arial" panose="020B0604020202020204" pitchFamily="34" charset="0"/>
              <a:buNone/>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084263" indent="-16986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998663" indent="-16986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200"/>
              </a:spcBef>
              <a:spcAft>
                <a:spcPts val="0"/>
              </a:spcAft>
              <a:buClr>
                <a:srgbClr val="00AECA"/>
              </a:buClr>
              <a:buSzTx/>
              <a:buFont typeface="Arial" panose="020B0604020202020204" pitchFamily="34" charset="0"/>
              <a:buNone/>
              <a:tabLst/>
              <a:defRPr/>
            </a:pPr>
            <a:endParaRPr kumimoji="0" lang="ru-RU" sz="900" b="0" i="0" u="none" strike="noStrike" kern="1200" cap="none" spc="0" normalizeH="0" dirty="0">
              <a:ln>
                <a:noFill/>
              </a:ln>
              <a:solidFill>
                <a:srgbClr val="414041"/>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200"/>
              </a:spcBef>
              <a:spcAft>
                <a:spcPts val="0"/>
              </a:spcAft>
              <a:buClr>
                <a:srgbClr val="00AECA"/>
              </a:buClr>
              <a:buSzTx/>
              <a:buFont typeface="Arial" panose="020B0604020202020204" pitchFamily="34" charset="0"/>
              <a:buNone/>
              <a:tabLst/>
              <a:defRPr/>
            </a:pPr>
            <a:r>
              <a:rPr lang="ru-RU" sz="900" b="0" i="0" u="none" strike="noStrike" kern="1200" cap="none" spc="0" normalizeH="0" dirty="0">
                <a:ln>
                  <a:noFill/>
                </a:ln>
                <a:solidFill>
                  <a:srgbClr val="414041"/>
                </a:solidFill>
                <a:effectLst/>
                <a:uLnTx/>
                <a:uFillTx/>
                <a:latin typeface="Arial" panose="020B0604020202020204"/>
                <a:ea typeface="+mn-ea"/>
                <a:cs typeface="+mn-cs"/>
              </a:rPr>
              <a:t>* Гипотетический пациент</a:t>
            </a:r>
          </a:p>
        </p:txBody>
      </p:sp>
      <p:sp>
        <p:nvSpPr>
          <p:cNvPr id="24" name="Rectangle: Top Corners Rounded 23">
            <a:extLst>
              <a:ext uri="{FF2B5EF4-FFF2-40B4-BE49-F238E27FC236}">
                <a16:creationId xmlns:a16="http://schemas.microsoft.com/office/drawing/2014/main" xmlns="" id="{96708FF2-C4DC-4138-9714-221130F3432A}"/>
              </a:ext>
            </a:extLst>
          </p:cNvPr>
          <p:cNvSpPr/>
          <p:nvPr/>
        </p:nvSpPr>
        <p:spPr>
          <a:xfrm>
            <a:off x="492125" y="1356737"/>
            <a:ext cx="11084236" cy="1652242"/>
          </a:xfrm>
          <a:prstGeom prst="round2SameRect">
            <a:avLst/>
          </a:prstGeom>
          <a:gradFill>
            <a:gsLst>
              <a:gs pos="100000">
                <a:schemeClr val="bg1"/>
              </a:gs>
              <a:gs pos="87000">
                <a:schemeClr val="bg2"/>
              </a:gs>
              <a:gs pos="21000">
                <a:schemeClr val="accent5"/>
              </a:gs>
              <a:gs pos="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xmlns="" id="{C328C518-7DE1-4B43-8E29-6BBD9BDF171D}"/>
              </a:ext>
            </a:extLst>
          </p:cNvPr>
          <p:cNvSpPr txBox="1"/>
          <p:nvPr/>
        </p:nvSpPr>
        <p:spPr>
          <a:xfrm>
            <a:off x="3183662" y="1897635"/>
            <a:ext cx="805447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2000" b="1" i="0" u="none" strike="noStrike" kern="1200" cap="none" spc="0" normalizeH="0" dirty="0">
                <a:ln>
                  <a:noFill/>
                </a:ln>
                <a:solidFill>
                  <a:srgbClr val="414041"/>
                </a:solidFill>
                <a:effectLst/>
                <a:uLnTx/>
                <a:uFillTx/>
                <a:latin typeface="Arial" panose="020B0604020202020204"/>
                <a:ea typeface="+mn-ea"/>
                <a:cs typeface="+mn-cs"/>
              </a:rPr>
              <a:t>Выраженность системных проявлений у Ольги уменьшилась*.</a:t>
            </a:r>
          </a:p>
        </p:txBody>
      </p:sp>
      <p:sp>
        <p:nvSpPr>
          <p:cNvPr id="26" name="TextBox 25">
            <a:extLst>
              <a:ext uri="{FF2B5EF4-FFF2-40B4-BE49-F238E27FC236}">
                <a16:creationId xmlns:a16="http://schemas.microsoft.com/office/drawing/2014/main" xmlns="" id="{9C5C3A56-E639-4EAF-B8A6-6304445F265E}"/>
              </a:ext>
            </a:extLst>
          </p:cNvPr>
          <p:cNvSpPr txBox="1"/>
          <p:nvPr/>
        </p:nvSpPr>
        <p:spPr>
          <a:xfrm>
            <a:off x="3700238" y="1427247"/>
            <a:ext cx="70213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dirty="0">
                <a:solidFill>
                  <a:srgbClr val="00879E"/>
                </a:solidFill>
                <a:latin typeface="Arial" panose="020B0604020202020204"/>
              </a:rPr>
              <a:t>Оценка состояния пациента </a:t>
            </a:r>
            <a:r>
              <a:rPr lang="ru-RU" b="1" i="0" u="none" strike="noStrike" kern="1200" cap="none" spc="0" normalizeH="0" dirty="0">
                <a:ln>
                  <a:noFill/>
                </a:ln>
                <a:solidFill>
                  <a:srgbClr val="00879E"/>
                </a:solidFill>
                <a:effectLst/>
                <a:uLnTx/>
                <a:uFillTx/>
                <a:latin typeface="Arial" panose="020B0604020202020204"/>
                <a:ea typeface="+mn-ea"/>
                <a:cs typeface="+mn-cs"/>
              </a:rPr>
              <a:t>врачом:</a:t>
            </a:r>
          </a:p>
        </p:txBody>
      </p:sp>
      <p:grpSp>
        <p:nvGrpSpPr>
          <p:cNvPr id="47" name="Group 46">
            <a:extLst>
              <a:ext uri="{FF2B5EF4-FFF2-40B4-BE49-F238E27FC236}">
                <a16:creationId xmlns:a16="http://schemas.microsoft.com/office/drawing/2014/main" xmlns="" id="{F67CBD08-16D8-48C6-B1B4-70334A9F6BFB}"/>
              </a:ext>
            </a:extLst>
          </p:cNvPr>
          <p:cNvGrpSpPr/>
          <p:nvPr/>
        </p:nvGrpSpPr>
        <p:grpSpPr>
          <a:xfrm>
            <a:off x="5331254" y="3180522"/>
            <a:ext cx="1465557" cy="2763067"/>
            <a:chOff x="6522465" y="3429000"/>
            <a:chExt cx="1465557" cy="2763067"/>
          </a:xfrm>
          <a:solidFill>
            <a:schemeClr val="bg1">
              <a:alpha val="10000"/>
            </a:schemeClr>
          </a:solidFill>
          <a:effectLst>
            <a:glow>
              <a:schemeClr val="accent1">
                <a:alpha val="48000"/>
              </a:schemeClr>
            </a:glow>
          </a:effectLst>
        </p:grpSpPr>
        <p:pic>
          <p:nvPicPr>
            <p:cNvPr id="49" name="Graphic 48">
              <a:extLst>
                <a:ext uri="{FF2B5EF4-FFF2-40B4-BE49-F238E27FC236}">
                  <a16:creationId xmlns:a16="http://schemas.microsoft.com/office/drawing/2014/main" xmlns="" id="{C6D81315-FEFF-4D16-A10E-AAF51278B73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t="-1051" b="40962"/>
            <a:stretch/>
          </p:blipFill>
          <p:spPr>
            <a:xfrm>
              <a:off x="6522465" y="3429000"/>
              <a:ext cx="1465557" cy="2763067"/>
            </a:xfrm>
            <a:prstGeom prst="rect">
              <a:avLst/>
            </a:prstGeom>
            <a:effectLst>
              <a:glow rad="228600">
                <a:srgbClr val="ED7D31">
                  <a:alpha val="40000"/>
                </a:srgbClr>
              </a:glow>
            </a:effectLst>
          </p:spPr>
        </p:pic>
        <p:sp>
          <p:nvSpPr>
            <p:cNvPr id="50" name="Freeform: Shape 49">
              <a:extLst>
                <a:ext uri="{FF2B5EF4-FFF2-40B4-BE49-F238E27FC236}">
                  <a16:creationId xmlns:a16="http://schemas.microsoft.com/office/drawing/2014/main" xmlns="" id="{278E91A0-413E-4E73-9579-D1AB8379F418}"/>
                </a:ext>
              </a:extLst>
            </p:cNvPr>
            <p:cNvSpPr/>
            <p:nvPr/>
          </p:nvSpPr>
          <p:spPr>
            <a:xfrm>
              <a:off x="7127081" y="3464713"/>
              <a:ext cx="271462" cy="45249"/>
            </a:xfrm>
            <a:custGeom>
              <a:avLst/>
              <a:gdLst>
                <a:gd name="connsiteX0" fmla="*/ 0 w 271462"/>
                <a:gd name="connsiteY0" fmla="*/ 42868 h 45249"/>
                <a:gd name="connsiteX1" fmla="*/ 111919 w 271462"/>
                <a:gd name="connsiteY1" fmla="*/ 5 h 45249"/>
                <a:gd name="connsiteX2" fmla="*/ 271462 w 271462"/>
                <a:gd name="connsiteY2" fmla="*/ 45249 h 45249"/>
              </a:gdLst>
              <a:ahLst/>
              <a:cxnLst>
                <a:cxn ang="0">
                  <a:pos x="connsiteX0" y="connsiteY0"/>
                </a:cxn>
                <a:cxn ang="0">
                  <a:pos x="connsiteX1" y="connsiteY1"/>
                </a:cxn>
                <a:cxn ang="0">
                  <a:pos x="connsiteX2" y="connsiteY2"/>
                </a:cxn>
              </a:cxnLst>
              <a:rect l="l" t="t" r="r" b="b"/>
              <a:pathLst>
                <a:path w="271462" h="45249">
                  <a:moveTo>
                    <a:pt x="0" y="42868"/>
                  </a:moveTo>
                  <a:cubicBezTo>
                    <a:pt x="33337" y="21238"/>
                    <a:pt x="66675" y="-392"/>
                    <a:pt x="111919" y="5"/>
                  </a:cubicBezTo>
                  <a:cubicBezTo>
                    <a:pt x="157163" y="402"/>
                    <a:pt x="214312" y="22825"/>
                    <a:pt x="271462" y="45249"/>
                  </a:cubicBezTo>
                </a:path>
              </a:pathLst>
            </a:custGeom>
            <a:grpFill/>
            <a:ln w="63500">
              <a:solidFill>
                <a:schemeClr val="bg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grpSp>
      <p:pic>
        <p:nvPicPr>
          <p:cNvPr id="51" name="Graphic 50">
            <a:extLst>
              <a:ext uri="{FF2B5EF4-FFF2-40B4-BE49-F238E27FC236}">
                <a16:creationId xmlns:a16="http://schemas.microsoft.com/office/drawing/2014/main" xmlns="" id="{B240B63C-42D4-4EA5-BF1C-0433838095B8}"/>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t="-1051" b="40962"/>
          <a:stretch/>
        </p:blipFill>
        <p:spPr>
          <a:xfrm>
            <a:off x="5331254" y="3161882"/>
            <a:ext cx="1465557" cy="2763067"/>
          </a:xfrm>
          <a:prstGeom prst="rect">
            <a:avLst/>
          </a:prstGeom>
          <a:effectLst>
            <a:glow rad="139700">
              <a:schemeClr val="accent4">
                <a:satMod val="175000"/>
                <a:alpha val="40000"/>
              </a:schemeClr>
            </a:glow>
          </a:effectLst>
        </p:spPr>
      </p:pic>
      <p:sp>
        <p:nvSpPr>
          <p:cNvPr id="52" name="Arrow: Down 51">
            <a:extLst>
              <a:ext uri="{FF2B5EF4-FFF2-40B4-BE49-F238E27FC236}">
                <a16:creationId xmlns:a16="http://schemas.microsoft.com/office/drawing/2014/main" xmlns="" id="{E73DADD0-910B-412C-8617-86D48270022E}"/>
              </a:ext>
            </a:extLst>
          </p:cNvPr>
          <p:cNvSpPr/>
          <p:nvPr/>
        </p:nvSpPr>
        <p:spPr>
          <a:xfrm>
            <a:off x="1931410" y="4469627"/>
            <a:ext cx="1100571" cy="1195497"/>
          </a:xfrm>
          <a:prstGeom prst="downArrow">
            <a:avLst>
              <a:gd name="adj1" fmla="val 70366"/>
              <a:gd name="adj2" fmla="val 51956"/>
            </a:avLst>
          </a:prstGeom>
          <a:gradFill flip="none" rotWithShape="1">
            <a:gsLst>
              <a:gs pos="45000">
                <a:srgbClr val="C8DC46">
                  <a:alpha val="59000"/>
                </a:srgbClr>
              </a:gs>
              <a:gs pos="100000">
                <a:schemeClr val="bg1">
                  <a:alpha val="24000"/>
                </a:schemeClr>
              </a:gs>
              <a:gs pos="25000">
                <a:schemeClr val="accent2"/>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53" name="Arrow: Down 52">
            <a:extLst>
              <a:ext uri="{FF2B5EF4-FFF2-40B4-BE49-F238E27FC236}">
                <a16:creationId xmlns:a16="http://schemas.microsoft.com/office/drawing/2014/main" xmlns="" id="{989849E1-174C-4C3A-8724-AC23B6EB8A58}"/>
              </a:ext>
            </a:extLst>
          </p:cNvPr>
          <p:cNvSpPr/>
          <p:nvPr/>
        </p:nvSpPr>
        <p:spPr>
          <a:xfrm rot="10800000">
            <a:off x="1237989" y="3312998"/>
            <a:ext cx="1100572" cy="1055321"/>
          </a:xfrm>
          <a:prstGeom prst="downArrow">
            <a:avLst>
              <a:gd name="adj1" fmla="val 70366"/>
              <a:gd name="adj2" fmla="val 51956"/>
            </a:avLst>
          </a:prstGeom>
          <a:gradFill flip="none" rotWithShape="1">
            <a:gsLst>
              <a:gs pos="45000">
                <a:srgbClr val="C8DC46">
                  <a:alpha val="68000"/>
                </a:srgbClr>
              </a:gs>
              <a:gs pos="100000">
                <a:schemeClr val="bg1">
                  <a:alpha val="24000"/>
                </a:schemeClr>
              </a:gs>
              <a:gs pos="25000">
                <a:schemeClr val="accent2"/>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54" name="TextBox 53">
            <a:extLst>
              <a:ext uri="{FF2B5EF4-FFF2-40B4-BE49-F238E27FC236}">
                <a16:creationId xmlns:a16="http://schemas.microsoft.com/office/drawing/2014/main" xmlns="" id="{4DC9117E-95ED-4A8B-AC92-0F6BDD04CBF1}"/>
              </a:ext>
            </a:extLst>
          </p:cNvPr>
          <p:cNvSpPr txBox="1"/>
          <p:nvPr/>
        </p:nvSpPr>
        <p:spPr>
          <a:xfrm>
            <a:off x="492125" y="4244470"/>
            <a:ext cx="4410729" cy="523220"/>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b="0" i="0" u="none" strike="noStrike" kern="1200" cap="none" spc="0" normalizeH="0" dirty="0">
                <a:ln>
                  <a:noFill/>
                </a:ln>
                <a:solidFill>
                  <a:srgbClr val="000000"/>
                </a:solidFill>
                <a:effectLst/>
                <a:uLnTx/>
                <a:uFillTx/>
                <a:latin typeface="Arial" panose="020B0604020202020204"/>
                <a:ea typeface="+mn-ea"/>
                <a:cs typeface="+mn-cs"/>
              </a:rPr>
              <a:t>Качество жизни улучшилось</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b="0" i="0" u="none" strike="noStrike" kern="1200" cap="none" spc="0" normalizeH="0" dirty="0">
                <a:ln>
                  <a:noFill/>
                </a:ln>
                <a:solidFill>
                  <a:srgbClr val="000000"/>
                </a:solidFill>
                <a:effectLst/>
                <a:uLnTx/>
                <a:uFillTx/>
                <a:latin typeface="Arial" panose="020B0604020202020204"/>
                <a:ea typeface="+mn-ea"/>
                <a:cs typeface="+mn-cs"/>
              </a:rPr>
              <a:t>Боль уменьшилась от сильной до слабой</a:t>
            </a:r>
            <a:endParaRPr kumimoji="0" lang="ru-RU" sz="1400" b="0" i="0" u="none" strike="noStrike" kern="1200" cap="none" spc="0" normalizeH="0" baseline="30000" dirty="0">
              <a:ln>
                <a:noFill/>
              </a:ln>
              <a:solidFill>
                <a:srgbClr val="000000"/>
              </a:solidFill>
              <a:effectLst/>
              <a:uLnTx/>
              <a:uFillTx/>
              <a:latin typeface="Arial" panose="020B0604020202020204"/>
              <a:ea typeface="+mn-ea"/>
              <a:cs typeface="+mn-cs"/>
            </a:endParaRPr>
          </a:p>
        </p:txBody>
      </p:sp>
      <p:sp>
        <p:nvSpPr>
          <p:cNvPr id="60" name="Freeform: Shape 59">
            <a:extLst>
              <a:ext uri="{FF2B5EF4-FFF2-40B4-BE49-F238E27FC236}">
                <a16:creationId xmlns:a16="http://schemas.microsoft.com/office/drawing/2014/main" xmlns="" id="{A6B9C83A-FFB7-46F9-9C99-AC1489AF9D43}"/>
              </a:ext>
            </a:extLst>
          </p:cNvPr>
          <p:cNvSpPr/>
          <p:nvPr/>
        </p:nvSpPr>
        <p:spPr>
          <a:xfrm>
            <a:off x="5946464" y="3196171"/>
            <a:ext cx="222250" cy="47634"/>
          </a:xfrm>
          <a:custGeom>
            <a:avLst/>
            <a:gdLst>
              <a:gd name="connsiteX0" fmla="*/ 0 w 222250"/>
              <a:gd name="connsiteY0" fmla="*/ 47634 h 47634"/>
              <a:gd name="connsiteX1" fmla="*/ 111125 w 222250"/>
              <a:gd name="connsiteY1" fmla="*/ 9 h 47634"/>
              <a:gd name="connsiteX2" fmla="*/ 222250 w 222250"/>
              <a:gd name="connsiteY2" fmla="*/ 44459 h 47634"/>
            </a:gdLst>
            <a:ahLst/>
            <a:cxnLst>
              <a:cxn ang="0">
                <a:pos x="connsiteX0" y="connsiteY0"/>
              </a:cxn>
              <a:cxn ang="0">
                <a:pos x="connsiteX1" y="connsiteY1"/>
              </a:cxn>
              <a:cxn ang="0">
                <a:pos x="connsiteX2" y="connsiteY2"/>
              </a:cxn>
            </a:cxnLst>
            <a:rect l="l" t="t" r="r" b="b"/>
            <a:pathLst>
              <a:path w="222250" h="47634">
                <a:moveTo>
                  <a:pt x="0" y="47634"/>
                </a:moveTo>
                <a:cubicBezTo>
                  <a:pt x="37041" y="24086"/>
                  <a:pt x="74083" y="538"/>
                  <a:pt x="111125" y="9"/>
                </a:cubicBezTo>
                <a:cubicBezTo>
                  <a:pt x="148167" y="-520"/>
                  <a:pt x="185208" y="21969"/>
                  <a:pt x="222250" y="44459"/>
                </a:cubicBezTo>
              </a:path>
            </a:pathLst>
          </a:cu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pic>
        <p:nvPicPr>
          <p:cNvPr id="61" name="Graphic 60">
            <a:extLst>
              <a:ext uri="{FF2B5EF4-FFF2-40B4-BE49-F238E27FC236}">
                <a16:creationId xmlns:a16="http://schemas.microsoft.com/office/drawing/2014/main" xmlns="" id="{254D3F69-46BC-450C-A204-B60583A70366}"/>
              </a:ext>
            </a:extLst>
          </p:cNvPr>
          <p:cNvPicPr>
            <a:picLocks noChangeAspect="1"/>
          </p:cNvPicPr>
          <p:nvPr/>
        </p:nvPicPr>
        <p:blipFill rotWithShape="1">
          <a:blip r:embed="rId7">
            <a:extLst>
              <a:ext uri="{96DAC541-7B7A-43D3-8B79-37D633B846F1}">
                <asvg:svgBlip xmlns:asvg="http://schemas.microsoft.com/office/drawing/2016/SVG/main" xmlns="" r:embed="rId8"/>
              </a:ext>
            </a:extLst>
          </a:blip>
          <a:srcRect t="-1" b="40962"/>
          <a:stretch/>
        </p:blipFill>
        <p:spPr>
          <a:xfrm>
            <a:off x="5330620" y="3209968"/>
            <a:ext cx="1465557" cy="2714776"/>
          </a:xfrm>
          <a:prstGeom prst="rect">
            <a:avLst/>
          </a:prstGeom>
        </p:spPr>
      </p:pic>
      <p:pic>
        <p:nvPicPr>
          <p:cNvPr id="27" name="Picture 26">
            <a:extLst>
              <a:ext uri="{FF2B5EF4-FFF2-40B4-BE49-F238E27FC236}">
                <a16:creationId xmlns:a16="http://schemas.microsoft.com/office/drawing/2014/main" xmlns="" id="{4B07D31B-0969-4F99-B1BC-3C52621D911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723121" y="1362209"/>
            <a:ext cx="1678173" cy="1600160"/>
          </a:xfrm>
          <a:prstGeom prst="roundRect">
            <a:avLst>
              <a:gd name="adj" fmla="val 0"/>
            </a:avLst>
          </a:prstGeom>
          <a:ln>
            <a:solidFill>
              <a:schemeClr val="accent1"/>
            </a:solidFill>
          </a:ln>
        </p:spPr>
      </p:pic>
      <p:grpSp>
        <p:nvGrpSpPr>
          <p:cNvPr id="23" name="Group 22">
            <a:extLst>
              <a:ext uri="{FF2B5EF4-FFF2-40B4-BE49-F238E27FC236}">
                <a16:creationId xmlns:a16="http://schemas.microsoft.com/office/drawing/2014/main" xmlns="" id="{37FE2626-CD40-49C0-83EC-738E5F5AD3EA}"/>
              </a:ext>
            </a:extLst>
          </p:cNvPr>
          <p:cNvGrpSpPr/>
          <p:nvPr/>
        </p:nvGrpSpPr>
        <p:grpSpPr>
          <a:xfrm>
            <a:off x="7202840" y="3950871"/>
            <a:ext cx="2946275" cy="735724"/>
            <a:chOff x="8154083" y="4601746"/>
            <a:chExt cx="2946275" cy="735724"/>
          </a:xfrm>
        </p:grpSpPr>
        <p:pic>
          <p:nvPicPr>
            <p:cNvPr id="32" name="Graphic 31">
              <a:extLst>
                <a:ext uri="{FF2B5EF4-FFF2-40B4-BE49-F238E27FC236}">
                  <a16:creationId xmlns:a16="http://schemas.microsoft.com/office/drawing/2014/main" xmlns="" id="{2133B2F4-6676-406E-A262-3C3D92A592D5}"/>
                </a:ext>
              </a:extLst>
            </p:cNvPr>
            <p:cNvPicPr>
              <a:picLocks noChangeAspect="1"/>
            </p:cNvPicPr>
            <p:nvPr/>
          </p:nvPicPr>
          <p:blipFill rotWithShape="1">
            <a:blip r:embed="rId10">
              <a:extLst>
                <a:ext uri="{96DAC541-7B7A-43D3-8B79-37D633B846F1}">
                  <asvg:svgBlip xmlns:asvg="http://schemas.microsoft.com/office/drawing/2016/SVG/main" xmlns="" r:embed="rId11"/>
                </a:ext>
              </a:extLst>
            </a:blip>
            <a:srcRect l="1" r="50083"/>
            <a:stretch/>
          </p:blipFill>
          <p:spPr>
            <a:xfrm>
              <a:off x="8162143" y="4601746"/>
              <a:ext cx="90965" cy="136666"/>
            </a:xfrm>
            <a:prstGeom prst="rect">
              <a:avLst/>
            </a:prstGeom>
          </p:spPr>
        </p:pic>
        <p:pic>
          <p:nvPicPr>
            <p:cNvPr id="33" name="Graphic 32">
              <a:extLst>
                <a:ext uri="{FF2B5EF4-FFF2-40B4-BE49-F238E27FC236}">
                  <a16:creationId xmlns:a16="http://schemas.microsoft.com/office/drawing/2014/main" xmlns="" id="{EBE669CF-CC40-4156-AAC2-73843781CB2E}"/>
                </a:ext>
              </a:extLst>
            </p:cNvPr>
            <p:cNvPicPr>
              <a:picLocks noChangeAspect="1"/>
            </p:cNvPicPr>
            <p:nvPr/>
          </p:nvPicPr>
          <p:blipFill rotWithShape="1">
            <a:blip r:embed="rId10">
              <a:extLst>
                <a:ext uri="{96DAC541-7B7A-43D3-8B79-37D633B846F1}">
                  <asvg:svgBlip xmlns:asvg="http://schemas.microsoft.com/office/drawing/2016/SVG/main" xmlns="" r:embed="rId11"/>
                </a:ext>
              </a:extLst>
            </a:blip>
            <a:srcRect l="1" r="47449"/>
            <a:stretch/>
          </p:blipFill>
          <p:spPr>
            <a:xfrm rot="10800000">
              <a:off x="11000989" y="4829639"/>
              <a:ext cx="99369" cy="148252"/>
            </a:xfrm>
            <a:prstGeom prst="rect">
              <a:avLst/>
            </a:prstGeom>
          </p:spPr>
        </p:pic>
        <p:sp>
          <p:nvSpPr>
            <p:cNvPr id="34" name="TextBox 33">
              <a:extLst>
                <a:ext uri="{FF2B5EF4-FFF2-40B4-BE49-F238E27FC236}">
                  <a16:creationId xmlns:a16="http://schemas.microsoft.com/office/drawing/2014/main" xmlns="" id="{B27CF3B1-EAB3-4E7F-AC9A-49FBB90276FD}"/>
                </a:ext>
              </a:extLst>
            </p:cNvPr>
            <p:cNvSpPr txBox="1"/>
            <p:nvPr/>
          </p:nvSpPr>
          <p:spPr>
            <a:xfrm flipH="1">
              <a:off x="8154083" y="4629584"/>
              <a:ext cx="29006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2000" b="0" i="1" u="none" strike="noStrike" kern="1200" cap="none" spc="0" normalizeH="0" dirty="0">
                  <a:ln>
                    <a:noFill/>
                  </a:ln>
                  <a:solidFill>
                    <a:srgbClr val="414041"/>
                  </a:solidFill>
                  <a:effectLst/>
                  <a:uLnTx/>
                  <a:uFillTx/>
                  <a:latin typeface="Arial" panose="020B0604020202020204"/>
                  <a:ea typeface="+mn-ea"/>
                  <a:cs typeface="+mn-cs"/>
                </a:rPr>
                <a:t>Лучшее самочувствие за долгие годы... </a:t>
              </a:r>
            </a:p>
          </p:txBody>
        </p:sp>
      </p:grpSp>
      <p:sp>
        <p:nvSpPr>
          <p:cNvPr id="4" name="Rectangle 3">
            <a:extLst>
              <a:ext uri="{FF2B5EF4-FFF2-40B4-BE49-F238E27FC236}">
                <a16:creationId xmlns:a16="http://schemas.microsoft.com/office/drawing/2014/main" xmlns="" id="{6DFE3B5E-B7FA-56BE-5DB2-DF929CDDD976}"/>
              </a:ext>
            </a:extLst>
          </p:cNvPr>
          <p:cNvSpPr/>
          <p:nvPr/>
        </p:nvSpPr>
        <p:spPr>
          <a:xfrm>
            <a:off x="609600" y="5919469"/>
            <a:ext cx="11084236" cy="4328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ru-RU" sz="1200" i="0" u="none" strike="noStrike" kern="1200" cap="none" spc="0" normalizeH="0" dirty="0">
                <a:ln>
                  <a:noFill/>
                </a:ln>
                <a:solidFill>
                  <a:srgbClr val="414041"/>
                </a:solidFill>
                <a:effectLst/>
                <a:uLnTx/>
                <a:uFillTx/>
                <a:latin typeface="Arial" panose="020B0604020202020204"/>
                <a:ea typeface="+mn-ea"/>
                <a:cs typeface="+mn-cs"/>
              </a:rPr>
              <a:t>Ответ на терапию определялся с помощью клинической оценки и отчета, полученного от лечащего врача. </a:t>
            </a:r>
          </a:p>
        </p:txBody>
      </p:sp>
      <p:sp>
        <p:nvSpPr>
          <p:cNvPr id="5" name="TextBox 4">
            <a:extLst>
              <a:ext uri="{FF2B5EF4-FFF2-40B4-BE49-F238E27FC236}">
                <a16:creationId xmlns:a16="http://schemas.microsoft.com/office/drawing/2014/main" xmlns="" id="{BFD42FEC-3589-F7B2-3F2D-14BF2BB0F46B}"/>
              </a:ext>
            </a:extLst>
          </p:cNvPr>
          <p:cNvSpPr txBox="1"/>
          <p:nvPr/>
        </p:nvSpPr>
        <p:spPr>
          <a:xfrm>
            <a:off x="553882" y="2917101"/>
            <a:ext cx="399777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414041"/>
                </a:solidFill>
                <a:effectLst/>
                <a:uLnTx/>
                <a:uFillTx/>
                <a:latin typeface="Arial" panose="020B0604020202020204"/>
                <a:ea typeface="+mn-ea"/>
                <a:cs typeface="+mn-cs"/>
              </a:rPr>
              <a:t>Имя и изображение на фотографии не соответствуют реальному пациенту</a:t>
            </a:r>
          </a:p>
        </p:txBody>
      </p:sp>
      <p:sp>
        <p:nvSpPr>
          <p:cNvPr id="6" name="TextBox 5">
            <a:extLst>
              <a:ext uri="{FF2B5EF4-FFF2-40B4-BE49-F238E27FC236}">
                <a16:creationId xmlns:a16="http://schemas.microsoft.com/office/drawing/2014/main" xmlns="" id="{FE8BFD17-5D1D-B178-C8CA-3ECA4BF2118F}"/>
              </a:ext>
            </a:extLst>
          </p:cNvPr>
          <p:cNvSpPr txBox="1"/>
          <p:nvPr/>
        </p:nvSpPr>
        <p:spPr>
          <a:xfrm>
            <a:off x="5367127" y="2820342"/>
            <a:ext cx="4921539" cy="215444"/>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242424"/>
                </a:solidFill>
                <a:effectLst/>
                <a:uLnTx/>
                <a:uFillTx/>
                <a:latin typeface="Arial" panose="020B0604020202020204"/>
                <a:ea typeface="+mn-ea"/>
                <a:cs typeface="+mn-cs"/>
              </a:rPr>
              <a:t>Опыт применения у конкретного пациента, может отличаться от применения у других пациентов</a:t>
            </a:r>
          </a:p>
        </p:txBody>
      </p:sp>
    </p:spTree>
    <p:extLst>
      <p:ext uri="{BB962C8B-B14F-4D97-AF65-F5344CB8AC3E}">
        <p14:creationId xmlns:p14="http://schemas.microsoft.com/office/powerpoint/2010/main" val="21840130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Arrow: Pentagon 82">
            <a:extLst>
              <a:ext uri="{FF2B5EF4-FFF2-40B4-BE49-F238E27FC236}">
                <a16:creationId xmlns:a16="http://schemas.microsoft.com/office/drawing/2014/main" xmlns="" id="{4624BEAD-AF18-4BAF-A7EA-47275C195D70}"/>
              </a:ext>
            </a:extLst>
          </p:cNvPr>
          <p:cNvSpPr/>
          <p:nvPr/>
        </p:nvSpPr>
        <p:spPr>
          <a:xfrm rot="5400000">
            <a:off x="8542144" y="2643204"/>
            <a:ext cx="2931890" cy="3343108"/>
          </a:xfrm>
          <a:prstGeom prst="homePlate">
            <a:avLst>
              <a:gd name="adj" fmla="val 25312"/>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xmlns="" id="{24C32333-B493-4CCB-97BC-7DAC62ECF3C8}"/>
              </a:ext>
            </a:extLst>
          </p:cNvPr>
          <p:cNvSpPr>
            <a:spLocks noGrp="1"/>
          </p:cNvSpPr>
          <p:nvPr>
            <p:ph type="title"/>
          </p:nvPr>
        </p:nvSpPr>
        <p:spPr/>
        <p:txBody>
          <a:bodyPr rtlCol="0"/>
          <a:lstStyle/>
          <a:p>
            <a:pPr rtl="0"/>
            <a:r>
              <a:rPr lang="ru-RU" sz="2800" b="1" dirty="0">
                <a:solidFill>
                  <a:srgbClr val="00879E"/>
                </a:solidFill>
              </a:rPr>
              <a:t>Лечение Ольги препаратом САФНЕЛО</a:t>
            </a:r>
            <a:r>
              <a:rPr lang="ru-RU" sz="2800" b="1" baseline="30000" dirty="0">
                <a:solidFill>
                  <a:srgbClr val="00879E"/>
                </a:solidFill>
              </a:rPr>
              <a:t>®</a:t>
            </a:r>
          </a:p>
        </p:txBody>
      </p:sp>
      <p:sp>
        <p:nvSpPr>
          <p:cNvPr id="3" name="Slide Number Placeholder 4">
            <a:extLst>
              <a:ext uri="{FF2B5EF4-FFF2-40B4-BE49-F238E27FC236}">
                <a16:creationId xmlns:a16="http://schemas.microsoft.com/office/drawing/2014/main" xmlns="" id="{07457FDE-80F3-5930-444F-35B615ED7EC3}"/>
              </a:ext>
            </a:extLst>
          </p:cNvPr>
          <p:cNvSpPr>
            <a:spLocks noGrp="1"/>
          </p:cNvSpPr>
          <p:nvPr>
            <p:ph type="sldNum" sz="quarter" idx="12"/>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B37E50B0-43E5-44A0-B305-242C3244AF3F}" type="slidenum">
              <a:rPr kumimoji="0" lang="ru-RU" sz="1000" b="0" i="0" u="none" strike="noStrike" kern="1200" cap="none" spc="0" normalizeH="0" baseline="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72</a:t>
            </a:fld>
            <a:endParaRPr kumimoji="0" lang="ru-RU" sz="1000"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2" name="Rectangle 91">
            <a:extLst>
              <a:ext uri="{FF2B5EF4-FFF2-40B4-BE49-F238E27FC236}">
                <a16:creationId xmlns:a16="http://schemas.microsoft.com/office/drawing/2014/main" xmlns="" id="{F58893B0-404D-41A0-B362-9AC383E36B43}"/>
              </a:ext>
            </a:extLst>
          </p:cNvPr>
          <p:cNvSpPr/>
          <p:nvPr/>
        </p:nvSpPr>
        <p:spPr>
          <a:xfrm>
            <a:off x="3238500" y="1215470"/>
            <a:ext cx="8953500" cy="1425424"/>
          </a:xfrm>
          <a:prstGeom prst="rect">
            <a:avLst/>
          </a:prstGeom>
          <a:gradFill>
            <a:gsLst>
              <a:gs pos="100000">
                <a:schemeClr val="bg1"/>
              </a:gs>
              <a:gs pos="87000">
                <a:schemeClr val="bg2"/>
              </a:gs>
              <a:gs pos="21000">
                <a:schemeClr val="accent5"/>
              </a:gs>
              <a:gs pos="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93" name="TextBox 92">
            <a:extLst>
              <a:ext uri="{FF2B5EF4-FFF2-40B4-BE49-F238E27FC236}">
                <a16:creationId xmlns:a16="http://schemas.microsoft.com/office/drawing/2014/main" xmlns="" id="{E852A798-50F5-4ED5-AFD5-A009BB3122E5}"/>
              </a:ext>
            </a:extLst>
          </p:cNvPr>
          <p:cNvSpPr txBox="1"/>
          <p:nvPr/>
        </p:nvSpPr>
        <p:spPr>
          <a:xfrm>
            <a:off x="3804504" y="1732785"/>
            <a:ext cx="8054075" cy="410467"/>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2000" b="1" i="0" u="none" strike="noStrike" kern="1200" cap="none" spc="0" normalizeH="0" dirty="0">
                <a:ln>
                  <a:noFill/>
                </a:ln>
                <a:solidFill>
                  <a:srgbClr val="414041"/>
                </a:solidFill>
                <a:effectLst/>
                <a:uLnTx/>
                <a:uFillTx/>
                <a:latin typeface="Arial" panose="020B0604020202020204"/>
                <a:ea typeface="+mn-ea"/>
                <a:cs typeface="+mn-cs"/>
              </a:rPr>
              <a:t>Активность заболевания в пораженных системах снизилась*</a:t>
            </a:r>
          </a:p>
        </p:txBody>
      </p:sp>
      <p:sp>
        <p:nvSpPr>
          <p:cNvPr id="71" name="TextBox 70">
            <a:extLst>
              <a:ext uri="{FF2B5EF4-FFF2-40B4-BE49-F238E27FC236}">
                <a16:creationId xmlns:a16="http://schemas.microsoft.com/office/drawing/2014/main" xmlns="" id="{05AA5066-BB1A-42EB-AE1F-12B7A996F44B}"/>
              </a:ext>
            </a:extLst>
          </p:cNvPr>
          <p:cNvSpPr txBox="1"/>
          <p:nvPr/>
        </p:nvSpPr>
        <p:spPr>
          <a:xfrm>
            <a:off x="2602361" y="4419035"/>
            <a:ext cx="291493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b="1" i="0" u="none" strike="noStrike" kern="1200" cap="none" spc="0" normalizeH="0" dirty="0">
                <a:ln>
                  <a:noFill/>
                </a:ln>
                <a:solidFill>
                  <a:srgbClr val="FFFFFF"/>
                </a:solidFill>
                <a:effectLst/>
                <a:uLnTx/>
                <a:uFillTx/>
                <a:latin typeface="Arial" panose="020B0604020202020204"/>
                <a:ea typeface="+mn-ea"/>
                <a:cs typeface="+mn-cs"/>
              </a:rPr>
              <a:t>костно-мышечные проявления</a:t>
            </a:r>
            <a:r>
              <a:rPr lang="ru-RU" sz="1600" b="0" i="0" u="none" strike="noStrike" kern="1200" cap="none" spc="0" normalizeH="0" dirty="0">
                <a:ln>
                  <a:noFill/>
                </a:ln>
                <a:solidFill>
                  <a:srgbClr val="000000"/>
                </a:solidFill>
                <a:effectLst/>
                <a:uLnTx/>
                <a:uFillTx/>
                <a:latin typeface="Arial" panose="020B0604020202020204"/>
                <a:ea typeface="+mn-ea"/>
                <a:cs typeface="+mn-cs"/>
              </a:rPr>
              <a:t> </a:t>
            </a:r>
            <a:r>
              <a:rPr kumimoji="0" lang="ru-RU" sz="1600" b="0" i="0" u="none" strike="noStrike" kern="1200" cap="none" spc="0" normalizeH="0" baseline="0" dirty="0">
                <a:ln>
                  <a:noFill/>
                </a:ln>
                <a:solidFill>
                  <a:srgbClr val="000000"/>
                </a:solidFill>
                <a:effectLst/>
                <a:uLnTx/>
                <a:uFillTx/>
                <a:latin typeface="Arial" panose="020B0604020202020204"/>
                <a:ea typeface="+mn-ea"/>
                <a:cs typeface="+mn-cs"/>
              </a:rPr>
              <a:t/>
            </a:r>
            <a:br>
              <a:rPr kumimoji="0" lang="ru-RU" sz="1600" b="0" i="0" u="none" strike="noStrike" kern="1200" cap="none" spc="0" normalizeH="0" baseline="0" dirty="0">
                <a:ln>
                  <a:noFill/>
                </a:ln>
                <a:solidFill>
                  <a:srgbClr val="000000"/>
                </a:solidFill>
                <a:effectLst/>
                <a:uLnTx/>
                <a:uFillTx/>
                <a:latin typeface="Arial" panose="020B0604020202020204"/>
                <a:ea typeface="+mn-ea"/>
                <a:cs typeface="+mn-cs"/>
              </a:rPr>
            </a:br>
            <a:r>
              <a:rPr kumimoji="0" lang="ru-RU" sz="1600" b="0" i="0" u="none" strike="noStrike" kern="1200" cap="none" spc="0" normalizeH="0" baseline="0" dirty="0">
                <a:ln>
                  <a:noFill/>
                </a:ln>
                <a:solidFill>
                  <a:srgbClr val="000000"/>
                </a:solidFill>
                <a:effectLst/>
                <a:uLnTx/>
                <a:uFillTx/>
                <a:latin typeface="Arial" panose="020B0604020202020204"/>
                <a:ea typeface="+mn-ea"/>
                <a:cs typeface="+mn-cs"/>
              </a:rPr>
              <a:t/>
            </a:r>
            <a:br>
              <a:rPr kumimoji="0" lang="ru-RU" sz="1600" b="0" i="0" u="none" strike="noStrike" kern="1200" cap="none" spc="0" normalizeH="0" baseline="0" dirty="0">
                <a:ln>
                  <a:noFill/>
                </a:ln>
                <a:solidFill>
                  <a:srgbClr val="000000"/>
                </a:solidFill>
                <a:effectLst/>
                <a:uLnTx/>
                <a:uFillTx/>
                <a:latin typeface="Arial" panose="020B0604020202020204"/>
                <a:ea typeface="+mn-ea"/>
                <a:cs typeface="+mn-cs"/>
              </a:rPr>
            </a:br>
            <a:endParaRPr kumimoji="0" lang="ru-RU" sz="1600" b="0" i="0" u="none" strike="noStrike" kern="1200" cap="none" spc="0" normalizeH="0" baseline="0" dirty="0">
              <a:ln>
                <a:noFill/>
              </a:ln>
              <a:solidFill>
                <a:srgbClr val="000000"/>
              </a:solidFill>
              <a:effectLst/>
              <a:uLnTx/>
              <a:uFillTx/>
              <a:latin typeface="Arial" panose="020B0604020202020204"/>
              <a:ea typeface="+mn-ea"/>
              <a:cs typeface="+mn-cs"/>
            </a:endParaRPr>
          </a:p>
        </p:txBody>
      </p:sp>
      <p:sp>
        <p:nvSpPr>
          <p:cNvPr id="81" name="TextBox 80">
            <a:extLst>
              <a:ext uri="{FF2B5EF4-FFF2-40B4-BE49-F238E27FC236}">
                <a16:creationId xmlns:a16="http://schemas.microsoft.com/office/drawing/2014/main" xmlns="" id="{B072E7FD-1454-471E-A361-04088EFDC7D7}"/>
              </a:ext>
            </a:extLst>
          </p:cNvPr>
          <p:cNvSpPr txBox="1"/>
          <p:nvPr/>
        </p:nvSpPr>
        <p:spPr>
          <a:xfrm>
            <a:off x="607766" y="6130168"/>
            <a:ext cx="111662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800" b="0" i="0" u="none" strike="noStrike" kern="1200" cap="none" spc="0" normalizeH="0" baseline="0" dirty="0">
              <a:ln>
                <a:noFill/>
              </a:ln>
              <a:solidFill>
                <a:srgbClr val="414041"/>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414041"/>
                </a:solidFill>
                <a:effectLst/>
                <a:uLnTx/>
                <a:uFillTx/>
                <a:latin typeface="Arial" panose="020B0604020202020204"/>
                <a:ea typeface="+mn-ea"/>
                <a:cs typeface="+mn-cs"/>
              </a:rPr>
              <a:t>* Гипотетический пациент.</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414041"/>
                </a:solidFill>
                <a:effectLst/>
                <a:uLnTx/>
                <a:uFillTx/>
                <a:latin typeface="Arial" panose="020B0604020202020204"/>
                <a:ea typeface="+mn-ea"/>
                <a:cs typeface="+mn-cs"/>
              </a:rPr>
              <a:t>ГКС — глюкокортикостероиды</a:t>
            </a:r>
          </a:p>
        </p:txBody>
      </p:sp>
      <p:sp>
        <p:nvSpPr>
          <p:cNvPr id="50" name="Arrow: Pentagon 49">
            <a:extLst>
              <a:ext uri="{FF2B5EF4-FFF2-40B4-BE49-F238E27FC236}">
                <a16:creationId xmlns:a16="http://schemas.microsoft.com/office/drawing/2014/main" xmlns="" id="{A2FFF89F-4961-4EA5-BA73-725883E5A6D1}"/>
              </a:ext>
            </a:extLst>
          </p:cNvPr>
          <p:cNvSpPr/>
          <p:nvPr/>
        </p:nvSpPr>
        <p:spPr>
          <a:xfrm rot="5400000">
            <a:off x="665799" y="2478869"/>
            <a:ext cx="2931888" cy="3592689"/>
          </a:xfrm>
          <a:prstGeom prst="homePlate">
            <a:avLst>
              <a:gd name="adj" fmla="val 25312"/>
            </a:avLst>
          </a:prstGeom>
          <a:solidFill>
            <a:srgbClr val="00A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56" name="TextBox 55">
            <a:extLst>
              <a:ext uri="{FF2B5EF4-FFF2-40B4-BE49-F238E27FC236}">
                <a16:creationId xmlns:a16="http://schemas.microsoft.com/office/drawing/2014/main" xmlns="" id="{0E5450F7-FA8F-4D5F-AB4E-21F4CF68FABC}"/>
              </a:ext>
            </a:extLst>
          </p:cNvPr>
          <p:cNvSpPr txBox="1"/>
          <p:nvPr/>
        </p:nvSpPr>
        <p:spPr>
          <a:xfrm>
            <a:off x="4204322" y="2736279"/>
            <a:ext cx="291493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b="1" i="0" u="none" strike="noStrike" kern="1200" cap="none" spc="0" normalizeH="0" dirty="0">
                <a:ln>
                  <a:noFill/>
                </a:ln>
                <a:solidFill>
                  <a:srgbClr val="FFFFFF"/>
                </a:solidFill>
                <a:effectLst/>
                <a:uLnTx/>
                <a:uFillTx/>
                <a:latin typeface="Arial" panose="020B0604020202020204"/>
                <a:ea typeface="+mn-ea"/>
                <a:cs typeface="+mn-cs"/>
              </a:rPr>
              <a:t>поражение кожи и слизистых</a:t>
            </a:r>
          </a:p>
        </p:txBody>
      </p:sp>
      <p:sp>
        <p:nvSpPr>
          <p:cNvPr id="60" name="TextBox 59">
            <a:extLst>
              <a:ext uri="{FF2B5EF4-FFF2-40B4-BE49-F238E27FC236}">
                <a16:creationId xmlns:a16="http://schemas.microsoft.com/office/drawing/2014/main" xmlns="" id="{0EC2B1F6-A766-4251-AB5C-1836F3753153}"/>
              </a:ext>
            </a:extLst>
          </p:cNvPr>
          <p:cNvSpPr txBox="1"/>
          <p:nvPr/>
        </p:nvSpPr>
        <p:spPr>
          <a:xfrm>
            <a:off x="4264841" y="3265136"/>
            <a:ext cx="291493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b="1" i="0" u="none" strike="noStrike" kern="1200" cap="none" spc="0" normalizeH="0" dirty="0">
                <a:ln>
                  <a:noFill/>
                </a:ln>
                <a:solidFill>
                  <a:srgbClr val="FFFFFF"/>
                </a:solidFill>
                <a:effectLst/>
                <a:uLnTx/>
                <a:uFillTx/>
                <a:latin typeface="Arial" panose="020B0604020202020204"/>
                <a:ea typeface="+mn-ea"/>
                <a:cs typeface="+mn-cs"/>
              </a:rPr>
              <a:t>системные симптомы</a:t>
            </a:r>
            <a:r>
              <a:rPr lang="ru-RU" sz="1600" b="0" i="0" u="none" strike="noStrike" kern="1200" cap="none" spc="0" normalizeH="0" dirty="0">
                <a:ln>
                  <a:noFill/>
                </a:ln>
                <a:solidFill>
                  <a:srgbClr val="000000"/>
                </a:solidFill>
                <a:effectLst/>
                <a:uLnTx/>
                <a:uFillTx/>
                <a:latin typeface="Arial" panose="020B0604020202020204"/>
                <a:ea typeface="+mn-ea"/>
                <a:cs typeface="+mn-cs"/>
              </a:rPr>
              <a:t> </a:t>
            </a:r>
            <a:r>
              <a:rPr kumimoji="0" lang="ru-RU" sz="1600" b="0" i="0" u="none" strike="noStrike" kern="1200" cap="none" spc="0" normalizeH="0" baseline="0" dirty="0">
                <a:ln>
                  <a:noFill/>
                </a:ln>
                <a:solidFill>
                  <a:srgbClr val="000000"/>
                </a:solidFill>
                <a:effectLst/>
                <a:uLnTx/>
                <a:uFillTx/>
                <a:latin typeface="Arial" panose="020B0604020202020204"/>
                <a:ea typeface="+mn-ea"/>
                <a:cs typeface="+mn-cs"/>
              </a:rPr>
              <a:t/>
            </a:r>
            <a:br>
              <a:rPr kumimoji="0" lang="ru-RU" sz="1600" b="0" i="0" u="none" strike="noStrike" kern="1200" cap="none" spc="0" normalizeH="0" baseline="0" dirty="0">
                <a:ln>
                  <a:noFill/>
                </a:ln>
                <a:solidFill>
                  <a:srgbClr val="000000"/>
                </a:solidFill>
                <a:effectLst/>
                <a:uLnTx/>
                <a:uFillTx/>
                <a:latin typeface="Arial" panose="020B0604020202020204"/>
                <a:ea typeface="+mn-ea"/>
                <a:cs typeface="+mn-cs"/>
              </a:rPr>
            </a:br>
            <a:endParaRPr kumimoji="0" lang="ru-RU" sz="1600" b="0" i="0" u="none" strike="noStrike" kern="1200" cap="none" spc="0" normalizeH="0" baseline="0" dirty="0">
              <a:ln>
                <a:noFill/>
              </a:ln>
              <a:solidFill>
                <a:srgbClr val="000000"/>
              </a:solidFill>
              <a:effectLst/>
              <a:uLnTx/>
              <a:uFillTx/>
              <a:latin typeface="Arial" panose="020B0604020202020204"/>
              <a:ea typeface="+mn-ea"/>
              <a:cs typeface="+mn-cs"/>
            </a:endParaRPr>
          </a:p>
        </p:txBody>
      </p:sp>
      <p:sp>
        <p:nvSpPr>
          <p:cNvPr id="63" name="TextBox 62">
            <a:extLst>
              <a:ext uri="{FF2B5EF4-FFF2-40B4-BE49-F238E27FC236}">
                <a16:creationId xmlns:a16="http://schemas.microsoft.com/office/drawing/2014/main" xmlns="" id="{C8CE974A-56E4-4807-A9DB-84095FF3B6AF}"/>
              </a:ext>
            </a:extLst>
          </p:cNvPr>
          <p:cNvSpPr txBox="1"/>
          <p:nvPr/>
        </p:nvSpPr>
        <p:spPr>
          <a:xfrm>
            <a:off x="458981" y="2958166"/>
            <a:ext cx="3345523" cy="18774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b="1" i="0" u="none" strike="noStrike" kern="1200" cap="none" spc="0" normalizeH="0" dirty="0">
                <a:ln>
                  <a:noFill/>
                </a:ln>
                <a:effectLst/>
                <a:uLnTx/>
                <a:uFillTx/>
                <a:latin typeface="Arial" panose="020B0604020202020204" pitchFamily="34" charset="0"/>
                <a:ea typeface="+mn-ea"/>
                <a:cs typeface="Arial" panose="020B0604020202020204" pitchFamily="34" charset="0"/>
              </a:rPr>
              <a:t>Снижение активности заболевания: </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b="1" i="0" u="none" strike="noStrike" kern="1200" cap="none" spc="0" normalizeH="0" dirty="0">
                <a:ln>
                  <a:noFill/>
                </a:ln>
                <a:solidFill>
                  <a:srgbClr val="FFFFFF"/>
                </a:solidFill>
                <a:effectLst/>
                <a:uLnTx/>
                <a:uFillTx/>
                <a:latin typeface="Arial" panose="020B0604020202020204" pitchFamily="34" charset="0"/>
                <a:ea typeface="+mn-ea"/>
                <a:cs typeface="Arial" panose="020B0604020202020204" pitchFamily="34" charset="0"/>
              </a:rPr>
              <a:t>поражение кожи и слизистых , костно-мышечные симптомы, системные проявления </a:t>
            </a:r>
            <a:r>
              <a:rPr kumimoji="0" lang="ru-RU" sz="1200" b="0" i="0" u="none" strike="noStrike" kern="1200" cap="none" spc="0" normalizeH="0" baseline="0" dirty="0">
                <a:ln>
                  <a:noFill/>
                </a:ln>
                <a:solidFill>
                  <a:srgbClr val="000000"/>
                </a:solidFill>
                <a:effectLst/>
                <a:uLnTx/>
                <a:uFillTx/>
                <a:latin typeface="Arial" panose="020B0604020202020204"/>
                <a:ea typeface="+mn-ea"/>
                <a:cs typeface="+mn-cs"/>
              </a:rPr>
              <a:t/>
            </a:r>
            <a:br>
              <a:rPr kumimoji="0" lang="ru-RU" sz="1200" b="0" i="0" u="none" strike="noStrike" kern="1200" cap="none" spc="0" normalizeH="0" baseline="0" dirty="0">
                <a:ln>
                  <a:noFill/>
                </a:ln>
                <a:solidFill>
                  <a:srgbClr val="000000"/>
                </a:solidFill>
                <a:effectLst/>
                <a:uLnTx/>
                <a:uFillTx/>
                <a:latin typeface="Arial" panose="020B0604020202020204"/>
                <a:ea typeface="+mn-ea"/>
                <a:cs typeface="+mn-cs"/>
              </a:rPr>
            </a:br>
            <a:r>
              <a:rPr kumimoji="0" lang="ru-RU" sz="1200" b="0" i="0" u="none" strike="noStrike" kern="1200" cap="none" spc="0" normalizeH="0" baseline="0" dirty="0">
                <a:ln>
                  <a:noFill/>
                </a:ln>
                <a:solidFill>
                  <a:srgbClr val="000000"/>
                </a:solidFill>
                <a:effectLst/>
                <a:uLnTx/>
                <a:uFillTx/>
                <a:latin typeface="Arial" panose="020B0604020202020204"/>
                <a:ea typeface="+mn-ea"/>
                <a:cs typeface="+mn-cs"/>
              </a:rPr>
              <a:t/>
            </a:r>
            <a:br>
              <a:rPr kumimoji="0" lang="ru-RU" sz="1200" b="0" i="0" u="none" strike="noStrike" kern="1200" cap="none" spc="0" normalizeH="0" baseline="0" dirty="0">
                <a:ln>
                  <a:noFill/>
                </a:ln>
                <a:solidFill>
                  <a:srgbClr val="000000"/>
                </a:solidFill>
                <a:effectLst/>
                <a:uLnTx/>
                <a:uFillTx/>
                <a:latin typeface="Arial" panose="020B0604020202020204"/>
                <a:ea typeface="+mn-ea"/>
                <a:cs typeface="+mn-cs"/>
              </a:rPr>
            </a:br>
            <a:endParaRPr kumimoji="0" lang="ru-RU" sz="1200" b="0" i="0" u="none" strike="noStrike" kern="1200" cap="none" spc="0" normalizeH="0" baseline="0" dirty="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1" i="0" u="none" strike="noStrike" kern="1200" cap="none" spc="0" normalizeH="0" baseline="0" dirty="0">
              <a:ln>
                <a:noFill/>
              </a:ln>
              <a:solidFill>
                <a:srgbClr val="E7EB8F"/>
              </a:solidFill>
              <a:effectLst/>
              <a:uLnTx/>
              <a:uFillTx/>
              <a:latin typeface="Arial" panose="020B0604020202020204"/>
              <a:ea typeface="+mn-ea"/>
              <a:cs typeface="+mn-cs"/>
            </a:endParaRPr>
          </a:p>
        </p:txBody>
      </p:sp>
      <p:sp>
        <p:nvSpPr>
          <p:cNvPr id="45" name="TextBox 44">
            <a:extLst>
              <a:ext uri="{FF2B5EF4-FFF2-40B4-BE49-F238E27FC236}">
                <a16:creationId xmlns:a16="http://schemas.microsoft.com/office/drawing/2014/main" xmlns="" id="{F710490B-12ED-4645-AA40-DEAC3405A46B}"/>
              </a:ext>
            </a:extLst>
          </p:cNvPr>
          <p:cNvSpPr txBox="1"/>
          <p:nvPr/>
        </p:nvSpPr>
        <p:spPr>
          <a:xfrm>
            <a:off x="8336535" y="2994389"/>
            <a:ext cx="317642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b="1" dirty="0">
                <a:solidFill>
                  <a:srgbClr val="FFFFFF"/>
                </a:solidFill>
                <a:latin typeface="Arial" panose="020B0604020202020204"/>
              </a:rPr>
              <a:t>В</a:t>
            </a:r>
            <a:r>
              <a:rPr lang="ru-RU" sz="1600" b="1" i="0" u="none" strike="noStrike" kern="1200" cap="none" spc="0" normalizeH="0" dirty="0">
                <a:ln>
                  <a:noFill/>
                </a:ln>
                <a:solidFill>
                  <a:srgbClr val="FFFFFF"/>
                </a:solidFill>
                <a:effectLst/>
                <a:uLnTx/>
                <a:uFillTx/>
                <a:latin typeface="Arial" panose="020B0604020202020204"/>
                <a:ea typeface="+mn-ea"/>
                <a:cs typeface="+mn-cs"/>
              </a:rPr>
              <a:t>рач не выявил нежелательных явлений, пациентка также о них не сообщала </a:t>
            </a:r>
            <a:r>
              <a:rPr kumimoji="0" lang="ru-RU" sz="1600" b="1" i="0" u="none" strike="noStrike" kern="1200" cap="none" spc="0" normalizeH="0" baseline="0" dirty="0">
                <a:ln>
                  <a:noFill/>
                </a:ln>
                <a:solidFill>
                  <a:srgbClr val="FFFFFF"/>
                </a:solidFill>
                <a:effectLst/>
                <a:uLnTx/>
                <a:uFillTx/>
                <a:latin typeface="Arial" panose="020B0604020202020204"/>
                <a:ea typeface="+mn-ea"/>
                <a:cs typeface="+mn-cs"/>
              </a:rPr>
              <a:t/>
            </a:r>
            <a:br>
              <a:rPr kumimoji="0" lang="ru-RU" sz="1600" b="1" i="0" u="none" strike="noStrike" kern="1200" cap="none" spc="0" normalizeH="0" baseline="0" dirty="0">
                <a:ln>
                  <a:noFill/>
                </a:ln>
                <a:solidFill>
                  <a:srgbClr val="FFFFFF"/>
                </a:solidFill>
                <a:effectLst/>
                <a:uLnTx/>
                <a:uFillTx/>
                <a:latin typeface="Arial" panose="020B0604020202020204"/>
                <a:ea typeface="+mn-ea"/>
                <a:cs typeface="+mn-cs"/>
              </a:rPr>
            </a:br>
            <a:r>
              <a:rPr kumimoji="0" lang="ru-RU" sz="1600" b="1" i="0" u="none" strike="noStrike" kern="1200" cap="none" spc="0" normalizeH="0" baseline="0" dirty="0">
                <a:ln>
                  <a:noFill/>
                </a:ln>
                <a:solidFill>
                  <a:srgbClr val="FFFFFF"/>
                </a:solidFill>
                <a:effectLst/>
                <a:uLnTx/>
                <a:uFillTx/>
                <a:latin typeface="Arial" panose="020B0604020202020204"/>
                <a:ea typeface="+mn-ea"/>
                <a:cs typeface="+mn-cs"/>
              </a:rPr>
              <a:t/>
            </a:r>
            <a:br>
              <a:rPr kumimoji="0" lang="ru-RU" sz="1600" b="1" i="0" u="none" strike="noStrike" kern="1200" cap="none" spc="0" normalizeH="0" baseline="0" dirty="0">
                <a:ln>
                  <a:noFill/>
                </a:ln>
                <a:solidFill>
                  <a:srgbClr val="FFFFFF"/>
                </a:solidFill>
                <a:effectLst/>
                <a:uLnTx/>
                <a:uFillTx/>
                <a:latin typeface="Arial" panose="020B0604020202020204"/>
                <a:ea typeface="+mn-ea"/>
                <a:cs typeface="+mn-cs"/>
              </a:rPr>
            </a:br>
            <a:endParaRPr kumimoji="0" lang="ru-RU" sz="1600" b="1"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66" name="Arrow: Pentagon 65">
            <a:extLst>
              <a:ext uri="{FF2B5EF4-FFF2-40B4-BE49-F238E27FC236}">
                <a16:creationId xmlns:a16="http://schemas.microsoft.com/office/drawing/2014/main" xmlns="" id="{B57372DC-352B-4AF8-AA71-D095C8AFB815}"/>
              </a:ext>
            </a:extLst>
          </p:cNvPr>
          <p:cNvSpPr/>
          <p:nvPr/>
        </p:nvSpPr>
        <p:spPr>
          <a:xfrm rot="5400000">
            <a:off x="4624562" y="2315872"/>
            <a:ext cx="2931887" cy="3997775"/>
          </a:xfrm>
          <a:prstGeom prst="homePlate">
            <a:avLst>
              <a:gd name="adj" fmla="val 25312"/>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grpSp>
        <p:nvGrpSpPr>
          <p:cNvPr id="10" name="Group 9">
            <a:extLst>
              <a:ext uri="{FF2B5EF4-FFF2-40B4-BE49-F238E27FC236}">
                <a16:creationId xmlns:a16="http://schemas.microsoft.com/office/drawing/2014/main" xmlns="" id="{D2B42280-1B0A-42AB-91F3-2CBB54B55963}"/>
              </a:ext>
            </a:extLst>
          </p:cNvPr>
          <p:cNvGrpSpPr/>
          <p:nvPr/>
        </p:nvGrpSpPr>
        <p:grpSpPr>
          <a:xfrm>
            <a:off x="9575687" y="4638398"/>
            <a:ext cx="628650" cy="628650"/>
            <a:chOff x="9572142" y="4789378"/>
            <a:chExt cx="628650" cy="628650"/>
          </a:xfrm>
        </p:grpSpPr>
        <p:sp>
          <p:nvSpPr>
            <p:cNvPr id="98" name="Oval 97">
              <a:extLst>
                <a:ext uri="{FF2B5EF4-FFF2-40B4-BE49-F238E27FC236}">
                  <a16:creationId xmlns:a16="http://schemas.microsoft.com/office/drawing/2014/main" xmlns="" id="{A263D7D3-2892-4BC3-A1FA-F45872786F0C}"/>
                </a:ext>
              </a:extLst>
            </p:cNvPr>
            <p:cNvSpPr/>
            <p:nvPr/>
          </p:nvSpPr>
          <p:spPr>
            <a:xfrm>
              <a:off x="9615889" y="4835361"/>
              <a:ext cx="541157" cy="536684"/>
            </a:xfrm>
            <a:prstGeom prst="ellipse">
              <a:avLst/>
            </a:prstGeom>
            <a:solidFill>
              <a:schemeClr val="accent1"/>
            </a:solidFill>
            <a:ln w="57150">
              <a:solidFill>
                <a:schemeClr val="accent1"/>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1" i="0" u="none" strike="noStrike" kern="1200" cap="none" spc="0" normalizeH="0" baseline="0" dirty="0">
                <a:ln>
                  <a:noFill/>
                </a:ln>
                <a:solidFill>
                  <a:srgbClr val="000000"/>
                </a:solidFill>
                <a:effectLst/>
                <a:uLnTx/>
                <a:uFillTx/>
                <a:latin typeface="Arial" charset="0"/>
                <a:ea typeface="+mn-ea"/>
                <a:cs typeface="+mn-cs"/>
              </a:endParaRPr>
            </a:p>
          </p:txBody>
        </p:sp>
        <p:sp>
          <p:nvSpPr>
            <p:cNvPr id="99" name="Donut 42">
              <a:extLst>
                <a:ext uri="{FF2B5EF4-FFF2-40B4-BE49-F238E27FC236}">
                  <a16:creationId xmlns:a16="http://schemas.microsoft.com/office/drawing/2014/main" xmlns="" id="{953A28EF-B1DE-45C5-AD0A-764AC3AA0B9A}"/>
                </a:ext>
              </a:extLst>
            </p:cNvPr>
            <p:cNvSpPr/>
            <p:nvPr/>
          </p:nvSpPr>
          <p:spPr>
            <a:xfrm>
              <a:off x="9572142" y="4789378"/>
              <a:ext cx="628650" cy="628650"/>
            </a:xfrm>
            <a:prstGeom prst="donut">
              <a:avLst>
                <a:gd name="adj" fmla="val 797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grpSp>
      <p:grpSp>
        <p:nvGrpSpPr>
          <p:cNvPr id="16" name="Group 15">
            <a:extLst>
              <a:ext uri="{FF2B5EF4-FFF2-40B4-BE49-F238E27FC236}">
                <a16:creationId xmlns:a16="http://schemas.microsoft.com/office/drawing/2014/main" xmlns="" id="{6FA6E8BA-9492-584F-7D50-84859ECD2983}"/>
              </a:ext>
            </a:extLst>
          </p:cNvPr>
          <p:cNvGrpSpPr/>
          <p:nvPr/>
        </p:nvGrpSpPr>
        <p:grpSpPr>
          <a:xfrm>
            <a:off x="795240" y="4487569"/>
            <a:ext cx="2588942" cy="647280"/>
            <a:chOff x="1158367" y="4579880"/>
            <a:chExt cx="2588942" cy="647280"/>
          </a:xfrm>
        </p:grpSpPr>
        <p:pic>
          <p:nvPicPr>
            <p:cNvPr id="58" name="Picture 57">
              <a:extLst>
                <a:ext uri="{FF2B5EF4-FFF2-40B4-BE49-F238E27FC236}">
                  <a16:creationId xmlns:a16="http://schemas.microsoft.com/office/drawing/2014/main" xmlns="" id="{A9E23BE1-133D-4D1C-A0E4-9DF43CD5C03E}"/>
                </a:ext>
              </a:extLst>
            </p:cNvPr>
            <p:cNvPicPr>
              <a:picLocks noChangeAspect="1"/>
            </p:cNvPicPr>
            <p:nvPr/>
          </p:nvPicPr>
          <p:blipFill>
            <a:blip r:embed="rId3"/>
            <a:stretch>
              <a:fillRect/>
            </a:stretch>
          </p:blipFill>
          <p:spPr>
            <a:xfrm>
              <a:off x="1158367" y="4587494"/>
              <a:ext cx="616278" cy="616278"/>
            </a:xfrm>
            <a:prstGeom prst="rect">
              <a:avLst/>
            </a:prstGeom>
            <a:ln>
              <a:noFill/>
            </a:ln>
          </p:spPr>
        </p:pic>
        <p:pic>
          <p:nvPicPr>
            <p:cNvPr id="59" name="Picture 58">
              <a:extLst>
                <a:ext uri="{FF2B5EF4-FFF2-40B4-BE49-F238E27FC236}">
                  <a16:creationId xmlns:a16="http://schemas.microsoft.com/office/drawing/2014/main" xmlns="" id="{DA138DDE-D986-4CD9-9921-68827F20D266}"/>
                </a:ext>
              </a:extLst>
            </p:cNvPr>
            <p:cNvPicPr>
              <a:picLocks noChangeAspect="1"/>
            </p:cNvPicPr>
            <p:nvPr/>
          </p:nvPicPr>
          <p:blipFill>
            <a:blip r:embed="rId4"/>
            <a:stretch>
              <a:fillRect/>
            </a:stretch>
          </p:blipFill>
          <p:spPr>
            <a:xfrm>
              <a:off x="2152859" y="4595831"/>
              <a:ext cx="616278" cy="619390"/>
            </a:xfrm>
            <a:prstGeom prst="rect">
              <a:avLst/>
            </a:prstGeom>
          </p:spPr>
        </p:pic>
        <p:pic>
          <p:nvPicPr>
            <p:cNvPr id="61" name="Picture 60">
              <a:extLst>
                <a:ext uri="{FF2B5EF4-FFF2-40B4-BE49-F238E27FC236}">
                  <a16:creationId xmlns:a16="http://schemas.microsoft.com/office/drawing/2014/main" xmlns="" id="{A9896E28-D15B-4C4C-9313-AC0F74B4E916}"/>
                </a:ext>
              </a:extLst>
            </p:cNvPr>
            <p:cNvPicPr>
              <a:picLocks noChangeAspect="1"/>
            </p:cNvPicPr>
            <p:nvPr/>
          </p:nvPicPr>
          <p:blipFill>
            <a:blip r:embed="rId5"/>
            <a:stretch>
              <a:fillRect/>
            </a:stretch>
          </p:blipFill>
          <p:spPr>
            <a:xfrm>
              <a:off x="3138849" y="4592331"/>
              <a:ext cx="606604" cy="606604"/>
            </a:xfrm>
            <a:prstGeom prst="rect">
              <a:avLst/>
            </a:prstGeom>
          </p:spPr>
        </p:pic>
        <p:sp>
          <p:nvSpPr>
            <p:cNvPr id="101" name="Donut 42">
              <a:extLst>
                <a:ext uri="{FF2B5EF4-FFF2-40B4-BE49-F238E27FC236}">
                  <a16:creationId xmlns:a16="http://schemas.microsoft.com/office/drawing/2014/main" xmlns="" id="{5617D104-7EBE-4EC8-B6C1-53061CD7A9BD}"/>
                </a:ext>
              </a:extLst>
            </p:cNvPr>
            <p:cNvSpPr/>
            <p:nvPr/>
          </p:nvSpPr>
          <p:spPr>
            <a:xfrm>
              <a:off x="3118659" y="4579880"/>
              <a:ext cx="628650" cy="628650"/>
            </a:xfrm>
            <a:prstGeom prst="donut">
              <a:avLst>
                <a:gd name="adj" fmla="val 797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02" name="Donut 42">
              <a:extLst>
                <a:ext uri="{FF2B5EF4-FFF2-40B4-BE49-F238E27FC236}">
                  <a16:creationId xmlns:a16="http://schemas.microsoft.com/office/drawing/2014/main" xmlns="" id="{97E49F3B-4BB2-439E-82F1-0C6605760559}"/>
                </a:ext>
              </a:extLst>
            </p:cNvPr>
            <p:cNvSpPr/>
            <p:nvPr/>
          </p:nvSpPr>
          <p:spPr>
            <a:xfrm>
              <a:off x="2140982" y="4598510"/>
              <a:ext cx="628650" cy="628650"/>
            </a:xfrm>
            <a:prstGeom prst="donut">
              <a:avLst>
                <a:gd name="adj" fmla="val 797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03" name="Donut 42">
              <a:extLst>
                <a:ext uri="{FF2B5EF4-FFF2-40B4-BE49-F238E27FC236}">
                  <a16:creationId xmlns:a16="http://schemas.microsoft.com/office/drawing/2014/main" xmlns="" id="{292B3EE0-D6C2-4C7E-BE04-0661C1D1209B}"/>
                </a:ext>
              </a:extLst>
            </p:cNvPr>
            <p:cNvSpPr/>
            <p:nvPr/>
          </p:nvSpPr>
          <p:spPr>
            <a:xfrm>
              <a:off x="1159917" y="4594065"/>
              <a:ext cx="628650" cy="628650"/>
            </a:xfrm>
            <a:prstGeom prst="donut">
              <a:avLst>
                <a:gd name="adj" fmla="val 797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grpSp>
      <p:sp>
        <p:nvSpPr>
          <p:cNvPr id="52" name="TextBox 51">
            <a:extLst>
              <a:ext uri="{FF2B5EF4-FFF2-40B4-BE49-F238E27FC236}">
                <a16:creationId xmlns:a16="http://schemas.microsoft.com/office/drawing/2014/main" xmlns="" id="{CF2C3A08-5259-49DD-935B-30BAB16505C1}"/>
              </a:ext>
            </a:extLst>
          </p:cNvPr>
          <p:cNvSpPr txBox="1"/>
          <p:nvPr/>
        </p:nvSpPr>
        <p:spPr>
          <a:xfrm>
            <a:off x="4375744" y="2957359"/>
            <a:ext cx="3561756" cy="1785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b="1" i="0" u="none" strike="noStrike" kern="1200" cap="none" spc="0" normalizeH="0" dirty="0">
                <a:ln>
                  <a:noFill/>
                </a:ln>
                <a:solidFill>
                  <a:srgbClr val="FFFFFF"/>
                </a:solidFill>
                <a:effectLst/>
                <a:uLnTx/>
                <a:uFillTx/>
                <a:latin typeface="Arial" panose="020B0604020202020204"/>
                <a:ea typeface="+mn-ea"/>
                <a:cs typeface="+mn-cs"/>
              </a:rPr>
              <a:t>План лечения был скорректирован, доза ГКС была постепенно уменьшена, и впоследствии ГКС были отменены во время терапии </a:t>
            </a:r>
            <a:r>
              <a:rPr lang="ru-RU" sz="1600" b="1" i="0" u="none" strike="noStrike" kern="1200" cap="none" spc="0" normalizeH="0" dirty="0">
                <a:ln>
                  <a:noFill/>
                </a:ln>
                <a:effectLst/>
                <a:uLnTx/>
                <a:uFillTx/>
                <a:latin typeface="Arial" panose="020B0604020202020204"/>
                <a:ea typeface="+mn-ea"/>
                <a:cs typeface="+mn-cs"/>
              </a:rPr>
              <a:t>САФНЕЛО</a:t>
            </a:r>
            <a:r>
              <a:rPr lang="ru-RU" sz="1600" b="1" i="0" u="none" strike="noStrike" kern="1200" cap="none" spc="0" normalizeH="0" baseline="30000" dirty="0">
                <a:ln>
                  <a:noFill/>
                </a:ln>
                <a:effectLst/>
                <a:uLnTx/>
                <a:uFillTx/>
                <a:latin typeface="Arial" panose="020B0604020202020204"/>
                <a:ea typeface="+mn-ea"/>
                <a:cs typeface="+mn-cs"/>
              </a:rPr>
              <a:t>®</a:t>
            </a:r>
            <a:r>
              <a:rPr lang="ru-RU" sz="1600" b="1" i="0" u="none" strike="noStrike" kern="1200" cap="none" spc="0" normalizeH="0" baseline="30000" dirty="0">
                <a:ln>
                  <a:noFill/>
                </a:ln>
                <a:solidFill>
                  <a:srgbClr val="FFFFFF"/>
                </a:solidFill>
                <a:effectLst/>
                <a:uLnTx/>
                <a:uFillTx/>
                <a:latin typeface="Arial" panose="020B060402020202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1" i="0" u="none" strike="noStrike" kern="1200" cap="none" spc="0" normalizeH="0" baseline="0" dirty="0">
              <a:ln>
                <a:noFill/>
              </a:ln>
              <a:solidFill>
                <a:srgbClr val="FFFFFF"/>
              </a:solidFill>
              <a:effectLst/>
              <a:uLnTx/>
              <a:uFillTx/>
              <a:latin typeface="Arial" panose="020B0604020202020204"/>
              <a:ea typeface="+mn-ea"/>
              <a:cs typeface="+mn-cs"/>
            </a:endParaRPr>
          </a:p>
        </p:txBody>
      </p:sp>
      <p:grpSp>
        <p:nvGrpSpPr>
          <p:cNvPr id="8" name="Group 7">
            <a:extLst>
              <a:ext uri="{FF2B5EF4-FFF2-40B4-BE49-F238E27FC236}">
                <a16:creationId xmlns:a16="http://schemas.microsoft.com/office/drawing/2014/main" xmlns="" id="{22F202FE-FC4E-478C-9A2D-E4AEBEA20839}"/>
              </a:ext>
            </a:extLst>
          </p:cNvPr>
          <p:cNvGrpSpPr>
            <a:grpSpLocks noChangeAspect="1"/>
          </p:cNvGrpSpPr>
          <p:nvPr/>
        </p:nvGrpSpPr>
        <p:grpSpPr>
          <a:xfrm>
            <a:off x="5875438" y="4611992"/>
            <a:ext cx="630936" cy="605323"/>
            <a:chOff x="5883091" y="4782676"/>
            <a:chExt cx="563365" cy="540495"/>
          </a:xfrm>
        </p:grpSpPr>
        <p:sp>
          <p:nvSpPr>
            <p:cNvPr id="51" name="Graphic 23">
              <a:extLst>
                <a:ext uri="{FF2B5EF4-FFF2-40B4-BE49-F238E27FC236}">
                  <a16:creationId xmlns:a16="http://schemas.microsoft.com/office/drawing/2014/main" xmlns="" id="{565D99BF-C8B6-464E-8447-5CFD4C6D915B}"/>
                </a:ext>
              </a:extLst>
            </p:cNvPr>
            <p:cNvSpPr/>
            <p:nvPr/>
          </p:nvSpPr>
          <p:spPr>
            <a:xfrm>
              <a:off x="6258394" y="4982339"/>
              <a:ext cx="116490" cy="119391"/>
            </a:xfrm>
            <a:custGeom>
              <a:avLst/>
              <a:gdLst>
                <a:gd name="connsiteX0" fmla="*/ 80081 w 160257"/>
                <a:gd name="connsiteY0" fmla="*/ 0 h 171200"/>
                <a:gd name="connsiteX1" fmla="*/ 0 w 160257"/>
                <a:gd name="connsiteY1" fmla="*/ 80176 h 171200"/>
                <a:gd name="connsiteX2" fmla="*/ 0 w 160257"/>
                <a:gd name="connsiteY2" fmla="*/ 171200 h 171200"/>
                <a:gd name="connsiteX3" fmla="*/ 160257 w 160257"/>
                <a:gd name="connsiteY3" fmla="*/ 171200 h 171200"/>
                <a:gd name="connsiteX4" fmla="*/ 160257 w 160257"/>
                <a:gd name="connsiteY4" fmla="*/ 80176 h 171200"/>
                <a:gd name="connsiteX5" fmla="*/ 80081 w 160257"/>
                <a:gd name="connsiteY5" fmla="*/ 0 h 17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257" h="171200">
                  <a:moveTo>
                    <a:pt x="80081" y="0"/>
                  </a:moveTo>
                  <a:cubicBezTo>
                    <a:pt x="35885" y="0"/>
                    <a:pt x="0" y="35980"/>
                    <a:pt x="0" y="80176"/>
                  </a:cubicBezTo>
                  <a:lnTo>
                    <a:pt x="0" y="171200"/>
                  </a:lnTo>
                  <a:lnTo>
                    <a:pt x="160257" y="171200"/>
                  </a:lnTo>
                  <a:lnTo>
                    <a:pt x="160257" y="80176"/>
                  </a:lnTo>
                  <a:cubicBezTo>
                    <a:pt x="160257" y="35980"/>
                    <a:pt x="124277" y="0"/>
                    <a:pt x="80081" y="0"/>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black"/>
                </a:solidFill>
                <a:effectLst/>
                <a:uLnTx/>
                <a:uFillTx/>
                <a:latin typeface="Arial"/>
                <a:ea typeface="+mn-ea"/>
                <a:cs typeface="+mn-cs"/>
              </a:endParaRPr>
            </a:p>
          </p:txBody>
        </p:sp>
        <p:sp>
          <p:nvSpPr>
            <p:cNvPr id="53" name="Graphic 23">
              <a:extLst>
                <a:ext uri="{FF2B5EF4-FFF2-40B4-BE49-F238E27FC236}">
                  <a16:creationId xmlns:a16="http://schemas.microsoft.com/office/drawing/2014/main" xmlns="" id="{914CA101-4D77-4E84-9037-6BDD67366797}"/>
                </a:ext>
              </a:extLst>
            </p:cNvPr>
            <p:cNvSpPr/>
            <p:nvPr/>
          </p:nvSpPr>
          <p:spPr>
            <a:xfrm>
              <a:off x="6258394" y="5114905"/>
              <a:ext cx="116490" cy="119409"/>
            </a:xfrm>
            <a:custGeom>
              <a:avLst/>
              <a:gdLst>
                <a:gd name="connsiteX0" fmla="*/ 0 w 160257"/>
                <a:gd name="connsiteY0" fmla="*/ 91048 h 171223"/>
                <a:gd name="connsiteX1" fmla="*/ 80081 w 160257"/>
                <a:gd name="connsiteY1" fmla="*/ 171223 h 171223"/>
                <a:gd name="connsiteX2" fmla="*/ 160257 w 160257"/>
                <a:gd name="connsiteY2" fmla="*/ 91048 h 171223"/>
                <a:gd name="connsiteX3" fmla="*/ 160257 w 160257"/>
                <a:gd name="connsiteY3" fmla="*/ 0 h 171223"/>
                <a:gd name="connsiteX4" fmla="*/ 0 w 160257"/>
                <a:gd name="connsiteY4" fmla="*/ 0 h 171223"/>
                <a:gd name="connsiteX5" fmla="*/ 0 w 160257"/>
                <a:gd name="connsiteY5" fmla="*/ 91048 h 17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257" h="171223">
                  <a:moveTo>
                    <a:pt x="0" y="91048"/>
                  </a:moveTo>
                  <a:cubicBezTo>
                    <a:pt x="0" y="135244"/>
                    <a:pt x="35885" y="171223"/>
                    <a:pt x="80081" y="171223"/>
                  </a:cubicBezTo>
                  <a:cubicBezTo>
                    <a:pt x="124277" y="171223"/>
                    <a:pt x="160257" y="135244"/>
                    <a:pt x="160257" y="91048"/>
                  </a:cubicBezTo>
                  <a:lnTo>
                    <a:pt x="160257" y="0"/>
                  </a:lnTo>
                  <a:lnTo>
                    <a:pt x="0" y="0"/>
                  </a:lnTo>
                  <a:lnTo>
                    <a:pt x="0" y="91048"/>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black"/>
                </a:solidFill>
                <a:effectLst/>
                <a:uLnTx/>
                <a:uFillTx/>
                <a:latin typeface="Arial"/>
                <a:ea typeface="+mn-ea"/>
                <a:cs typeface="+mn-cs"/>
              </a:endParaRPr>
            </a:p>
          </p:txBody>
        </p:sp>
        <p:sp>
          <p:nvSpPr>
            <p:cNvPr id="54" name="Graphic 23">
              <a:extLst>
                <a:ext uri="{FF2B5EF4-FFF2-40B4-BE49-F238E27FC236}">
                  <a16:creationId xmlns:a16="http://schemas.microsoft.com/office/drawing/2014/main" xmlns="" id="{F350E226-0E63-4D23-97FC-DBB763B386C6}"/>
                </a:ext>
              </a:extLst>
            </p:cNvPr>
            <p:cNvSpPr/>
            <p:nvPr/>
          </p:nvSpPr>
          <p:spPr>
            <a:xfrm>
              <a:off x="6036673" y="4990383"/>
              <a:ext cx="91302" cy="87553"/>
            </a:xfrm>
            <a:custGeom>
              <a:avLst/>
              <a:gdLst>
                <a:gd name="connsiteX0" fmla="*/ 0 w 125605"/>
                <a:gd name="connsiteY0" fmla="*/ 77720 h 125546"/>
                <a:gd name="connsiteX1" fmla="*/ 16609 w 125605"/>
                <a:gd name="connsiteY1" fmla="*/ 125546 h 125546"/>
                <a:gd name="connsiteX2" fmla="*/ 125605 w 125605"/>
                <a:gd name="connsiteY2" fmla="*/ 16547 h 125546"/>
                <a:gd name="connsiteX3" fmla="*/ 77814 w 125605"/>
                <a:gd name="connsiteY3" fmla="*/ 0 h 125546"/>
                <a:gd name="connsiteX4" fmla="*/ 0 w 125605"/>
                <a:gd name="connsiteY4" fmla="*/ 77720 h 125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05" h="125546">
                  <a:moveTo>
                    <a:pt x="0" y="77720"/>
                  </a:moveTo>
                  <a:cubicBezTo>
                    <a:pt x="0" y="95765"/>
                    <a:pt x="6244" y="112345"/>
                    <a:pt x="16609" y="125546"/>
                  </a:cubicBezTo>
                  <a:lnTo>
                    <a:pt x="125605" y="16547"/>
                  </a:lnTo>
                  <a:cubicBezTo>
                    <a:pt x="112409" y="6217"/>
                    <a:pt x="95844" y="0"/>
                    <a:pt x="77814" y="0"/>
                  </a:cubicBezTo>
                  <a:cubicBezTo>
                    <a:pt x="34940" y="0"/>
                    <a:pt x="0" y="34846"/>
                    <a:pt x="0" y="77720"/>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black"/>
                </a:solidFill>
                <a:effectLst/>
                <a:uLnTx/>
                <a:uFillTx/>
                <a:latin typeface="Arial"/>
                <a:ea typeface="+mn-ea"/>
                <a:cs typeface="+mn-cs"/>
              </a:endParaRPr>
            </a:p>
          </p:txBody>
        </p:sp>
        <p:sp>
          <p:nvSpPr>
            <p:cNvPr id="57" name="Graphic 23">
              <a:extLst>
                <a:ext uri="{FF2B5EF4-FFF2-40B4-BE49-F238E27FC236}">
                  <a16:creationId xmlns:a16="http://schemas.microsoft.com/office/drawing/2014/main" xmlns="" id="{FB6BB30C-911A-44F2-80F2-331F2B38053B}"/>
                </a:ext>
              </a:extLst>
            </p:cNvPr>
            <p:cNvSpPr/>
            <p:nvPr/>
          </p:nvSpPr>
          <p:spPr>
            <a:xfrm>
              <a:off x="6058462" y="5011263"/>
              <a:ext cx="91267" cy="87554"/>
            </a:xfrm>
            <a:custGeom>
              <a:avLst/>
              <a:gdLst>
                <a:gd name="connsiteX0" fmla="*/ 125558 w 125557"/>
                <a:gd name="connsiteY0" fmla="*/ 47824 h 125544"/>
                <a:gd name="connsiteX1" fmla="*/ 108985 w 125557"/>
                <a:gd name="connsiteY1" fmla="*/ 0 h 125544"/>
                <a:gd name="connsiteX2" fmla="*/ 0 w 125557"/>
                <a:gd name="connsiteY2" fmla="*/ 108989 h 125544"/>
                <a:gd name="connsiteX3" fmla="*/ 47836 w 125557"/>
                <a:gd name="connsiteY3" fmla="*/ 125544 h 125544"/>
                <a:gd name="connsiteX4" fmla="*/ 125558 w 125557"/>
                <a:gd name="connsiteY4" fmla="*/ 47824 h 125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7" h="125544">
                  <a:moveTo>
                    <a:pt x="125558" y="47824"/>
                  </a:moveTo>
                  <a:cubicBezTo>
                    <a:pt x="125558" y="29780"/>
                    <a:pt x="119330" y="13202"/>
                    <a:pt x="108985" y="0"/>
                  </a:cubicBezTo>
                  <a:lnTo>
                    <a:pt x="0" y="108989"/>
                  </a:lnTo>
                  <a:cubicBezTo>
                    <a:pt x="13218" y="119323"/>
                    <a:pt x="29803" y="125544"/>
                    <a:pt x="47836" y="125544"/>
                  </a:cubicBezTo>
                  <a:cubicBezTo>
                    <a:pt x="90710" y="125544"/>
                    <a:pt x="125558" y="90698"/>
                    <a:pt x="125558" y="47824"/>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black"/>
                </a:solidFill>
                <a:effectLst/>
                <a:uLnTx/>
                <a:uFillTx/>
                <a:latin typeface="Arial"/>
                <a:ea typeface="+mn-ea"/>
                <a:cs typeface="+mn-cs"/>
              </a:endParaRPr>
            </a:p>
          </p:txBody>
        </p:sp>
        <p:sp>
          <p:nvSpPr>
            <p:cNvPr id="67" name="Graphic 23">
              <a:extLst>
                <a:ext uri="{FF2B5EF4-FFF2-40B4-BE49-F238E27FC236}">
                  <a16:creationId xmlns:a16="http://schemas.microsoft.com/office/drawing/2014/main" xmlns="" id="{1324911A-ABC2-49BC-9B1B-0C6EE99964E8}"/>
                </a:ext>
              </a:extLst>
            </p:cNvPr>
            <p:cNvSpPr/>
            <p:nvPr/>
          </p:nvSpPr>
          <p:spPr>
            <a:xfrm>
              <a:off x="6127755" y="5129696"/>
              <a:ext cx="107027" cy="102692"/>
            </a:xfrm>
            <a:custGeom>
              <a:avLst/>
              <a:gdLst>
                <a:gd name="connsiteX0" fmla="*/ 0 w 147237"/>
                <a:gd name="connsiteY0" fmla="*/ 127049 h 147250"/>
                <a:gd name="connsiteX1" fmla="*/ 56861 w 147237"/>
                <a:gd name="connsiteY1" fmla="*/ 147251 h 147250"/>
                <a:gd name="connsiteX2" fmla="*/ 147237 w 147237"/>
                <a:gd name="connsiteY2" fmla="*/ 56876 h 147250"/>
                <a:gd name="connsiteX3" fmla="*/ 127053 w 147237"/>
                <a:gd name="connsiteY3" fmla="*/ 0 h 147250"/>
                <a:gd name="connsiteX4" fmla="*/ 0 w 147237"/>
                <a:gd name="connsiteY4" fmla="*/ 127049 h 14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37" h="147250">
                  <a:moveTo>
                    <a:pt x="0" y="127049"/>
                  </a:moveTo>
                  <a:cubicBezTo>
                    <a:pt x="15540" y="139661"/>
                    <a:pt x="35319" y="147251"/>
                    <a:pt x="56861" y="147251"/>
                  </a:cubicBezTo>
                  <a:cubicBezTo>
                    <a:pt x="106724" y="147251"/>
                    <a:pt x="147237" y="106737"/>
                    <a:pt x="147237" y="56876"/>
                  </a:cubicBezTo>
                  <a:cubicBezTo>
                    <a:pt x="147237" y="35343"/>
                    <a:pt x="139655" y="15556"/>
                    <a:pt x="127053" y="0"/>
                  </a:cubicBezTo>
                  <a:lnTo>
                    <a:pt x="0" y="127049"/>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black"/>
                </a:solidFill>
                <a:effectLst/>
                <a:uLnTx/>
                <a:uFillTx/>
                <a:latin typeface="Arial"/>
                <a:ea typeface="+mn-ea"/>
                <a:cs typeface="+mn-cs"/>
              </a:endParaRPr>
            </a:p>
          </p:txBody>
        </p:sp>
        <p:sp>
          <p:nvSpPr>
            <p:cNvPr id="68" name="Graphic 23">
              <a:extLst>
                <a:ext uri="{FF2B5EF4-FFF2-40B4-BE49-F238E27FC236}">
                  <a16:creationId xmlns:a16="http://schemas.microsoft.com/office/drawing/2014/main" xmlns="" id="{4E6489D7-9B25-415C-BE37-7DA9D7EFD879}"/>
                </a:ext>
              </a:extLst>
            </p:cNvPr>
            <p:cNvSpPr/>
            <p:nvPr/>
          </p:nvSpPr>
          <p:spPr>
            <a:xfrm>
              <a:off x="6103392" y="5102343"/>
              <a:ext cx="107016" cy="102717"/>
            </a:xfrm>
            <a:custGeom>
              <a:avLst/>
              <a:gdLst>
                <a:gd name="connsiteX0" fmla="*/ 147223 w 147223"/>
                <a:gd name="connsiteY0" fmla="*/ 20229 h 147283"/>
                <a:gd name="connsiteX1" fmla="*/ 90375 w 147223"/>
                <a:gd name="connsiteY1" fmla="*/ 0 h 147283"/>
                <a:gd name="connsiteX2" fmla="*/ 0 w 147223"/>
                <a:gd name="connsiteY2" fmla="*/ 90469 h 147283"/>
                <a:gd name="connsiteX3" fmla="*/ 20167 w 147223"/>
                <a:gd name="connsiteY3" fmla="*/ 147283 h 147283"/>
                <a:gd name="connsiteX4" fmla="*/ 147223 w 147223"/>
                <a:gd name="connsiteY4" fmla="*/ 20229 h 147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23" h="147283">
                  <a:moveTo>
                    <a:pt x="147223" y="20229"/>
                  </a:moveTo>
                  <a:cubicBezTo>
                    <a:pt x="131687" y="7603"/>
                    <a:pt x="111914" y="0"/>
                    <a:pt x="90375" y="0"/>
                  </a:cubicBezTo>
                  <a:cubicBezTo>
                    <a:pt x="40513" y="0"/>
                    <a:pt x="0" y="40607"/>
                    <a:pt x="0" y="90469"/>
                  </a:cubicBezTo>
                  <a:cubicBezTo>
                    <a:pt x="0" y="111992"/>
                    <a:pt x="7576" y="131750"/>
                    <a:pt x="20167" y="147283"/>
                  </a:cubicBezTo>
                  <a:lnTo>
                    <a:pt x="147223" y="20229"/>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black"/>
                </a:solidFill>
                <a:effectLst/>
                <a:uLnTx/>
                <a:uFillTx/>
                <a:latin typeface="Arial"/>
                <a:ea typeface="+mn-ea"/>
                <a:cs typeface="+mn-cs"/>
              </a:endParaRPr>
            </a:p>
          </p:txBody>
        </p:sp>
        <p:sp>
          <p:nvSpPr>
            <p:cNvPr id="69" name="Oval 68">
              <a:extLst>
                <a:ext uri="{FF2B5EF4-FFF2-40B4-BE49-F238E27FC236}">
                  <a16:creationId xmlns:a16="http://schemas.microsoft.com/office/drawing/2014/main" xmlns="" id="{C5EBEE7B-4B4B-4014-B59C-EDE1C11312FD}"/>
                </a:ext>
              </a:extLst>
            </p:cNvPr>
            <p:cNvSpPr/>
            <p:nvPr/>
          </p:nvSpPr>
          <p:spPr>
            <a:xfrm>
              <a:off x="5883091" y="4782676"/>
              <a:ext cx="563365" cy="540495"/>
            </a:xfrm>
            <a:prstGeom prst="ellipse">
              <a:avLst/>
            </a:prstGeom>
            <a:solidFill>
              <a:schemeClr val="tx2"/>
            </a:solidFill>
            <a:ln w="57150">
              <a:solidFill>
                <a:schemeClr val="accent2">
                  <a:lumMod val="75000"/>
                </a:schemeClr>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1" i="0" u="none" strike="noStrike" kern="1200" cap="none" spc="0" normalizeH="0" baseline="0" dirty="0">
                <a:ln>
                  <a:noFill/>
                </a:ln>
                <a:solidFill>
                  <a:prstClr val="black"/>
                </a:solidFill>
                <a:effectLst/>
                <a:uLnTx/>
                <a:uFillTx/>
                <a:latin typeface="Arial" charset="0"/>
                <a:ea typeface="+mn-ea"/>
                <a:cs typeface="+mn-cs"/>
              </a:endParaRPr>
            </a:p>
          </p:txBody>
        </p:sp>
        <p:sp>
          <p:nvSpPr>
            <p:cNvPr id="74" name="Graphic 23">
              <a:extLst>
                <a:ext uri="{FF2B5EF4-FFF2-40B4-BE49-F238E27FC236}">
                  <a16:creationId xmlns:a16="http://schemas.microsoft.com/office/drawing/2014/main" xmlns="" id="{DD41E774-CB14-4118-9185-B1206E748D98}"/>
                </a:ext>
              </a:extLst>
            </p:cNvPr>
            <p:cNvSpPr/>
            <p:nvPr/>
          </p:nvSpPr>
          <p:spPr>
            <a:xfrm>
              <a:off x="6212760" y="4939405"/>
              <a:ext cx="116490" cy="119391"/>
            </a:xfrm>
            <a:custGeom>
              <a:avLst/>
              <a:gdLst>
                <a:gd name="connsiteX0" fmla="*/ 80081 w 160257"/>
                <a:gd name="connsiteY0" fmla="*/ 0 h 171200"/>
                <a:gd name="connsiteX1" fmla="*/ 0 w 160257"/>
                <a:gd name="connsiteY1" fmla="*/ 80176 h 171200"/>
                <a:gd name="connsiteX2" fmla="*/ 0 w 160257"/>
                <a:gd name="connsiteY2" fmla="*/ 171200 h 171200"/>
                <a:gd name="connsiteX3" fmla="*/ 160257 w 160257"/>
                <a:gd name="connsiteY3" fmla="*/ 171200 h 171200"/>
                <a:gd name="connsiteX4" fmla="*/ 160257 w 160257"/>
                <a:gd name="connsiteY4" fmla="*/ 80176 h 171200"/>
                <a:gd name="connsiteX5" fmla="*/ 80081 w 160257"/>
                <a:gd name="connsiteY5" fmla="*/ 0 h 17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257" h="171200">
                  <a:moveTo>
                    <a:pt x="80081" y="0"/>
                  </a:moveTo>
                  <a:cubicBezTo>
                    <a:pt x="35885" y="0"/>
                    <a:pt x="0" y="35980"/>
                    <a:pt x="0" y="80176"/>
                  </a:cubicBezTo>
                  <a:lnTo>
                    <a:pt x="0" y="171200"/>
                  </a:lnTo>
                  <a:lnTo>
                    <a:pt x="160257" y="171200"/>
                  </a:lnTo>
                  <a:lnTo>
                    <a:pt x="160257" y="80176"/>
                  </a:lnTo>
                  <a:cubicBezTo>
                    <a:pt x="160257" y="35980"/>
                    <a:pt x="124277" y="0"/>
                    <a:pt x="80081" y="0"/>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black"/>
                </a:solidFill>
                <a:effectLst/>
                <a:uLnTx/>
                <a:uFillTx/>
                <a:latin typeface="Arial"/>
                <a:ea typeface="+mn-ea"/>
                <a:cs typeface="+mn-cs"/>
              </a:endParaRPr>
            </a:p>
          </p:txBody>
        </p:sp>
        <p:sp>
          <p:nvSpPr>
            <p:cNvPr id="75" name="Graphic 23">
              <a:extLst>
                <a:ext uri="{FF2B5EF4-FFF2-40B4-BE49-F238E27FC236}">
                  <a16:creationId xmlns:a16="http://schemas.microsoft.com/office/drawing/2014/main" xmlns="" id="{44B761FF-6134-4370-9535-BD803FA36910}"/>
                </a:ext>
              </a:extLst>
            </p:cNvPr>
            <p:cNvSpPr/>
            <p:nvPr/>
          </p:nvSpPr>
          <p:spPr>
            <a:xfrm>
              <a:off x="6212760" y="5071971"/>
              <a:ext cx="116490" cy="119409"/>
            </a:xfrm>
            <a:custGeom>
              <a:avLst/>
              <a:gdLst>
                <a:gd name="connsiteX0" fmla="*/ 0 w 160257"/>
                <a:gd name="connsiteY0" fmla="*/ 91048 h 171223"/>
                <a:gd name="connsiteX1" fmla="*/ 80081 w 160257"/>
                <a:gd name="connsiteY1" fmla="*/ 171223 h 171223"/>
                <a:gd name="connsiteX2" fmla="*/ 160257 w 160257"/>
                <a:gd name="connsiteY2" fmla="*/ 91048 h 171223"/>
                <a:gd name="connsiteX3" fmla="*/ 160257 w 160257"/>
                <a:gd name="connsiteY3" fmla="*/ 0 h 171223"/>
                <a:gd name="connsiteX4" fmla="*/ 0 w 160257"/>
                <a:gd name="connsiteY4" fmla="*/ 0 h 171223"/>
                <a:gd name="connsiteX5" fmla="*/ 0 w 160257"/>
                <a:gd name="connsiteY5" fmla="*/ 91048 h 17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257" h="171223">
                  <a:moveTo>
                    <a:pt x="0" y="91048"/>
                  </a:moveTo>
                  <a:cubicBezTo>
                    <a:pt x="0" y="135244"/>
                    <a:pt x="35885" y="171223"/>
                    <a:pt x="80081" y="171223"/>
                  </a:cubicBezTo>
                  <a:cubicBezTo>
                    <a:pt x="124277" y="171223"/>
                    <a:pt x="160257" y="135244"/>
                    <a:pt x="160257" y="91048"/>
                  </a:cubicBezTo>
                  <a:lnTo>
                    <a:pt x="160257" y="0"/>
                  </a:lnTo>
                  <a:lnTo>
                    <a:pt x="0" y="0"/>
                  </a:lnTo>
                  <a:lnTo>
                    <a:pt x="0" y="91048"/>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black"/>
                </a:solidFill>
                <a:effectLst/>
                <a:uLnTx/>
                <a:uFillTx/>
                <a:latin typeface="Arial"/>
                <a:ea typeface="+mn-ea"/>
                <a:cs typeface="+mn-cs"/>
              </a:endParaRPr>
            </a:p>
          </p:txBody>
        </p:sp>
        <p:sp>
          <p:nvSpPr>
            <p:cNvPr id="77" name="Graphic 23">
              <a:extLst>
                <a:ext uri="{FF2B5EF4-FFF2-40B4-BE49-F238E27FC236}">
                  <a16:creationId xmlns:a16="http://schemas.microsoft.com/office/drawing/2014/main" xmlns="" id="{CA419431-41F4-4918-912A-046EE279B89F}"/>
                </a:ext>
              </a:extLst>
            </p:cNvPr>
            <p:cNvSpPr/>
            <p:nvPr/>
          </p:nvSpPr>
          <p:spPr>
            <a:xfrm>
              <a:off x="5991039" y="4947449"/>
              <a:ext cx="91302" cy="87553"/>
            </a:xfrm>
            <a:custGeom>
              <a:avLst/>
              <a:gdLst>
                <a:gd name="connsiteX0" fmla="*/ 0 w 125605"/>
                <a:gd name="connsiteY0" fmla="*/ 77720 h 125546"/>
                <a:gd name="connsiteX1" fmla="*/ 16609 w 125605"/>
                <a:gd name="connsiteY1" fmla="*/ 125546 h 125546"/>
                <a:gd name="connsiteX2" fmla="*/ 125605 w 125605"/>
                <a:gd name="connsiteY2" fmla="*/ 16547 h 125546"/>
                <a:gd name="connsiteX3" fmla="*/ 77814 w 125605"/>
                <a:gd name="connsiteY3" fmla="*/ 0 h 125546"/>
                <a:gd name="connsiteX4" fmla="*/ 0 w 125605"/>
                <a:gd name="connsiteY4" fmla="*/ 77720 h 125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05" h="125546">
                  <a:moveTo>
                    <a:pt x="0" y="77720"/>
                  </a:moveTo>
                  <a:cubicBezTo>
                    <a:pt x="0" y="95765"/>
                    <a:pt x="6244" y="112345"/>
                    <a:pt x="16609" y="125546"/>
                  </a:cubicBezTo>
                  <a:lnTo>
                    <a:pt x="125605" y="16547"/>
                  </a:lnTo>
                  <a:cubicBezTo>
                    <a:pt x="112409" y="6217"/>
                    <a:pt x="95844" y="0"/>
                    <a:pt x="77814" y="0"/>
                  </a:cubicBezTo>
                  <a:cubicBezTo>
                    <a:pt x="34940" y="0"/>
                    <a:pt x="0" y="34846"/>
                    <a:pt x="0" y="77720"/>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black"/>
                </a:solidFill>
                <a:effectLst/>
                <a:uLnTx/>
                <a:uFillTx/>
                <a:latin typeface="Arial"/>
                <a:ea typeface="+mn-ea"/>
                <a:cs typeface="+mn-cs"/>
              </a:endParaRPr>
            </a:p>
          </p:txBody>
        </p:sp>
        <p:sp>
          <p:nvSpPr>
            <p:cNvPr id="78" name="Graphic 23">
              <a:extLst>
                <a:ext uri="{FF2B5EF4-FFF2-40B4-BE49-F238E27FC236}">
                  <a16:creationId xmlns:a16="http://schemas.microsoft.com/office/drawing/2014/main" xmlns="" id="{A1E414C4-3E7E-48DC-822B-C77084C3C9AC}"/>
                </a:ext>
              </a:extLst>
            </p:cNvPr>
            <p:cNvSpPr/>
            <p:nvPr/>
          </p:nvSpPr>
          <p:spPr>
            <a:xfrm>
              <a:off x="6012828" y="4968329"/>
              <a:ext cx="91267" cy="87554"/>
            </a:xfrm>
            <a:custGeom>
              <a:avLst/>
              <a:gdLst>
                <a:gd name="connsiteX0" fmla="*/ 125558 w 125557"/>
                <a:gd name="connsiteY0" fmla="*/ 47824 h 125544"/>
                <a:gd name="connsiteX1" fmla="*/ 108985 w 125557"/>
                <a:gd name="connsiteY1" fmla="*/ 0 h 125544"/>
                <a:gd name="connsiteX2" fmla="*/ 0 w 125557"/>
                <a:gd name="connsiteY2" fmla="*/ 108989 h 125544"/>
                <a:gd name="connsiteX3" fmla="*/ 47836 w 125557"/>
                <a:gd name="connsiteY3" fmla="*/ 125544 h 125544"/>
                <a:gd name="connsiteX4" fmla="*/ 125558 w 125557"/>
                <a:gd name="connsiteY4" fmla="*/ 47824 h 125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7" h="125544">
                  <a:moveTo>
                    <a:pt x="125558" y="47824"/>
                  </a:moveTo>
                  <a:cubicBezTo>
                    <a:pt x="125558" y="29780"/>
                    <a:pt x="119330" y="13202"/>
                    <a:pt x="108985" y="0"/>
                  </a:cubicBezTo>
                  <a:lnTo>
                    <a:pt x="0" y="108989"/>
                  </a:lnTo>
                  <a:cubicBezTo>
                    <a:pt x="13218" y="119323"/>
                    <a:pt x="29803" y="125544"/>
                    <a:pt x="47836" y="125544"/>
                  </a:cubicBezTo>
                  <a:cubicBezTo>
                    <a:pt x="90710" y="125544"/>
                    <a:pt x="125558" y="90698"/>
                    <a:pt x="125558" y="47824"/>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black"/>
                </a:solidFill>
                <a:effectLst/>
                <a:uLnTx/>
                <a:uFillTx/>
                <a:latin typeface="Arial"/>
                <a:ea typeface="+mn-ea"/>
                <a:cs typeface="+mn-cs"/>
              </a:endParaRPr>
            </a:p>
          </p:txBody>
        </p:sp>
        <p:sp>
          <p:nvSpPr>
            <p:cNvPr id="79" name="Graphic 23">
              <a:extLst>
                <a:ext uri="{FF2B5EF4-FFF2-40B4-BE49-F238E27FC236}">
                  <a16:creationId xmlns:a16="http://schemas.microsoft.com/office/drawing/2014/main" xmlns="" id="{B7630C1B-5132-449F-9B87-E65AB802E344}"/>
                </a:ext>
              </a:extLst>
            </p:cNvPr>
            <p:cNvSpPr/>
            <p:nvPr/>
          </p:nvSpPr>
          <p:spPr>
            <a:xfrm>
              <a:off x="6082121" y="5086762"/>
              <a:ext cx="107027" cy="102692"/>
            </a:xfrm>
            <a:custGeom>
              <a:avLst/>
              <a:gdLst>
                <a:gd name="connsiteX0" fmla="*/ 0 w 147237"/>
                <a:gd name="connsiteY0" fmla="*/ 127049 h 147250"/>
                <a:gd name="connsiteX1" fmla="*/ 56861 w 147237"/>
                <a:gd name="connsiteY1" fmla="*/ 147251 h 147250"/>
                <a:gd name="connsiteX2" fmla="*/ 147237 w 147237"/>
                <a:gd name="connsiteY2" fmla="*/ 56876 h 147250"/>
                <a:gd name="connsiteX3" fmla="*/ 127053 w 147237"/>
                <a:gd name="connsiteY3" fmla="*/ 0 h 147250"/>
                <a:gd name="connsiteX4" fmla="*/ 0 w 147237"/>
                <a:gd name="connsiteY4" fmla="*/ 127049 h 14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37" h="147250">
                  <a:moveTo>
                    <a:pt x="0" y="127049"/>
                  </a:moveTo>
                  <a:cubicBezTo>
                    <a:pt x="15540" y="139661"/>
                    <a:pt x="35319" y="147251"/>
                    <a:pt x="56861" y="147251"/>
                  </a:cubicBezTo>
                  <a:cubicBezTo>
                    <a:pt x="106724" y="147251"/>
                    <a:pt x="147237" y="106737"/>
                    <a:pt x="147237" y="56876"/>
                  </a:cubicBezTo>
                  <a:cubicBezTo>
                    <a:pt x="147237" y="35343"/>
                    <a:pt x="139655" y="15556"/>
                    <a:pt x="127053" y="0"/>
                  </a:cubicBezTo>
                  <a:lnTo>
                    <a:pt x="0" y="127049"/>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black"/>
                </a:solidFill>
                <a:effectLst/>
                <a:uLnTx/>
                <a:uFillTx/>
                <a:latin typeface="Arial"/>
                <a:ea typeface="+mn-ea"/>
                <a:cs typeface="+mn-cs"/>
              </a:endParaRPr>
            </a:p>
          </p:txBody>
        </p:sp>
        <p:sp>
          <p:nvSpPr>
            <p:cNvPr id="82" name="Graphic 23">
              <a:extLst>
                <a:ext uri="{FF2B5EF4-FFF2-40B4-BE49-F238E27FC236}">
                  <a16:creationId xmlns:a16="http://schemas.microsoft.com/office/drawing/2014/main" xmlns="" id="{B9E6F212-9D5F-4B56-9E5E-AF8D25855AE6}"/>
                </a:ext>
              </a:extLst>
            </p:cNvPr>
            <p:cNvSpPr/>
            <p:nvPr/>
          </p:nvSpPr>
          <p:spPr>
            <a:xfrm>
              <a:off x="6057758" y="5059409"/>
              <a:ext cx="107016" cy="102717"/>
            </a:xfrm>
            <a:custGeom>
              <a:avLst/>
              <a:gdLst>
                <a:gd name="connsiteX0" fmla="*/ 147223 w 147223"/>
                <a:gd name="connsiteY0" fmla="*/ 20229 h 147283"/>
                <a:gd name="connsiteX1" fmla="*/ 90375 w 147223"/>
                <a:gd name="connsiteY1" fmla="*/ 0 h 147283"/>
                <a:gd name="connsiteX2" fmla="*/ 0 w 147223"/>
                <a:gd name="connsiteY2" fmla="*/ 90469 h 147283"/>
                <a:gd name="connsiteX3" fmla="*/ 20167 w 147223"/>
                <a:gd name="connsiteY3" fmla="*/ 147283 h 147283"/>
                <a:gd name="connsiteX4" fmla="*/ 147223 w 147223"/>
                <a:gd name="connsiteY4" fmla="*/ 20229 h 147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23" h="147283">
                  <a:moveTo>
                    <a:pt x="147223" y="20229"/>
                  </a:moveTo>
                  <a:cubicBezTo>
                    <a:pt x="131687" y="7603"/>
                    <a:pt x="111914" y="0"/>
                    <a:pt x="90375" y="0"/>
                  </a:cubicBezTo>
                  <a:cubicBezTo>
                    <a:pt x="40513" y="0"/>
                    <a:pt x="0" y="40607"/>
                    <a:pt x="0" y="90469"/>
                  </a:cubicBezTo>
                  <a:cubicBezTo>
                    <a:pt x="0" y="111992"/>
                    <a:pt x="7576" y="131750"/>
                    <a:pt x="20167" y="147283"/>
                  </a:cubicBezTo>
                  <a:lnTo>
                    <a:pt x="147223" y="20229"/>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black"/>
                </a:solidFill>
                <a:effectLst/>
                <a:uLnTx/>
                <a:uFillTx/>
                <a:latin typeface="Arial"/>
                <a:ea typeface="+mn-ea"/>
                <a:cs typeface="+mn-cs"/>
              </a:endParaRPr>
            </a:p>
          </p:txBody>
        </p:sp>
        <p:cxnSp>
          <p:nvCxnSpPr>
            <p:cNvPr id="4" name="Straight Connector 3">
              <a:extLst>
                <a:ext uri="{FF2B5EF4-FFF2-40B4-BE49-F238E27FC236}">
                  <a16:creationId xmlns:a16="http://schemas.microsoft.com/office/drawing/2014/main" xmlns="" id="{00D25132-801D-4E24-80BC-D53564C1042A}"/>
                </a:ext>
              </a:extLst>
            </p:cNvPr>
            <p:cNvCxnSpPr>
              <a:cxnSpLocks/>
            </p:cNvCxnSpPr>
            <p:nvPr/>
          </p:nvCxnSpPr>
          <p:spPr>
            <a:xfrm>
              <a:off x="5993606" y="4874419"/>
              <a:ext cx="335757" cy="354806"/>
            </a:xfrm>
            <a:prstGeom prst="line">
              <a:avLst/>
            </a:prstGeom>
            <a:ln w="28575">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6" name="Graphic 5" descr="Warning with solid fill">
            <a:extLst>
              <a:ext uri="{FF2B5EF4-FFF2-40B4-BE49-F238E27FC236}">
                <a16:creationId xmlns:a16="http://schemas.microsoft.com/office/drawing/2014/main" xmlns="" id="{02AD0D30-11B0-4CDE-EA18-6099A6C5EB8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683618" y="4733929"/>
            <a:ext cx="412787" cy="412787"/>
          </a:xfrm>
          <a:prstGeom prst="rect">
            <a:avLst/>
          </a:prstGeom>
        </p:spPr>
      </p:pic>
      <p:sp>
        <p:nvSpPr>
          <p:cNvPr id="76" name="TextBox 75">
            <a:extLst>
              <a:ext uri="{FF2B5EF4-FFF2-40B4-BE49-F238E27FC236}">
                <a16:creationId xmlns:a16="http://schemas.microsoft.com/office/drawing/2014/main" xmlns="" id="{35FF5221-A32E-AD03-F4BD-9BBFB8332C31}"/>
              </a:ext>
            </a:extLst>
          </p:cNvPr>
          <p:cNvSpPr txBox="1"/>
          <p:nvPr/>
        </p:nvSpPr>
        <p:spPr>
          <a:xfrm>
            <a:off x="3436329" y="1205585"/>
            <a:ext cx="8557838"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b="1" i="0" u="none" strike="noStrike" kern="1200" cap="none" spc="0" normalizeH="0" dirty="0">
                <a:ln>
                  <a:noFill/>
                </a:ln>
                <a:solidFill>
                  <a:srgbClr val="00879E"/>
                </a:solidFill>
                <a:effectLst/>
                <a:uLnTx/>
                <a:uFillTx/>
                <a:latin typeface="Arial" panose="020B0604020202020204"/>
                <a:ea typeface="+mn-ea"/>
                <a:cs typeface="+mn-cs"/>
              </a:rPr>
              <a:t>Оценка врача </a:t>
            </a:r>
            <a:r>
              <a:rPr lang="ru-RU" sz="1200" b="1" i="0" u="none" strike="noStrike" kern="1200" cap="none" spc="0" normalizeH="0" dirty="0">
                <a:ln>
                  <a:noFill/>
                </a:ln>
                <a:solidFill>
                  <a:srgbClr val="00879E"/>
                </a:solidFill>
                <a:effectLst/>
                <a:uLnTx/>
                <a:uFillTx/>
                <a:latin typeface="Arial" panose="020B0604020202020204"/>
                <a:ea typeface="+mn-ea"/>
                <a:cs typeface="+mn-cs"/>
              </a:rPr>
              <a:t>(по состоянию на апрель 2022 г.)</a:t>
            </a:r>
          </a:p>
        </p:txBody>
      </p:sp>
      <p:sp>
        <p:nvSpPr>
          <p:cNvPr id="5" name="TextBox 4">
            <a:extLst>
              <a:ext uri="{FF2B5EF4-FFF2-40B4-BE49-F238E27FC236}">
                <a16:creationId xmlns:a16="http://schemas.microsoft.com/office/drawing/2014/main" xmlns="" id="{F3E98A3E-CD3C-6A72-85E2-5AF96032E483}"/>
              </a:ext>
            </a:extLst>
          </p:cNvPr>
          <p:cNvSpPr txBox="1"/>
          <p:nvPr/>
        </p:nvSpPr>
        <p:spPr>
          <a:xfrm>
            <a:off x="1616903" y="1391997"/>
            <a:ext cx="1991912" cy="276999"/>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b="1" i="0" u="none" strike="noStrike" kern="1200" cap="none" spc="0" normalizeH="0" dirty="0">
                <a:ln>
                  <a:noFill/>
                </a:ln>
                <a:solidFill>
                  <a:srgbClr val="FFFFFF"/>
                </a:solidFill>
                <a:effectLst/>
                <a:uLnTx/>
                <a:uFillTx/>
                <a:latin typeface="Arial" panose="020B0604020202020204"/>
                <a:ea typeface="+mn-ea"/>
                <a:cs typeface="+mn-cs"/>
              </a:rPr>
              <a:t>Ольга*</a:t>
            </a:r>
          </a:p>
        </p:txBody>
      </p:sp>
      <p:sp>
        <p:nvSpPr>
          <p:cNvPr id="7" name="TextBox 6">
            <a:extLst>
              <a:ext uri="{FF2B5EF4-FFF2-40B4-BE49-F238E27FC236}">
                <a16:creationId xmlns:a16="http://schemas.microsoft.com/office/drawing/2014/main" xmlns="" id="{C5F79467-A5B0-3441-D3BC-8BF343041C71}"/>
              </a:ext>
            </a:extLst>
          </p:cNvPr>
          <p:cNvSpPr txBox="1"/>
          <p:nvPr/>
        </p:nvSpPr>
        <p:spPr>
          <a:xfrm>
            <a:off x="1616903" y="1772997"/>
            <a:ext cx="1991912" cy="276999"/>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b="1" i="0" u="none" strike="noStrike" kern="1200" cap="none" spc="0" normalizeH="0" dirty="0">
                <a:ln>
                  <a:noFill/>
                </a:ln>
                <a:solidFill>
                  <a:srgbClr val="FFFFFF"/>
                </a:solidFill>
                <a:effectLst/>
                <a:uLnTx/>
                <a:uFillTx/>
                <a:latin typeface="Arial" panose="020B0604020202020204"/>
                <a:ea typeface="+mn-ea"/>
                <a:cs typeface="+mn-cs"/>
              </a:rPr>
              <a:t>54 года</a:t>
            </a:r>
          </a:p>
        </p:txBody>
      </p:sp>
      <p:sp>
        <p:nvSpPr>
          <p:cNvPr id="9" name="TextBox 8">
            <a:extLst>
              <a:ext uri="{FF2B5EF4-FFF2-40B4-BE49-F238E27FC236}">
                <a16:creationId xmlns:a16="http://schemas.microsoft.com/office/drawing/2014/main" xmlns="" id="{82E3229D-6C05-F9C4-D618-23F07FABB899}"/>
              </a:ext>
            </a:extLst>
          </p:cNvPr>
          <p:cNvSpPr txBox="1"/>
          <p:nvPr/>
        </p:nvSpPr>
        <p:spPr>
          <a:xfrm>
            <a:off x="1618313" y="2153997"/>
            <a:ext cx="1991912" cy="276999"/>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b="1" dirty="0">
                <a:solidFill>
                  <a:srgbClr val="FFFFFF"/>
                </a:solidFill>
                <a:latin typeface="Arial" panose="020B0604020202020204"/>
              </a:rPr>
              <a:t>СКВ с марта 2020 г.</a:t>
            </a:r>
            <a:endParaRPr lang="ru-RU" sz="1200" b="1" i="0" u="none" strike="noStrike" kern="1200" cap="none" spc="0" normalizeH="0" dirty="0">
              <a:ln>
                <a:noFill/>
              </a:ln>
              <a:solidFill>
                <a:srgbClr val="FFFFFF"/>
              </a:solidFill>
              <a:effectLst/>
              <a:uLnTx/>
              <a:uFillTx/>
              <a:latin typeface="Arial" panose="020B0604020202020204"/>
              <a:ea typeface="+mn-ea"/>
              <a:cs typeface="+mn-cs"/>
            </a:endParaRPr>
          </a:p>
        </p:txBody>
      </p:sp>
      <p:sp>
        <p:nvSpPr>
          <p:cNvPr id="11" name="Isosceles Triangle 10">
            <a:extLst>
              <a:ext uri="{FF2B5EF4-FFF2-40B4-BE49-F238E27FC236}">
                <a16:creationId xmlns:a16="http://schemas.microsoft.com/office/drawing/2014/main" xmlns="" id="{B29A82AA-CB94-77BC-DF12-6CBE64CDC687}"/>
              </a:ext>
            </a:extLst>
          </p:cNvPr>
          <p:cNvSpPr/>
          <p:nvPr/>
        </p:nvSpPr>
        <p:spPr>
          <a:xfrm rot="5400000">
            <a:off x="1536362" y="1454604"/>
            <a:ext cx="264220" cy="11876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12" name="Isosceles Triangle 11">
            <a:extLst>
              <a:ext uri="{FF2B5EF4-FFF2-40B4-BE49-F238E27FC236}">
                <a16:creationId xmlns:a16="http://schemas.microsoft.com/office/drawing/2014/main" xmlns="" id="{8C15501B-CE1D-06A1-2185-790431FA09C7}"/>
              </a:ext>
            </a:extLst>
          </p:cNvPr>
          <p:cNvSpPr/>
          <p:nvPr/>
        </p:nvSpPr>
        <p:spPr>
          <a:xfrm rot="5400000">
            <a:off x="1536362" y="1835604"/>
            <a:ext cx="264220" cy="11876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13" name="Isosceles Triangle 12">
            <a:extLst>
              <a:ext uri="{FF2B5EF4-FFF2-40B4-BE49-F238E27FC236}">
                <a16:creationId xmlns:a16="http://schemas.microsoft.com/office/drawing/2014/main" xmlns="" id="{AD4272B0-2262-6828-1E9A-F99DF4BBFAF3}"/>
              </a:ext>
            </a:extLst>
          </p:cNvPr>
          <p:cNvSpPr/>
          <p:nvPr/>
        </p:nvSpPr>
        <p:spPr>
          <a:xfrm rot="5400000">
            <a:off x="1536362" y="2270465"/>
            <a:ext cx="264220" cy="11876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pic>
        <p:nvPicPr>
          <p:cNvPr id="14" name="Picture 13" descr="A person with long hair&#10;&#10;Description automatically generated with low confidence">
            <a:extLst>
              <a:ext uri="{FF2B5EF4-FFF2-40B4-BE49-F238E27FC236}">
                <a16:creationId xmlns:a16="http://schemas.microsoft.com/office/drawing/2014/main" xmlns="" id="{D2DA7FE8-9620-EE53-9046-6C3AB720FE8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406889" y="1359679"/>
            <a:ext cx="1133263" cy="1080581"/>
          </a:xfrm>
          <a:prstGeom prst="roundRect">
            <a:avLst>
              <a:gd name="adj" fmla="val 0"/>
            </a:avLst>
          </a:prstGeom>
          <a:ln>
            <a:solidFill>
              <a:schemeClr val="accent1"/>
            </a:solidFill>
          </a:ln>
        </p:spPr>
      </p:pic>
      <p:sp>
        <p:nvSpPr>
          <p:cNvPr id="15" name="TextBox 14">
            <a:extLst>
              <a:ext uri="{FF2B5EF4-FFF2-40B4-BE49-F238E27FC236}">
                <a16:creationId xmlns:a16="http://schemas.microsoft.com/office/drawing/2014/main" xmlns="" id="{1D98E79C-A561-3CD9-BAB3-51D870C51983}"/>
              </a:ext>
            </a:extLst>
          </p:cNvPr>
          <p:cNvSpPr txBox="1"/>
          <p:nvPr/>
        </p:nvSpPr>
        <p:spPr>
          <a:xfrm>
            <a:off x="278418" y="2475504"/>
            <a:ext cx="399777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414041"/>
                </a:solidFill>
                <a:effectLst/>
                <a:uLnTx/>
                <a:uFillTx/>
                <a:latin typeface="Arial" panose="020B0604020202020204"/>
                <a:ea typeface="+mn-ea"/>
                <a:cs typeface="+mn-cs"/>
              </a:rPr>
              <a:t>Имя и изображение на фотографии не соответствуют реальному пациенту</a:t>
            </a:r>
          </a:p>
        </p:txBody>
      </p:sp>
      <p:sp>
        <p:nvSpPr>
          <p:cNvPr id="17" name="TextBox 16">
            <a:extLst>
              <a:ext uri="{FF2B5EF4-FFF2-40B4-BE49-F238E27FC236}">
                <a16:creationId xmlns:a16="http://schemas.microsoft.com/office/drawing/2014/main" xmlns="" id="{8C3D1DDD-F4A3-A79A-C9C0-9D49DD2BEDFD}"/>
              </a:ext>
            </a:extLst>
          </p:cNvPr>
          <p:cNvSpPr txBox="1"/>
          <p:nvPr/>
        </p:nvSpPr>
        <p:spPr>
          <a:xfrm>
            <a:off x="6713327" y="2426642"/>
            <a:ext cx="4921539" cy="215444"/>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242424"/>
                </a:solidFill>
                <a:effectLst/>
                <a:uLnTx/>
                <a:uFillTx/>
                <a:latin typeface="Arial" panose="020B0604020202020204"/>
                <a:ea typeface="+mn-ea"/>
                <a:cs typeface="+mn-cs"/>
              </a:rPr>
              <a:t>Опыт применения у конкретного пациента, может отличаться от применения у других пациентов</a:t>
            </a:r>
          </a:p>
        </p:txBody>
      </p:sp>
      <p:sp>
        <p:nvSpPr>
          <p:cNvPr id="18" name="Rectangle 17">
            <a:extLst>
              <a:ext uri="{FF2B5EF4-FFF2-40B4-BE49-F238E27FC236}">
                <a16:creationId xmlns:a16="http://schemas.microsoft.com/office/drawing/2014/main" xmlns="" id="{9D377C37-151F-53D2-278B-DDBFEBC7E6AA}"/>
              </a:ext>
            </a:extLst>
          </p:cNvPr>
          <p:cNvSpPr/>
          <p:nvPr/>
        </p:nvSpPr>
        <p:spPr>
          <a:xfrm>
            <a:off x="645610" y="5697335"/>
            <a:ext cx="11084236" cy="4328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ru-RU" sz="1200" i="0" u="none" strike="noStrike" kern="1200" cap="none" spc="0" normalizeH="0" dirty="0">
                <a:ln>
                  <a:noFill/>
                </a:ln>
                <a:solidFill>
                  <a:srgbClr val="414041"/>
                </a:solidFill>
                <a:effectLst/>
                <a:uLnTx/>
                <a:uFillTx/>
                <a:latin typeface="Arial" panose="020B0604020202020204"/>
                <a:ea typeface="+mn-ea"/>
                <a:cs typeface="+mn-cs"/>
              </a:rPr>
              <a:t>Ответ на терапию определялся с помощью клинической оценки и отчета, полученного от лечащего врача. </a:t>
            </a:r>
          </a:p>
        </p:txBody>
      </p:sp>
    </p:spTree>
    <p:extLst>
      <p:ext uri="{BB962C8B-B14F-4D97-AF65-F5344CB8AC3E}">
        <p14:creationId xmlns:p14="http://schemas.microsoft.com/office/powerpoint/2010/main" val="19366165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xmlns="" id="{B4B45254-2CF7-4CD9-A5E4-2A699E7F92AD}"/>
              </a:ext>
            </a:extLst>
          </p:cNvPr>
          <p:cNvSpPr txBox="1"/>
          <p:nvPr/>
        </p:nvSpPr>
        <p:spPr>
          <a:xfrm>
            <a:off x="2587556" y="1955322"/>
            <a:ext cx="716467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2400" b="1" i="0" u="none" strike="noStrike" kern="1200" cap="none" spc="0" normalizeH="0" dirty="0">
                <a:ln>
                  <a:noFill/>
                </a:ln>
                <a:solidFill>
                  <a:srgbClr val="00879E"/>
                </a:solidFill>
                <a:effectLst/>
                <a:uLnTx/>
                <a:uFillTx/>
                <a:latin typeface="Arial" panose="020B0604020202020204"/>
                <a:ea typeface="+mn-ea"/>
              </a:rPr>
              <a:t>Мария</a:t>
            </a:r>
            <a:r>
              <a:rPr lang="ru-RU" sz="2400" b="1" i="0" u="none" strike="noStrike" kern="1200" cap="none" spc="0" normalizeH="0" dirty="0">
                <a:ln>
                  <a:noFill/>
                </a:ln>
                <a:solidFill>
                  <a:srgbClr val="00AECA"/>
                </a:solidFill>
                <a:effectLst/>
                <a:uLnTx/>
                <a:uFillTx/>
                <a:latin typeface="Arial" panose="020B0604020202020204"/>
                <a:ea typeface="+mn-ea"/>
              </a:rPr>
              <a:t> </a:t>
            </a:r>
            <a:r>
              <a:rPr lang="ru-RU" sz="2400" b="1" i="0" u="none" strike="noStrike" kern="1200" cap="none" spc="0" normalizeH="0" dirty="0">
                <a:ln>
                  <a:noFill/>
                </a:ln>
                <a:solidFill>
                  <a:srgbClr val="414041"/>
                </a:solidFill>
                <a:effectLst/>
                <a:uLnTx/>
                <a:uFillTx/>
                <a:latin typeface="Arial" panose="020B0604020202020204" pitchFamily="34" charset="0"/>
                <a:ea typeface="+mn-ea"/>
                <a:cs typeface="Arial" panose="020B0604020202020204" pitchFamily="34" charset="0"/>
              </a:rPr>
              <a:t>—</a:t>
            </a:r>
            <a:r>
              <a:rPr lang="ru-RU" sz="2400" b="1" i="0" u="none" strike="noStrike" kern="1200" cap="none" spc="0" normalizeH="0" dirty="0">
                <a:ln>
                  <a:noFill/>
                </a:ln>
                <a:solidFill>
                  <a:srgbClr val="414041"/>
                </a:solidFill>
                <a:effectLst/>
                <a:uLnTx/>
                <a:uFillTx/>
                <a:latin typeface="Arial" panose="020B0604020202020204"/>
                <a:ea typeface="+mn-ea"/>
              </a:rPr>
              <a:t> пациентка со среднетяжелой СКВ </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2400" b="1" i="0" u="none" strike="noStrike" kern="1200" cap="none" spc="0" normalizeH="0" dirty="0">
                <a:ln>
                  <a:noFill/>
                </a:ln>
                <a:solidFill>
                  <a:srgbClr val="414041"/>
                </a:solidFill>
                <a:effectLst/>
                <a:uLnTx/>
                <a:uFillTx/>
                <a:latin typeface="Arial" panose="020B0604020202020204"/>
                <a:ea typeface="+mn-ea"/>
              </a:rPr>
              <a:t>с ухудшением качества жизни* </a:t>
            </a:r>
            <a:r>
              <a:rPr kumimoji="0" lang="ru-RU" sz="2400" b="1" i="0" u="none" strike="noStrike" kern="1200" cap="none" spc="0" normalizeH="0" baseline="0" dirty="0">
                <a:ln>
                  <a:noFill/>
                </a:ln>
                <a:solidFill>
                  <a:srgbClr val="414041"/>
                </a:solidFill>
                <a:effectLst/>
                <a:uLnTx/>
                <a:uFillTx/>
                <a:latin typeface="Arial" panose="020B0604020202020204"/>
                <a:ea typeface="+mn-ea"/>
              </a:rPr>
              <a:t/>
            </a:r>
            <a:br>
              <a:rPr kumimoji="0" lang="ru-RU" sz="2400" b="1" i="0" u="none" strike="noStrike" kern="1200" cap="none" spc="0" normalizeH="0" baseline="0" dirty="0">
                <a:ln>
                  <a:noFill/>
                </a:ln>
                <a:solidFill>
                  <a:srgbClr val="414041"/>
                </a:solidFill>
                <a:effectLst/>
                <a:uLnTx/>
                <a:uFillTx/>
                <a:latin typeface="Arial" panose="020B0604020202020204"/>
                <a:ea typeface="+mn-ea"/>
              </a:rPr>
            </a:br>
            <a:endParaRPr kumimoji="0" lang="ru-RU" sz="2400" b="0" i="0" u="none" strike="noStrike" kern="1200" cap="none" spc="0" normalizeH="0" baseline="30000" dirty="0">
              <a:ln>
                <a:noFill/>
              </a:ln>
              <a:solidFill>
                <a:srgbClr val="414041"/>
              </a:solidFill>
              <a:effectLst/>
              <a:uLnTx/>
              <a:uFillTx/>
              <a:latin typeface="Arial" panose="020B0604020202020204"/>
              <a:ea typeface="+mn-ea"/>
            </a:endParaRPr>
          </a:p>
        </p:txBody>
      </p:sp>
      <p:sp>
        <p:nvSpPr>
          <p:cNvPr id="2" name="Slide Number Placeholder 4">
            <a:extLst>
              <a:ext uri="{FF2B5EF4-FFF2-40B4-BE49-F238E27FC236}">
                <a16:creationId xmlns:a16="http://schemas.microsoft.com/office/drawing/2014/main" xmlns="" id="{F7E966EE-333A-5ACB-AA18-185CE919DE86}"/>
              </a:ext>
            </a:extLst>
          </p:cNvPr>
          <p:cNvSpPr>
            <a:spLocks noGrp="1"/>
          </p:cNvSpPr>
          <p:nvPr>
            <p:ph type="sldNum" sz="quarter" idx="10"/>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B37E50B0-43E5-44A0-B305-242C3244AF3F}" type="slidenum">
              <a:rPr kumimoji="0" lang="ru-RU" sz="1000" b="0" i="0" u="none" strike="noStrike" kern="1200" cap="none" spc="0" normalizeH="0" baseline="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73</a:t>
            </a:fld>
            <a:endParaRPr kumimoji="0" lang="ru-RU" sz="1000"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9" name="Text Placeholder 11">
            <a:extLst>
              <a:ext uri="{FF2B5EF4-FFF2-40B4-BE49-F238E27FC236}">
                <a16:creationId xmlns:a16="http://schemas.microsoft.com/office/drawing/2014/main" xmlns="" id="{41AE21CD-2F95-D1E4-7E29-78C7BCD929D1}"/>
              </a:ext>
            </a:extLst>
          </p:cNvPr>
          <p:cNvSpPr>
            <a:spLocks noGrp="1"/>
          </p:cNvSpPr>
          <p:nvPr>
            <p:ph type="body" sz="quarter" idx="12"/>
          </p:nvPr>
        </p:nvSpPr>
        <p:spPr/>
        <p:txBody>
          <a:bodyPr rtlCol="0"/>
          <a:lstStyle/>
          <a:p>
            <a:pPr marL="0" indent="0" rtl="0">
              <a:buNone/>
            </a:pPr>
            <a:r>
              <a:rPr lang="ru-RU" sz="900" dirty="0">
                <a:solidFill>
                  <a:srgbClr val="414041"/>
                </a:solidFill>
                <a:latin typeface="Arial" panose="020B0604020202020204"/>
              </a:rPr>
              <a:t>*Гипотетический пациент</a:t>
            </a:r>
          </a:p>
        </p:txBody>
      </p:sp>
      <p:pic>
        <p:nvPicPr>
          <p:cNvPr id="3" name="Picture 2" descr="A person with white hair&#10;&#10;Description automatically generated with low confidence">
            <a:extLst>
              <a:ext uri="{FF2B5EF4-FFF2-40B4-BE49-F238E27FC236}">
                <a16:creationId xmlns:a16="http://schemas.microsoft.com/office/drawing/2014/main" xmlns="" id="{3BD7003E-B3A4-5E58-320C-1D88EF4BA5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347" t="569" r="18994"/>
          <a:stretch/>
        </p:blipFill>
        <p:spPr>
          <a:xfrm flipH="1">
            <a:off x="4508500" y="3032540"/>
            <a:ext cx="2286000" cy="2115689"/>
          </a:xfrm>
          <a:prstGeom prst="rect">
            <a:avLst/>
          </a:prstGeom>
          <a:ln w="28575">
            <a:solidFill>
              <a:schemeClr val="accent1"/>
            </a:solidFill>
          </a:ln>
        </p:spPr>
      </p:pic>
      <p:sp>
        <p:nvSpPr>
          <p:cNvPr id="4" name="TextBox 3">
            <a:extLst>
              <a:ext uri="{FF2B5EF4-FFF2-40B4-BE49-F238E27FC236}">
                <a16:creationId xmlns:a16="http://schemas.microsoft.com/office/drawing/2014/main" xmlns="" id="{809FC038-D0DF-D7CA-B946-711813F59A2C}"/>
              </a:ext>
            </a:extLst>
          </p:cNvPr>
          <p:cNvSpPr txBox="1"/>
          <p:nvPr/>
        </p:nvSpPr>
        <p:spPr>
          <a:xfrm>
            <a:off x="609600" y="222769"/>
            <a:ext cx="96727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2400" b="1" dirty="0">
                <a:solidFill>
                  <a:srgbClr val="00879E"/>
                </a:solidFill>
                <a:latin typeface="Arial" panose="020B0604020202020204"/>
              </a:rPr>
              <a:t>                         П</a:t>
            </a:r>
            <a:r>
              <a:rPr lang="ru-RU" sz="2400" b="1" i="0" u="none" strike="noStrike" kern="1200" cap="none" spc="0" normalizeH="0" dirty="0">
                <a:ln>
                  <a:noFill/>
                </a:ln>
                <a:solidFill>
                  <a:srgbClr val="00879E"/>
                </a:solidFill>
                <a:effectLst/>
                <a:uLnTx/>
                <a:uFillTx/>
                <a:latin typeface="Arial" panose="020B0604020202020204"/>
                <a:ea typeface="+mn-ea"/>
                <a:cs typeface="Arial" charset="0"/>
              </a:rPr>
              <a:t>рименение препарата САФНЕЛО</a:t>
            </a:r>
            <a:r>
              <a:rPr lang="ru-RU" sz="2400" b="1" i="0" u="none" strike="noStrike" kern="1200" cap="none" spc="0" normalizeH="0" baseline="30000" dirty="0">
                <a:ln>
                  <a:noFill/>
                </a:ln>
                <a:solidFill>
                  <a:srgbClr val="00879E"/>
                </a:solidFill>
                <a:effectLst/>
                <a:uLnTx/>
                <a:uFillTx/>
                <a:latin typeface="Arial" panose="020B0604020202020204"/>
                <a:ea typeface="+mn-ea"/>
                <a:cs typeface="Arial" charset="0"/>
              </a:rPr>
              <a:t>®</a:t>
            </a:r>
            <a:r>
              <a:rPr lang="ru-RU" sz="2400" b="1" i="0" u="none" strike="noStrike" kern="1200" cap="none" spc="0" normalizeH="0" dirty="0">
                <a:ln>
                  <a:noFill/>
                </a:ln>
                <a:solidFill>
                  <a:srgbClr val="00879E"/>
                </a:solidFill>
                <a:effectLst/>
                <a:uLnTx/>
                <a:uFillTx/>
                <a:latin typeface="Arial" panose="020B0604020202020204"/>
                <a:ea typeface="+mn-ea"/>
                <a:cs typeface="Arial" charset="0"/>
              </a:rPr>
              <a:t> </a:t>
            </a:r>
            <a:endParaRPr lang="en-US" sz="2400" b="1" i="0" u="none" strike="noStrike" kern="1200" cap="none" spc="0" normalizeH="0" dirty="0">
              <a:ln>
                <a:noFill/>
              </a:ln>
              <a:solidFill>
                <a:srgbClr val="00879E"/>
              </a:solidFill>
              <a:effectLst/>
              <a:uLnTx/>
              <a:uFillTx/>
              <a:latin typeface="Arial" panose="020B0604020202020204"/>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2400" b="1" i="0" u="none" strike="noStrike" kern="1200" cap="none" spc="0" normalizeH="0" dirty="0">
                <a:ln>
                  <a:noFill/>
                </a:ln>
                <a:solidFill>
                  <a:srgbClr val="00879E"/>
                </a:solidFill>
                <a:effectLst/>
                <a:uLnTx/>
                <a:uFillTx/>
                <a:latin typeface="Arial" panose="020B0604020202020204"/>
                <a:ea typeface="+mn-ea"/>
                <a:cs typeface="Arial" charset="0"/>
              </a:rPr>
              <a:t>                          на примерах клинических случаев*</a:t>
            </a:r>
          </a:p>
        </p:txBody>
      </p:sp>
      <p:sp>
        <p:nvSpPr>
          <p:cNvPr id="5" name="TextBox 4">
            <a:extLst>
              <a:ext uri="{FF2B5EF4-FFF2-40B4-BE49-F238E27FC236}">
                <a16:creationId xmlns:a16="http://schemas.microsoft.com/office/drawing/2014/main" xmlns="" id="{EEB22D22-9417-5704-EE61-F417B34D9A97}"/>
              </a:ext>
            </a:extLst>
          </p:cNvPr>
          <p:cNvSpPr txBox="1"/>
          <p:nvPr/>
        </p:nvSpPr>
        <p:spPr>
          <a:xfrm>
            <a:off x="4412545" y="5294121"/>
            <a:ext cx="3126698"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50" b="0" i="0" u="none" strike="noStrike" kern="1200" cap="none" spc="0" normalizeH="0" dirty="0">
                <a:ln>
                  <a:noFill/>
                </a:ln>
                <a:solidFill>
                  <a:srgbClr val="414041"/>
                </a:solidFill>
                <a:effectLst/>
                <a:uLnTx/>
                <a:uFillTx/>
                <a:latin typeface="Arial" panose="020B0604020202020204"/>
                <a:ea typeface="+mn-ea"/>
                <a:cs typeface="+mn-cs"/>
              </a:rPr>
              <a:t>Имя и изображение на фотографии не соответствуют реальному пациенту.</a:t>
            </a:r>
          </a:p>
        </p:txBody>
      </p:sp>
    </p:spTree>
    <p:extLst>
      <p:ext uri="{BB962C8B-B14F-4D97-AF65-F5344CB8AC3E}">
        <p14:creationId xmlns:p14="http://schemas.microsoft.com/office/powerpoint/2010/main" val="1824439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itle 98">
            <a:extLst>
              <a:ext uri="{FF2B5EF4-FFF2-40B4-BE49-F238E27FC236}">
                <a16:creationId xmlns:a16="http://schemas.microsoft.com/office/drawing/2014/main" xmlns="" id="{E32FFCB2-6DBB-421A-AD69-CA6988B54DF8}"/>
              </a:ext>
            </a:extLst>
          </p:cNvPr>
          <p:cNvSpPr>
            <a:spLocks noGrp="1"/>
          </p:cNvSpPr>
          <p:nvPr>
            <p:ph type="title"/>
          </p:nvPr>
        </p:nvSpPr>
        <p:spPr/>
        <p:txBody>
          <a:bodyPr rtlCol="0">
            <a:normAutofit fontScale="90000"/>
          </a:bodyPr>
          <a:lstStyle/>
          <a:p>
            <a:pPr rtl="0"/>
            <a:r>
              <a:rPr lang="ru-RU" b="1" dirty="0">
                <a:solidFill>
                  <a:srgbClr val="00879E"/>
                </a:solidFill>
                <a:latin typeface="Arial" panose="020B0604020202020204"/>
                <a:ea typeface="+mn-ea"/>
                <a:cs typeface="+mn-cs"/>
              </a:rPr>
              <a:t>Пациентка из клинической практики, </a:t>
            </a:r>
            <a:br>
              <a:rPr lang="ru-RU" b="1" dirty="0">
                <a:solidFill>
                  <a:srgbClr val="00879E"/>
                </a:solidFill>
                <a:latin typeface="Arial" panose="020B0604020202020204"/>
                <a:ea typeface="+mn-ea"/>
                <a:cs typeface="+mn-cs"/>
              </a:rPr>
            </a:br>
            <a:r>
              <a:rPr lang="ru-RU" b="1" dirty="0">
                <a:solidFill>
                  <a:srgbClr val="00879E"/>
                </a:solidFill>
                <a:latin typeface="Arial" panose="020B0604020202020204"/>
                <a:ea typeface="+mn-ea"/>
                <a:cs typeface="+mn-cs"/>
              </a:rPr>
              <a:t>которой назначено лечение препаратом САФНЕЛО</a:t>
            </a:r>
            <a:r>
              <a:rPr lang="ru-RU" b="1" baseline="30000" dirty="0">
                <a:solidFill>
                  <a:srgbClr val="00879E"/>
                </a:solidFill>
                <a:latin typeface="Arial" panose="020B0604020202020204"/>
                <a:ea typeface="+mn-ea"/>
                <a:cs typeface="+mn-cs"/>
              </a:rPr>
              <a:t>®</a:t>
            </a:r>
            <a:endParaRPr lang="ru-RU" b="1" dirty="0">
              <a:solidFill>
                <a:srgbClr val="00879E"/>
              </a:solidFill>
              <a:latin typeface="Arial" panose="020B0604020202020204"/>
              <a:ea typeface="+mn-ea"/>
              <a:cs typeface="+mn-cs"/>
            </a:endParaRPr>
          </a:p>
        </p:txBody>
      </p:sp>
      <p:sp>
        <p:nvSpPr>
          <p:cNvPr id="2" name="Slide Number Placeholder 4">
            <a:extLst>
              <a:ext uri="{FF2B5EF4-FFF2-40B4-BE49-F238E27FC236}">
                <a16:creationId xmlns:a16="http://schemas.microsoft.com/office/drawing/2014/main" xmlns="" id="{0F00B8A1-A71C-9108-7745-BBB9A7191792}"/>
              </a:ext>
            </a:extLst>
          </p:cNvPr>
          <p:cNvSpPr>
            <a:spLocks noGrp="1"/>
          </p:cNvSpPr>
          <p:nvPr>
            <p:ph type="sldNum" sz="quarter" idx="12"/>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B37E50B0-43E5-44A0-B305-242C3244AF3F}" type="slidenum">
              <a:rPr kumimoji="0" lang="ru-RU" sz="1000" b="0" i="0" u="none" strike="noStrike" kern="1200" cap="none" spc="0" normalizeH="0" baseline="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74</a:t>
            </a:fld>
            <a:endParaRPr kumimoji="0" lang="ru-RU" sz="1000"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9" name="TextBox 48">
            <a:extLst>
              <a:ext uri="{FF2B5EF4-FFF2-40B4-BE49-F238E27FC236}">
                <a16:creationId xmlns:a16="http://schemas.microsoft.com/office/drawing/2014/main" xmlns="" id="{C8DAD2B1-43AD-457B-96CF-059CB89656DD}"/>
              </a:ext>
            </a:extLst>
          </p:cNvPr>
          <p:cNvSpPr txBox="1"/>
          <p:nvPr/>
        </p:nvSpPr>
        <p:spPr>
          <a:xfrm>
            <a:off x="650368" y="6138704"/>
            <a:ext cx="10379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cap="none" spc="0" normalizeH="0" dirty="0">
                <a:ln>
                  <a:noFill/>
                </a:ln>
                <a:solidFill>
                  <a:srgbClr val="414041"/>
                </a:solidFill>
                <a:effectLst/>
                <a:uLnTx/>
                <a:uFillTx/>
                <a:latin typeface="Arial" panose="020B0604020202020204" pitchFamily="34" charset="0"/>
                <a:ea typeface="+mn-ea"/>
                <a:cs typeface="Arial" panose="020B0604020202020204" pitchFamily="34" charset="0"/>
              </a:rPr>
              <a:t>* Гипотетический пациент.</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000" b="0" i="0" u="none" strike="noStrike" kern="1200" cap="none" spc="0" normalizeH="0" dirty="0">
                <a:ln>
                  <a:noFill/>
                </a:ln>
                <a:solidFill>
                  <a:srgbClr val="414041"/>
                </a:solidFill>
                <a:effectLst/>
                <a:uLnTx/>
                <a:uFillTx/>
                <a:latin typeface="Arial" panose="020B0604020202020204" pitchFamily="34" charset="0"/>
                <a:ea typeface="+mn-ea"/>
                <a:cs typeface="Arial" panose="020B0604020202020204" pitchFamily="34" charset="0"/>
              </a:rPr>
              <a:t>СКВ — системная красная волчанка. </a:t>
            </a:r>
          </a:p>
        </p:txBody>
      </p:sp>
      <p:sp>
        <p:nvSpPr>
          <p:cNvPr id="75" name="Rectangle 74">
            <a:extLst>
              <a:ext uri="{FF2B5EF4-FFF2-40B4-BE49-F238E27FC236}">
                <a16:creationId xmlns:a16="http://schemas.microsoft.com/office/drawing/2014/main" xmlns="" id="{73D0CD87-F3C6-4976-8EA6-52E09D839700}"/>
              </a:ext>
            </a:extLst>
          </p:cNvPr>
          <p:cNvSpPr/>
          <p:nvPr/>
        </p:nvSpPr>
        <p:spPr>
          <a:xfrm>
            <a:off x="650368" y="3061304"/>
            <a:ext cx="10759045" cy="301752"/>
          </a:xfrm>
          <a:prstGeom prst="rect">
            <a:avLst/>
          </a:prstGeom>
          <a:gradFill>
            <a:gsLst>
              <a:gs pos="100000">
                <a:schemeClr val="bg1"/>
              </a:gs>
              <a:gs pos="87000">
                <a:schemeClr val="accent6">
                  <a:lumMod val="20000"/>
                  <a:lumOff val="80000"/>
                </a:schemeClr>
              </a:gs>
              <a:gs pos="21000">
                <a:schemeClr val="accent2">
                  <a:lumMod val="20000"/>
                  <a:lumOff val="80000"/>
                </a:schemeClr>
              </a:gs>
              <a:gs pos="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pic>
        <p:nvPicPr>
          <p:cNvPr id="89" name="Graphic 88">
            <a:extLst>
              <a:ext uri="{FF2B5EF4-FFF2-40B4-BE49-F238E27FC236}">
                <a16:creationId xmlns:a16="http://schemas.microsoft.com/office/drawing/2014/main" xmlns="" id="{B73B9FC9-B8EA-4C23-B9C4-9827FE9D0F7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954160" y="5209448"/>
            <a:ext cx="180975" cy="95250"/>
          </a:xfrm>
          <a:prstGeom prst="rect">
            <a:avLst/>
          </a:prstGeom>
        </p:spPr>
      </p:pic>
      <p:sp>
        <p:nvSpPr>
          <p:cNvPr id="90" name="TextBox 89">
            <a:extLst>
              <a:ext uri="{FF2B5EF4-FFF2-40B4-BE49-F238E27FC236}">
                <a16:creationId xmlns:a16="http://schemas.microsoft.com/office/drawing/2014/main" xmlns="" id="{F085DE73-FB6A-45D5-9564-5004FC3010E5}"/>
              </a:ext>
            </a:extLst>
          </p:cNvPr>
          <p:cNvSpPr txBox="1"/>
          <p:nvPr/>
        </p:nvSpPr>
        <p:spPr>
          <a:xfrm>
            <a:off x="1271993" y="3450211"/>
            <a:ext cx="2914931" cy="1169551"/>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b="0" i="0" u="none" strike="noStrike" kern="1200" cap="none" spc="0" normalizeH="0" dirty="0">
                <a:ln>
                  <a:noFill/>
                </a:ln>
                <a:solidFill>
                  <a:srgbClr val="000000"/>
                </a:solidFill>
                <a:effectLst/>
                <a:uLnTx/>
                <a:uFillTx/>
                <a:latin typeface="Arial" panose="020B0604020202020204"/>
                <a:ea typeface="+mn-ea"/>
                <a:cs typeface="+mn-cs"/>
              </a:rPr>
              <a:t>Сыпь на теле</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b="0" i="0" u="none" strike="noStrike" kern="1200" cap="none" spc="0" normalizeH="0" dirty="0">
                <a:ln>
                  <a:noFill/>
                </a:ln>
                <a:solidFill>
                  <a:srgbClr val="000000"/>
                </a:solidFill>
                <a:effectLst/>
                <a:uLnTx/>
                <a:uFillTx/>
                <a:latin typeface="Arial" panose="020B0604020202020204"/>
                <a:ea typeface="+mn-ea"/>
                <a:cs typeface="+mn-cs"/>
              </a:rPr>
              <a:t>Дискоидные поражения</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b="0" i="0" u="none" strike="noStrike" kern="1200" cap="none" spc="0" normalizeH="0" dirty="0">
                <a:ln>
                  <a:noFill/>
                </a:ln>
                <a:solidFill>
                  <a:srgbClr val="000000"/>
                </a:solidFill>
                <a:effectLst/>
                <a:uLnTx/>
                <a:uFillTx/>
                <a:latin typeface="Arial" panose="020B0604020202020204"/>
                <a:ea typeface="+mn-ea"/>
                <a:cs typeface="+mn-cs"/>
              </a:rPr>
              <a:t>Язвы во рту</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b="0" i="0" u="none" strike="noStrike" kern="1200" cap="none" spc="0" normalizeH="0" dirty="0">
                <a:ln>
                  <a:noFill/>
                </a:ln>
                <a:solidFill>
                  <a:srgbClr val="000000"/>
                </a:solidFill>
                <a:effectLst/>
                <a:uLnTx/>
                <a:uFillTx/>
                <a:latin typeface="Arial" panose="020B0604020202020204"/>
                <a:ea typeface="+mn-ea"/>
                <a:cs typeface="+mn-cs"/>
              </a:rPr>
              <a:t>Боль в суставах</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b="0" i="0" u="none" strike="noStrike" kern="1200" cap="none" spc="0" normalizeH="0" dirty="0">
                <a:ln>
                  <a:noFill/>
                </a:ln>
                <a:solidFill>
                  <a:srgbClr val="000000"/>
                </a:solidFill>
                <a:effectLst/>
                <a:uLnTx/>
                <a:uFillTx/>
                <a:latin typeface="Arial" panose="020B0604020202020204"/>
                <a:ea typeface="+mn-ea"/>
                <a:cs typeface="+mn-cs"/>
              </a:rPr>
              <a:t>Повышенная утомляемость</a:t>
            </a:r>
          </a:p>
        </p:txBody>
      </p:sp>
      <p:sp>
        <p:nvSpPr>
          <p:cNvPr id="91" name="TextBox 90">
            <a:extLst>
              <a:ext uri="{FF2B5EF4-FFF2-40B4-BE49-F238E27FC236}">
                <a16:creationId xmlns:a16="http://schemas.microsoft.com/office/drawing/2014/main" xmlns="" id="{1E8F5A7F-8521-41FD-8BB0-FF01F56FE596}"/>
              </a:ext>
            </a:extLst>
          </p:cNvPr>
          <p:cNvSpPr txBox="1"/>
          <p:nvPr/>
        </p:nvSpPr>
        <p:spPr>
          <a:xfrm>
            <a:off x="1205021" y="3046726"/>
            <a:ext cx="4124847"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1800" b="1" i="0" u="none" strike="noStrike" kern="1200" cap="all" spc="0" normalizeH="0" dirty="0">
                <a:ln>
                  <a:noFill/>
                </a:ln>
                <a:solidFill>
                  <a:srgbClr val="00879E"/>
                </a:solidFill>
                <a:effectLst/>
                <a:uLnTx/>
                <a:uFillTx/>
                <a:latin typeface="Arial" panose="020B0604020202020204"/>
                <a:ea typeface="+mn-ea"/>
                <a:cs typeface="+mn-cs"/>
              </a:rPr>
              <a:t>Клиническая картина</a:t>
            </a:r>
            <a:endParaRPr kumimoji="0" lang="ru-RU" sz="1600" b="1" i="0" u="none" strike="noStrike" kern="1200" cap="all" spc="0" normalizeH="0" baseline="0" dirty="0">
              <a:ln>
                <a:noFill/>
              </a:ln>
              <a:solidFill>
                <a:srgbClr val="00879E"/>
              </a:solidFill>
              <a:effectLst/>
              <a:uLnTx/>
              <a:uFillTx/>
              <a:latin typeface="Arial" panose="020B0604020202020204"/>
              <a:ea typeface="+mn-ea"/>
              <a:cs typeface="+mn-cs"/>
            </a:endParaRPr>
          </a:p>
        </p:txBody>
      </p:sp>
      <p:pic>
        <p:nvPicPr>
          <p:cNvPr id="92" name="Graphic 91">
            <a:extLst>
              <a:ext uri="{FF2B5EF4-FFF2-40B4-BE49-F238E27FC236}">
                <a16:creationId xmlns:a16="http://schemas.microsoft.com/office/drawing/2014/main" xmlns="" id="{A2DA7D9A-2B84-4854-BD61-E69E45712BC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597776" y="3441942"/>
            <a:ext cx="180975" cy="95250"/>
          </a:xfrm>
          <a:prstGeom prst="rect">
            <a:avLst/>
          </a:prstGeom>
        </p:spPr>
      </p:pic>
      <p:sp>
        <p:nvSpPr>
          <p:cNvPr id="93" name="TextBox 92">
            <a:extLst>
              <a:ext uri="{FF2B5EF4-FFF2-40B4-BE49-F238E27FC236}">
                <a16:creationId xmlns:a16="http://schemas.microsoft.com/office/drawing/2014/main" xmlns="" id="{806194A8-DAEA-457C-A036-F9B5496902DC}"/>
              </a:ext>
            </a:extLst>
          </p:cNvPr>
          <p:cNvSpPr txBox="1"/>
          <p:nvPr/>
        </p:nvSpPr>
        <p:spPr>
          <a:xfrm>
            <a:off x="6485617" y="3046726"/>
            <a:ext cx="4501362"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1800" b="1" i="0" u="none" strike="noStrike" kern="1200" cap="all" spc="0" normalizeH="0" dirty="0">
                <a:ln>
                  <a:noFill/>
                </a:ln>
                <a:solidFill>
                  <a:srgbClr val="00879E"/>
                </a:solidFill>
                <a:effectLst/>
                <a:uLnTx/>
                <a:uFillTx/>
                <a:latin typeface="Arial" panose="020B0604020202020204"/>
                <a:ea typeface="+mn-ea"/>
                <a:cs typeface="+mn-cs"/>
              </a:rPr>
              <a:t>Сопутствующие заболевания</a:t>
            </a:r>
            <a:endParaRPr kumimoji="0" lang="ru-RU" sz="1600" b="1" i="0" u="none" strike="noStrike" kern="1200" cap="all" spc="0" normalizeH="0" baseline="0" dirty="0">
              <a:ln>
                <a:noFill/>
              </a:ln>
              <a:solidFill>
                <a:srgbClr val="00879E"/>
              </a:solidFill>
              <a:effectLst/>
              <a:uLnTx/>
              <a:uFillTx/>
              <a:latin typeface="Arial" panose="020B0604020202020204"/>
              <a:ea typeface="+mn-ea"/>
              <a:cs typeface="+mn-cs"/>
            </a:endParaRPr>
          </a:p>
        </p:txBody>
      </p:sp>
      <p:sp>
        <p:nvSpPr>
          <p:cNvPr id="98" name="TextBox 97">
            <a:extLst>
              <a:ext uri="{FF2B5EF4-FFF2-40B4-BE49-F238E27FC236}">
                <a16:creationId xmlns:a16="http://schemas.microsoft.com/office/drawing/2014/main" xmlns="" id="{79D9FFDC-3BA9-4A90-BC28-42B8A2E0A0A4}"/>
              </a:ext>
            </a:extLst>
          </p:cNvPr>
          <p:cNvSpPr txBox="1"/>
          <p:nvPr/>
        </p:nvSpPr>
        <p:spPr>
          <a:xfrm>
            <a:off x="6547610" y="3464544"/>
            <a:ext cx="2914931" cy="1169551"/>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b="0" i="0" u="none" strike="noStrike" kern="1200" cap="none" spc="0" normalizeH="0" dirty="0">
                <a:ln>
                  <a:noFill/>
                </a:ln>
                <a:solidFill>
                  <a:srgbClr val="000000"/>
                </a:solidFill>
                <a:effectLst/>
                <a:uLnTx/>
                <a:uFillTx/>
                <a:latin typeface="Arial" panose="020B0604020202020204"/>
                <a:ea typeface="+mn-ea"/>
                <a:cs typeface="+mn-cs"/>
              </a:rPr>
              <a:t>Предиабет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b="0" i="0" u="none" strike="noStrike" kern="1200" cap="none" spc="0" normalizeH="0" dirty="0">
                <a:ln>
                  <a:noFill/>
                </a:ln>
                <a:solidFill>
                  <a:srgbClr val="000000"/>
                </a:solidFill>
                <a:effectLst/>
                <a:uLnTx/>
                <a:uFillTx/>
                <a:latin typeface="Arial" panose="020B0604020202020204"/>
                <a:ea typeface="+mn-ea"/>
                <a:cs typeface="+mn-cs"/>
              </a:rPr>
              <a:t>Ожирение</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b="0" i="0" u="none" strike="noStrike" kern="1200" cap="none" spc="0" normalizeH="0" dirty="0">
                <a:ln>
                  <a:noFill/>
                </a:ln>
                <a:solidFill>
                  <a:srgbClr val="000000"/>
                </a:solidFill>
                <a:effectLst/>
                <a:uLnTx/>
                <a:uFillTx/>
                <a:latin typeface="Arial" panose="020B0604020202020204"/>
                <a:ea typeface="+mn-ea"/>
                <a:cs typeface="+mn-cs"/>
              </a:rPr>
              <a:t>Апноэ во сне</a:t>
            </a:r>
            <a:endParaRPr kumimoji="0" lang="ru-RU" sz="1400" b="0" i="0" u="none" strike="noStrike" kern="1200" cap="none" spc="0" normalizeH="0" baseline="0" dirty="0">
              <a:ln>
                <a:noFill/>
              </a:ln>
              <a:solidFill>
                <a:srgbClr val="000000"/>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b="0" i="0" u="none" strike="noStrike" kern="1200" cap="none" spc="0" normalizeH="0" dirty="0">
                <a:ln>
                  <a:noFill/>
                </a:ln>
                <a:solidFill>
                  <a:srgbClr val="000000"/>
                </a:solidFill>
                <a:effectLst/>
                <a:uLnTx/>
                <a:uFillTx/>
                <a:latin typeface="Arial" panose="020B0604020202020204"/>
                <a:ea typeface="+mn-ea"/>
                <a:cs typeface="+mn-cs"/>
              </a:rPr>
              <a:t>Артериальная гипертензия</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b="0" i="0" u="none" strike="noStrike" kern="1200" cap="none" spc="0" normalizeH="0" dirty="0">
                <a:ln>
                  <a:noFill/>
                </a:ln>
                <a:solidFill>
                  <a:srgbClr val="000000"/>
                </a:solidFill>
                <a:effectLst/>
                <a:uLnTx/>
                <a:uFillTx/>
                <a:latin typeface="Arial" panose="020B0604020202020204"/>
                <a:ea typeface="+mn-ea"/>
                <a:cs typeface="+mn-cs"/>
              </a:rPr>
              <a:t>Депрессия</a:t>
            </a:r>
          </a:p>
        </p:txBody>
      </p:sp>
      <p:sp>
        <p:nvSpPr>
          <p:cNvPr id="100" name="TextBox 99">
            <a:extLst>
              <a:ext uri="{FF2B5EF4-FFF2-40B4-BE49-F238E27FC236}">
                <a16:creationId xmlns:a16="http://schemas.microsoft.com/office/drawing/2014/main" xmlns="" id="{6FB7FCD5-0898-456B-8F42-CF68FABEC02C}"/>
              </a:ext>
            </a:extLst>
          </p:cNvPr>
          <p:cNvSpPr txBox="1"/>
          <p:nvPr/>
        </p:nvSpPr>
        <p:spPr>
          <a:xfrm>
            <a:off x="3850455" y="1830506"/>
            <a:ext cx="814533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b="1" i="0" u="none" strike="noStrike" kern="1200" cap="none" spc="0" normalizeH="0" dirty="0">
                <a:ln>
                  <a:noFill/>
                </a:ln>
                <a:solidFill>
                  <a:srgbClr val="414041"/>
                </a:solidFill>
                <a:effectLst/>
                <a:uLnTx/>
                <a:uFillTx/>
                <a:latin typeface="Arial" panose="020B0604020202020204"/>
                <a:ea typeface="+mn-ea"/>
                <a:cs typeface="+mn-cs"/>
              </a:rPr>
              <a:t>Среднетяжелая СКВ значительно повлияла</a:t>
            </a:r>
            <a:br>
              <a:rPr lang="ru-RU" sz="1600" b="1" i="0" u="none" strike="noStrike" kern="1200" cap="none" spc="0" normalizeH="0" dirty="0">
                <a:ln>
                  <a:noFill/>
                </a:ln>
                <a:solidFill>
                  <a:srgbClr val="414041"/>
                </a:solidFill>
                <a:effectLst/>
                <a:uLnTx/>
                <a:uFillTx/>
                <a:latin typeface="Arial" panose="020B0604020202020204"/>
                <a:ea typeface="+mn-ea"/>
                <a:cs typeface="+mn-cs"/>
              </a:rPr>
            </a:br>
            <a:r>
              <a:rPr lang="ru-RU" sz="1600" b="1" i="0" u="none" strike="noStrike" kern="1200" cap="none" spc="0" normalizeH="0" dirty="0">
                <a:ln>
                  <a:noFill/>
                </a:ln>
                <a:solidFill>
                  <a:srgbClr val="414041"/>
                </a:solidFill>
                <a:effectLst/>
                <a:uLnTx/>
                <a:uFillTx/>
                <a:latin typeface="Arial" panose="020B0604020202020204"/>
                <a:ea typeface="+mn-ea"/>
                <a:cs typeface="+mn-cs"/>
              </a:rPr>
              <a:t>на качество жизни пациентки. </a:t>
            </a:r>
            <a:r>
              <a:rPr kumimoji="0" lang="ru-RU" sz="1600" b="1" i="0" u="none" strike="noStrike" kern="1200" cap="none" spc="0" normalizeH="0" baseline="0" dirty="0">
                <a:ln>
                  <a:noFill/>
                </a:ln>
                <a:solidFill>
                  <a:srgbClr val="414041"/>
                </a:solidFill>
                <a:effectLst/>
                <a:uLnTx/>
                <a:uFillTx/>
                <a:latin typeface="Arial" panose="020B0604020202020204"/>
                <a:ea typeface="+mn-ea"/>
                <a:cs typeface="+mn-cs"/>
              </a:rPr>
              <a:t/>
            </a:r>
            <a:br>
              <a:rPr kumimoji="0" lang="ru-RU" sz="1600" b="1" i="0" u="none" strike="noStrike" kern="1200" cap="none" spc="0" normalizeH="0" baseline="0" dirty="0">
                <a:ln>
                  <a:noFill/>
                </a:ln>
                <a:solidFill>
                  <a:srgbClr val="414041"/>
                </a:solidFill>
                <a:effectLst/>
                <a:uLnTx/>
                <a:uFillTx/>
                <a:latin typeface="Arial" panose="020B0604020202020204"/>
                <a:ea typeface="+mn-ea"/>
                <a:cs typeface="+mn-cs"/>
              </a:rPr>
            </a:br>
            <a:endParaRPr kumimoji="0" lang="ru-RU" sz="1600" b="0" i="0" u="none" strike="noStrike" kern="1200" cap="none" spc="0" normalizeH="0" baseline="0" dirty="0">
              <a:ln>
                <a:noFill/>
              </a:ln>
              <a:solidFill>
                <a:srgbClr val="7FD1E4">
                  <a:lumMod val="50000"/>
                </a:srgbClr>
              </a:solidFill>
              <a:effectLst/>
              <a:uLnTx/>
              <a:uFillTx/>
              <a:latin typeface="Arial" panose="020B0604020202020204"/>
              <a:ea typeface="+mn-ea"/>
              <a:cs typeface="+mn-cs"/>
            </a:endParaRPr>
          </a:p>
        </p:txBody>
      </p:sp>
      <p:sp>
        <p:nvSpPr>
          <p:cNvPr id="109" name="TextBox 108">
            <a:extLst>
              <a:ext uri="{FF2B5EF4-FFF2-40B4-BE49-F238E27FC236}">
                <a16:creationId xmlns:a16="http://schemas.microsoft.com/office/drawing/2014/main" xmlns="" id="{08BC7C4D-3152-49D6-B535-24AF74C863C8}"/>
              </a:ext>
            </a:extLst>
          </p:cNvPr>
          <p:cNvSpPr txBox="1"/>
          <p:nvPr/>
        </p:nvSpPr>
        <p:spPr>
          <a:xfrm>
            <a:off x="557777" y="5219269"/>
            <a:ext cx="109424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i="1" u="none" strike="noStrike" kern="1200" cap="none" spc="0" normalizeH="0" dirty="0">
                <a:ln>
                  <a:noFill/>
                </a:ln>
                <a:solidFill>
                  <a:srgbClr val="414041"/>
                </a:solidFill>
                <a:effectLst/>
                <a:uLnTx/>
                <a:uFillTx/>
                <a:latin typeface="Arial" panose="020B0604020202020204"/>
                <a:ea typeface="+mn-ea"/>
                <a:cs typeface="+mn-cs"/>
              </a:rPr>
              <a:t>Мария беспокоилась, что не могла заниматься своими привычными делами, например, ходить в магазин;</a:t>
            </a:r>
            <a:br>
              <a:rPr lang="ru-RU" sz="1400" b="1" i="1" u="none" strike="noStrike" kern="1200" cap="none" spc="0" normalizeH="0" dirty="0">
                <a:ln>
                  <a:noFill/>
                </a:ln>
                <a:solidFill>
                  <a:srgbClr val="414041"/>
                </a:solidFill>
                <a:effectLst/>
                <a:uLnTx/>
                <a:uFillTx/>
                <a:latin typeface="Arial" panose="020B0604020202020204"/>
                <a:ea typeface="+mn-ea"/>
                <a:cs typeface="+mn-cs"/>
              </a:rPr>
            </a:br>
            <a:r>
              <a:rPr lang="ru-RU" sz="1400" b="1" i="1" u="none" strike="noStrike" kern="1200" cap="none" spc="0" normalizeH="0" dirty="0">
                <a:ln>
                  <a:noFill/>
                </a:ln>
                <a:solidFill>
                  <a:srgbClr val="414041"/>
                </a:solidFill>
                <a:effectLst/>
                <a:uLnTx/>
                <a:uFillTx/>
                <a:latin typeface="Arial" panose="020B0604020202020204"/>
                <a:ea typeface="+mn-ea"/>
                <a:cs typeface="+mn-cs"/>
              </a:rPr>
              <a:t>ей пришлось бросить работу из-за сильной утомляемости; она страдала депрессией, связанной с СКВ.</a:t>
            </a:r>
          </a:p>
        </p:txBody>
      </p:sp>
      <p:sp>
        <p:nvSpPr>
          <p:cNvPr id="110" name="TextBox 109">
            <a:extLst>
              <a:ext uri="{FF2B5EF4-FFF2-40B4-BE49-F238E27FC236}">
                <a16:creationId xmlns:a16="http://schemas.microsoft.com/office/drawing/2014/main" xmlns="" id="{F375BCA8-EBB8-4F29-BB08-F901293A0294}"/>
              </a:ext>
            </a:extLst>
          </p:cNvPr>
          <p:cNvSpPr txBox="1"/>
          <p:nvPr/>
        </p:nvSpPr>
        <p:spPr>
          <a:xfrm>
            <a:off x="4186924" y="4888036"/>
            <a:ext cx="2764464" cy="301752"/>
          </a:xfrm>
          <a:prstGeom prst="rect">
            <a:avLst/>
          </a:prstGeom>
          <a:gradFill>
            <a:gsLst>
              <a:gs pos="100000">
                <a:schemeClr val="bg1"/>
              </a:gs>
              <a:gs pos="87000">
                <a:schemeClr val="bg2"/>
              </a:gs>
              <a:gs pos="21000">
                <a:schemeClr val="accent5"/>
              </a:gs>
              <a:gs pos="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rtl="0">
              <a:defRPr lang="ru-RU"/>
            </a:defPPr>
            <a:lvl1pPr marR="0" lvl="0" indent="0" algn="ctr" fontAlgn="auto">
              <a:lnSpc>
                <a:spcPct val="100000"/>
              </a:lnSpc>
              <a:spcBef>
                <a:spcPts val="0"/>
              </a:spcBef>
              <a:spcAft>
                <a:spcPts val="0"/>
              </a:spcAft>
              <a:buClrTx/>
              <a:buSzTx/>
              <a:buFontTx/>
              <a:buNone/>
              <a:tabLst/>
              <a:defRPr b="1" i="0" u="none" strike="noStrike" cap="none" spc="0" normalizeH="0">
                <a:ln>
                  <a:noFill/>
                </a:ln>
                <a:solidFill>
                  <a:srgbClr val="414041"/>
                </a:solidFill>
                <a:effectLst/>
                <a:uLnTx/>
                <a:uFillTx/>
                <a:latin typeface="Arial" panose="020B060402020202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ru-RU" dirty="0"/>
              <a:t>Оценка врача</a:t>
            </a:r>
          </a:p>
        </p:txBody>
      </p:sp>
      <p:sp>
        <p:nvSpPr>
          <p:cNvPr id="116" name="TextBox 115">
            <a:extLst>
              <a:ext uri="{FF2B5EF4-FFF2-40B4-BE49-F238E27FC236}">
                <a16:creationId xmlns:a16="http://schemas.microsoft.com/office/drawing/2014/main" xmlns="" id="{29BC0767-C4A6-4430-BCBE-F958940972CA}"/>
              </a:ext>
            </a:extLst>
          </p:cNvPr>
          <p:cNvSpPr txBox="1"/>
          <p:nvPr/>
        </p:nvSpPr>
        <p:spPr>
          <a:xfrm>
            <a:off x="2172172" y="1530897"/>
            <a:ext cx="1627483" cy="276999"/>
          </a:xfrm>
          <a:prstGeom prst="rect">
            <a:avLst/>
          </a:prstGeom>
          <a:solidFill>
            <a:schemeClr val="accent1"/>
          </a:solidFill>
        </p:spPr>
        <p:txBody>
          <a:bodyPr wrap="square" rtlCol="0">
            <a:spAutoFit/>
          </a:bodyPr>
          <a:lstStyle/>
          <a:p>
            <a:pPr algn="ctr" rtl="0">
              <a:defRPr/>
            </a:pPr>
            <a:r>
              <a:rPr lang="ru-RU" sz="1200" b="1" dirty="0">
                <a:solidFill>
                  <a:srgbClr val="FFFFFF"/>
                </a:solidFill>
                <a:latin typeface="Arial" panose="020B0604020202020204"/>
              </a:rPr>
              <a:t>Мария*</a:t>
            </a:r>
          </a:p>
        </p:txBody>
      </p:sp>
      <p:sp>
        <p:nvSpPr>
          <p:cNvPr id="117" name="TextBox 116">
            <a:extLst>
              <a:ext uri="{FF2B5EF4-FFF2-40B4-BE49-F238E27FC236}">
                <a16:creationId xmlns:a16="http://schemas.microsoft.com/office/drawing/2014/main" xmlns="" id="{03353041-C6AA-4200-9D3A-A6F5E3888BE6}"/>
              </a:ext>
            </a:extLst>
          </p:cNvPr>
          <p:cNvSpPr txBox="1"/>
          <p:nvPr/>
        </p:nvSpPr>
        <p:spPr>
          <a:xfrm>
            <a:off x="2172172" y="1911897"/>
            <a:ext cx="1627483" cy="276999"/>
          </a:xfrm>
          <a:prstGeom prst="rect">
            <a:avLst/>
          </a:prstGeom>
          <a:solidFill>
            <a:schemeClr val="accent1"/>
          </a:solidFill>
        </p:spPr>
        <p:txBody>
          <a:bodyPr wrap="square" rtlCol="0">
            <a:spAutoFit/>
          </a:bodyPr>
          <a:lstStyle/>
          <a:p>
            <a:pPr algn="ctr" rtl="0">
              <a:defRPr/>
            </a:pPr>
            <a:r>
              <a:rPr lang="ru-RU" sz="1200" b="1" dirty="0">
                <a:solidFill>
                  <a:srgbClr val="FFFFFF"/>
                </a:solidFill>
                <a:latin typeface="Arial" panose="020B0604020202020204"/>
              </a:rPr>
              <a:t>41 год</a:t>
            </a:r>
          </a:p>
        </p:txBody>
      </p:sp>
      <p:sp>
        <p:nvSpPr>
          <p:cNvPr id="118" name="TextBox 117">
            <a:extLst>
              <a:ext uri="{FF2B5EF4-FFF2-40B4-BE49-F238E27FC236}">
                <a16:creationId xmlns:a16="http://schemas.microsoft.com/office/drawing/2014/main" xmlns="" id="{95EF56FB-3A63-49E5-A176-8266080D4F2C}"/>
              </a:ext>
            </a:extLst>
          </p:cNvPr>
          <p:cNvSpPr txBox="1"/>
          <p:nvPr/>
        </p:nvSpPr>
        <p:spPr>
          <a:xfrm>
            <a:off x="2173582" y="2292897"/>
            <a:ext cx="1627483" cy="276999"/>
          </a:xfrm>
          <a:prstGeom prst="rect">
            <a:avLst/>
          </a:prstGeom>
          <a:solidFill>
            <a:schemeClr val="accent1"/>
          </a:solidFill>
        </p:spPr>
        <p:txBody>
          <a:bodyPr wrap="square" rtlCol="0">
            <a:spAutoFit/>
          </a:bodyPr>
          <a:lstStyle/>
          <a:p>
            <a:pPr algn="ctr" rtl="0">
              <a:defRPr/>
            </a:pPr>
            <a:r>
              <a:rPr lang="ru-RU" sz="1200" b="1" dirty="0">
                <a:solidFill>
                  <a:srgbClr val="FFFFFF"/>
                </a:solidFill>
                <a:latin typeface="Arial" panose="020B0604020202020204"/>
              </a:rPr>
              <a:t>СКВ с 2006 г.</a:t>
            </a:r>
          </a:p>
        </p:txBody>
      </p:sp>
      <p:sp>
        <p:nvSpPr>
          <p:cNvPr id="119" name="Isosceles Triangle 118">
            <a:extLst>
              <a:ext uri="{FF2B5EF4-FFF2-40B4-BE49-F238E27FC236}">
                <a16:creationId xmlns:a16="http://schemas.microsoft.com/office/drawing/2014/main" xmlns="" id="{1DCC941B-825C-4C9F-BC16-78315200FCF6}"/>
              </a:ext>
            </a:extLst>
          </p:cNvPr>
          <p:cNvSpPr/>
          <p:nvPr/>
        </p:nvSpPr>
        <p:spPr>
          <a:xfrm rot="5400000">
            <a:off x="2027833" y="1625403"/>
            <a:ext cx="264220" cy="11876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120" name="Isosceles Triangle 119">
            <a:extLst>
              <a:ext uri="{FF2B5EF4-FFF2-40B4-BE49-F238E27FC236}">
                <a16:creationId xmlns:a16="http://schemas.microsoft.com/office/drawing/2014/main" xmlns="" id="{23A7C712-7A8D-473F-B250-9E07C898CE33}"/>
              </a:ext>
            </a:extLst>
          </p:cNvPr>
          <p:cNvSpPr/>
          <p:nvPr/>
        </p:nvSpPr>
        <p:spPr>
          <a:xfrm rot="5400000">
            <a:off x="2027833" y="2006403"/>
            <a:ext cx="264220" cy="11876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121" name="Isosceles Triangle 120">
            <a:extLst>
              <a:ext uri="{FF2B5EF4-FFF2-40B4-BE49-F238E27FC236}">
                <a16:creationId xmlns:a16="http://schemas.microsoft.com/office/drawing/2014/main" xmlns="" id="{0F3C5FA5-DDE7-4923-89C9-10BC8D15D264}"/>
              </a:ext>
            </a:extLst>
          </p:cNvPr>
          <p:cNvSpPr/>
          <p:nvPr/>
        </p:nvSpPr>
        <p:spPr>
          <a:xfrm rot="5400000">
            <a:off x="2027833" y="2374589"/>
            <a:ext cx="264220" cy="11876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38" name="TextBox 37">
            <a:extLst>
              <a:ext uri="{FF2B5EF4-FFF2-40B4-BE49-F238E27FC236}">
                <a16:creationId xmlns:a16="http://schemas.microsoft.com/office/drawing/2014/main" xmlns="" id="{591082B0-4E38-443F-B9E0-B4D48BD5141D}"/>
              </a:ext>
            </a:extLst>
          </p:cNvPr>
          <p:cNvSpPr txBox="1"/>
          <p:nvPr/>
        </p:nvSpPr>
        <p:spPr>
          <a:xfrm>
            <a:off x="1414885" y="2470088"/>
            <a:ext cx="6925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1" i="0" u="none" strike="noStrike" kern="1200" cap="none" spc="0" normalizeH="0" dirty="0">
                <a:ln>
                  <a:noFill/>
                </a:ln>
                <a:solidFill>
                  <a:srgbClr val="FFFFFF"/>
                </a:solidFill>
                <a:effectLst/>
                <a:uLnTx/>
                <a:uFillTx/>
                <a:latin typeface="Arial" panose="020B0604020202020204"/>
                <a:ea typeface="+mn-ea"/>
                <a:cs typeface="+mn-cs"/>
              </a:rPr>
              <a:t>FPO</a:t>
            </a:r>
          </a:p>
        </p:txBody>
      </p:sp>
      <p:pic>
        <p:nvPicPr>
          <p:cNvPr id="3" name="Picture 2" descr="A person with white hair&#10;&#10;Description automatically generated with low confidence">
            <a:extLst>
              <a:ext uri="{FF2B5EF4-FFF2-40B4-BE49-F238E27FC236}">
                <a16:creationId xmlns:a16="http://schemas.microsoft.com/office/drawing/2014/main" xmlns="" id="{364D5236-1491-BB23-9031-907F9E134E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347" t="569" r="18994"/>
          <a:stretch/>
        </p:blipFill>
        <p:spPr>
          <a:xfrm flipH="1">
            <a:off x="685073" y="1400419"/>
            <a:ext cx="1336338" cy="1236778"/>
          </a:xfrm>
          <a:prstGeom prst="rect">
            <a:avLst/>
          </a:prstGeom>
          <a:ln w="28575">
            <a:solidFill>
              <a:schemeClr val="accent1"/>
            </a:solidFill>
          </a:ln>
        </p:spPr>
      </p:pic>
      <p:sp>
        <p:nvSpPr>
          <p:cNvPr id="4" name="TextBox 3">
            <a:extLst>
              <a:ext uri="{FF2B5EF4-FFF2-40B4-BE49-F238E27FC236}">
                <a16:creationId xmlns:a16="http://schemas.microsoft.com/office/drawing/2014/main" xmlns="" id="{E0719AD6-F879-5880-4EE9-1A01F7E3F318}"/>
              </a:ext>
            </a:extLst>
          </p:cNvPr>
          <p:cNvSpPr txBox="1"/>
          <p:nvPr/>
        </p:nvSpPr>
        <p:spPr>
          <a:xfrm>
            <a:off x="621764" y="2669093"/>
            <a:ext cx="310081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414041"/>
                </a:solidFill>
                <a:effectLst/>
                <a:uLnTx/>
                <a:uFillTx/>
                <a:latin typeface="Arial" panose="020B0604020202020204"/>
                <a:ea typeface="+mn-ea"/>
                <a:cs typeface="+mn-cs"/>
              </a:rPr>
              <a:t>Имя и изображение на фотографии не соответствуют реальному пациенту</a:t>
            </a:r>
          </a:p>
        </p:txBody>
      </p:sp>
      <p:sp>
        <p:nvSpPr>
          <p:cNvPr id="5" name="TextBox 4">
            <a:extLst>
              <a:ext uri="{FF2B5EF4-FFF2-40B4-BE49-F238E27FC236}">
                <a16:creationId xmlns:a16="http://schemas.microsoft.com/office/drawing/2014/main" xmlns="" id="{9C7BE4D5-33F5-7D87-13D0-D9153F8DA6E2}"/>
              </a:ext>
            </a:extLst>
          </p:cNvPr>
          <p:cNvSpPr txBox="1"/>
          <p:nvPr/>
        </p:nvSpPr>
        <p:spPr>
          <a:xfrm>
            <a:off x="6457883" y="2540595"/>
            <a:ext cx="4921539" cy="215444"/>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242424"/>
                </a:solidFill>
                <a:effectLst/>
                <a:uLnTx/>
                <a:uFillTx/>
                <a:latin typeface="Arial" panose="020B0604020202020204"/>
                <a:ea typeface="+mn-ea"/>
                <a:cs typeface="+mn-cs"/>
              </a:rPr>
              <a:t>Опыт применения у конкретного пациента, может отличаться от применения у других пациентов</a:t>
            </a:r>
          </a:p>
        </p:txBody>
      </p:sp>
      <p:sp>
        <p:nvSpPr>
          <p:cNvPr id="6" name="TextBox 5">
            <a:extLst>
              <a:ext uri="{FF2B5EF4-FFF2-40B4-BE49-F238E27FC236}">
                <a16:creationId xmlns:a16="http://schemas.microsoft.com/office/drawing/2014/main" xmlns="" id="{037F67E0-6760-C229-2E12-1F1DD0BDEEAA}"/>
              </a:ext>
            </a:extLst>
          </p:cNvPr>
          <p:cNvSpPr txBox="1"/>
          <p:nvPr/>
        </p:nvSpPr>
        <p:spPr>
          <a:xfrm>
            <a:off x="4878829" y="1443345"/>
            <a:ext cx="6108150" cy="369332"/>
          </a:xfrm>
          <a:prstGeom prst="rect">
            <a:avLst/>
          </a:prstGeom>
          <a:gradFill>
            <a:gsLst>
              <a:gs pos="100000">
                <a:schemeClr val="bg1"/>
              </a:gs>
              <a:gs pos="87000">
                <a:schemeClr val="bg2"/>
              </a:gs>
              <a:gs pos="21000">
                <a:schemeClr val="accent5"/>
              </a:gs>
              <a:gs pos="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rtl="0">
              <a:defRPr lang="ru-RU"/>
            </a:defPPr>
            <a:lvl1pPr marR="0" lvl="0" indent="0" algn="ctr" fontAlgn="auto">
              <a:lnSpc>
                <a:spcPct val="100000"/>
              </a:lnSpc>
              <a:spcBef>
                <a:spcPts val="0"/>
              </a:spcBef>
              <a:spcAft>
                <a:spcPts val="0"/>
              </a:spcAft>
              <a:buClrTx/>
              <a:buSzTx/>
              <a:buFontTx/>
              <a:buNone/>
              <a:tabLst/>
              <a:defRPr b="1" i="0" u="none" strike="noStrike" cap="none" spc="0" normalizeH="0">
                <a:ln>
                  <a:noFill/>
                </a:ln>
                <a:solidFill>
                  <a:srgbClr val="414041"/>
                </a:solidFill>
                <a:effectLst/>
                <a:uLnTx/>
                <a:uFillTx/>
                <a:latin typeface="Arial" panose="020B060402020202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ru-RU" dirty="0"/>
              <a:t>Диагноз и текущий статус</a:t>
            </a:r>
          </a:p>
        </p:txBody>
      </p:sp>
    </p:spTree>
    <p:extLst>
      <p:ext uri="{BB962C8B-B14F-4D97-AF65-F5344CB8AC3E}">
        <p14:creationId xmlns:p14="http://schemas.microsoft.com/office/powerpoint/2010/main" val="42715426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xmlns="" id="{99CB5DE4-B6BB-41DB-B1E0-C1B18FE6E874}"/>
              </a:ext>
            </a:extLst>
          </p:cNvPr>
          <p:cNvSpPr/>
          <p:nvPr/>
        </p:nvSpPr>
        <p:spPr>
          <a:xfrm>
            <a:off x="2835465" y="2895599"/>
            <a:ext cx="8953501" cy="398162"/>
          </a:xfrm>
          <a:prstGeom prst="rect">
            <a:avLst/>
          </a:prstGeom>
          <a:gradFill>
            <a:gsLst>
              <a:gs pos="97196">
                <a:schemeClr val="accent5"/>
              </a:gs>
              <a:gs pos="53000">
                <a:schemeClr val="bg1"/>
              </a:gs>
              <a:gs pos="13000">
                <a:schemeClr val="accent6">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Calibri" panose="020F0502020204030204"/>
              <a:ea typeface="+mn-ea"/>
              <a:cs typeface="+mn-cs"/>
            </a:endParaRPr>
          </a:p>
        </p:txBody>
      </p:sp>
      <p:sp>
        <p:nvSpPr>
          <p:cNvPr id="99" name="Title 98">
            <a:extLst>
              <a:ext uri="{FF2B5EF4-FFF2-40B4-BE49-F238E27FC236}">
                <a16:creationId xmlns:a16="http://schemas.microsoft.com/office/drawing/2014/main" xmlns="" id="{E32FFCB2-6DBB-421A-AD69-CA6988B54DF8}"/>
              </a:ext>
            </a:extLst>
          </p:cNvPr>
          <p:cNvSpPr>
            <a:spLocks noGrp="1"/>
          </p:cNvSpPr>
          <p:nvPr>
            <p:ph type="title"/>
          </p:nvPr>
        </p:nvSpPr>
        <p:spPr/>
        <p:txBody>
          <a:bodyPr rtlCol="0">
            <a:normAutofit fontScale="90000"/>
          </a:bodyPr>
          <a:lstStyle/>
          <a:p>
            <a:pPr rtl="0"/>
            <a:r>
              <a:rPr lang="ru-RU" dirty="0">
                <a:solidFill>
                  <a:schemeClr val="accent1"/>
                </a:solidFill>
              </a:rPr>
              <a:t/>
            </a:r>
            <a:br>
              <a:rPr lang="ru-RU" dirty="0">
                <a:solidFill>
                  <a:schemeClr val="accent1"/>
                </a:solidFill>
              </a:rPr>
            </a:br>
            <a:endParaRPr lang="ru-RU" dirty="0"/>
          </a:p>
        </p:txBody>
      </p:sp>
      <p:sp>
        <p:nvSpPr>
          <p:cNvPr id="2" name="Slide Number Placeholder 4">
            <a:extLst>
              <a:ext uri="{FF2B5EF4-FFF2-40B4-BE49-F238E27FC236}">
                <a16:creationId xmlns:a16="http://schemas.microsoft.com/office/drawing/2014/main" xmlns="" id="{E66CA321-BBBE-DC2F-4B00-F8D2EC019106}"/>
              </a:ext>
            </a:extLst>
          </p:cNvPr>
          <p:cNvSpPr>
            <a:spLocks noGrp="1"/>
          </p:cNvSpPr>
          <p:nvPr>
            <p:ph type="sldNum" sz="quarter" idx="12"/>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B37E50B0-43E5-44A0-B305-242C3244AF3F}" type="slidenum">
              <a:rPr kumimoji="0" lang="ru-RU" sz="1000" b="0" i="0" u="none" strike="noStrike" kern="1200" cap="none" spc="0" normalizeH="0" baseline="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75</a:t>
            </a:fld>
            <a:endParaRPr kumimoji="0" lang="ru-RU" sz="1000"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9" name="TextBox 48">
            <a:extLst>
              <a:ext uri="{FF2B5EF4-FFF2-40B4-BE49-F238E27FC236}">
                <a16:creationId xmlns:a16="http://schemas.microsoft.com/office/drawing/2014/main" xmlns="" id="{8D8BCBAB-4CB5-407E-A9C5-BEBE934971D8}"/>
              </a:ext>
            </a:extLst>
          </p:cNvPr>
          <p:cNvSpPr txBox="1"/>
          <p:nvPr/>
        </p:nvSpPr>
        <p:spPr>
          <a:xfrm>
            <a:off x="609600" y="6142494"/>
            <a:ext cx="10720274" cy="313932"/>
          </a:xfrm>
          <a:prstGeom prst="rect">
            <a:avLst/>
          </a:prstGeom>
          <a:noFill/>
        </p:spPr>
        <p:txBody>
          <a:bodyPr wrap="square" rtlCol="0">
            <a:spAutoFit/>
          </a:bodyPr>
          <a:lstStyle/>
          <a:p>
            <a:pPr marR="0" lvl="0" algn="l" defTabSz="914400" rtl="0" eaLnBrk="1" fontAlgn="auto" latinLnBrk="0" hangingPunct="1">
              <a:lnSpc>
                <a:spcPct val="80000"/>
              </a:lnSpc>
              <a:spcBef>
                <a:spcPts val="0"/>
              </a:spcBef>
              <a:spcAft>
                <a:spcPts val="0"/>
              </a:spcAft>
              <a:buClrTx/>
              <a:buSzTx/>
              <a:tabLst/>
              <a:defRPr/>
            </a:pPr>
            <a:r>
              <a:rPr lang="ru-RU" sz="900" b="0" i="0" u="none" strike="noStrike" kern="1200" cap="none" spc="0" normalizeH="0" dirty="0">
                <a:ln>
                  <a:noFill/>
                </a:ln>
                <a:solidFill>
                  <a:srgbClr val="414041"/>
                </a:solidFill>
                <a:effectLst/>
                <a:uLnTx/>
                <a:uFillTx/>
                <a:latin typeface="Arial" panose="020B0604020202020204"/>
                <a:ea typeface="+mn-ea"/>
                <a:cs typeface="+mn-cs"/>
              </a:rPr>
              <a:t>*Гипотетический пациент. </a:t>
            </a:r>
          </a:p>
          <a:p>
            <a:pPr marR="0" lvl="0" algn="l" defTabSz="914400" rtl="0" eaLnBrk="1" fontAlgn="auto" latinLnBrk="0" hangingPunct="1">
              <a:lnSpc>
                <a:spcPct val="80000"/>
              </a:lnSpc>
              <a:spcBef>
                <a:spcPts val="0"/>
              </a:spcBef>
              <a:spcAft>
                <a:spcPts val="0"/>
              </a:spcAft>
              <a:buClrTx/>
              <a:buSzTx/>
              <a:tabLst/>
              <a:defRPr/>
            </a:pPr>
            <a:r>
              <a:rPr lang="ru-RU" sz="900" b="0" i="0" u="none" strike="noStrike" kern="1200" cap="none" spc="0" normalizeH="0" dirty="0">
                <a:ln>
                  <a:noFill/>
                </a:ln>
                <a:solidFill>
                  <a:srgbClr val="414041"/>
                </a:solidFill>
                <a:effectLst/>
                <a:uLnTx/>
                <a:uFillTx/>
                <a:latin typeface="Arial" panose="020B0604020202020204"/>
                <a:ea typeface="+mn-ea"/>
                <a:cs typeface="+mn-cs"/>
              </a:rPr>
              <a:t>в/в — внутривенно/внутривенный; СКВ — системная красная волчанка. </a:t>
            </a:r>
          </a:p>
        </p:txBody>
      </p:sp>
      <p:sp>
        <p:nvSpPr>
          <p:cNvPr id="58" name="Title 98">
            <a:extLst>
              <a:ext uri="{FF2B5EF4-FFF2-40B4-BE49-F238E27FC236}">
                <a16:creationId xmlns:a16="http://schemas.microsoft.com/office/drawing/2014/main" xmlns="" id="{FA9BA4D3-352E-4A26-814B-1CF961719F9E}"/>
              </a:ext>
            </a:extLst>
          </p:cNvPr>
          <p:cNvSpPr txBox="1">
            <a:spLocks/>
          </p:cNvSpPr>
          <p:nvPr/>
        </p:nvSpPr>
        <p:spPr>
          <a:xfrm>
            <a:off x="621764" y="266924"/>
            <a:ext cx="9462390" cy="554974"/>
          </a:xfrm>
          <a:prstGeom prst="rect">
            <a:avLst/>
          </a:prstGeom>
        </p:spPr>
        <p:txBody>
          <a:bodyPr vert="horz" lIns="91440" tIns="45720" rIns="91440" bIns="45720" rtlCol="0" anchor="b" anchorCtr="0">
            <a:noAutofit/>
          </a:bodyPr>
          <a:lstStyle>
            <a:lvl1pPr>
              <a:lnSpc>
                <a:spcPct val="90000"/>
              </a:lnSpc>
              <a:spcBef>
                <a:spcPct val="0"/>
              </a:spcBef>
              <a:buNone/>
              <a:defRPr sz="2400" b="1">
                <a:solidFill>
                  <a:srgbClr val="00879E"/>
                </a:solidFill>
                <a:latin typeface="Arial" panose="020B0604020202020204"/>
              </a:defRPr>
            </a:lvl1pPr>
          </a:lstStyle>
          <a:p>
            <a:r>
              <a:rPr lang="ru-RU" dirty="0"/>
              <a:t>Анамнез*</a:t>
            </a:r>
          </a:p>
        </p:txBody>
      </p:sp>
      <p:sp>
        <p:nvSpPr>
          <p:cNvPr id="70" name="Rectangle 69">
            <a:extLst>
              <a:ext uri="{FF2B5EF4-FFF2-40B4-BE49-F238E27FC236}">
                <a16:creationId xmlns:a16="http://schemas.microsoft.com/office/drawing/2014/main" xmlns="" id="{29BA92A6-9033-4B3A-B048-7191409285FB}"/>
              </a:ext>
            </a:extLst>
          </p:cNvPr>
          <p:cNvSpPr/>
          <p:nvPr/>
        </p:nvSpPr>
        <p:spPr>
          <a:xfrm>
            <a:off x="641477" y="3278251"/>
            <a:ext cx="11147488" cy="422498"/>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Calibri" panose="020F0502020204030204"/>
              <a:ea typeface="+mn-ea"/>
              <a:cs typeface="+mn-cs"/>
            </a:endParaRPr>
          </a:p>
        </p:txBody>
      </p:sp>
      <p:cxnSp>
        <p:nvCxnSpPr>
          <p:cNvPr id="71" name="Straight Connector 70">
            <a:extLst>
              <a:ext uri="{FF2B5EF4-FFF2-40B4-BE49-F238E27FC236}">
                <a16:creationId xmlns:a16="http://schemas.microsoft.com/office/drawing/2014/main" xmlns="" id="{949AF5C6-7BF1-4015-B55B-F7292797F0D4}"/>
              </a:ext>
            </a:extLst>
          </p:cNvPr>
          <p:cNvCxnSpPr>
            <a:cxnSpLocks/>
          </p:cNvCxnSpPr>
          <p:nvPr/>
        </p:nvCxnSpPr>
        <p:spPr>
          <a:xfrm>
            <a:off x="634865" y="3278251"/>
            <a:ext cx="13634" cy="2219214"/>
          </a:xfrm>
          <a:prstGeom prst="line">
            <a:avLst/>
          </a:prstGeom>
          <a:ln w="127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xmlns="" id="{FA66FA1B-BAC1-44D4-890D-7BC9235E95DC}"/>
              </a:ext>
            </a:extLst>
          </p:cNvPr>
          <p:cNvCxnSpPr>
            <a:cxnSpLocks/>
          </p:cNvCxnSpPr>
          <p:nvPr/>
        </p:nvCxnSpPr>
        <p:spPr>
          <a:xfrm>
            <a:off x="2821773" y="3278251"/>
            <a:ext cx="0" cy="2170998"/>
          </a:xfrm>
          <a:prstGeom prst="line">
            <a:avLst/>
          </a:prstGeom>
          <a:ln w="127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xmlns="" id="{A9D35F6E-6442-4782-9B89-39D9BDD6AB65}"/>
              </a:ext>
            </a:extLst>
          </p:cNvPr>
          <p:cNvCxnSpPr>
            <a:cxnSpLocks/>
          </p:cNvCxnSpPr>
          <p:nvPr/>
        </p:nvCxnSpPr>
        <p:spPr>
          <a:xfrm>
            <a:off x="6523712" y="3253934"/>
            <a:ext cx="0" cy="2243531"/>
          </a:xfrm>
          <a:prstGeom prst="line">
            <a:avLst/>
          </a:prstGeom>
          <a:ln w="127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xmlns="" id="{C758C08E-0E26-4A86-BCD7-22AE727E153F}"/>
              </a:ext>
            </a:extLst>
          </p:cNvPr>
          <p:cNvSpPr/>
          <p:nvPr/>
        </p:nvSpPr>
        <p:spPr>
          <a:xfrm>
            <a:off x="3238500" y="1299800"/>
            <a:ext cx="8953500" cy="1384255"/>
          </a:xfrm>
          <a:prstGeom prst="rect">
            <a:avLst/>
          </a:prstGeom>
          <a:gradFill>
            <a:gsLst>
              <a:gs pos="100000">
                <a:schemeClr val="bg1"/>
              </a:gs>
              <a:gs pos="87000">
                <a:schemeClr val="bg2"/>
              </a:gs>
              <a:gs pos="21000">
                <a:schemeClr val="accent5"/>
              </a:gs>
              <a:gs pos="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83" name="TextBox 82">
            <a:extLst>
              <a:ext uri="{FF2B5EF4-FFF2-40B4-BE49-F238E27FC236}">
                <a16:creationId xmlns:a16="http://schemas.microsoft.com/office/drawing/2014/main" xmlns="" id="{C7EFF514-0B7E-4EDC-9BCE-788E0F07ABC6}"/>
              </a:ext>
            </a:extLst>
          </p:cNvPr>
          <p:cNvSpPr txBox="1"/>
          <p:nvPr/>
        </p:nvSpPr>
        <p:spPr>
          <a:xfrm>
            <a:off x="3214067" y="3888251"/>
            <a:ext cx="2983839" cy="1815882"/>
          </a:xfrm>
          <a:prstGeom prst="rect">
            <a:avLst/>
          </a:prstGeom>
          <a:noFill/>
        </p:spPr>
        <p:txBody>
          <a:bodyPr wrap="square" rtlCol="0">
            <a:spAutoFit/>
          </a:bodyPr>
          <a:lstStyle/>
          <a:p>
            <a:pPr marL="387350" marR="0" lvl="0" indent="-158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600" b="1" i="0" u="none" strike="noStrike" kern="1200" cap="none" spc="0" normalizeH="0" dirty="0">
                <a:ln>
                  <a:noFill/>
                </a:ln>
                <a:solidFill>
                  <a:srgbClr val="414041"/>
                </a:solidFill>
                <a:effectLst/>
                <a:uLnTx/>
                <a:uFillTx/>
                <a:latin typeface="Arial" panose="020B0604020202020204" pitchFamily="34" charset="0"/>
                <a:ea typeface="+mn-ea"/>
                <a:cs typeface="Arial" panose="020B0604020202020204" pitchFamily="34" charset="0"/>
              </a:rPr>
              <a:t>Гидроксихлорохин </a:t>
            </a:r>
          </a:p>
          <a:p>
            <a:pPr marL="387350" marR="0" lvl="0" indent="-158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600" b="1" i="0" u="none" strike="noStrike" kern="1200" cap="none" spc="0" normalizeH="0" dirty="0">
                <a:ln>
                  <a:noFill/>
                </a:ln>
                <a:solidFill>
                  <a:srgbClr val="414041"/>
                </a:solidFill>
                <a:effectLst/>
                <a:uLnTx/>
                <a:uFillTx/>
                <a:latin typeface="Arial" panose="020B0604020202020204"/>
                <a:ea typeface="+mn-ea"/>
              </a:rPr>
              <a:t>Микофенолата мофетил</a:t>
            </a:r>
            <a:r>
              <a:rPr lang="ru-RU" sz="1600" b="1" i="0" u="none" strike="noStrike" kern="1200" cap="none" spc="0" normalizeH="0" dirty="0">
                <a:ln>
                  <a:noFill/>
                </a:ln>
                <a:solidFill>
                  <a:srgbClr val="414041"/>
                </a:solidFill>
                <a:effectLst/>
                <a:uLnTx/>
                <a:uFillTx/>
                <a:latin typeface="Arial" panose="020B0604020202020204" pitchFamily="34" charset="0"/>
                <a:ea typeface="+mn-ea"/>
                <a:cs typeface="Arial" panose="020B0604020202020204" pitchFamily="34" charset="0"/>
              </a:rPr>
              <a:t> </a:t>
            </a:r>
          </a:p>
          <a:p>
            <a:pPr marL="387350" marR="0" lvl="0" indent="-158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600" b="1" i="0" u="none" strike="noStrike" kern="1200" cap="none" spc="0" normalizeH="0" dirty="0">
                <a:ln>
                  <a:noFill/>
                </a:ln>
                <a:solidFill>
                  <a:srgbClr val="414041"/>
                </a:solidFill>
                <a:effectLst/>
                <a:uLnTx/>
                <a:uFillTx/>
                <a:latin typeface="Arial" panose="020B0604020202020204" pitchFamily="34" charset="0"/>
                <a:ea typeface="+mn-ea"/>
                <a:cs typeface="Arial" panose="020B0604020202020204" pitchFamily="34" charset="0"/>
              </a:rPr>
              <a:t>Азатиоприн</a:t>
            </a:r>
            <a:r>
              <a:rPr lang="ru-RU" sz="1600" b="0" i="0" u="none" strike="noStrike" kern="1200" cap="none" spc="0" normalizeH="0" dirty="0">
                <a:ln>
                  <a:noFill/>
                </a:ln>
                <a:solidFill>
                  <a:srgbClr val="414041"/>
                </a:solidFill>
                <a:effectLst/>
                <a:uLnTx/>
                <a:uFillTx/>
                <a:latin typeface="Arial" panose="020B0604020202020204" pitchFamily="34" charset="0"/>
                <a:ea typeface="+mn-ea"/>
                <a:cs typeface="Arial" panose="020B0604020202020204" pitchFamily="34" charset="0"/>
              </a:rPr>
              <a:t> </a:t>
            </a:r>
          </a:p>
          <a:p>
            <a:pPr marL="387350" marR="0" lvl="0" indent="-158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600" b="1" i="0" u="none" strike="noStrike" kern="1200" cap="none" spc="0" normalizeH="0" dirty="0">
                <a:ln>
                  <a:noFill/>
                </a:ln>
                <a:solidFill>
                  <a:srgbClr val="414041"/>
                </a:solidFill>
                <a:effectLst/>
                <a:uLnTx/>
                <a:uFillTx/>
                <a:latin typeface="Arial" panose="020B0604020202020204" pitchFamily="34" charset="0"/>
                <a:ea typeface="+mn-ea"/>
                <a:cs typeface="Arial" panose="020B0604020202020204" pitchFamily="34" charset="0"/>
              </a:rPr>
              <a:t>Преднизолон </a:t>
            </a:r>
            <a:r>
              <a:rPr lang="ru-RU" sz="1600" b="0" i="0" u="none" strike="noStrike" kern="1200" cap="none" spc="0" normalizeH="0" dirty="0">
                <a:ln>
                  <a:noFill/>
                </a:ln>
                <a:solidFill>
                  <a:srgbClr val="414041"/>
                </a:solidFill>
                <a:effectLst/>
                <a:uLnTx/>
                <a:uFillTx/>
                <a:latin typeface="Arial" panose="020B0604020202020204" pitchFamily="34" charset="0"/>
                <a:ea typeface="+mn-ea"/>
                <a:cs typeface="Arial" panose="020B0604020202020204" pitchFamily="34" charset="0"/>
              </a:rPr>
              <a:t>5 мг/сут</a:t>
            </a:r>
          </a:p>
          <a:p>
            <a:pPr marL="387350" marR="0" lvl="0" indent="-158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1600" b="1" i="0" u="none" strike="noStrike" kern="1200" cap="none" spc="0" normalizeH="0" baseline="0" dirty="0">
              <a:ln>
                <a:noFill/>
              </a:ln>
              <a:solidFill>
                <a:srgbClr val="414041"/>
              </a:solidFill>
              <a:effectLst/>
              <a:uLnTx/>
              <a:uFillTx/>
              <a:latin typeface="Arial" panose="020B0604020202020204" pitchFamily="34" charset="0"/>
              <a:ea typeface="+mn-ea"/>
              <a:cs typeface="Arial" panose="020B0604020202020204" pitchFamily="34" charset="0"/>
            </a:endParaRPr>
          </a:p>
          <a:p>
            <a:pPr marL="387350" marR="0" lvl="0" indent="-158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1600" b="1" i="0" u="none" strike="noStrike" kern="1200" cap="none" spc="0" normalizeH="0" baseline="0" dirty="0">
              <a:ln>
                <a:noFill/>
              </a:ln>
              <a:solidFill>
                <a:srgbClr val="414041"/>
              </a:solidFill>
              <a:effectLst/>
              <a:uLnTx/>
              <a:uFillTx/>
              <a:latin typeface="Arial" panose="020B0604020202020204" pitchFamily="34" charset="0"/>
              <a:ea typeface="+mn-ea"/>
              <a:cs typeface="Arial" panose="020B0604020202020204" pitchFamily="34" charset="0"/>
            </a:endParaRPr>
          </a:p>
        </p:txBody>
      </p:sp>
      <p:sp>
        <p:nvSpPr>
          <p:cNvPr id="84" name="TextBox 83">
            <a:extLst>
              <a:ext uri="{FF2B5EF4-FFF2-40B4-BE49-F238E27FC236}">
                <a16:creationId xmlns:a16="http://schemas.microsoft.com/office/drawing/2014/main" xmlns="" id="{093B0EFC-2012-4AEC-BCAA-8C7A14DBC611}"/>
              </a:ext>
            </a:extLst>
          </p:cNvPr>
          <p:cNvSpPr txBox="1"/>
          <p:nvPr/>
        </p:nvSpPr>
        <p:spPr>
          <a:xfrm>
            <a:off x="4066251" y="1740934"/>
            <a:ext cx="729799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b="1" i="0" u="none" strike="noStrike" kern="1200" cap="none" spc="0" normalizeH="0" dirty="0">
                <a:ln>
                  <a:noFill/>
                </a:ln>
                <a:solidFill>
                  <a:srgbClr val="414041"/>
                </a:solidFill>
                <a:effectLst/>
                <a:uLnTx/>
                <a:uFillTx/>
                <a:latin typeface="Arial" panose="020B0604020202020204"/>
                <a:ea typeface="+mn-ea"/>
                <a:cs typeface="+mn-cs"/>
              </a:rPr>
              <a:t>Несмотря на лечение несколькими препаратами, </a:t>
            </a:r>
            <a:r>
              <a:rPr kumimoji="0" lang="ru-RU" sz="1800" b="1" i="0" u="none" strike="noStrike" kern="1200" cap="none" spc="0" normalizeH="0" baseline="0" dirty="0">
                <a:ln>
                  <a:noFill/>
                </a:ln>
                <a:solidFill>
                  <a:srgbClr val="414041"/>
                </a:solidFill>
                <a:effectLst/>
                <a:uLnTx/>
                <a:uFillTx/>
                <a:latin typeface="Arial" panose="020B0604020202020204"/>
                <a:ea typeface="+mn-ea"/>
                <a:cs typeface="+mn-cs"/>
              </a:rPr>
              <a:t/>
            </a:r>
            <a:br>
              <a:rPr kumimoji="0" lang="ru-RU" sz="1800" b="1" i="0" u="none" strike="noStrike" kern="1200" cap="none" spc="0" normalizeH="0" baseline="0" dirty="0">
                <a:ln>
                  <a:noFill/>
                </a:ln>
                <a:solidFill>
                  <a:srgbClr val="414041"/>
                </a:solidFill>
                <a:effectLst/>
                <a:uLnTx/>
                <a:uFillTx/>
                <a:latin typeface="Arial" panose="020B0604020202020204"/>
                <a:ea typeface="+mn-ea"/>
                <a:cs typeface="+mn-cs"/>
              </a:rPr>
            </a:br>
            <a:r>
              <a:rPr lang="ru-RU" sz="1800" b="1" i="0" u="none" strike="noStrike" kern="1200" cap="none" spc="0" normalizeH="0" dirty="0">
                <a:ln>
                  <a:noFill/>
                </a:ln>
                <a:solidFill>
                  <a:srgbClr val="414041"/>
                </a:solidFill>
                <a:effectLst/>
                <a:uLnTx/>
                <a:uFillTx/>
                <a:latin typeface="Arial" panose="020B0604020202020204"/>
                <a:ea typeface="+mn-ea"/>
                <a:cs typeface="+mn-cs"/>
              </a:rPr>
              <a:t>активность СКВ у Марии была неконтролируемой</a:t>
            </a:r>
            <a:endParaRPr kumimoji="0" lang="ru-RU" sz="1800" b="1" i="0" u="none" strike="noStrike" kern="1200" cap="none" spc="0" normalizeH="0" baseline="30000" dirty="0">
              <a:ln>
                <a:noFill/>
              </a:ln>
              <a:solidFill>
                <a:srgbClr val="414041"/>
              </a:solidFill>
              <a:effectLst/>
              <a:uLnTx/>
              <a:uFillTx/>
              <a:latin typeface="Arial" panose="020B0604020202020204"/>
              <a:ea typeface="+mn-ea"/>
              <a:cs typeface="+mn-cs"/>
            </a:endParaRPr>
          </a:p>
        </p:txBody>
      </p:sp>
      <p:sp>
        <p:nvSpPr>
          <p:cNvPr id="85" name="TextBox 84">
            <a:extLst>
              <a:ext uri="{FF2B5EF4-FFF2-40B4-BE49-F238E27FC236}">
                <a16:creationId xmlns:a16="http://schemas.microsoft.com/office/drawing/2014/main" xmlns="" id="{4DC48342-4D6F-4D4F-A312-5A77D07429D2}"/>
              </a:ext>
            </a:extLst>
          </p:cNvPr>
          <p:cNvSpPr txBox="1"/>
          <p:nvPr/>
        </p:nvSpPr>
        <p:spPr>
          <a:xfrm>
            <a:off x="886018" y="3900492"/>
            <a:ext cx="15969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b="1" i="0" u="none" strike="noStrike" kern="1200" cap="none" spc="0" normalizeH="0" dirty="0">
                <a:ln>
                  <a:noFill/>
                </a:ln>
                <a:solidFill>
                  <a:srgbClr val="414041"/>
                </a:solidFill>
                <a:effectLst/>
                <a:uLnTx/>
                <a:uFillTx/>
                <a:latin typeface="Arial" panose="020B0604020202020204"/>
                <a:ea typeface="+mn-ea"/>
                <a:cs typeface="+mn-cs"/>
              </a:rPr>
              <a:t>Поставлен диагноз СКВ</a:t>
            </a:r>
          </a:p>
        </p:txBody>
      </p:sp>
      <p:sp>
        <p:nvSpPr>
          <p:cNvPr id="110" name="TextBox 109">
            <a:extLst>
              <a:ext uri="{FF2B5EF4-FFF2-40B4-BE49-F238E27FC236}">
                <a16:creationId xmlns:a16="http://schemas.microsoft.com/office/drawing/2014/main" xmlns="" id="{4FCBD840-1525-4C18-9C33-CC37473F8FFC}"/>
              </a:ext>
            </a:extLst>
          </p:cNvPr>
          <p:cNvSpPr txBox="1"/>
          <p:nvPr/>
        </p:nvSpPr>
        <p:spPr>
          <a:xfrm>
            <a:off x="3739416" y="1366891"/>
            <a:ext cx="819633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dirty="0">
                <a:solidFill>
                  <a:srgbClr val="00879E"/>
                </a:solidFill>
                <a:latin typeface="Arial" panose="020B0604020202020204"/>
              </a:rPr>
              <a:t>Оценка состояния пациента </a:t>
            </a:r>
            <a:r>
              <a:rPr lang="ru-RU" b="1" i="0" u="none" strike="noStrike" kern="1200" cap="none" spc="0" normalizeH="0" dirty="0">
                <a:ln>
                  <a:noFill/>
                </a:ln>
                <a:solidFill>
                  <a:srgbClr val="00879E"/>
                </a:solidFill>
                <a:effectLst/>
                <a:uLnTx/>
                <a:uFillTx/>
                <a:latin typeface="Arial" panose="020B0604020202020204"/>
                <a:ea typeface="+mn-ea"/>
                <a:cs typeface="+mn-cs"/>
              </a:rPr>
              <a:t>врачом:</a:t>
            </a:r>
          </a:p>
        </p:txBody>
      </p:sp>
      <p:cxnSp>
        <p:nvCxnSpPr>
          <p:cNvPr id="114" name="Straight Connector 113">
            <a:extLst>
              <a:ext uri="{FF2B5EF4-FFF2-40B4-BE49-F238E27FC236}">
                <a16:creationId xmlns:a16="http://schemas.microsoft.com/office/drawing/2014/main" xmlns="" id="{0F4CCB21-FA65-4178-944B-CF9DEDAC15CC}"/>
              </a:ext>
            </a:extLst>
          </p:cNvPr>
          <p:cNvCxnSpPr>
            <a:cxnSpLocks/>
            <a:stCxn id="115" idx="2"/>
          </p:cNvCxnSpPr>
          <p:nvPr/>
        </p:nvCxnSpPr>
        <p:spPr>
          <a:xfrm>
            <a:off x="543425" y="3713659"/>
            <a:ext cx="11245544"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15" name="Oval 114">
            <a:extLst>
              <a:ext uri="{FF2B5EF4-FFF2-40B4-BE49-F238E27FC236}">
                <a16:creationId xmlns:a16="http://schemas.microsoft.com/office/drawing/2014/main" xmlns="" id="{FE036549-909A-40CE-BD34-95DAC6C1E84C}"/>
              </a:ext>
            </a:extLst>
          </p:cNvPr>
          <p:cNvSpPr/>
          <p:nvPr/>
        </p:nvSpPr>
        <p:spPr>
          <a:xfrm>
            <a:off x="543425" y="3622219"/>
            <a:ext cx="182880" cy="182880"/>
          </a:xfrm>
          <a:prstGeom prst="ellipse">
            <a:avLst/>
          </a:prstGeom>
          <a:solidFill>
            <a:schemeClr val="bg1"/>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121" name="Oval 120">
            <a:extLst>
              <a:ext uri="{FF2B5EF4-FFF2-40B4-BE49-F238E27FC236}">
                <a16:creationId xmlns:a16="http://schemas.microsoft.com/office/drawing/2014/main" xmlns="" id="{8ACADBBC-4308-4AAF-B98D-930D6F2158CB}"/>
              </a:ext>
            </a:extLst>
          </p:cNvPr>
          <p:cNvSpPr/>
          <p:nvPr/>
        </p:nvSpPr>
        <p:spPr>
          <a:xfrm>
            <a:off x="2730333" y="3622219"/>
            <a:ext cx="182880" cy="182880"/>
          </a:xfrm>
          <a:prstGeom prst="ellipse">
            <a:avLst/>
          </a:prstGeom>
          <a:solidFill>
            <a:schemeClr val="bg1"/>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122" name="TextBox 121">
            <a:extLst>
              <a:ext uri="{FF2B5EF4-FFF2-40B4-BE49-F238E27FC236}">
                <a16:creationId xmlns:a16="http://schemas.microsoft.com/office/drawing/2014/main" xmlns="" id="{19855BEE-AA20-4702-AD57-04C02147E79C}"/>
              </a:ext>
            </a:extLst>
          </p:cNvPr>
          <p:cNvSpPr txBox="1"/>
          <p:nvPr/>
        </p:nvSpPr>
        <p:spPr>
          <a:xfrm>
            <a:off x="693832" y="3324615"/>
            <a:ext cx="213455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i="0" u="none" strike="noStrike" kern="1200" cap="none" spc="0" normalizeH="0" dirty="0">
                <a:ln>
                  <a:noFill/>
                </a:ln>
                <a:solidFill>
                  <a:srgbClr val="5B6771"/>
                </a:solidFill>
                <a:effectLst/>
                <a:uLnTx/>
                <a:uFillTx/>
                <a:latin typeface="Arial" panose="020B0604020202020204"/>
                <a:ea typeface="+mn-ea"/>
                <a:cs typeface="+mn-cs"/>
              </a:rPr>
              <a:t>2006 г.</a:t>
            </a:r>
            <a:endParaRPr kumimoji="0" lang="ru-RU" sz="1100" b="0" i="0" u="none" strike="noStrike" kern="1200" cap="none" spc="0" normalizeH="0" baseline="30000" dirty="0">
              <a:ln>
                <a:noFill/>
              </a:ln>
              <a:solidFill>
                <a:srgbClr val="5B6771"/>
              </a:solidFill>
              <a:effectLst/>
              <a:uLnTx/>
              <a:uFillTx/>
              <a:latin typeface="Arial" panose="020B0604020202020204"/>
              <a:ea typeface="+mn-ea"/>
              <a:cs typeface="+mn-cs"/>
            </a:endParaRPr>
          </a:p>
        </p:txBody>
      </p:sp>
      <p:sp>
        <p:nvSpPr>
          <p:cNvPr id="123" name="TextBox 122">
            <a:extLst>
              <a:ext uri="{FF2B5EF4-FFF2-40B4-BE49-F238E27FC236}">
                <a16:creationId xmlns:a16="http://schemas.microsoft.com/office/drawing/2014/main" xmlns="" id="{5A548A8A-7F59-4897-BC3B-BC235BE4767D}"/>
              </a:ext>
            </a:extLst>
          </p:cNvPr>
          <p:cNvSpPr txBox="1"/>
          <p:nvPr/>
        </p:nvSpPr>
        <p:spPr>
          <a:xfrm>
            <a:off x="3160597" y="3326471"/>
            <a:ext cx="33053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b="1" i="0" u="none" strike="noStrike" kern="1200" cap="none" spc="0" normalizeH="0" dirty="0">
                <a:ln>
                  <a:noFill/>
                </a:ln>
                <a:solidFill>
                  <a:srgbClr val="5B6771"/>
                </a:solidFill>
                <a:effectLst/>
                <a:uLnTx/>
                <a:uFillTx/>
                <a:latin typeface="Arial" panose="020B0604020202020204"/>
                <a:ea typeface="+mn-ea"/>
                <a:cs typeface="+mn-cs"/>
              </a:rPr>
              <a:t>Предшествующая терапия СКВ</a:t>
            </a:r>
            <a:r>
              <a:rPr lang="ru-RU" sz="1400" b="1" i="0" u="none" strike="noStrike" kern="1200" cap="none" spc="0" normalizeH="0" baseline="30000" dirty="0">
                <a:ln>
                  <a:noFill/>
                </a:ln>
                <a:solidFill>
                  <a:srgbClr val="5B6771"/>
                </a:solidFill>
                <a:effectLst/>
                <a:uLnTx/>
                <a:uFillTx/>
                <a:latin typeface="Arial" panose="020B0604020202020204"/>
                <a:ea typeface="+mn-ea"/>
                <a:cs typeface="+mn-cs"/>
              </a:rPr>
              <a:t>†,‡</a:t>
            </a:r>
          </a:p>
        </p:txBody>
      </p:sp>
      <p:grpSp>
        <p:nvGrpSpPr>
          <p:cNvPr id="124" name="Group 123">
            <a:extLst>
              <a:ext uri="{FF2B5EF4-FFF2-40B4-BE49-F238E27FC236}">
                <a16:creationId xmlns:a16="http://schemas.microsoft.com/office/drawing/2014/main" xmlns="" id="{649BB849-AB19-45FD-A962-E9E5A5E0EDBB}"/>
              </a:ext>
            </a:extLst>
          </p:cNvPr>
          <p:cNvGrpSpPr/>
          <p:nvPr/>
        </p:nvGrpSpPr>
        <p:grpSpPr>
          <a:xfrm>
            <a:off x="1387832" y="4603605"/>
            <a:ext cx="593725" cy="593725"/>
            <a:chOff x="263505" y="3808491"/>
            <a:chExt cx="593725" cy="593725"/>
          </a:xfrm>
        </p:grpSpPr>
        <p:sp>
          <p:nvSpPr>
            <p:cNvPr id="125" name="Oval 124">
              <a:extLst>
                <a:ext uri="{FF2B5EF4-FFF2-40B4-BE49-F238E27FC236}">
                  <a16:creationId xmlns:a16="http://schemas.microsoft.com/office/drawing/2014/main" xmlns="" id="{DE17435D-DDE8-4D8F-8DDC-9E333A1654A6}"/>
                </a:ext>
              </a:extLst>
            </p:cNvPr>
            <p:cNvSpPr/>
            <p:nvPr/>
          </p:nvSpPr>
          <p:spPr>
            <a:xfrm>
              <a:off x="263505" y="3808491"/>
              <a:ext cx="593725" cy="593725"/>
            </a:xfrm>
            <a:prstGeom prst="ellipse">
              <a:avLst/>
            </a:prstGeom>
            <a:solidFill>
              <a:schemeClr val="bg1"/>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126" name="Oval 125">
              <a:extLst>
                <a:ext uri="{FF2B5EF4-FFF2-40B4-BE49-F238E27FC236}">
                  <a16:creationId xmlns:a16="http://schemas.microsoft.com/office/drawing/2014/main" xmlns="" id="{B9190FBB-F6F4-4ECF-B7C5-C6DC83AC0028}"/>
                </a:ext>
              </a:extLst>
            </p:cNvPr>
            <p:cNvSpPr/>
            <p:nvPr/>
          </p:nvSpPr>
          <p:spPr>
            <a:xfrm>
              <a:off x="396855" y="3941841"/>
              <a:ext cx="327025" cy="327025"/>
            </a:xfrm>
            <a:prstGeom prst="ellipse">
              <a:avLst/>
            </a:prstGeom>
            <a:solidFill>
              <a:schemeClr val="tx2"/>
            </a:solidFill>
            <a:ln w="76200">
              <a:noFill/>
            </a:ln>
            <a:effectLst>
              <a:outerShdw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grpSp>
          <p:nvGrpSpPr>
            <p:cNvPr id="127" name="Group 126">
              <a:extLst>
                <a:ext uri="{FF2B5EF4-FFF2-40B4-BE49-F238E27FC236}">
                  <a16:creationId xmlns:a16="http://schemas.microsoft.com/office/drawing/2014/main" xmlns="" id="{8B724A34-C90A-4B40-98F8-C433A76CE821}"/>
                </a:ext>
              </a:extLst>
            </p:cNvPr>
            <p:cNvGrpSpPr/>
            <p:nvPr/>
          </p:nvGrpSpPr>
          <p:grpSpPr>
            <a:xfrm>
              <a:off x="444628" y="4004818"/>
              <a:ext cx="231058" cy="244382"/>
              <a:chOff x="1428750" y="5110163"/>
              <a:chExt cx="541337" cy="661987"/>
            </a:xfrm>
            <a:solidFill>
              <a:schemeClr val="accent2"/>
            </a:solidFill>
          </p:grpSpPr>
          <p:sp>
            <p:nvSpPr>
              <p:cNvPr id="128" name="Freeform 13">
                <a:extLst>
                  <a:ext uri="{FF2B5EF4-FFF2-40B4-BE49-F238E27FC236}">
                    <a16:creationId xmlns:a16="http://schemas.microsoft.com/office/drawing/2014/main" xmlns="" id="{2AF5060F-8D6C-4F88-8C9D-A0BA9617D2AE}"/>
                  </a:ext>
                </a:extLst>
              </p:cNvPr>
              <p:cNvSpPr>
                <a:spLocks/>
              </p:cNvSpPr>
              <p:nvPr/>
            </p:nvSpPr>
            <p:spPr bwMode="auto">
              <a:xfrm>
                <a:off x="1651000" y="5110163"/>
                <a:ext cx="66675" cy="66675"/>
              </a:xfrm>
              <a:custGeom>
                <a:avLst/>
                <a:gdLst>
                  <a:gd name="T0" fmla="*/ 21 w 42"/>
                  <a:gd name="T1" fmla="*/ 0 h 42"/>
                  <a:gd name="T2" fmla="*/ 26 w 42"/>
                  <a:gd name="T3" fmla="*/ 2 h 42"/>
                  <a:gd name="T4" fmla="*/ 33 w 42"/>
                  <a:gd name="T5" fmla="*/ 4 h 42"/>
                  <a:gd name="T6" fmla="*/ 37 w 42"/>
                  <a:gd name="T7" fmla="*/ 9 h 42"/>
                  <a:gd name="T8" fmla="*/ 40 w 42"/>
                  <a:gd name="T9" fmla="*/ 14 h 42"/>
                  <a:gd name="T10" fmla="*/ 42 w 42"/>
                  <a:gd name="T11" fmla="*/ 21 h 42"/>
                  <a:gd name="T12" fmla="*/ 40 w 42"/>
                  <a:gd name="T13" fmla="*/ 28 h 42"/>
                  <a:gd name="T14" fmla="*/ 37 w 42"/>
                  <a:gd name="T15" fmla="*/ 34 h 42"/>
                  <a:gd name="T16" fmla="*/ 33 w 42"/>
                  <a:gd name="T17" fmla="*/ 39 h 42"/>
                  <a:gd name="T18" fmla="*/ 26 w 42"/>
                  <a:gd name="T19" fmla="*/ 41 h 42"/>
                  <a:gd name="T20" fmla="*/ 21 w 42"/>
                  <a:gd name="T21" fmla="*/ 42 h 42"/>
                  <a:gd name="T22" fmla="*/ 14 w 42"/>
                  <a:gd name="T23" fmla="*/ 41 h 42"/>
                  <a:gd name="T24" fmla="*/ 8 w 42"/>
                  <a:gd name="T25" fmla="*/ 39 h 42"/>
                  <a:gd name="T26" fmla="*/ 3 w 42"/>
                  <a:gd name="T27" fmla="*/ 34 h 42"/>
                  <a:gd name="T28" fmla="*/ 1 w 42"/>
                  <a:gd name="T29" fmla="*/ 28 h 42"/>
                  <a:gd name="T30" fmla="*/ 0 w 42"/>
                  <a:gd name="T31" fmla="*/ 21 h 42"/>
                  <a:gd name="T32" fmla="*/ 1 w 42"/>
                  <a:gd name="T33" fmla="*/ 14 h 42"/>
                  <a:gd name="T34" fmla="*/ 3 w 42"/>
                  <a:gd name="T35" fmla="*/ 9 h 42"/>
                  <a:gd name="T36" fmla="*/ 8 w 42"/>
                  <a:gd name="T37" fmla="*/ 4 h 42"/>
                  <a:gd name="T38" fmla="*/ 14 w 42"/>
                  <a:gd name="T39" fmla="*/ 2 h 42"/>
                  <a:gd name="T40" fmla="*/ 21 w 42"/>
                  <a:gd name="T4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42">
                    <a:moveTo>
                      <a:pt x="21" y="0"/>
                    </a:moveTo>
                    <a:lnTo>
                      <a:pt x="26" y="2"/>
                    </a:lnTo>
                    <a:lnTo>
                      <a:pt x="33" y="4"/>
                    </a:lnTo>
                    <a:lnTo>
                      <a:pt x="37" y="9"/>
                    </a:lnTo>
                    <a:lnTo>
                      <a:pt x="40" y="14"/>
                    </a:lnTo>
                    <a:lnTo>
                      <a:pt x="42" y="21"/>
                    </a:lnTo>
                    <a:lnTo>
                      <a:pt x="40" y="28"/>
                    </a:lnTo>
                    <a:lnTo>
                      <a:pt x="37" y="34"/>
                    </a:lnTo>
                    <a:lnTo>
                      <a:pt x="33" y="39"/>
                    </a:lnTo>
                    <a:lnTo>
                      <a:pt x="26" y="41"/>
                    </a:lnTo>
                    <a:lnTo>
                      <a:pt x="21" y="42"/>
                    </a:lnTo>
                    <a:lnTo>
                      <a:pt x="14" y="41"/>
                    </a:lnTo>
                    <a:lnTo>
                      <a:pt x="8" y="39"/>
                    </a:lnTo>
                    <a:lnTo>
                      <a:pt x="3" y="34"/>
                    </a:lnTo>
                    <a:lnTo>
                      <a:pt x="1" y="28"/>
                    </a:lnTo>
                    <a:lnTo>
                      <a:pt x="0" y="21"/>
                    </a:lnTo>
                    <a:lnTo>
                      <a:pt x="1" y="14"/>
                    </a:lnTo>
                    <a:lnTo>
                      <a:pt x="3" y="9"/>
                    </a:lnTo>
                    <a:lnTo>
                      <a:pt x="8" y="4"/>
                    </a:lnTo>
                    <a:lnTo>
                      <a:pt x="14" y="2"/>
                    </a:lnTo>
                    <a:lnTo>
                      <a:pt x="2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29" name="Freeform 14">
                <a:extLst>
                  <a:ext uri="{FF2B5EF4-FFF2-40B4-BE49-F238E27FC236}">
                    <a16:creationId xmlns:a16="http://schemas.microsoft.com/office/drawing/2014/main" xmlns="" id="{55F5FEF0-A4A3-44BB-A68E-CDD2B2014D42}"/>
                  </a:ext>
                </a:extLst>
              </p:cNvPr>
              <p:cNvSpPr>
                <a:spLocks/>
              </p:cNvSpPr>
              <p:nvPr/>
            </p:nvSpPr>
            <p:spPr bwMode="auto">
              <a:xfrm>
                <a:off x="1827213" y="5110163"/>
                <a:ext cx="63500" cy="66675"/>
              </a:xfrm>
              <a:custGeom>
                <a:avLst/>
                <a:gdLst>
                  <a:gd name="T0" fmla="*/ 19 w 40"/>
                  <a:gd name="T1" fmla="*/ 0 h 42"/>
                  <a:gd name="T2" fmla="*/ 26 w 40"/>
                  <a:gd name="T3" fmla="*/ 2 h 42"/>
                  <a:gd name="T4" fmla="*/ 32 w 40"/>
                  <a:gd name="T5" fmla="*/ 4 h 42"/>
                  <a:gd name="T6" fmla="*/ 37 w 40"/>
                  <a:gd name="T7" fmla="*/ 9 h 42"/>
                  <a:gd name="T8" fmla="*/ 40 w 40"/>
                  <a:gd name="T9" fmla="*/ 14 h 42"/>
                  <a:gd name="T10" fmla="*/ 40 w 40"/>
                  <a:gd name="T11" fmla="*/ 21 h 42"/>
                  <a:gd name="T12" fmla="*/ 40 w 40"/>
                  <a:gd name="T13" fmla="*/ 28 h 42"/>
                  <a:gd name="T14" fmla="*/ 37 w 40"/>
                  <a:gd name="T15" fmla="*/ 34 h 42"/>
                  <a:gd name="T16" fmla="*/ 32 w 40"/>
                  <a:gd name="T17" fmla="*/ 39 h 42"/>
                  <a:gd name="T18" fmla="*/ 26 w 40"/>
                  <a:gd name="T19" fmla="*/ 41 h 42"/>
                  <a:gd name="T20" fmla="*/ 19 w 40"/>
                  <a:gd name="T21" fmla="*/ 42 h 42"/>
                  <a:gd name="T22" fmla="*/ 14 w 40"/>
                  <a:gd name="T23" fmla="*/ 41 h 42"/>
                  <a:gd name="T24" fmla="*/ 7 w 40"/>
                  <a:gd name="T25" fmla="*/ 39 h 42"/>
                  <a:gd name="T26" fmla="*/ 3 w 40"/>
                  <a:gd name="T27" fmla="*/ 34 h 42"/>
                  <a:gd name="T28" fmla="*/ 0 w 40"/>
                  <a:gd name="T29" fmla="*/ 28 h 42"/>
                  <a:gd name="T30" fmla="*/ 0 w 40"/>
                  <a:gd name="T31" fmla="*/ 21 h 42"/>
                  <a:gd name="T32" fmla="*/ 0 w 40"/>
                  <a:gd name="T33" fmla="*/ 14 h 42"/>
                  <a:gd name="T34" fmla="*/ 3 w 40"/>
                  <a:gd name="T35" fmla="*/ 9 h 42"/>
                  <a:gd name="T36" fmla="*/ 7 w 40"/>
                  <a:gd name="T37" fmla="*/ 4 h 42"/>
                  <a:gd name="T38" fmla="*/ 14 w 40"/>
                  <a:gd name="T39" fmla="*/ 2 h 42"/>
                  <a:gd name="T40" fmla="*/ 19 w 40"/>
                  <a:gd name="T4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42">
                    <a:moveTo>
                      <a:pt x="19" y="0"/>
                    </a:moveTo>
                    <a:lnTo>
                      <a:pt x="26" y="2"/>
                    </a:lnTo>
                    <a:lnTo>
                      <a:pt x="32" y="4"/>
                    </a:lnTo>
                    <a:lnTo>
                      <a:pt x="37" y="9"/>
                    </a:lnTo>
                    <a:lnTo>
                      <a:pt x="40" y="14"/>
                    </a:lnTo>
                    <a:lnTo>
                      <a:pt x="40" y="21"/>
                    </a:lnTo>
                    <a:lnTo>
                      <a:pt x="40" y="28"/>
                    </a:lnTo>
                    <a:lnTo>
                      <a:pt x="37" y="34"/>
                    </a:lnTo>
                    <a:lnTo>
                      <a:pt x="32" y="39"/>
                    </a:lnTo>
                    <a:lnTo>
                      <a:pt x="26" y="41"/>
                    </a:lnTo>
                    <a:lnTo>
                      <a:pt x="19" y="42"/>
                    </a:lnTo>
                    <a:lnTo>
                      <a:pt x="14" y="41"/>
                    </a:lnTo>
                    <a:lnTo>
                      <a:pt x="7" y="39"/>
                    </a:lnTo>
                    <a:lnTo>
                      <a:pt x="3" y="34"/>
                    </a:lnTo>
                    <a:lnTo>
                      <a:pt x="0" y="28"/>
                    </a:lnTo>
                    <a:lnTo>
                      <a:pt x="0" y="21"/>
                    </a:lnTo>
                    <a:lnTo>
                      <a:pt x="0" y="14"/>
                    </a:lnTo>
                    <a:lnTo>
                      <a:pt x="3" y="9"/>
                    </a:lnTo>
                    <a:lnTo>
                      <a:pt x="7" y="4"/>
                    </a:lnTo>
                    <a:lnTo>
                      <a:pt x="14" y="2"/>
                    </a:lnTo>
                    <a:lnTo>
                      <a:pt x="1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30" name="Freeform 15">
                <a:extLst>
                  <a:ext uri="{FF2B5EF4-FFF2-40B4-BE49-F238E27FC236}">
                    <a16:creationId xmlns:a16="http://schemas.microsoft.com/office/drawing/2014/main" xmlns="" id="{5DE849A9-BE44-4CF5-A6DB-3F89598A068D}"/>
                  </a:ext>
                </a:extLst>
              </p:cNvPr>
              <p:cNvSpPr>
                <a:spLocks/>
              </p:cNvSpPr>
              <p:nvPr/>
            </p:nvSpPr>
            <p:spPr bwMode="auto">
              <a:xfrm>
                <a:off x="1428750" y="5127624"/>
                <a:ext cx="541337" cy="644526"/>
              </a:xfrm>
              <a:custGeom>
                <a:avLst/>
                <a:gdLst>
                  <a:gd name="T0" fmla="*/ 150 w 341"/>
                  <a:gd name="T1" fmla="*/ 21 h 406"/>
                  <a:gd name="T2" fmla="*/ 125 w 341"/>
                  <a:gd name="T3" fmla="*/ 30 h 406"/>
                  <a:gd name="T4" fmla="*/ 111 w 341"/>
                  <a:gd name="T5" fmla="*/ 58 h 406"/>
                  <a:gd name="T6" fmla="*/ 184 w 341"/>
                  <a:gd name="T7" fmla="*/ 192 h 406"/>
                  <a:gd name="T8" fmla="*/ 203 w 341"/>
                  <a:gd name="T9" fmla="*/ 210 h 406"/>
                  <a:gd name="T10" fmla="*/ 230 w 341"/>
                  <a:gd name="T11" fmla="*/ 210 h 406"/>
                  <a:gd name="T12" fmla="*/ 249 w 341"/>
                  <a:gd name="T13" fmla="*/ 192 h 406"/>
                  <a:gd name="T14" fmla="*/ 320 w 341"/>
                  <a:gd name="T15" fmla="*/ 58 h 406"/>
                  <a:gd name="T16" fmla="*/ 307 w 341"/>
                  <a:gd name="T17" fmla="*/ 30 h 406"/>
                  <a:gd name="T18" fmla="*/ 283 w 341"/>
                  <a:gd name="T19" fmla="*/ 21 h 406"/>
                  <a:gd name="T20" fmla="*/ 302 w 341"/>
                  <a:gd name="T21" fmla="*/ 3 h 406"/>
                  <a:gd name="T22" fmla="*/ 334 w 341"/>
                  <a:gd name="T23" fmla="*/ 30 h 406"/>
                  <a:gd name="T24" fmla="*/ 341 w 341"/>
                  <a:gd name="T25" fmla="*/ 68 h 406"/>
                  <a:gd name="T26" fmla="*/ 267 w 341"/>
                  <a:gd name="T27" fmla="*/ 203 h 406"/>
                  <a:gd name="T28" fmla="*/ 242 w 341"/>
                  <a:gd name="T29" fmla="*/ 226 h 406"/>
                  <a:gd name="T30" fmla="*/ 226 w 341"/>
                  <a:gd name="T31" fmla="*/ 287 h 406"/>
                  <a:gd name="T32" fmla="*/ 214 w 341"/>
                  <a:gd name="T33" fmla="*/ 348 h 406"/>
                  <a:gd name="T34" fmla="*/ 180 w 341"/>
                  <a:gd name="T35" fmla="*/ 390 h 406"/>
                  <a:gd name="T36" fmla="*/ 134 w 341"/>
                  <a:gd name="T37" fmla="*/ 406 h 406"/>
                  <a:gd name="T38" fmla="*/ 88 w 341"/>
                  <a:gd name="T39" fmla="*/ 390 h 406"/>
                  <a:gd name="T40" fmla="*/ 55 w 341"/>
                  <a:gd name="T41" fmla="*/ 348 h 406"/>
                  <a:gd name="T42" fmla="*/ 42 w 341"/>
                  <a:gd name="T43" fmla="*/ 287 h 406"/>
                  <a:gd name="T44" fmla="*/ 25 w 341"/>
                  <a:gd name="T45" fmla="*/ 215 h 406"/>
                  <a:gd name="T46" fmla="*/ 4 w 341"/>
                  <a:gd name="T47" fmla="*/ 189 h 406"/>
                  <a:gd name="T48" fmla="*/ 5 w 341"/>
                  <a:gd name="T49" fmla="*/ 150 h 406"/>
                  <a:gd name="T50" fmla="*/ 32 w 341"/>
                  <a:gd name="T51" fmla="*/ 123 h 406"/>
                  <a:gd name="T52" fmla="*/ 72 w 341"/>
                  <a:gd name="T53" fmla="*/ 123 h 406"/>
                  <a:gd name="T54" fmla="*/ 101 w 341"/>
                  <a:gd name="T55" fmla="*/ 150 h 406"/>
                  <a:gd name="T56" fmla="*/ 101 w 341"/>
                  <a:gd name="T57" fmla="*/ 189 h 406"/>
                  <a:gd name="T58" fmla="*/ 80 w 341"/>
                  <a:gd name="T59" fmla="*/ 215 h 406"/>
                  <a:gd name="T60" fmla="*/ 62 w 341"/>
                  <a:gd name="T61" fmla="*/ 287 h 406"/>
                  <a:gd name="T62" fmla="*/ 76 w 341"/>
                  <a:gd name="T63" fmla="*/ 346 h 406"/>
                  <a:gd name="T64" fmla="*/ 111 w 341"/>
                  <a:gd name="T65" fmla="*/ 381 h 406"/>
                  <a:gd name="T66" fmla="*/ 157 w 341"/>
                  <a:gd name="T67" fmla="*/ 381 h 406"/>
                  <a:gd name="T68" fmla="*/ 193 w 341"/>
                  <a:gd name="T69" fmla="*/ 346 h 406"/>
                  <a:gd name="T70" fmla="*/ 205 w 341"/>
                  <a:gd name="T71" fmla="*/ 287 h 406"/>
                  <a:gd name="T72" fmla="*/ 189 w 341"/>
                  <a:gd name="T73" fmla="*/ 226 h 406"/>
                  <a:gd name="T74" fmla="*/ 164 w 341"/>
                  <a:gd name="T75" fmla="*/ 203 h 406"/>
                  <a:gd name="T76" fmla="*/ 92 w 341"/>
                  <a:gd name="T77" fmla="*/ 68 h 406"/>
                  <a:gd name="T78" fmla="*/ 99 w 341"/>
                  <a:gd name="T79" fmla="*/ 30 h 406"/>
                  <a:gd name="T80" fmla="*/ 129 w 341"/>
                  <a:gd name="T81" fmla="*/ 3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1" h="406">
                    <a:moveTo>
                      <a:pt x="150" y="0"/>
                    </a:moveTo>
                    <a:lnTo>
                      <a:pt x="150" y="21"/>
                    </a:lnTo>
                    <a:lnTo>
                      <a:pt x="136" y="23"/>
                    </a:lnTo>
                    <a:lnTo>
                      <a:pt x="125" y="30"/>
                    </a:lnTo>
                    <a:lnTo>
                      <a:pt x="117" y="40"/>
                    </a:lnTo>
                    <a:lnTo>
                      <a:pt x="111" y="58"/>
                    </a:lnTo>
                    <a:lnTo>
                      <a:pt x="117" y="77"/>
                    </a:lnTo>
                    <a:lnTo>
                      <a:pt x="184" y="192"/>
                    </a:lnTo>
                    <a:lnTo>
                      <a:pt x="191" y="203"/>
                    </a:lnTo>
                    <a:lnTo>
                      <a:pt x="203" y="210"/>
                    </a:lnTo>
                    <a:lnTo>
                      <a:pt x="216" y="212"/>
                    </a:lnTo>
                    <a:lnTo>
                      <a:pt x="230" y="210"/>
                    </a:lnTo>
                    <a:lnTo>
                      <a:pt x="240" y="203"/>
                    </a:lnTo>
                    <a:lnTo>
                      <a:pt x="249" y="192"/>
                    </a:lnTo>
                    <a:lnTo>
                      <a:pt x="314" y="77"/>
                    </a:lnTo>
                    <a:lnTo>
                      <a:pt x="320" y="58"/>
                    </a:lnTo>
                    <a:lnTo>
                      <a:pt x="314" y="40"/>
                    </a:lnTo>
                    <a:lnTo>
                      <a:pt x="307" y="30"/>
                    </a:lnTo>
                    <a:lnTo>
                      <a:pt x="295" y="23"/>
                    </a:lnTo>
                    <a:lnTo>
                      <a:pt x="283" y="21"/>
                    </a:lnTo>
                    <a:lnTo>
                      <a:pt x="283" y="0"/>
                    </a:lnTo>
                    <a:lnTo>
                      <a:pt x="302" y="3"/>
                    </a:lnTo>
                    <a:lnTo>
                      <a:pt x="320" y="14"/>
                    </a:lnTo>
                    <a:lnTo>
                      <a:pt x="334" y="30"/>
                    </a:lnTo>
                    <a:lnTo>
                      <a:pt x="341" y="49"/>
                    </a:lnTo>
                    <a:lnTo>
                      <a:pt x="341" y="68"/>
                    </a:lnTo>
                    <a:lnTo>
                      <a:pt x="334" y="88"/>
                    </a:lnTo>
                    <a:lnTo>
                      <a:pt x="267" y="203"/>
                    </a:lnTo>
                    <a:lnTo>
                      <a:pt x="256" y="217"/>
                    </a:lnTo>
                    <a:lnTo>
                      <a:pt x="242" y="226"/>
                    </a:lnTo>
                    <a:lnTo>
                      <a:pt x="226" y="231"/>
                    </a:lnTo>
                    <a:lnTo>
                      <a:pt x="226" y="287"/>
                    </a:lnTo>
                    <a:lnTo>
                      <a:pt x="223" y="319"/>
                    </a:lnTo>
                    <a:lnTo>
                      <a:pt x="214" y="348"/>
                    </a:lnTo>
                    <a:lnTo>
                      <a:pt x="200" y="370"/>
                    </a:lnTo>
                    <a:lnTo>
                      <a:pt x="180" y="390"/>
                    </a:lnTo>
                    <a:lnTo>
                      <a:pt x="159" y="402"/>
                    </a:lnTo>
                    <a:lnTo>
                      <a:pt x="134" y="406"/>
                    </a:lnTo>
                    <a:lnTo>
                      <a:pt x="110" y="402"/>
                    </a:lnTo>
                    <a:lnTo>
                      <a:pt x="88" y="390"/>
                    </a:lnTo>
                    <a:lnTo>
                      <a:pt x="69" y="370"/>
                    </a:lnTo>
                    <a:lnTo>
                      <a:pt x="55" y="348"/>
                    </a:lnTo>
                    <a:lnTo>
                      <a:pt x="46" y="319"/>
                    </a:lnTo>
                    <a:lnTo>
                      <a:pt x="42" y="287"/>
                    </a:lnTo>
                    <a:lnTo>
                      <a:pt x="42" y="220"/>
                    </a:lnTo>
                    <a:lnTo>
                      <a:pt x="25" y="215"/>
                    </a:lnTo>
                    <a:lnTo>
                      <a:pt x="12" y="203"/>
                    </a:lnTo>
                    <a:lnTo>
                      <a:pt x="4" y="189"/>
                    </a:lnTo>
                    <a:lnTo>
                      <a:pt x="0" y="171"/>
                    </a:lnTo>
                    <a:lnTo>
                      <a:pt x="5" y="150"/>
                    </a:lnTo>
                    <a:lnTo>
                      <a:pt x="16" y="134"/>
                    </a:lnTo>
                    <a:lnTo>
                      <a:pt x="32" y="123"/>
                    </a:lnTo>
                    <a:lnTo>
                      <a:pt x="53" y="118"/>
                    </a:lnTo>
                    <a:lnTo>
                      <a:pt x="72" y="123"/>
                    </a:lnTo>
                    <a:lnTo>
                      <a:pt x="88" y="134"/>
                    </a:lnTo>
                    <a:lnTo>
                      <a:pt x="101" y="150"/>
                    </a:lnTo>
                    <a:lnTo>
                      <a:pt x="104" y="171"/>
                    </a:lnTo>
                    <a:lnTo>
                      <a:pt x="101" y="189"/>
                    </a:lnTo>
                    <a:lnTo>
                      <a:pt x="92" y="203"/>
                    </a:lnTo>
                    <a:lnTo>
                      <a:pt x="80" y="215"/>
                    </a:lnTo>
                    <a:lnTo>
                      <a:pt x="62" y="220"/>
                    </a:lnTo>
                    <a:lnTo>
                      <a:pt x="62" y="287"/>
                    </a:lnTo>
                    <a:lnTo>
                      <a:pt x="65" y="317"/>
                    </a:lnTo>
                    <a:lnTo>
                      <a:pt x="76" y="346"/>
                    </a:lnTo>
                    <a:lnTo>
                      <a:pt x="92" y="367"/>
                    </a:lnTo>
                    <a:lnTo>
                      <a:pt x="111" y="381"/>
                    </a:lnTo>
                    <a:lnTo>
                      <a:pt x="134" y="386"/>
                    </a:lnTo>
                    <a:lnTo>
                      <a:pt x="157" y="381"/>
                    </a:lnTo>
                    <a:lnTo>
                      <a:pt x="177" y="367"/>
                    </a:lnTo>
                    <a:lnTo>
                      <a:pt x="193" y="346"/>
                    </a:lnTo>
                    <a:lnTo>
                      <a:pt x="201" y="317"/>
                    </a:lnTo>
                    <a:lnTo>
                      <a:pt x="205" y="287"/>
                    </a:lnTo>
                    <a:lnTo>
                      <a:pt x="205" y="231"/>
                    </a:lnTo>
                    <a:lnTo>
                      <a:pt x="189" y="226"/>
                    </a:lnTo>
                    <a:lnTo>
                      <a:pt x="175" y="217"/>
                    </a:lnTo>
                    <a:lnTo>
                      <a:pt x="164" y="203"/>
                    </a:lnTo>
                    <a:lnTo>
                      <a:pt x="99" y="88"/>
                    </a:lnTo>
                    <a:lnTo>
                      <a:pt x="92" y="68"/>
                    </a:lnTo>
                    <a:lnTo>
                      <a:pt x="92" y="49"/>
                    </a:lnTo>
                    <a:lnTo>
                      <a:pt x="99" y="30"/>
                    </a:lnTo>
                    <a:lnTo>
                      <a:pt x="111" y="14"/>
                    </a:lnTo>
                    <a:lnTo>
                      <a:pt x="129" y="3"/>
                    </a:lnTo>
                    <a:lnTo>
                      <a:pt x="15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grpSp>
      </p:grpSp>
      <p:sp>
        <p:nvSpPr>
          <p:cNvPr id="131" name="TextBox 130">
            <a:extLst>
              <a:ext uri="{FF2B5EF4-FFF2-40B4-BE49-F238E27FC236}">
                <a16:creationId xmlns:a16="http://schemas.microsoft.com/office/drawing/2014/main" xmlns="" id="{7E5BE0B2-789B-447C-A8E0-FDE14C7F0FBC}"/>
              </a:ext>
            </a:extLst>
          </p:cNvPr>
          <p:cNvSpPr txBox="1"/>
          <p:nvPr/>
        </p:nvSpPr>
        <p:spPr>
          <a:xfrm>
            <a:off x="6465973" y="3840546"/>
            <a:ext cx="4956075" cy="2062103"/>
          </a:xfrm>
          <a:prstGeom prst="rect">
            <a:avLst/>
          </a:prstGeom>
          <a:noFill/>
        </p:spPr>
        <p:txBody>
          <a:bodyPr wrap="square" rtlCol="0">
            <a:spAutoFit/>
          </a:bodyPr>
          <a:lstStyle/>
          <a:p>
            <a:pPr marL="387350" marR="0" lvl="0" indent="-158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600" b="1" i="0" u="none" strike="noStrike" kern="1200" cap="none" spc="0" normalizeH="0" dirty="0">
                <a:ln>
                  <a:noFill/>
                </a:ln>
                <a:solidFill>
                  <a:srgbClr val="414041"/>
                </a:solidFill>
                <a:effectLst/>
                <a:uLnTx/>
                <a:uFillTx/>
                <a:latin typeface="Arial" panose="020B0604020202020204" pitchFamily="34" charset="0"/>
                <a:ea typeface="+mn-ea"/>
                <a:cs typeface="Arial" panose="020B0604020202020204" pitchFamily="34" charset="0"/>
              </a:rPr>
              <a:t>Гидроксихлорохин </a:t>
            </a:r>
            <a:endParaRPr kumimoji="0" lang="ru-RU" sz="1600" b="0" i="0" u="none" strike="noStrike" kern="1200" cap="none" spc="0" normalizeH="0" baseline="0" dirty="0">
              <a:ln>
                <a:noFill/>
              </a:ln>
              <a:solidFill>
                <a:srgbClr val="414041"/>
              </a:solidFill>
              <a:effectLst/>
              <a:uLnTx/>
              <a:uFillTx/>
              <a:latin typeface="Arial" panose="020B0604020202020204" pitchFamily="34" charset="0"/>
              <a:ea typeface="+mn-ea"/>
              <a:cs typeface="Arial" panose="020B0604020202020204" pitchFamily="34" charset="0"/>
            </a:endParaRPr>
          </a:p>
          <a:p>
            <a:pPr marL="387350" marR="0" lvl="0" indent="-158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600" b="1" i="0" u="none" strike="noStrike" kern="1200" cap="none" spc="0" normalizeH="0" dirty="0">
                <a:ln>
                  <a:noFill/>
                </a:ln>
                <a:solidFill>
                  <a:srgbClr val="414041"/>
                </a:solidFill>
                <a:effectLst/>
                <a:uLnTx/>
                <a:uFillTx/>
                <a:latin typeface="Arial" panose="020B0604020202020204"/>
                <a:ea typeface="+mn-ea"/>
              </a:rPr>
              <a:t>Микофенолата мофетил</a:t>
            </a:r>
            <a:endParaRPr kumimoji="0" lang="ru-RU" sz="1600" b="0" i="0" u="none" strike="noStrike" kern="1200" cap="none" spc="0" normalizeH="0" baseline="0" dirty="0">
              <a:ln>
                <a:noFill/>
              </a:ln>
              <a:solidFill>
                <a:srgbClr val="414041"/>
              </a:solidFill>
              <a:effectLst/>
              <a:uLnTx/>
              <a:uFillTx/>
              <a:latin typeface="Arial" panose="020B0604020202020204" pitchFamily="34" charset="0"/>
              <a:ea typeface="+mn-ea"/>
              <a:cs typeface="Arial" panose="020B0604020202020204" pitchFamily="34" charset="0"/>
            </a:endParaRPr>
          </a:p>
          <a:p>
            <a:pPr marL="387350" marR="0" lvl="0" indent="-158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600" b="1" i="0" u="none" strike="noStrike" kern="1200" cap="none" spc="0" normalizeH="0" dirty="0">
                <a:ln>
                  <a:noFill/>
                </a:ln>
                <a:solidFill>
                  <a:srgbClr val="414041"/>
                </a:solidFill>
                <a:effectLst/>
                <a:uLnTx/>
                <a:uFillTx/>
                <a:latin typeface="Arial" panose="020B0604020202020204" pitchFamily="34" charset="0"/>
                <a:ea typeface="+mn-ea"/>
                <a:cs typeface="Arial" panose="020B0604020202020204" pitchFamily="34" charset="0"/>
              </a:rPr>
              <a:t>Азатиоприн</a:t>
            </a:r>
            <a:r>
              <a:rPr lang="ru-RU" sz="1600" b="0" i="0" u="none" strike="noStrike" kern="1200" cap="none" spc="0" normalizeH="0" dirty="0">
                <a:ln>
                  <a:noFill/>
                </a:ln>
                <a:solidFill>
                  <a:srgbClr val="414041"/>
                </a:solidFill>
                <a:effectLst/>
                <a:uLnTx/>
                <a:uFillTx/>
                <a:latin typeface="Arial" panose="020B0604020202020204" pitchFamily="34" charset="0"/>
                <a:ea typeface="+mn-ea"/>
                <a:cs typeface="Arial" panose="020B0604020202020204" pitchFamily="34" charset="0"/>
              </a:rPr>
              <a:t> </a:t>
            </a:r>
          </a:p>
          <a:p>
            <a:pPr marL="387350" marR="0" lvl="0" indent="-158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600" b="1" i="0" u="none" strike="noStrike" kern="1200" cap="none" spc="0" normalizeH="0" dirty="0">
                <a:ln>
                  <a:noFill/>
                </a:ln>
                <a:solidFill>
                  <a:srgbClr val="414041"/>
                </a:solidFill>
                <a:effectLst/>
                <a:uLnTx/>
                <a:uFillTx/>
                <a:latin typeface="Arial" panose="020B0604020202020204" pitchFamily="34" charset="0"/>
                <a:ea typeface="+mn-ea"/>
                <a:cs typeface="Arial" panose="020B0604020202020204" pitchFamily="34" charset="0"/>
              </a:rPr>
              <a:t>Преднизолон </a:t>
            </a:r>
            <a:r>
              <a:rPr lang="ru-RU" sz="1600" b="0" i="0" u="none" strike="noStrike" kern="1200" cap="none" spc="0" normalizeH="0" dirty="0">
                <a:ln>
                  <a:noFill/>
                </a:ln>
                <a:solidFill>
                  <a:srgbClr val="414041"/>
                </a:solidFill>
                <a:effectLst/>
                <a:uLnTx/>
                <a:uFillTx/>
                <a:latin typeface="Arial" panose="020B0604020202020204" pitchFamily="34" charset="0"/>
                <a:ea typeface="+mn-ea"/>
                <a:cs typeface="Arial" panose="020B0604020202020204" pitchFamily="34" charset="0"/>
              </a:rPr>
              <a:t>5 мг/сут</a:t>
            </a:r>
          </a:p>
          <a:p>
            <a:pPr marL="387350" marR="0" lvl="0" indent="-158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600" b="1" i="0" u="none" strike="noStrike" kern="1200" cap="none" spc="0" normalizeH="0" dirty="0">
                <a:ln>
                  <a:noFill/>
                </a:ln>
                <a:solidFill>
                  <a:srgbClr val="00879E"/>
                </a:solidFill>
                <a:effectLst/>
                <a:uLnTx/>
                <a:uFillTx/>
                <a:latin typeface="Arial" panose="020B0604020202020204"/>
                <a:ea typeface="+mn-ea"/>
              </a:rPr>
              <a:t>САФНЕЛО</a:t>
            </a:r>
            <a:r>
              <a:rPr lang="ru-RU" sz="1600" b="0" i="0" u="none" strike="noStrike" kern="1200" cap="none" spc="0" normalizeH="0" baseline="30000" dirty="0">
                <a:ln>
                  <a:noFill/>
                </a:ln>
                <a:solidFill>
                  <a:srgbClr val="00879E"/>
                </a:solidFill>
                <a:effectLst/>
                <a:uLnTx/>
                <a:uFillTx/>
                <a:latin typeface="Arial" panose="020B0604020202020204"/>
                <a:ea typeface="+mn-ea"/>
              </a:rPr>
              <a:t>®</a:t>
            </a:r>
            <a:r>
              <a:rPr lang="ru-RU" sz="1600" b="0" i="0" u="none" strike="noStrike" kern="1200" cap="none" spc="0" normalizeH="0" dirty="0">
                <a:ln>
                  <a:noFill/>
                </a:ln>
                <a:solidFill>
                  <a:srgbClr val="00879E"/>
                </a:solidFill>
                <a:effectLst/>
                <a:uLnTx/>
                <a:uFillTx/>
                <a:latin typeface="Arial" panose="020B0604020202020204"/>
                <a:ea typeface="+mn-ea"/>
              </a:rPr>
              <a:t>, </a:t>
            </a:r>
            <a:r>
              <a:rPr lang="ru-RU" sz="1600" b="0" i="0" u="none" strike="noStrike" kern="1200" cap="none" spc="0" normalizeH="0" dirty="0">
                <a:ln>
                  <a:noFill/>
                </a:ln>
                <a:solidFill>
                  <a:srgbClr val="414041"/>
                </a:solidFill>
                <a:effectLst/>
                <a:uLnTx/>
                <a:uFillTx/>
                <a:latin typeface="Arial" panose="020B0604020202020204"/>
                <a:ea typeface="+mn-ea"/>
              </a:rPr>
              <a:t>300 мг</a:t>
            </a:r>
            <a:br>
              <a:rPr lang="ru-RU" sz="1600" b="0" i="0" u="none" strike="noStrike" kern="1200" cap="none" spc="0" normalizeH="0" dirty="0">
                <a:ln>
                  <a:noFill/>
                </a:ln>
                <a:solidFill>
                  <a:srgbClr val="414041"/>
                </a:solidFill>
                <a:effectLst/>
                <a:uLnTx/>
                <a:uFillTx/>
                <a:latin typeface="Arial" panose="020B0604020202020204"/>
                <a:ea typeface="+mn-ea"/>
              </a:rPr>
            </a:br>
            <a:r>
              <a:rPr lang="ru-RU" sz="1600" b="0" i="0" u="none" strike="noStrike" kern="1200" cap="none" spc="0" normalizeH="0" dirty="0">
                <a:ln>
                  <a:noFill/>
                </a:ln>
                <a:solidFill>
                  <a:srgbClr val="414041"/>
                </a:solidFill>
                <a:effectLst/>
                <a:uLnTx/>
                <a:uFillTx/>
                <a:latin typeface="Arial" panose="020B0604020202020204"/>
                <a:ea typeface="+mn-ea"/>
              </a:rPr>
              <a:t>путем в/в инфузии 1 р/4 нед </a:t>
            </a:r>
          </a:p>
          <a:p>
            <a:pPr marL="225425"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1600" b="1" i="0" u="none" strike="noStrike" kern="1200" cap="none" spc="0" normalizeH="0" baseline="0" dirty="0">
              <a:ln>
                <a:noFill/>
              </a:ln>
              <a:solidFill>
                <a:srgbClr val="414041"/>
              </a:solidFill>
              <a:effectLst/>
              <a:uLnTx/>
              <a:uFillTx/>
              <a:latin typeface="Arial" panose="020B0604020202020204" pitchFamily="34" charset="0"/>
              <a:ea typeface="+mn-ea"/>
              <a:cs typeface="Arial" panose="020B0604020202020204" pitchFamily="34" charset="0"/>
            </a:endParaRPr>
          </a:p>
          <a:p>
            <a:pPr marL="225425" marR="0" lvl="0" indent="-1222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1600" b="1" i="0" u="none" strike="noStrike" kern="1200" cap="none" spc="0" normalizeH="0" baseline="0" dirty="0">
              <a:ln>
                <a:noFill/>
              </a:ln>
              <a:solidFill>
                <a:srgbClr val="414041"/>
              </a:solidFill>
              <a:effectLst/>
              <a:uLnTx/>
              <a:uFillTx/>
              <a:latin typeface="Arial" panose="020B0604020202020204" pitchFamily="34" charset="0"/>
              <a:ea typeface="+mn-ea"/>
              <a:cs typeface="Arial" panose="020B0604020202020204" pitchFamily="34" charset="0"/>
            </a:endParaRPr>
          </a:p>
        </p:txBody>
      </p:sp>
      <p:sp>
        <p:nvSpPr>
          <p:cNvPr id="132" name="Oval 131">
            <a:extLst>
              <a:ext uri="{FF2B5EF4-FFF2-40B4-BE49-F238E27FC236}">
                <a16:creationId xmlns:a16="http://schemas.microsoft.com/office/drawing/2014/main" xmlns="" id="{B16D558E-3725-47A5-9C59-521B5FCB5D50}"/>
              </a:ext>
            </a:extLst>
          </p:cNvPr>
          <p:cNvSpPr/>
          <p:nvPr/>
        </p:nvSpPr>
        <p:spPr>
          <a:xfrm>
            <a:off x="6441797" y="3622219"/>
            <a:ext cx="182880" cy="182880"/>
          </a:xfrm>
          <a:prstGeom prst="ellipse">
            <a:avLst/>
          </a:prstGeom>
          <a:solidFill>
            <a:schemeClr val="bg1"/>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147" name="TextBox 146">
            <a:extLst>
              <a:ext uri="{FF2B5EF4-FFF2-40B4-BE49-F238E27FC236}">
                <a16:creationId xmlns:a16="http://schemas.microsoft.com/office/drawing/2014/main" xmlns="" id="{1EC46854-2847-4E86-9E5D-7E9F7F5485F5}"/>
              </a:ext>
            </a:extLst>
          </p:cNvPr>
          <p:cNvSpPr txBox="1"/>
          <p:nvPr/>
        </p:nvSpPr>
        <p:spPr>
          <a:xfrm>
            <a:off x="3813001" y="2877942"/>
            <a:ext cx="562335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b="1" i="0" u="none" strike="noStrike" kern="1200" cap="none" spc="0" normalizeH="0" dirty="0">
                <a:ln>
                  <a:noFill/>
                </a:ln>
                <a:solidFill>
                  <a:srgbClr val="414041"/>
                </a:solidFill>
                <a:effectLst/>
                <a:uLnTx/>
                <a:uFillTx/>
                <a:latin typeface="Arial" panose="020B0604020202020204"/>
                <a:ea typeface="+mn-ea"/>
                <a:cs typeface="+mn-cs"/>
              </a:rPr>
              <a:t>Курс лечения</a:t>
            </a:r>
            <a:endParaRPr kumimoji="0" lang="ru-RU" sz="1800" b="1" i="0" u="none" strike="noStrike" kern="1200" cap="none" spc="0" normalizeH="0" baseline="30000" dirty="0">
              <a:ln>
                <a:noFill/>
              </a:ln>
              <a:solidFill>
                <a:srgbClr val="414041"/>
              </a:solidFill>
              <a:effectLst/>
              <a:uLnTx/>
              <a:uFillTx/>
              <a:latin typeface="Arial" panose="020B0604020202020204"/>
              <a:ea typeface="+mn-ea"/>
              <a:cs typeface="+mn-cs"/>
            </a:endParaRPr>
          </a:p>
        </p:txBody>
      </p:sp>
      <p:sp>
        <p:nvSpPr>
          <p:cNvPr id="148" name="TextBox 147">
            <a:extLst>
              <a:ext uri="{FF2B5EF4-FFF2-40B4-BE49-F238E27FC236}">
                <a16:creationId xmlns:a16="http://schemas.microsoft.com/office/drawing/2014/main" xmlns="" id="{43728A5F-EAF5-45E3-8390-108D9D57444C}"/>
              </a:ext>
            </a:extLst>
          </p:cNvPr>
          <p:cNvSpPr txBox="1"/>
          <p:nvPr/>
        </p:nvSpPr>
        <p:spPr>
          <a:xfrm>
            <a:off x="6732723" y="3309692"/>
            <a:ext cx="476544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i="0" u="none" strike="noStrike" kern="1200" cap="none" spc="0" normalizeH="0" dirty="0">
                <a:ln>
                  <a:noFill/>
                </a:ln>
                <a:solidFill>
                  <a:srgbClr val="5B6771"/>
                </a:solidFill>
                <a:effectLst/>
                <a:uLnTx/>
                <a:uFillTx/>
                <a:latin typeface="Arial" panose="020B0604020202020204"/>
                <a:ea typeface="+mn-ea"/>
                <a:cs typeface="+mn-cs"/>
              </a:rPr>
              <a:t>С февраля 2022 г. по апрель 2022 г.</a:t>
            </a:r>
          </a:p>
        </p:txBody>
      </p:sp>
      <p:cxnSp>
        <p:nvCxnSpPr>
          <p:cNvPr id="45" name="Straight Connector 44">
            <a:extLst>
              <a:ext uri="{FF2B5EF4-FFF2-40B4-BE49-F238E27FC236}">
                <a16:creationId xmlns:a16="http://schemas.microsoft.com/office/drawing/2014/main" xmlns="" id="{F0FA360C-77A1-840D-7FDC-9749DE6A5D88}"/>
              </a:ext>
            </a:extLst>
          </p:cNvPr>
          <p:cNvCxnSpPr>
            <a:cxnSpLocks/>
          </p:cNvCxnSpPr>
          <p:nvPr/>
        </p:nvCxnSpPr>
        <p:spPr>
          <a:xfrm>
            <a:off x="11787186" y="3253934"/>
            <a:ext cx="0" cy="2243531"/>
          </a:xfrm>
          <a:prstGeom prst="line">
            <a:avLst/>
          </a:prstGeom>
          <a:ln w="127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xmlns="" id="{C180BBBE-10A8-DA7E-4A8D-93761015CC98}"/>
              </a:ext>
            </a:extLst>
          </p:cNvPr>
          <p:cNvSpPr/>
          <p:nvPr/>
        </p:nvSpPr>
        <p:spPr>
          <a:xfrm>
            <a:off x="11695638" y="3624081"/>
            <a:ext cx="182880" cy="182880"/>
          </a:xfrm>
          <a:prstGeom prst="ellipse">
            <a:avLst/>
          </a:prstGeom>
          <a:solidFill>
            <a:schemeClr val="bg1"/>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xmlns="" id="{80A8B2D5-26D4-BACC-6EFA-AA68992F3373}"/>
              </a:ext>
            </a:extLst>
          </p:cNvPr>
          <p:cNvSpPr txBox="1"/>
          <p:nvPr/>
        </p:nvSpPr>
        <p:spPr>
          <a:xfrm>
            <a:off x="2172172" y="1530897"/>
            <a:ext cx="1627483" cy="276999"/>
          </a:xfrm>
          <a:prstGeom prst="rect">
            <a:avLst/>
          </a:prstGeom>
          <a:solidFill>
            <a:schemeClr val="accent1"/>
          </a:solidFill>
        </p:spPr>
        <p:txBody>
          <a:bodyPr wrap="square" rtlCol="0">
            <a:spAutoFit/>
          </a:bodyPr>
          <a:lstStyle/>
          <a:p>
            <a:pPr algn="ctr" rtl="0">
              <a:defRPr/>
            </a:pPr>
            <a:r>
              <a:rPr lang="ru-RU" sz="1200" b="1" dirty="0">
                <a:solidFill>
                  <a:srgbClr val="FFFFFF"/>
                </a:solidFill>
                <a:latin typeface="Arial" panose="020B0604020202020204"/>
              </a:rPr>
              <a:t>Мария*</a:t>
            </a:r>
          </a:p>
        </p:txBody>
      </p:sp>
      <p:sp>
        <p:nvSpPr>
          <p:cNvPr id="4" name="TextBox 3">
            <a:extLst>
              <a:ext uri="{FF2B5EF4-FFF2-40B4-BE49-F238E27FC236}">
                <a16:creationId xmlns:a16="http://schemas.microsoft.com/office/drawing/2014/main" xmlns="" id="{A2444DC4-7BE1-DE71-DFA5-B027706B255F}"/>
              </a:ext>
            </a:extLst>
          </p:cNvPr>
          <p:cNvSpPr txBox="1"/>
          <p:nvPr/>
        </p:nvSpPr>
        <p:spPr>
          <a:xfrm>
            <a:off x="2172172" y="1911897"/>
            <a:ext cx="1627483" cy="276999"/>
          </a:xfrm>
          <a:prstGeom prst="rect">
            <a:avLst/>
          </a:prstGeom>
          <a:solidFill>
            <a:schemeClr val="accent1"/>
          </a:solidFill>
        </p:spPr>
        <p:txBody>
          <a:bodyPr wrap="square" rtlCol="0">
            <a:spAutoFit/>
          </a:bodyPr>
          <a:lstStyle/>
          <a:p>
            <a:pPr algn="ctr" rtl="0">
              <a:defRPr/>
            </a:pPr>
            <a:r>
              <a:rPr lang="ru-RU" sz="1200" b="1" dirty="0">
                <a:solidFill>
                  <a:srgbClr val="FFFFFF"/>
                </a:solidFill>
                <a:latin typeface="Arial" panose="020B0604020202020204"/>
              </a:rPr>
              <a:t>41 год</a:t>
            </a:r>
          </a:p>
        </p:txBody>
      </p:sp>
      <p:sp>
        <p:nvSpPr>
          <p:cNvPr id="5" name="TextBox 4">
            <a:extLst>
              <a:ext uri="{FF2B5EF4-FFF2-40B4-BE49-F238E27FC236}">
                <a16:creationId xmlns:a16="http://schemas.microsoft.com/office/drawing/2014/main" xmlns="" id="{B3716B53-5A61-BA66-4CA6-25064A6F8F25}"/>
              </a:ext>
            </a:extLst>
          </p:cNvPr>
          <p:cNvSpPr txBox="1"/>
          <p:nvPr/>
        </p:nvSpPr>
        <p:spPr>
          <a:xfrm>
            <a:off x="2173582" y="2292897"/>
            <a:ext cx="1627483" cy="276999"/>
          </a:xfrm>
          <a:prstGeom prst="rect">
            <a:avLst/>
          </a:prstGeom>
          <a:solidFill>
            <a:schemeClr val="accent1"/>
          </a:solidFill>
        </p:spPr>
        <p:txBody>
          <a:bodyPr wrap="square" rtlCol="0">
            <a:spAutoFit/>
          </a:bodyPr>
          <a:lstStyle/>
          <a:p>
            <a:pPr algn="ctr" rtl="0">
              <a:defRPr/>
            </a:pPr>
            <a:r>
              <a:rPr lang="ru-RU" sz="1200" b="1" dirty="0">
                <a:solidFill>
                  <a:srgbClr val="FFFFFF"/>
                </a:solidFill>
                <a:latin typeface="Arial" panose="020B0604020202020204"/>
              </a:rPr>
              <a:t>СКВ с 2006 г.</a:t>
            </a:r>
          </a:p>
        </p:txBody>
      </p:sp>
      <p:sp>
        <p:nvSpPr>
          <p:cNvPr id="6" name="Isosceles Triangle 5">
            <a:extLst>
              <a:ext uri="{FF2B5EF4-FFF2-40B4-BE49-F238E27FC236}">
                <a16:creationId xmlns:a16="http://schemas.microsoft.com/office/drawing/2014/main" xmlns="" id="{733260E0-3C7D-307F-C40F-5B5C3A1A232B}"/>
              </a:ext>
            </a:extLst>
          </p:cNvPr>
          <p:cNvSpPr/>
          <p:nvPr/>
        </p:nvSpPr>
        <p:spPr>
          <a:xfrm rot="5400000">
            <a:off x="2027833" y="1625403"/>
            <a:ext cx="264220" cy="11876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7" name="Isosceles Triangle 6">
            <a:extLst>
              <a:ext uri="{FF2B5EF4-FFF2-40B4-BE49-F238E27FC236}">
                <a16:creationId xmlns:a16="http://schemas.microsoft.com/office/drawing/2014/main" xmlns="" id="{48203D85-80DF-3B32-2AC3-4E9C577EE65B}"/>
              </a:ext>
            </a:extLst>
          </p:cNvPr>
          <p:cNvSpPr/>
          <p:nvPr/>
        </p:nvSpPr>
        <p:spPr>
          <a:xfrm rot="5400000">
            <a:off x="2027833" y="2006403"/>
            <a:ext cx="264220" cy="11876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8" name="Isosceles Triangle 7">
            <a:extLst>
              <a:ext uri="{FF2B5EF4-FFF2-40B4-BE49-F238E27FC236}">
                <a16:creationId xmlns:a16="http://schemas.microsoft.com/office/drawing/2014/main" xmlns="" id="{68B05371-C996-7660-7C3A-13A2827D95A2}"/>
              </a:ext>
            </a:extLst>
          </p:cNvPr>
          <p:cNvSpPr/>
          <p:nvPr/>
        </p:nvSpPr>
        <p:spPr>
          <a:xfrm rot="5400000">
            <a:off x="2027833" y="2374589"/>
            <a:ext cx="264220" cy="11876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xmlns="" id="{98803BA9-7103-23A3-7A19-8210AD2C9059}"/>
              </a:ext>
            </a:extLst>
          </p:cNvPr>
          <p:cNvSpPr txBox="1"/>
          <p:nvPr/>
        </p:nvSpPr>
        <p:spPr>
          <a:xfrm>
            <a:off x="1414885" y="2470088"/>
            <a:ext cx="6925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1" i="0" u="none" strike="noStrike" kern="1200" cap="none" spc="0" normalizeH="0" dirty="0">
                <a:ln>
                  <a:noFill/>
                </a:ln>
                <a:solidFill>
                  <a:srgbClr val="FFFFFF"/>
                </a:solidFill>
                <a:effectLst/>
                <a:uLnTx/>
                <a:uFillTx/>
                <a:latin typeface="Arial" panose="020B0604020202020204"/>
                <a:ea typeface="+mn-ea"/>
                <a:cs typeface="+mn-cs"/>
              </a:rPr>
              <a:t>FPO</a:t>
            </a:r>
          </a:p>
        </p:txBody>
      </p:sp>
      <p:pic>
        <p:nvPicPr>
          <p:cNvPr id="10" name="Picture 9" descr="A person with white hair&#10;&#10;Description automatically generated with low confidence">
            <a:extLst>
              <a:ext uri="{FF2B5EF4-FFF2-40B4-BE49-F238E27FC236}">
                <a16:creationId xmlns:a16="http://schemas.microsoft.com/office/drawing/2014/main" xmlns="" id="{1C1A2B38-E35C-A516-A1C2-FDF3A1EFF2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347" t="569" r="18994"/>
          <a:stretch/>
        </p:blipFill>
        <p:spPr>
          <a:xfrm flipH="1">
            <a:off x="685073" y="1400419"/>
            <a:ext cx="1336338" cy="1236778"/>
          </a:xfrm>
          <a:prstGeom prst="rect">
            <a:avLst/>
          </a:prstGeom>
          <a:ln w="28575">
            <a:solidFill>
              <a:schemeClr val="accent1"/>
            </a:solidFill>
          </a:ln>
        </p:spPr>
      </p:pic>
      <p:sp>
        <p:nvSpPr>
          <p:cNvPr id="11" name="TextBox 10">
            <a:extLst>
              <a:ext uri="{FF2B5EF4-FFF2-40B4-BE49-F238E27FC236}">
                <a16:creationId xmlns:a16="http://schemas.microsoft.com/office/drawing/2014/main" xmlns="" id="{405410EC-6E65-9E9A-5A32-479AFEF00F64}"/>
              </a:ext>
            </a:extLst>
          </p:cNvPr>
          <p:cNvSpPr txBox="1"/>
          <p:nvPr/>
        </p:nvSpPr>
        <p:spPr>
          <a:xfrm>
            <a:off x="621764" y="2669093"/>
            <a:ext cx="310081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414041"/>
                </a:solidFill>
                <a:effectLst/>
                <a:uLnTx/>
                <a:uFillTx/>
                <a:latin typeface="Arial" panose="020B0604020202020204"/>
                <a:ea typeface="+mn-ea"/>
                <a:cs typeface="+mn-cs"/>
              </a:rPr>
              <a:t>Имя и изображение на фотографии не соответствуют реальному пациенту</a:t>
            </a:r>
          </a:p>
        </p:txBody>
      </p:sp>
      <p:sp>
        <p:nvSpPr>
          <p:cNvPr id="12" name="TextBox 11">
            <a:extLst>
              <a:ext uri="{FF2B5EF4-FFF2-40B4-BE49-F238E27FC236}">
                <a16:creationId xmlns:a16="http://schemas.microsoft.com/office/drawing/2014/main" xmlns="" id="{0EF556A7-EF8D-C74B-93BC-5501D4CC7E53}"/>
              </a:ext>
            </a:extLst>
          </p:cNvPr>
          <p:cNvSpPr txBox="1"/>
          <p:nvPr/>
        </p:nvSpPr>
        <p:spPr>
          <a:xfrm>
            <a:off x="6457883" y="2540595"/>
            <a:ext cx="4921539" cy="215444"/>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242424"/>
                </a:solidFill>
                <a:effectLst/>
                <a:uLnTx/>
                <a:uFillTx/>
                <a:latin typeface="Arial" panose="020B0604020202020204"/>
                <a:ea typeface="+mn-ea"/>
                <a:cs typeface="+mn-cs"/>
              </a:rPr>
              <a:t>Опыт применения у конкретного пациента, может отличаться от применения у других пациентов</a:t>
            </a:r>
          </a:p>
        </p:txBody>
      </p:sp>
      <p:sp>
        <p:nvSpPr>
          <p:cNvPr id="13" name="Rectangle 12">
            <a:extLst>
              <a:ext uri="{FF2B5EF4-FFF2-40B4-BE49-F238E27FC236}">
                <a16:creationId xmlns:a16="http://schemas.microsoft.com/office/drawing/2014/main" xmlns="" id="{5E7DAEA7-A799-0AC6-4CEC-9E628E4D7BC9}"/>
              </a:ext>
            </a:extLst>
          </p:cNvPr>
          <p:cNvSpPr/>
          <p:nvPr/>
        </p:nvSpPr>
        <p:spPr>
          <a:xfrm>
            <a:off x="634865" y="5567434"/>
            <a:ext cx="11057101" cy="4328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ru-RU" sz="1200" i="0" u="none" strike="noStrike" kern="1200" cap="none" spc="0" normalizeH="0" dirty="0">
                <a:ln>
                  <a:noFill/>
                </a:ln>
                <a:solidFill>
                  <a:srgbClr val="414041"/>
                </a:solidFill>
                <a:effectLst/>
                <a:uLnTx/>
                <a:uFillTx/>
                <a:latin typeface="Arial" panose="020B0604020202020204"/>
                <a:ea typeface="+mn-ea"/>
                <a:cs typeface="+mn-cs"/>
              </a:rPr>
              <a:t>Ответ на терапию определялся с помощью клинической оценки и отчета, полученного от лечащего врача. </a:t>
            </a:r>
          </a:p>
          <a:p>
            <a:pPr marL="0" marR="0" lvl="0" indent="0" defTabSz="914400" rtl="0" eaLnBrk="1" fontAlgn="auto" latinLnBrk="0" hangingPunct="1">
              <a:lnSpc>
                <a:spcPct val="100000"/>
              </a:lnSpc>
              <a:spcBef>
                <a:spcPts val="0"/>
              </a:spcBef>
              <a:spcAft>
                <a:spcPts val="0"/>
              </a:spcAft>
              <a:buClrTx/>
              <a:buSzTx/>
              <a:buFontTx/>
              <a:buNone/>
              <a:tabLst/>
              <a:defRPr/>
            </a:pPr>
            <a:r>
              <a:rPr lang="ru-RU" sz="1200" i="0" u="none" strike="noStrike" kern="1200" cap="none" spc="0" normalizeH="0" dirty="0">
                <a:ln>
                  <a:noFill/>
                </a:ln>
                <a:solidFill>
                  <a:srgbClr val="414041"/>
                </a:solidFill>
                <a:effectLst/>
                <a:uLnTx/>
                <a:uFillTx/>
                <a:latin typeface="Arial" panose="020B0604020202020204"/>
                <a:ea typeface="+mn-ea"/>
                <a:cs typeface="+mn-cs"/>
              </a:rPr>
              <a:t>О курсе лечения сообщал врач; за наблюдаемый период времени сравнение методов лечения не проводили.</a:t>
            </a:r>
          </a:p>
        </p:txBody>
      </p:sp>
    </p:spTree>
    <p:extLst>
      <p:ext uri="{BB962C8B-B14F-4D97-AF65-F5344CB8AC3E}">
        <p14:creationId xmlns:p14="http://schemas.microsoft.com/office/powerpoint/2010/main" val="27059199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E035EEC5-2ED7-A971-3239-E132797F9B33}"/>
              </a:ext>
            </a:extLst>
          </p:cNvPr>
          <p:cNvSpPr>
            <a:spLocks noGrp="1"/>
          </p:cNvSpPr>
          <p:nvPr>
            <p:ph type="dt" sz="half" idx="10"/>
          </p:nvPr>
        </p:nvSpPr>
        <p:spPr/>
        <p:txBody>
          <a:bodyPr/>
          <a:lstStyle/>
          <a:p>
            <a:fld id="{B875EA1D-AFA0-47A6-B3A4-2CCCCDB605EE}" type="datetime1">
              <a:rPr lang="en-US" smtClean="0"/>
              <a:t>10/26/2023</a:t>
            </a:fld>
            <a:endParaRPr lang="en-US"/>
          </a:p>
        </p:txBody>
      </p:sp>
      <p:sp>
        <p:nvSpPr>
          <p:cNvPr id="3" name="Номер слайда 2">
            <a:extLst>
              <a:ext uri="{FF2B5EF4-FFF2-40B4-BE49-F238E27FC236}">
                <a16:creationId xmlns:a16="http://schemas.microsoft.com/office/drawing/2014/main" xmlns="" id="{C0B3A6A1-86D7-0D2A-C5C9-D0F630166CC9}"/>
              </a:ext>
            </a:extLst>
          </p:cNvPr>
          <p:cNvSpPr>
            <a:spLocks noGrp="1"/>
          </p:cNvSpPr>
          <p:nvPr>
            <p:ph type="sldNum" sz="quarter" idx="12"/>
          </p:nvPr>
        </p:nvSpPr>
        <p:spPr/>
        <p:txBody>
          <a:bodyPr/>
          <a:lstStyle/>
          <a:p>
            <a:fld id="{A053D145-58F0-4CAB-8F4E-69D6827C5C0F}" type="slidenum">
              <a:rPr lang="en-US" smtClean="0"/>
              <a:t>76</a:t>
            </a:fld>
            <a:endParaRPr lang="en-US"/>
          </a:p>
        </p:txBody>
      </p:sp>
      <p:sp>
        <p:nvSpPr>
          <p:cNvPr id="4" name="Title 1">
            <a:extLst>
              <a:ext uri="{FF2B5EF4-FFF2-40B4-BE49-F238E27FC236}">
                <a16:creationId xmlns:a16="http://schemas.microsoft.com/office/drawing/2014/main" xmlns="" id="{19FEC6E3-9356-A419-8577-1AAC88A9D49C}"/>
              </a:ext>
            </a:extLst>
          </p:cNvPr>
          <p:cNvSpPr txBox="1">
            <a:spLocks/>
          </p:cNvSpPr>
          <p:nvPr/>
        </p:nvSpPr>
        <p:spPr>
          <a:xfrm>
            <a:off x="712983" y="263971"/>
            <a:ext cx="8665997" cy="577312"/>
          </a:xfrm>
          <a:prstGeom prst="rect">
            <a:avLst/>
          </a:prstGeom>
        </p:spPr>
        <p:txBody>
          <a:bodyPr vert="horz" lIns="91440" tIns="45720" rIns="91440" bIns="45720" rtlCol="0" anchor="b" anchorCtr="0">
            <a:normAutofit/>
          </a:bodyPr>
          <a:lstStyle>
            <a:lvl1pPr>
              <a:lnSpc>
                <a:spcPct val="90000"/>
              </a:lnSpc>
              <a:spcBef>
                <a:spcPct val="0"/>
              </a:spcBef>
              <a:buNone/>
              <a:defRPr sz="2400" b="1">
                <a:solidFill>
                  <a:srgbClr val="00879E"/>
                </a:solidFill>
                <a:latin typeface="Arial" panose="020B0604020202020204"/>
              </a:defRPr>
            </a:lvl1pPr>
          </a:lstStyle>
          <a:p>
            <a:r>
              <a:rPr lang="ru-RU">
                <a:solidFill>
                  <a:schemeClr val="tx2"/>
                </a:solidFill>
              </a:rPr>
              <a:t>Кожные проявления в 3 клинических исследованиях</a:t>
            </a:r>
            <a:r>
              <a:rPr lang="ru-RU" baseline="30000">
                <a:solidFill>
                  <a:schemeClr val="tx2"/>
                </a:solidFill>
              </a:rPr>
              <a:t>1–3</a:t>
            </a:r>
            <a:endParaRPr lang="ru-RU" baseline="30000" dirty="0">
              <a:solidFill>
                <a:schemeClr val="tx2"/>
              </a:solidFill>
            </a:endParaRPr>
          </a:p>
        </p:txBody>
      </p:sp>
      <p:sp>
        <p:nvSpPr>
          <p:cNvPr id="5" name="Content Placeholder 4">
            <a:extLst>
              <a:ext uri="{FF2B5EF4-FFF2-40B4-BE49-F238E27FC236}">
                <a16:creationId xmlns:a16="http://schemas.microsoft.com/office/drawing/2014/main" xmlns="" id="{60928F8E-71C2-F702-BC86-C8826F0537A7}"/>
              </a:ext>
            </a:extLst>
          </p:cNvPr>
          <p:cNvSpPr txBox="1">
            <a:spLocks/>
          </p:cNvSpPr>
          <p:nvPr/>
        </p:nvSpPr>
        <p:spPr>
          <a:xfrm>
            <a:off x="614362" y="5164974"/>
            <a:ext cx="10895333" cy="1647059"/>
          </a:xfrm>
          <a:prstGeom prst="rect">
            <a:avLst/>
          </a:prstGeom>
        </p:spPr>
        <p:txBody>
          <a:bodyPr vert="horz" lIns="91440" tIns="45720" rIns="91440" bIns="45720" rtlCol="0" anchor="b">
            <a:noAutofit/>
          </a:bodyPr>
          <a:lstStyle>
            <a:lvl1pPr indent="0">
              <a:lnSpc>
                <a:spcPct val="90000"/>
              </a:lnSpc>
              <a:spcBef>
                <a:spcPts val="200"/>
              </a:spcBef>
              <a:buClr>
                <a:schemeClr val="accent1"/>
              </a:buClr>
              <a:buFont typeface="Arial" panose="020B0604020202020204" pitchFamily="34" charset="0"/>
              <a:buNone/>
              <a:defRPr sz="800" b="1" i="0" u="none" strike="noStrike" cap="none" normalizeH="0">
                <a:ln>
                  <a:noFill/>
                </a:ln>
                <a:solidFill>
                  <a:srgbClr val="414041"/>
                </a:solidFill>
                <a:effectLst/>
                <a:uLnTx/>
                <a:uFillTx/>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lvl2pPr>
            <a:lvl3pPr marL="1084263" indent="-169863">
              <a:lnSpc>
                <a:spcPct val="90000"/>
              </a:lnSpc>
              <a:spcBef>
                <a:spcPts val="500"/>
              </a:spcBef>
              <a:buFont typeface="Arial" panose="020B0604020202020204" pitchFamily="34" charset="0"/>
              <a:buChar char="•"/>
              <a:defRPr sz="1600"/>
            </a:lvl3pPr>
            <a:lvl4pPr marL="1600200" indent="-228600">
              <a:lnSpc>
                <a:spcPct val="90000"/>
              </a:lnSpc>
              <a:spcBef>
                <a:spcPts val="500"/>
              </a:spcBef>
              <a:buFont typeface="Arial" panose="020B0604020202020204" pitchFamily="34" charset="0"/>
              <a:buChar char="–"/>
              <a:defRPr sz="1600"/>
            </a:lvl4pPr>
            <a:lvl5pPr marL="1998663" indent="-169863">
              <a:lnSpc>
                <a:spcPct val="90000"/>
              </a:lnSpc>
              <a:spcBef>
                <a:spcPts val="500"/>
              </a:spcBef>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ru-RU">
                <a:solidFill>
                  <a:schemeClr val="tx1"/>
                </a:solidFill>
              </a:rPr>
              <a:t>*СТ включала либо один из, либо комбинацию следующих препаратов: противомалярийные препараты, иммунодепрессанты, нестероидные противовоспалительные препараты (для исследований TULIP-1 и TULIP-2) и (или) ГКС</a:t>
            </a:r>
            <a:r>
              <a:rPr lang="ru-RU" b="0" baseline="30000">
                <a:solidFill>
                  <a:schemeClr val="tx1"/>
                </a:solidFill>
              </a:rPr>
              <a:t>1,2,4–6</a:t>
            </a:r>
            <a:r>
              <a:rPr lang="ru-RU" b="0">
                <a:solidFill>
                  <a:schemeClr val="tx1"/>
                </a:solidFill>
              </a:rPr>
              <a:t>. </a:t>
            </a:r>
            <a:r>
              <a:rPr lang="ru-RU" b="0" baseline="30000">
                <a:solidFill>
                  <a:schemeClr val="tx1"/>
                </a:solidFill>
              </a:rPr>
              <a:t>†.</a:t>
            </a:r>
            <a:r>
              <a:rPr lang="ru-RU" b="0">
                <a:solidFill>
                  <a:schemeClr val="tx1"/>
                </a:solidFill>
              </a:rPr>
              <a:t>Среди пациентов с как минимум средней активностью кожных проявлений (CLASI ≥ 10) на исходном уровне</a:t>
            </a:r>
            <a:r>
              <a:rPr lang="ru-RU" b="0" baseline="30000">
                <a:solidFill>
                  <a:schemeClr val="tx1"/>
                </a:solidFill>
              </a:rPr>
              <a:t>1–3</a:t>
            </a:r>
            <a:r>
              <a:rPr lang="ru-RU" b="0">
                <a:solidFill>
                  <a:schemeClr val="tx1"/>
                </a:solidFill>
              </a:rPr>
              <a:t>. </a:t>
            </a:r>
            <a:r>
              <a:rPr lang="ru-RU" b="0" baseline="30000">
                <a:solidFill>
                  <a:schemeClr val="tx1"/>
                </a:solidFill>
              </a:rPr>
              <a:t>‡</a:t>
            </a:r>
            <a:r>
              <a:rPr lang="ru-RU" b="0">
                <a:solidFill>
                  <a:schemeClr val="tx1"/>
                </a:solidFill>
              </a:rPr>
              <a:t> Первичная конечная точка TULIP-1, индекс ответа на терапию СКВ (SRI-4) на 52-й неделе, была незначимой; данные о вторичной конечной точке в виде индексе CLASI были скорректированы с поправкой на множественность; показанные данные получены в результате анализа изменения правил применения препаратов, используемых с ограничениями</a:t>
            </a:r>
            <a:r>
              <a:rPr lang="ru-RU" b="0" baseline="30000">
                <a:solidFill>
                  <a:schemeClr val="tx1"/>
                </a:solidFill>
              </a:rPr>
              <a:t>2</a:t>
            </a:r>
            <a:r>
              <a:rPr lang="ru-RU" b="0">
                <a:solidFill>
                  <a:schemeClr val="tx1"/>
                </a:solidFill>
              </a:rPr>
              <a:t>. Первичной конечной точкой исследования MUSE была комбинированная оценка по индексу SRI-4 и устойчивое снижение дозы ГКС (снижение до &lt; 10 мг/сут и ≤ дозе ГКС на 1-й неделе, сохраняющееся в течение 12 недель), определяемые на 24-й неделе; вторичные конечные точки не были скорректированы по множественности, и результаты носят только описательный характер</a:t>
            </a:r>
            <a:r>
              <a:rPr lang="ru-RU" b="0" baseline="30000">
                <a:solidFill>
                  <a:schemeClr val="tx1"/>
                </a:solidFill>
              </a:rPr>
              <a:t>4</a:t>
            </a:r>
            <a:r>
              <a:rPr lang="ru-RU" b="0">
                <a:solidFill>
                  <a:schemeClr val="tx1"/>
                </a:solidFill>
              </a:rPr>
              <a:t>.</a:t>
            </a:r>
          </a:p>
          <a:p>
            <a:r>
              <a:rPr lang="ru-RU" b="0">
                <a:solidFill>
                  <a:schemeClr val="tx1"/>
                </a:solidFill>
              </a:rPr>
              <a:t>ДИ — доверительный интервал; CLASI — индекс распространенности и тяжести кожной формы СКВ (Cutaneous Lupus Erythematosus Disease Area and Severity Index); ГКС — глюкокортикостероид; MUSE — исследование по применению MEDI-546 у пациентов с СКВ; SRI-4 — индекс ответа на терапию СКВ; СТ — стандартная терапия; TULIP — исследование лечения неконтролируемой волчанки через влияние на сигнальный путь интерферона.</a:t>
            </a:r>
          </a:p>
          <a:p>
            <a:r>
              <a:rPr lang="ru-RU">
                <a:solidFill>
                  <a:schemeClr val="tx1"/>
                </a:solidFill>
              </a:rPr>
              <a:t>1.</a:t>
            </a:r>
            <a:r>
              <a:rPr lang="ru-RU" b="0">
                <a:solidFill>
                  <a:schemeClr val="tx1"/>
                </a:solidFill>
              </a:rPr>
              <a:t> Morand EF, et al. </a:t>
            </a:r>
            <a:r>
              <a:rPr lang="ru-RU" b="0" i="1">
                <a:solidFill>
                  <a:schemeClr val="tx1"/>
                </a:solidFill>
              </a:rPr>
              <a:t>N Engl J Med</a:t>
            </a:r>
            <a:r>
              <a:rPr lang="ru-RU" b="0">
                <a:solidFill>
                  <a:schemeClr val="tx1"/>
                </a:solidFill>
              </a:rPr>
              <a:t>. 2020;382(3):211-221. </a:t>
            </a:r>
            <a:r>
              <a:rPr lang="ru-RU">
                <a:solidFill>
                  <a:schemeClr val="tx1"/>
                </a:solidFill>
              </a:rPr>
              <a:t>2.</a:t>
            </a:r>
            <a:r>
              <a:rPr lang="ru-RU" b="0">
                <a:solidFill>
                  <a:schemeClr val="tx1"/>
                </a:solidFill>
              </a:rPr>
              <a:t> Furie RA, et al</a:t>
            </a:r>
            <a:r>
              <a:rPr lang="ru-RU" b="0" i="1">
                <a:solidFill>
                  <a:schemeClr val="tx1"/>
                </a:solidFill>
              </a:rPr>
              <a:t>. Lancet Rheumatol</a:t>
            </a:r>
            <a:r>
              <a:rPr lang="ru-RU" b="0">
                <a:solidFill>
                  <a:schemeClr val="tx1"/>
                </a:solidFill>
              </a:rPr>
              <a:t>. 2019;1:e208-210. </a:t>
            </a:r>
            <a:r>
              <a:rPr lang="ru-RU">
                <a:solidFill>
                  <a:schemeClr val="tx1"/>
                </a:solidFill>
              </a:rPr>
              <a:t>3. </a:t>
            </a:r>
            <a:r>
              <a:rPr lang="ru-RU" b="0">
                <a:solidFill>
                  <a:schemeClr val="tx1"/>
                </a:solidFill>
              </a:rPr>
              <a:t>Tanaka Y, et al. </a:t>
            </a:r>
            <a:r>
              <a:rPr lang="ru-RU" b="0" i="1">
                <a:solidFill>
                  <a:schemeClr val="tx1"/>
                </a:solidFill>
              </a:rPr>
              <a:t>Mod Rheumatol</a:t>
            </a:r>
            <a:r>
              <a:rPr lang="ru-RU" b="0">
                <a:solidFill>
                  <a:schemeClr val="tx1"/>
                </a:solidFill>
              </a:rPr>
              <a:t>. 2021;31(1):1-12. </a:t>
            </a:r>
            <a:r>
              <a:rPr lang="ru-RU">
                <a:solidFill>
                  <a:schemeClr val="tx1"/>
                </a:solidFill>
              </a:rPr>
              <a:t>4. </a:t>
            </a:r>
            <a:r>
              <a:rPr lang="ru-RU" b="0">
                <a:solidFill>
                  <a:schemeClr val="tx1"/>
                </a:solidFill>
              </a:rPr>
              <a:t>Furie R, et al. </a:t>
            </a:r>
            <a:r>
              <a:rPr lang="ru-RU" b="0" i="1">
                <a:solidFill>
                  <a:schemeClr val="tx1"/>
                </a:solidFill>
              </a:rPr>
              <a:t>Arthritis Rheumatol</a:t>
            </a:r>
            <a:r>
              <a:rPr lang="ru-RU" b="0">
                <a:solidFill>
                  <a:schemeClr val="tx1"/>
                </a:solidFill>
              </a:rPr>
              <a:t>. 2017;69(2):376-386. </a:t>
            </a:r>
            <a:r>
              <a:rPr lang="ru-RU">
                <a:solidFill>
                  <a:schemeClr val="tx1"/>
                </a:solidFill>
              </a:rPr>
              <a:t>5. </a:t>
            </a:r>
            <a:r>
              <a:rPr lang="ru-RU" b="0">
                <a:solidFill>
                  <a:schemeClr val="tx1"/>
                </a:solidFill>
              </a:rPr>
              <a:t>Инструкция по медицинскому применению лекарственного препарата САФНЕЛО</a:t>
            </a:r>
            <a:r>
              <a:rPr lang="ru-RU" b="0" baseline="30000">
                <a:solidFill>
                  <a:schemeClr val="tx1"/>
                </a:solidFill>
              </a:rPr>
              <a:t>®</a:t>
            </a:r>
            <a:r>
              <a:rPr lang="ru-RU" b="0">
                <a:solidFill>
                  <a:schemeClr val="tx1"/>
                </a:solidFill>
              </a:rPr>
              <a:t>, 300 мг (концентрат для приготовления раствора для инфузий). Регистрационное удостоверение ЛП-№(001857)-(РГ-RU) от 27.02.2023 г. </a:t>
            </a:r>
            <a:r>
              <a:rPr lang="ru-RU">
                <a:solidFill>
                  <a:schemeClr val="tx1"/>
                </a:solidFill>
              </a:rPr>
              <a:t>6. </a:t>
            </a:r>
            <a:r>
              <a:rPr lang="ru-RU" b="0">
                <a:solidFill>
                  <a:schemeClr val="tx1"/>
                </a:solidFill>
              </a:rPr>
              <a:t>Morand EF, et al. </a:t>
            </a:r>
            <a:r>
              <a:rPr lang="ru-RU" b="0" i="1">
                <a:solidFill>
                  <a:schemeClr val="tx1"/>
                </a:solidFill>
              </a:rPr>
              <a:t>N Engl J Med</a:t>
            </a:r>
            <a:r>
              <a:rPr lang="ru-RU" b="0">
                <a:solidFill>
                  <a:schemeClr val="tx1"/>
                </a:solidFill>
              </a:rPr>
              <a:t>. 2020;382(3):211-221. Дополнительное приложение.</a:t>
            </a:r>
            <a:endParaRPr lang="ru-RU" b="0" dirty="0">
              <a:solidFill>
                <a:schemeClr val="tx1"/>
              </a:solidFill>
            </a:endParaRPr>
          </a:p>
        </p:txBody>
      </p:sp>
      <p:sp>
        <p:nvSpPr>
          <p:cNvPr id="6" name="TextBox 5">
            <a:extLst>
              <a:ext uri="{FF2B5EF4-FFF2-40B4-BE49-F238E27FC236}">
                <a16:creationId xmlns:a16="http://schemas.microsoft.com/office/drawing/2014/main" xmlns="" id="{2A89CE39-76A3-49D3-37A7-805A03A5F8F5}"/>
              </a:ext>
            </a:extLst>
          </p:cNvPr>
          <p:cNvSpPr txBox="1"/>
          <p:nvPr/>
        </p:nvSpPr>
        <p:spPr>
          <a:xfrm>
            <a:off x="2023524" y="1256644"/>
            <a:ext cx="7945976" cy="338554"/>
          </a:xfrm>
          <a:prstGeom prst="rect">
            <a:avLst/>
          </a:prstGeom>
          <a:noFill/>
        </p:spPr>
        <p:txBody>
          <a:bodyPr wrap="square" rtlCol="0">
            <a:spAutoFit/>
          </a:bodyPr>
          <a:lstStyle>
            <a:defPPr rtl="0">
              <a:defRPr lang="ru-RU"/>
            </a:defPPr>
            <a:lvl1pPr marR="0" lvl="0" indent="0" algn="ctr" fontAlgn="auto">
              <a:lnSpc>
                <a:spcPct val="100000"/>
              </a:lnSpc>
              <a:spcBef>
                <a:spcPts val="0"/>
              </a:spcBef>
              <a:spcAft>
                <a:spcPts val="0"/>
              </a:spcAft>
              <a:buClrTx/>
              <a:buSzTx/>
              <a:buFontTx/>
              <a:buNone/>
              <a:tabLst/>
              <a:defRPr sz="1600" b="1" i="0" u="none" strike="noStrike" cap="none" spc="0" normalizeH="0">
                <a:ln>
                  <a:noFill/>
                </a:ln>
                <a:solidFill>
                  <a:srgbClr val="414041"/>
                </a:solidFill>
                <a:effectLst/>
                <a:uLnTx/>
                <a:uFillTx/>
                <a:latin typeface="Arial" panose="020B0604020202020204" pitchFamily="34" charset="0"/>
                <a:cs typeface="Arial" panose="020B0604020202020204" pitchFamily="34" charset="0"/>
              </a:defRPr>
            </a:lvl1pPr>
          </a:lstStyle>
          <a:p>
            <a:r>
              <a:rPr lang="ru-RU" dirty="0">
                <a:solidFill>
                  <a:schemeClr val="tx1"/>
                </a:solidFill>
              </a:rPr>
              <a:t>Снижение активности по индексу CLASI ≥ 50 % на 12-й неделе*</a:t>
            </a:r>
            <a:r>
              <a:rPr lang="ru-RU" baseline="30000" dirty="0">
                <a:solidFill>
                  <a:schemeClr val="tx1"/>
                </a:solidFill>
              </a:rPr>
              <a:t>,†</a:t>
            </a:r>
          </a:p>
        </p:txBody>
      </p:sp>
      <p:grpSp>
        <p:nvGrpSpPr>
          <p:cNvPr id="7" name="Group 2">
            <a:extLst>
              <a:ext uri="{FF2B5EF4-FFF2-40B4-BE49-F238E27FC236}">
                <a16:creationId xmlns:a16="http://schemas.microsoft.com/office/drawing/2014/main" xmlns="" id="{DFE9EF03-4AA9-3A5C-59C0-12216D8BAE21}"/>
              </a:ext>
            </a:extLst>
          </p:cNvPr>
          <p:cNvGrpSpPr/>
          <p:nvPr/>
        </p:nvGrpSpPr>
        <p:grpSpPr>
          <a:xfrm>
            <a:off x="768641" y="1747760"/>
            <a:ext cx="10194516" cy="3497340"/>
            <a:chOff x="768641" y="1750451"/>
            <a:chExt cx="10194516" cy="3706822"/>
          </a:xfrm>
        </p:grpSpPr>
        <p:sp>
          <p:nvSpPr>
            <p:cNvPr id="8" name="Rectangle 76">
              <a:extLst>
                <a:ext uri="{FF2B5EF4-FFF2-40B4-BE49-F238E27FC236}">
                  <a16:creationId xmlns:a16="http://schemas.microsoft.com/office/drawing/2014/main" xmlns="" id="{F28834CA-446A-3930-8330-62394EAD4C50}"/>
                </a:ext>
              </a:extLst>
            </p:cNvPr>
            <p:cNvSpPr/>
            <p:nvPr/>
          </p:nvSpPr>
          <p:spPr>
            <a:xfrm>
              <a:off x="768641" y="1750451"/>
              <a:ext cx="3887563" cy="3704439"/>
            </a:xfrm>
            <a:prstGeom prst="rect">
              <a:avLst/>
            </a:prstGeom>
            <a:gradFill>
              <a:gsLst>
                <a:gs pos="63000">
                  <a:schemeClr val="bg1"/>
                </a:gs>
                <a:gs pos="13000">
                  <a:schemeClr val="accent6">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FFFF"/>
                </a:solidFill>
                <a:latin typeface="Arial" panose="020B0604020202020204" pitchFamily="34" charset="0"/>
                <a:cs typeface="Arial" panose="020B0604020202020204" pitchFamily="34" charset="0"/>
              </a:endParaRPr>
            </a:p>
          </p:txBody>
        </p:sp>
        <p:sp>
          <p:nvSpPr>
            <p:cNvPr id="9" name="Rectangle 75">
              <a:extLst>
                <a:ext uri="{FF2B5EF4-FFF2-40B4-BE49-F238E27FC236}">
                  <a16:creationId xmlns:a16="http://schemas.microsoft.com/office/drawing/2014/main" xmlns="" id="{C58A52B0-8F1A-28F3-55E5-FAC4A46FF676}"/>
                </a:ext>
              </a:extLst>
            </p:cNvPr>
            <p:cNvSpPr/>
            <p:nvPr/>
          </p:nvSpPr>
          <p:spPr>
            <a:xfrm>
              <a:off x="4684045" y="1752834"/>
              <a:ext cx="3121734" cy="3704439"/>
            </a:xfrm>
            <a:prstGeom prst="rect">
              <a:avLst/>
            </a:prstGeom>
            <a:gradFill flip="none" rotWithShape="1">
              <a:gsLst>
                <a:gs pos="63000">
                  <a:schemeClr val="bg1"/>
                </a:gs>
                <a:gs pos="13000">
                  <a:schemeClr val="bg1">
                    <a:lumMod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FFFF"/>
                </a:solidFill>
                <a:latin typeface="Arial" panose="020B0604020202020204" pitchFamily="34" charset="0"/>
                <a:cs typeface="Arial" panose="020B0604020202020204" pitchFamily="34" charset="0"/>
              </a:endParaRPr>
            </a:p>
          </p:txBody>
        </p:sp>
        <p:sp>
          <p:nvSpPr>
            <p:cNvPr id="10" name="Rectangle 77">
              <a:extLst>
                <a:ext uri="{FF2B5EF4-FFF2-40B4-BE49-F238E27FC236}">
                  <a16:creationId xmlns:a16="http://schemas.microsoft.com/office/drawing/2014/main" xmlns="" id="{383427C3-17DD-FDC2-1AFA-9D5DCA529B93}"/>
                </a:ext>
              </a:extLst>
            </p:cNvPr>
            <p:cNvSpPr/>
            <p:nvPr/>
          </p:nvSpPr>
          <p:spPr>
            <a:xfrm>
              <a:off x="7841423" y="1750451"/>
              <a:ext cx="3121734" cy="3704439"/>
            </a:xfrm>
            <a:prstGeom prst="rect">
              <a:avLst/>
            </a:prstGeom>
            <a:gradFill flip="none" rotWithShape="1">
              <a:gsLst>
                <a:gs pos="63000">
                  <a:schemeClr val="bg1"/>
                </a:gs>
                <a:gs pos="13000">
                  <a:schemeClr val="bg1">
                    <a:lumMod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FFFF"/>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A674E4B0-5238-3DFF-816F-5CE6D0A19201}"/>
                </a:ext>
              </a:extLst>
            </p:cNvPr>
            <p:cNvSpPr txBox="1"/>
            <p:nvPr/>
          </p:nvSpPr>
          <p:spPr>
            <a:xfrm>
              <a:off x="3420990" y="4015410"/>
              <a:ext cx="652743" cy="358833"/>
            </a:xfrm>
            <a:prstGeom prst="rect">
              <a:avLst/>
            </a:prstGeom>
            <a:noFill/>
          </p:spPr>
          <p:txBody>
            <a:bodyPr wrap="none" rtlCol="0">
              <a:spAutoFit/>
            </a:bodyPr>
            <a:lstStyle>
              <a:defPPr rtl="0">
                <a:defRPr lang="ru-RU"/>
              </a:defPPr>
              <a:lvl1pPr marR="0" lvl="0" indent="0" fontAlgn="auto">
                <a:lnSpc>
                  <a:spcPct val="100000"/>
                </a:lnSpc>
                <a:spcBef>
                  <a:spcPts val="0"/>
                </a:spcBef>
                <a:spcAft>
                  <a:spcPts val="0"/>
                </a:spcAft>
                <a:buClrTx/>
                <a:buSzTx/>
                <a:buFontTx/>
                <a:buNone/>
                <a:tabLst/>
                <a:defRPr sz="1600" b="1" i="0" u="none" strike="noStrike" cap="none" spc="0" normalizeH="0">
                  <a:ln>
                    <a:noFill/>
                  </a:ln>
                  <a:solidFill>
                    <a:srgbClr val="FFFFFF"/>
                  </a:solidFill>
                  <a:effectLst/>
                  <a:uLnTx/>
                  <a:uFillTx/>
                  <a:latin typeface="Arial" panose="020B0604020202020204" pitchFamily="34" charset="0"/>
                  <a:cs typeface="Arial" panose="020B0604020202020204" pitchFamily="34" charset="0"/>
                </a:defRPr>
              </a:lvl1pPr>
            </a:lstStyle>
            <a:p>
              <a:r>
                <a:rPr lang="ru-RU" dirty="0">
                  <a:solidFill>
                    <a:schemeClr val="bg1"/>
                  </a:solidFill>
                </a:rPr>
                <a:t>25 %</a:t>
              </a:r>
            </a:p>
          </p:txBody>
        </p:sp>
        <p:sp>
          <p:nvSpPr>
            <p:cNvPr id="12" name="TextBox 11">
              <a:extLst>
                <a:ext uri="{FF2B5EF4-FFF2-40B4-BE49-F238E27FC236}">
                  <a16:creationId xmlns:a16="http://schemas.microsoft.com/office/drawing/2014/main" xmlns="" id="{8F2ED87F-0902-A103-46B3-4520EDC8F607}"/>
                </a:ext>
              </a:extLst>
            </p:cNvPr>
            <p:cNvSpPr txBox="1"/>
            <p:nvPr/>
          </p:nvSpPr>
          <p:spPr>
            <a:xfrm>
              <a:off x="5325951" y="4751175"/>
              <a:ext cx="670560" cy="293591"/>
            </a:xfrm>
            <a:prstGeom prst="rect">
              <a:avLst/>
            </a:prstGeom>
            <a:noFill/>
          </p:spPr>
          <p:txBody>
            <a:bodyPr wrap="square" rtlCol="0">
              <a:spAutoFit/>
            </a:bodyPr>
            <a:lstStyle>
              <a:defPPr rtl="0">
                <a:defRPr lang="ru-RU"/>
              </a:defPPr>
              <a:lvl1pPr marR="0" lvl="0" indent="0" algn="ctr" fontAlgn="auto">
                <a:lnSpc>
                  <a:spcPct val="100000"/>
                </a:lnSpc>
                <a:spcBef>
                  <a:spcPts val="0"/>
                </a:spcBef>
                <a:spcAft>
                  <a:spcPts val="0"/>
                </a:spcAft>
                <a:buClrTx/>
                <a:buSzTx/>
                <a:buFontTx/>
                <a:buNone/>
                <a:tabLst/>
                <a:defRPr sz="1200" b="0" i="0" u="none" strike="noStrike" cap="none" spc="0" normalizeH="0">
                  <a:ln>
                    <a:noFill/>
                  </a:ln>
                  <a:solidFill>
                    <a:prstClr val="black"/>
                  </a:solidFill>
                  <a:effectLst/>
                  <a:uLnTx/>
                  <a:uFillTx/>
                  <a:latin typeface="Arial" panose="020B0604020202020204" pitchFamily="34" charset="0"/>
                  <a:cs typeface="Arial" panose="020B0604020202020204" pitchFamily="34" charset="0"/>
                </a:defRPr>
              </a:lvl1pPr>
            </a:lstStyle>
            <a:p>
              <a:r>
                <a:rPr lang="ru-RU" dirty="0">
                  <a:solidFill>
                    <a:schemeClr val="tx1"/>
                  </a:solidFill>
                </a:rPr>
                <a:t>n = 58</a:t>
              </a:r>
            </a:p>
          </p:txBody>
        </p:sp>
        <p:sp>
          <p:nvSpPr>
            <p:cNvPr id="13" name="TextBox 12">
              <a:extLst>
                <a:ext uri="{FF2B5EF4-FFF2-40B4-BE49-F238E27FC236}">
                  <a16:creationId xmlns:a16="http://schemas.microsoft.com/office/drawing/2014/main" xmlns="" id="{47A0DA8E-ADB1-40DB-87C2-CA8AD526D259}"/>
                </a:ext>
              </a:extLst>
            </p:cNvPr>
            <p:cNvSpPr txBox="1"/>
            <p:nvPr/>
          </p:nvSpPr>
          <p:spPr>
            <a:xfrm>
              <a:off x="6133535" y="4741650"/>
              <a:ext cx="657124" cy="293591"/>
            </a:xfrm>
            <a:prstGeom prst="rect">
              <a:avLst/>
            </a:prstGeom>
            <a:noFill/>
          </p:spPr>
          <p:txBody>
            <a:bodyPr wrap="square" rtlCol="0">
              <a:spAutoFit/>
            </a:bodyPr>
            <a:lstStyle>
              <a:defPPr rtl="0">
                <a:defRPr lang="ru-RU"/>
              </a:defPPr>
              <a:lvl1pPr marR="0" lvl="0" indent="0" algn="ctr" fontAlgn="auto">
                <a:lnSpc>
                  <a:spcPct val="100000"/>
                </a:lnSpc>
                <a:spcBef>
                  <a:spcPts val="0"/>
                </a:spcBef>
                <a:spcAft>
                  <a:spcPts val="0"/>
                </a:spcAft>
                <a:buClrTx/>
                <a:buSzTx/>
                <a:buFontTx/>
                <a:buNone/>
                <a:tabLst/>
                <a:defRPr sz="1200" b="0" i="0" u="none" strike="noStrike" cap="none" spc="0" normalizeH="0">
                  <a:ln>
                    <a:noFill/>
                  </a:ln>
                  <a:solidFill>
                    <a:prstClr val="black"/>
                  </a:solidFill>
                  <a:effectLst/>
                  <a:uLnTx/>
                  <a:uFillTx/>
                  <a:latin typeface="Arial" panose="020B0604020202020204" pitchFamily="34" charset="0"/>
                  <a:cs typeface="Arial" panose="020B0604020202020204" pitchFamily="34" charset="0"/>
                </a:defRPr>
              </a:lvl1pPr>
            </a:lstStyle>
            <a:p>
              <a:r>
                <a:rPr lang="ru-RU" dirty="0">
                  <a:solidFill>
                    <a:schemeClr val="tx1"/>
                  </a:solidFill>
                </a:rPr>
                <a:t>n = 54</a:t>
              </a:r>
            </a:p>
          </p:txBody>
        </p:sp>
        <p:sp>
          <p:nvSpPr>
            <p:cNvPr id="14" name="TextBox 13">
              <a:extLst>
                <a:ext uri="{FF2B5EF4-FFF2-40B4-BE49-F238E27FC236}">
                  <a16:creationId xmlns:a16="http://schemas.microsoft.com/office/drawing/2014/main" xmlns="" id="{13E3343B-2D70-EA05-F4B0-0C167CC0158C}"/>
                </a:ext>
              </a:extLst>
            </p:cNvPr>
            <p:cNvSpPr txBox="1"/>
            <p:nvPr/>
          </p:nvSpPr>
          <p:spPr>
            <a:xfrm>
              <a:off x="8072738" y="4758710"/>
              <a:ext cx="648306" cy="293591"/>
            </a:xfrm>
            <a:prstGeom prst="rect">
              <a:avLst/>
            </a:prstGeom>
            <a:noFill/>
          </p:spPr>
          <p:txBody>
            <a:bodyPr wrap="square" rtlCol="0">
              <a:spAutoFit/>
            </a:bodyPr>
            <a:lstStyle>
              <a:defPPr rtl="0">
                <a:defRPr lang="ru-RU"/>
              </a:defPPr>
              <a:lvl1pPr marR="0" lvl="0" indent="0" algn="ctr" fontAlgn="auto">
                <a:lnSpc>
                  <a:spcPct val="100000"/>
                </a:lnSpc>
                <a:spcBef>
                  <a:spcPts val="0"/>
                </a:spcBef>
                <a:spcAft>
                  <a:spcPts val="0"/>
                </a:spcAft>
                <a:buClrTx/>
                <a:buSzTx/>
                <a:buFontTx/>
                <a:buNone/>
                <a:tabLst/>
                <a:defRPr sz="1200" b="0" i="0" u="none" strike="noStrike" cap="none" spc="0" normalizeH="0">
                  <a:ln>
                    <a:noFill/>
                  </a:ln>
                  <a:solidFill>
                    <a:prstClr val="black"/>
                  </a:solidFill>
                  <a:effectLst/>
                  <a:uLnTx/>
                  <a:uFillTx/>
                  <a:latin typeface="Arial" panose="020B0604020202020204" pitchFamily="34" charset="0"/>
                  <a:cs typeface="Arial" panose="020B0604020202020204" pitchFamily="34" charset="0"/>
                </a:defRPr>
              </a:lvl1pPr>
            </a:lstStyle>
            <a:p>
              <a:r>
                <a:rPr lang="ru-RU" dirty="0">
                  <a:solidFill>
                    <a:schemeClr val="tx1"/>
                  </a:solidFill>
                </a:rPr>
                <a:t>n = 27</a:t>
              </a:r>
            </a:p>
          </p:txBody>
        </p:sp>
        <p:sp>
          <p:nvSpPr>
            <p:cNvPr id="15" name="TextBox 14">
              <a:extLst>
                <a:ext uri="{FF2B5EF4-FFF2-40B4-BE49-F238E27FC236}">
                  <a16:creationId xmlns:a16="http://schemas.microsoft.com/office/drawing/2014/main" xmlns="" id="{540F94CB-1918-EB10-085E-6571B144222B}"/>
                </a:ext>
              </a:extLst>
            </p:cNvPr>
            <p:cNvSpPr txBox="1"/>
            <p:nvPr/>
          </p:nvSpPr>
          <p:spPr>
            <a:xfrm>
              <a:off x="8862193" y="4750990"/>
              <a:ext cx="657938" cy="293591"/>
            </a:xfrm>
            <a:prstGeom prst="rect">
              <a:avLst/>
            </a:prstGeom>
            <a:noFill/>
          </p:spPr>
          <p:txBody>
            <a:bodyPr wrap="square" rtlCol="0">
              <a:spAutoFit/>
            </a:bodyPr>
            <a:lstStyle>
              <a:defPPr rtl="0">
                <a:defRPr lang="ru-RU"/>
              </a:defPPr>
              <a:lvl1pPr marR="0" lvl="0" indent="0" algn="ctr" fontAlgn="auto">
                <a:lnSpc>
                  <a:spcPct val="100000"/>
                </a:lnSpc>
                <a:spcBef>
                  <a:spcPts val="0"/>
                </a:spcBef>
                <a:spcAft>
                  <a:spcPts val="0"/>
                </a:spcAft>
                <a:buClrTx/>
                <a:buSzTx/>
                <a:buFontTx/>
                <a:buNone/>
                <a:tabLst/>
                <a:defRPr sz="1200" b="0" i="0" u="none" strike="noStrike" cap="none" spc="0" normalizeH="0">
                  <a:ln>
                    <a:noFill/>
                  </a:ln>
                  <a:solidFill>
                    <a:prstClr val="black"/>
                  </a:solidFill>
                  <a:effectLst/>
                  <a:uLnTx/>
                  <a:uFillTx/>
                  <a:latin typeface="Arial" panose="020B0604020202020204" pitchFamily="34" charset="0"/>
                  <a:cs typeface="Arial" panose="020B0604020202020204" pitchFamily="34" charset="0"/>
                </a:defRPr>
              </a:lvl1pPr>
            </a:lstStyle>
            <a:p>
              <a:r>
                <a:rPr lang="ru-RU" dirty="0">
                  <a:solidFill>
                    <a:schemeClr val="tx1"/>
                  </a:solidFill>
                </a:rPr>
                <a:t>n = 26</a:t>
              </a:r>
            </a:p>
          </p:txBody>
        </p:sp>
        <p:sp>
          <p:nvSpPr>
            <p:cNvPr id="16" name="TextBox 15">
              <a:extLst>
                <a:ext uri="{FF2B5EF4-FFF2-40B4-BE49-F238E27FC236}">
                  <a16:creationId xmlns:a16="http://schemas.microsoft.com/office/drawing/2014/main" xmlns="" id="{8341B5F4-9D79-DA3E-A529-B94C18EE8145}"/>
                </a:ext>
              </a:extLst>
            </p:cNvPr>
            <p:cNvSpPr txBox="1"/>
            <p:nvPr/>
          </p:nvSpPr>
          <p:spPr>
            <a:xfrm>
              <a:off x="2645310" y="4769702"/>
              <a:ext cx="639964" cy="293591"/>
            </a:xfrm>
            <a:prstGeom prst="rect">
              <a:avLst/>
            </a:prstGeom>
            <a:noFill/>
          </p:spPr>
          <p:txBody>
            <a:bodyPr wrap="square" rtlCol="0">
              <a:spAutoFit/>
            </a:bodyPr>
            <a:lstStyle>
              <a:defPPr rtl="0">
                <a:defRPr lang="ru-RU"/>
              </a:defPPr>
              <a:lvl1pPr marR="0" lvl="0" indent="0" algn="ctr" fontAlgn="auto">
                <a:lnSpc>
                  <a:spcPct val="100000"/>
                </a:lnSpc>
                <a:spcBef>
                  <a:spcPts val="0"/>
                </a:spcBef>
                <a:spcAft>
                  <a:spcPts val="0"/>
                </a:spcAft>
                <a:buClrTx/>
                <a:buSzTx/>
                <a:buFontTx/>
                <a:buNone/>
                <a:tabLst/>
                <a:defRPr sz="1200" b="0" i="0" u="none" strike="noStrike" cap="none" spc="0" normalizeH="0">
                  <a:ln>
                    <a:noFill/>
                  </a:ln>
                  <a:solidFill>
                    <a:prstClr val="black"/>
                  </a:solidFill>
                  <a:effectLst/>
                  <a:uLnTx/>
                  <a:uFillTx/>
                  <a:latin typeface="Arial" panose="020B0604020202020204" pitchFamily="34" charset="0"/>
                  <a:cs typeface="Arial" panose="020B0604020202020204" pitchFamily="34" charset="0"/>
                </a:defRPr>
              </a:lvl1pPr>
            </a:lstStyle>
            <a:p>
              <a:r>
                <a:rPr lang="ru-RU" dirty="0">
                  <a:solidFill>
                    <a:schemeClr val="tx1"/>
                  </a:solidFill>
                </a:rPr>
                <a:t>n = 49</a:t>
              </a:r>
            </a:p>
          </p:txBody>
        </p:sp>
        <p:sp>
          <p:nvSpPr>
            <p:cNvPr id="17" name="TextBox 16">
              <a:extLst>
                <a:ext uri="{FF2B5EF4-FFF2-40B4-BE49-F238E27FC236}">
                  <a16:creationId xmlns:a16="http://schemas.microsoft.com/office/drawing/2014/main" xmlns="" id="{2CD0EBE9-DA85-D565-ACCE-39EDBCE07B13}"/>
                </a:ext>
              </a:extLst>
            </p:cNvPr>
            <p:cNvSpPr txBox="1"/>
            <p:nvPr/>
          </p:nvSpPr>
          <p:spPr>
            <a:xfrm>
              <a:off x="3387711" y="4750990"/>
              <a:ext cx="645526" cy="293591"/>
            </a:xfrm>
            <a:prstGeom prst="rect">
              <a:avLst/>
            </a:prstGeom>
            <a:noFill/>
          </p:spPr>
          <p:txBody>
            <a:bodyPr wrap="square" rtlCol="0">
              <a:spAutoFit/>
            </a:bodyPr>
            <a:lstStyle>
              <a:defPPr rtl="0">
                <a:defRPr lang="ru-RU"/>
              </a:defPPr>
              <a:lvl1pPr marR="0" lvl="0" indent="0" algn="ctr" fontAlgn="auto">
                <a:lnSpc>
                  <a:spcPct val="100000"/>
                </a:lnSpc>
                <a:spcBef>
                  <a:spcPts val="0"/>
                </a:spcBef>
                <a:spcAft>
                  <a:spcPts val="0"/>
                </a:spcAft>
                <a:buClrTx/>
                <a:buSzTx/>
                <a:buFontTx/>
                <a:buNone/>
                <a:tabLst/>
                <a:defRPr sz="1200" b="0" i="0" u="none" strike="noStrike" cap="none" spc="0" normalizeH="0">
                  <a:ln>
                    <a:noFill/>
                  </a:ln>
                  <a:solidFill>
                    <a:prstClr val="black"/>
                  </a:solidFill>
                  <a:effectLst/>
                  <a:uLnTx/>
                  <a:uFillTx/>
                  <a:latin typeface="Arial" panose="020B0604020202020204" pitchFamily="34" charset="0"/>
                  <a:cs typeface="Arial" panose="020B0604020202020204" pitchFamily="34" charset="0"/>
                </a:defRPr>
              </a:lvl1pPr>
            </a:lstStyle>
            <a:p>
              <a:r>
                <a:rPr lang="ru-RU" dirty="0">
                  <a:solidFill>
                    <a:schemeClr val="tx1"/>
                  </a:solidFill>
                </a:rPr>
                <a:t>n = 40</a:t>
              </a:r>
            </a:p>
          </p:txBody>
        </p:sp>
        <p:sp>
          <p:nvSpPr>
            <p:cNvPr id="18" name="TextBox 17">
              <a:extLst>
                <a:ext uri="{FF2B5EF4-FFF2-40B4-BE49-F238E27FC236}">
                  <a16:creationId xmlns:a16="http://schemas.microsoft.com/office/drawing/2014/main" xmlns="" id="{BD69D30A-2517-2435-9EA6-5345BF63F575}"/>
                </a:ext>
              </a:extLst>
            </p:cNvPr>
            <p:cNvSpPr txBox="1"/>
            <p:nvPr/>
          </p:nvSpPr>
          <p:spPr>
            <a:xfrm rot="16200000">
              <a:off x="428786" y="3134596"/>
              <a:ext cx="1484629" cy="276999"/>
            </a:xfrm>
            <a:prstGeom prst="rect">
              <a:avLst/>
            </a:prstGeom>
            <a:noFill/>
          </p:spPr>
          <p:txBody>
            <a:bodyPr wrap="square" rtlCol="0">
              <a:spAutoFit/>
            </a:bodyPr>
            <a:lstStyle>
              <a:defPPr rtl="0">
                <a:defRPr lang="ru-RU"/>
              </a:defPPr>
              <a:lvl1pPr marR="0" lvl="0" indent="0" fontAlgn="auto">
                <a:lnSpc>
                  <a:spcPct val="100000"/>
                </a:lnSpc>
                <a:spcBef>
                  <a:spcPts val="0"/>
                </a:spcBef>
                <a:spcAft>
                  <a:spcPts val="0"/>
                </a:spcAft>
                <a:buClrTx/>
                <a:buSzTx/>
                <a:buFontTx/>
                <a:buNone/>
                <a:tabLst/>
                <a:defRPr sz="1200" b="1" i="0" u="none" strike="noStrike" cap="none" spc="0" normalizeH="0">
                  <a:ln>
                    <a:noFill/>
                  </a:ln>
                  <a:solidFill>
                    <a:srgbClr val="414041"/>
                  </a:solidFill>
                  <a:effectLst/>
                  <a:uLnTx/>
                  <a:uFillTx/>
                  <a:latin typeface="Arial" panose="020B0604020202020204" pitchFamily="34" charset="0"/>
                  <a:cs typeface="Arial" panose="020B0604020202020204" pitchFamily="34" charset="0"/>
                </a:defRPr>
              </a:lvl1pPr>
            </a:lstStyle>
            <a:p>
              <a:r>
                <a:rPr lang="ru-RU" dirty="0">
                  <a:solidFill>
                    <a:schemeClr val="tx1"/>
                  </a:solidFill>
                </a:rPr>
                <a:t>Пациенты (%)</a:t>
              </a:r>
            </a:p>
          </p:txBody>
        </p:sp>
        <p:sp>
          <p:nvSpPr>
            <p:cNvPr id="19" name="Rectangle: Rounded Corners 72">
              <a:extLst>
                <a:ext uri="{FF2B5EF4-FFF2-40B4-BE49-F238E27FC236}">
                  <a16:creationId xmlns:a16="http://schemas.microsoft.com/office/drawing/2014/main" xmlns="" id="{CE0ADC41-F6EF-2E0A-C840-2B694E992E47}"/>
                </a:ext>
              </a:extLst>
            </p:cNvPr>
            <p:cNvSpPr/>
            <p:nvPr/>
          </p:nvSpPr>
          <p:spPr>
            <a:xfrm>
              <a:off x="8195734" y="1753687"/>
              <a:ext cx="2422708" cy="489918"/>
            </a:xfrm>
            <a:prstGeom prst="roundRect">
              <a:avLst/>
            </a:prstGeom>
            <a:noFill/>
            <a:ln>
              <a:solidFill>
                <a:srgbClr val="D93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FFFF"/>
                </a:solidFill>
                <a:latin typeface="Arial" panose="020B0604020202020204" pitchFamily="34" charset="0"/>
                <a:cs typeface="Arial" panose="020B0604020202020204" pitchFamily="34" charset="0"/>
              </a:endParaRPr>
            </a:p>
          </p:txBody>
        </p:sp>
        <p:sp>
          <p:nvSpPr>
            <p:cNvPr id="20" name="Rectangle: Rounded Corners 92">
              <a:extLst>
                <a:ext uri="{FF2B5EF4-FFF2-40B4-BE49-F238E27FC236}">
                  <a16:creationId xmlns:a16="http://schemas.microsoft.com/office/drawing/2014/main" xmlns="" id="{75E4567B-3A4A-AAF0-4F14-7E97EC8FC02B}"/>
                </a:ext>
              </a:extLst>
            </p:cNvPr>
            <p:cNvSpPr/>
            <p:nvPr/>
          </p:nvSpPr>
          <p:spPr>
            <a:xfrm>
              <a:off x="4832919" y="1757405"/>
              <a:ext cx="2580033" cy="513084"/>
            </a:xfrm>
            <a:prstGeom prst="roundRect">
              <a:avLst/>
            </a:prstGeom>
            <a:noFill/>
            <a:ln>
              <a:solidFill>
                <a:srgbClr val="D0DE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FFFF"/>
                </a:solidFill>
                <a:latin typeface="Arial" panose="020B0604020202020204" pitchFamily="34" charset="0"/>
                <a:cs typeface="Arial" panose="020B0604020202020204" pitchFamily="34" charset="0"/>
              </a:endParaRPr>
            </a:p>
          </p:txBody>
        </p:sp>
        <p:sp>
          <p:nvSpPr>
            <p:cNvPr id="21" name="Rectangle: Rounded Corners 94">
              <a:extLst>
                <a:ext uri="{FF2B5EF4-FFF2-40B4-BE49-F238E27FC236}">
                  <a16:creationId xmlns:a16="http://schemas.microsoft.com/office/drawing/2014/main" xmlns="" id="{538CBD59-B09E-0617-9397-E9FFEAB08C88}"/>
                </a:ext>
              </a:extLst>
            </p:cNvPr>
            <p:cNvSpPr/>
            <p:nvPr/>
          </p:nvSpPr>
          <p:spPr>
            <a:xfrm>
              <a:off x="1925438" y="1753687"/>
              <a:ext cx="2658340" cy="513084"/>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FFFF"/>
                </a:solidFill>
                <a:latin typeface="Arial" panose="020B0604020202020204" pitchFamily="34" charset="0"/>
                <a:cs typeface="Arial" panose="020B0604020202020204" pitchFamily="34" charset="0"/>
              </a:endParaRPr>
            </a:p>
          </p:txBody>
        </p:sp>
        <p:sp>
          <p:nvSpPr>
            <p:cNvPr id="22" name="TextBox 1">
              <a:extLst>
                <a:ext uri="{FF2B5EF4-FFF2-40B4-BE49-F238E27FC236}">
                  <a16:creationId xmlns:a16="http://schemas.microsoft.com/office/drawing/2014/main" xmlns="" id="{B79DD130-3617-71C4-8609-810B1D01FF82}"/>
                </a:ext>
              </a:extLst>
            </p:cNvPr>
            <p:cNvSpPr txBox="1"/>
            <p:nvPr/>
          </p:nvSpPr>
          <p:spPr>
            <a:xfrm>
              <a:off x="1605007" y="5106023"/>
              <a:ext cx="1848896" cy="223593"/>
            </a:xfrm>
            <a:prstGeom prst="rect">
              <a:avLst/>
            </a:prstGeom>
          </p:spPr>
          <p:txBody>
            <a:bodyPr wrap="square" rtlCol="0"/>
            <a:lstStyle>
              <a:defPPr rtl="0">
                <a:defRPr lang="ru-RU"/>
              </a:defPPr>
              <a:lvl1pPr marR="0" lvl="0" indent="0" fontAlgn="auto">
                <a:lnSpc>
                  <a:spcPct val="100000"/>
                </a:lnSpc>
                <a:spcBef>
                  <a:spcPts val="0"/>
                </a:spcBef>
                <a:spcAft>
                  <a:spcPts val="0"/>
                </a:spcAft>
                <a:buClrTx/>
                <a:buSzTx/>
                <a:buFontTx/>
                <a:buNone/>
                <a:tabLst/>
                <a:defRPr sz="1000" b="1" i="0" u="none" strike="noStrike" cap="none" spc="0" normalizeH="0">
                  <a:ln>
                    <a:noFill/>
                  </a:ln>
                  <a:solidFill>
                    <a:srgbClr val="00879E"/>
                  </a:solidFill>
                  <a:effectLst/>
                  <a:uLnTx/>
                  <a:uFillTx/>
                  <a:latin typeface="Arial" panose="020B0604020202020204" pitchFamily="34" charset="0"/>
                  <a:cs typeface="Arial" panose="020B0604020202020204" pitchFamily="34"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ru-RU" dirty="0">
                  <a:solidFill>
                    <a:schemeClr val="tx2"/>
                  </a:solidFill>
                </a:rPr>
                <a:t>САФНЕЛО</a:t>
              </a:r>
              <a:r>
                <a:rPr lang="ru-RU" baseline="30000" dirty="0">
                  <a:solidFill>
                    <a:schemeClr val="tx2"/>
                  </a:solidFill>
                </a:rPr>
                <a:t>®</a:t>
              </a:r>
              <a:r>
                <a:rPr lang="ru-RU" dirty="0">
                  <a:solidFill>
                    <a:schemeClr val="tx2"/>
                  </a:solidFill>
                </a:rPr>
                <a:t>, 300 мг + СТ</a:t>
              </a:r>
            </a:p>
          </p:txBody>
        </p:sp>
        <p:sp>
          <p:nvSpPr>
            <p:cNvPr id="23" name="TextBox 1">
              <a:extLst>
                <a:ext uri="{FF2B5EF4-FFF2-40B4-BE49-F238E27FC236}">
                  <a16:creationId xmlns:a16="http://schemas.microsoft.com/office/drawing/2014/main" xmlns="" id="{12D1832D-8AF0-A64F-0BC8-02CD9CD036E9}"/>
                </a:ext>
              </a:extLst>
            </p:cNvPr>
            <p:cNvSpPr txBox="1"/>
            <p:nvPr/>
          </p:nvSpPr>
          <p:spPr>
            <a:xfrm>
              <a:off x="3370813" y="5113622"/>
              <a:ext cx="1454247" cy="223593"/>
            </a:xfrm>
            <a:prstGeom prst="rect">
              <a:avLst/>
            </a:prstGeom>
          </p:spPr>
          <p:txBody>
            <a:bodyPr wrap="square" rtlCol="0"/>
            <a:lstStyle>
              <a:defPPr rtl="0">
                <a:defRPr lang="ru-RU"/>
              </a:defPPr>
              <a:lvl1pPr marR="0" lvl="0" indent="0" algn="ctr" fontAlgn="auto">
                <a:lnSpc>
                  <a:spcPct val="100000"/>
                </a:lnSpc>
                <a:spcBef>
                  <a:spcPts val="0"/>
                </a:spcBef>
                <a:spcAft>
                  <a:spcPts val="0"/>
                </a:spcAft>
                <a:buClrTx/>
                <a:buSzTx/>
                <a:buFontTx/>
                <a:buNone/>
                <a:tabLst/>
                <a:defRPr sz="1000" b="1" i="0" u="none" strike="noStrike" kern="0" cap="none" spc="0" normalizeH="0">
                  <a:ln>
                    <a:noFill/>
                  </a:ln>
                  <a:solidFill>
                    <a:srgbClr val="5B6771"/>
                  </a:solidFill>
                  <a:effectLst/>
                  <a:uLnTx/>
                  <a:uFillTx/>
                  <a:latin typeface="Arial" panose="020B0604020202020204" pitchFamily="34" charset="0"/>
                  <a:cs typeface="Arial" panose="020B0604020202020204" pitchFamily="34"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ru-RU" dirty="0">
                  <a:solidFill>
                    <a:schemeClr val="tx1"/>
                  </a:solidFill>
                </a:rPr>
                <a:t>Плацебо + СТ</a:t>
              </a:r>
            </a:p>
          </p:txBody>
        </p:sp>
        <p:sp>
          <p:nvSpPr>
            <p:cNvPr id="24" name="Rectangle 102">
              <a:extLst>
                <a:ext uri="{FF2B5EF4-FFF2-40B4-BE49-F238E27FC236}">
                  <a16:creationId xmlns:a16="http://schemas.microsoft.com/office/drawing/2014/main" xmlns="" id="{F108780F-3DCC-46BB-BC7D-2EDDB75D388D}"/>
                </a:ext>
              </a:extLst>
            </p:cNvPr>
            <p:cNvSpPr/>
            <p:nvPr/>
          </p:nvSpPr>
          <p:spPr>
            <a:xfrm>
              <a:off x="1467895" y="5153878"/>
              <a:ext cx="159631" cy="148310"/>
            </a:xfrm>
            <a:prstGeom prst="rect">
              <a:avLst/>
            </a:prstGeom>
            <a:solidFill>
              <a:srgbClr val="66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FFFF"/>
                </a:solidFill>
                <a:latin typeface="Arial" panose="020B0604020202020204" pitchFamily="34" charset="0"/>
                <a:cs typeface="Arial" panose="020B0604020202020204" pitchFamily="34" charset="0"/>
              </a:endParaRPr>
            </a:p>
          </p:txBody>
        </p:sp>
        <p:sp>
          <p:nvSpPr>
            <p:cNvPr id="25" name="Rectangle 104">
              <a:extLst>
                <a:ext uri="{FF2B5EF4-FFF2-40B4-BE49-F238E27FC236}">
                  <a16:creationId xmlns:a16="http://schemas.microsoft.com/office/drawing/2014/main" xmlns="" id="{87D99CC6-D221-7599-B7B9-CC100F223FD8}"/>
                </a:ext>
              </a:extLst>
            </p:cNvPr>
            <p:cNvSpPr/>
            <p:nvPr/>
          </p:nvSpPr>
          <p:spPr>
            <a:xfrm>
              <a:off x="3440237" y="5157210"/>
              <a:ext cx="159631" cy="1483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FFFF"/>
                </a:solidFill>
                <a:latin typeface="Arial" panose="020B0604020202020204" pitchFamily="34" charset="0"/>
                <a:cs typeface="Arial" panose="020B0604020202020204" pitchFamily="34" charset="0"/>
              </a:endParaRPr>
            </a:p>
          </p:txBody>
        </p:sp>
        <p:graphicFrame>
          <p:nvGraphicFramePr>
            <p:cNvPr id="26" name="Chart 6">
              <a:extLst>
                <a:ext uri="{FF2B5EF4-FFF2-40B4-BE49-F238E27FC236}">
                  <a16:creationId xmlns:a16="http://schemas.microsoft.com/office/drawing/2014/main" xmlns="" id="{FCAB5735-42D4-7845-308F-68C5DDCEE318}"/>
                </a:ext>
              </a:extLst>
            </p:cNvPr>
            <p:cNvGraphicFramePr/>
            <p:nvPr>
              <p:extLst>
                <p:ext uri="{D42A27DB-BD31-4B8C-83A1-F6EECF244321}">
                  <p14:modId xmlns:p14="http://schemas.microsoft.com/office/powerpoint/2010/main" val="2764558578"/>
                </p:ext>
              </p:extLst>
            </p:nvPr>
          </p:nvGraphicFramePr>
          <p:xfrm>
            <a:off x="1573558" y="1999321"/>
            <a:ext cx="8719900" cy="2973144"/>
          </p:xfrm>
          <a:graphic>
            <a:graphicData uri="http://schemas.openxmlformats.org/drawingml/2006/chart">
              <c:chart xmlns:c="http://schemas.openxmlformats.org/drawingml/2006/chart" xmlns:r="http://schemas.openxmlformats.org/officeDocument/2006/relationships" r:id="rId3"/>
            </a:graphicData>
          </a:graphic>
        </p:graphicFrame>
        <p:sp>
          <p:nvSpPr>
            <p:cNvPr id="27" name="TextBox 26">
              <a:extLst>
                <a:ext uri="{FF2B5EF4-FFF2-40B4-BE49-F238E27FC236}">
                  <a16:creationId xmlns:a16="http://schemas.microsoft.com/office/drawing/2014/main" xmlns="" id="{E89C2D99-6149-BA1C-6A32-B0640E383845}"/>
                </a:ext>
              </a:extLst>
            </p:cNvPr>
            <p:cNvSpPr txBox="1"/>
            <p:nvPr/>
          </p:nvSpPr>
          <p:spPr>
            <a:xfrm>
              <a:off x="8875171" y="4184687"/>
              <a:ext cx="652743" cy="358833"/>
            </a:xfrm>
            <a:prstGeom prst="rect">
              <a:avLst/>
            </a:prstGeom>
            <a:noFill/>
          </p:spPr>
          <p:txBody>
            <a:bodyPr wrap="none" rtlCol="0">
              <a:spAutoFit/>
            </a:bodyPr>
            <a:lstStyle>
              <a:defPPr rtl="0">
                <a:defRPr lang="ru-RU"/>
              </a:defPPr>
              <a:lvl1pPr marR="0" lvl="0" indent="0" fontAlgn="auto">
                <a:lnSpc>
                  <a:spcPct val="100000"/>
                </a:lnSpc>
                <a:spcBef>
                  <a:spcPts val="0"/>
                </a:spcBef>
                <a:spcAft>
                  <a:spcPts val="0"/>
                </a:spcAft>
                <a:buClrTx/>
                <a:buSzTx/>
                <a:buFontTx/>
                <a:buNone/>
                <a:tabLst/>
                <a:defRPr sz="1600" b="1" i="0" u="none" strike="noStrike" cap="none" spc="0" normalizeH="0">
                  <a:ln>
                    <a:noFill/>
                  </a:ln>
                  <a:solidFill>
                    <a:srgbClr val="FFFFFF"/>
                  </a:solidFill>
                  <a:effectLst/>
                  <a:uLnTx/>
                  <a:uFillTx/>
                  <a:latin typeface="Arial" panose="020B0604020202020204" pitchFamily="34" charset="0"/>
                  <a:cs typeface="Arial" panose="020B0604020202020204" pitchFamily="34" charset="0"/>
                </a:defRPr>
              </a:lvl1pPr>
            </a:lstStyle>
            <a:p>
              <a:r>
                <a:rPr lang="ru-RU" dirty="0">
                  <a:solidFill>
                    <a:schemeClr val="bg1"/>
                  </a:solidFill>
                </a:rPr>
                <a:t>15 %</a:t>
              </a:r>
            </a:p>
          </p:txBody>
        </p:sp>
        <p:sp>
          <p:nvSpPr>
            <p:cNvPr id="28" name="TextBox 27">
              <a:extLst>
                <a:ext uri="{FF2B5EF4-FFF2-40B4-BE49-F238E27FC236}">
                  <a16:creationId xmlns:a16="http://schemas.microsoft.com/office/drawing/2014/main" xmlns="" id="{9F7D0AE3-1393-F353-D48E-61DCFCE7C463}"/>
                </a:ext>
              </a:extLst>
            </p:cNvPr>
            <p:cNvSpPr txBox="1"/>
            <p:nvPr/>
          </p:nvSpPr>
          <p:spPr>
            <a:xfrm>
              <a:off x="5377578" y="2934839"/>
              <a:ext cx="652743" cy="358833"/>
            </a:xfrm>
            <a:prstGeom prst="rect">
              <a:avLst/>
            </a:prstGeom>
            <a:noFill/>
          </p:spPr>
          <p:txBody>
            <a:bodyPr wrap="none" rtlCol="0">
              <a:spAutoFit/>
            </a:bodyPr>
            <a:lstStyle>
              <a:defPPr rtl="0">
                <a:defRPr lang="ru-RU"/>
              </a:defPPr>
              <a:lvl1pPr marR="0" lvl="0" indent="0" fontAlgn="auto">
                <a:lnSpc>
                  <a:spcPct val="100000"/>
                </a:lnSpc>
                <a:spcBef>
                  <a:spcPts val="0"/>
                </a:spcBef>
                <a:spcAft>
                  <a:spcPts val="0"/>
                </a:spcAft>
                <a:buClrTx/>
                <a:buSzTx/>
                <a:buFontTx/>
                <a:buNone/>
                <a:tabLst/>
                <a:defRPr sz="1600" b="1" i="0" u="none" strike="noStrike" cap="none" spc="0" normalizeH="0">
                  <a:ln>
                    <a:noFill/>
                  </a:ln>
                  <a:solidFill>
                    <a:srgbClr val="FFFFFF"/>
                  </a:solidFill>
                  <a:effectLst/>
                  <a:uLnTx/>
                  <a:uFillTx/>
                  <a:latin typeface="Arial" panose="020B0604020202020204" pitchFamily="34" charset="0"/>
                  <a:cs typeface="Arial" panose="020B0604020202020204" pitchFamily="34" charset="0"/>
                </a:defRPr>
              </a:lvl1pPr>
            </a:lstStyle>
            <a:p>
              <a:r>
                <a:rPr lang="ru-RU" dirty="0">
                  <a:solidFill>
                    <a:schemeClr val="bg1"/>
                  </a:solidFill>
                </a:rPr>
                <a:t>44 %</a:t>
              </a:r>
            </a:p>
          </p:txBody>
        </p:sp>
        <p:sp>
          <p:nvSpPr>
            <p:cNvPr id="29" name="TextBox 28">
              <a:extLst>
                <a:ext uri="{FF2B5EF4-FFF2-40B4-BE49-F238E27FC236}">
                  <a16:creationId xmlns:a16="http://schemas.microsoft.com/office/drawing/2014/main" xmlns="" id="{A5BEB20A-37ED-5583-A4B7-D7270DEB0C9E}"/>
                </a:ext>
              </a:extLst>
            </p:cNvPr>
            <p:cNvSpPr txBox="1"/>
            <p:nvPr/>
          </p:nvSpPr>
          <p:spPr>
            <a:xfrm>
              <a:off x="6164580" y="3787606"/>
              <a:ext cx="652743" cy="358833"/>
            </a:xfrm>
            <a:prstGeom prst="rect">
              <a:avLst/>
            </a:prstGeom>
            <a:noFill/>
          </p:spPr>
          <p:txBody>
            <a:bodyPr wrap="none" rtlCol="0">
              <a:spAutoFit/>
            </a:bodyPr>
            <a:lstStyle>
              <a:defPPr rtl="0">
                <a:defRPr lang="ru-RU"/>
              </a:defPPr>
              <a:lvl1pPr marR="0" lvl="0" indent="0" fontAlgn="auto">
                <a:lnSpc>
                  <a:spcPct val="100000"/>
                </a:lnSpc>
                <a:spcBef>
                  <a:spcPts val="0"/>
                </a:spcBef>
                <a:spcAft>
                  <a:spcPts val="0"/>
                </a:spcAft>
                <a:buClrTx/>
                <a:buSzTx/>
                <a:buFontTx/>
                <a:buNone/>
                <a:tabLst/>
                <a:defRPr sz="1600" b="1" i="0" u="none" strike="noStrike" cap="none" spc="0" normalizeH="0">
                  <a:ln>
                    <a:noFill/>
                  </a:ln>
                  <a:solidFill>
                    <a:srgbClr val="FFFFFF"/>
                  </a:solidFill>
                  <a:effectLst/>
                  <a:uLnTx/>
                  <a:uFillTx/>
                  <a:latin typeface="Arial" panose="020B0604020202020204" pitchFamily="34" charset="0"/>
                  <a:cs typeface="Arial" panose="020B0604020202020204" pitchFamily="34" charset="0"/>
                </a:defRPr>
              </a:lvl1pPr>
            </a:lstStyle>
            <a:p>
              <a:r>
                <a:rPr lang="ru-RU" dirty="0">
                  <a:solidFill>
                    <a:schemeClr val="bg1"/>
                  </a:solidFill>
                </a:rPr>
                <a:t>25 %</a:t>
              </a:r>
            </a:p>
          </p:txBody>
        </p:sp>
        <p:sp>
          <p:nvSpPr>
            <p:cNvPr id="30" name="TextBox 29">
              <a:extLst>
                <a:ext uri="{FF2B5EF4-FFF2-40B4-BE49-F238E27FC236}">
                  <a16:creationId xmlns:a16="http://schemas.microsoft.com/office/drawing/2014/main" xmlns="" id="{6DC6EE5E-B0D5-87DF-CD73-67E04AAD765C}"/>
                </a:ext>
              </a:extLst>
            </p:cNvPr>
            <p:cNvSpPr txBox="1"/>
            <p:nvPr/>
          </p:nvSpPr>
          <p:spPr>
            <a:xfrm>
              <a:off x="2659573" y="2700059"/>
              <a:ext cx="652743" cy="358833"/>
            </a:xfrm>
            <a:prstGeom prst="rect">
              <a:avLst/>
            </a:prstGeom>
            <a:noFill/>
          </p:spPr>
          <p:txBody>
            <a:bodyPr wrap="none" rtlCol="0">
              <a:spAutoFit/>
            </a:bodyPr>
            <a:lstStyle>
              <a:defPPr rtl="0">
                <a:defRPr lang="ru-RU"/>
              </a:defPPr>
              <a:lvl1pPr marR="0" lvl="0" indent="0" fontAlgn="auto">
                <a:lnSpc>
                  <a:spcPct val="100000"/>
                </a:lnSpc>
                <a:spcBef>
                  <a:spcPts val="0"/>
                </a:spcBef>
                <a:spcAft>
                  <a:spcPts val="0"/>
                </a:spcAft>
                <a:buClrTx/>
                <a:buSzTx/>
                <a:buFontTx/>
                <a:buNone/>
                <a:tabLst/>
                <a:defRPr sz="1600" b="1" i="0" u="none" strike="noStrike" cap="none" spc="0" normalizeH="0">
                  <a:ln>
                    <a:noFill/>
                  </a:ln>
                  <a:solidFill>
                    <a:srgbClr val="FFFFFF"/>
                  </a:solidFill>
                  <a:effectLst/>
                  <a:uLnTx/>
                  <a:uFillTx/>
                  <a:latin typeface="Arial" panose="020B0604020202020204" pitchFamily="34" charset="0"/>
                  <a:cs typeface="Arial" panose="020B0604020202020204" pitchFamily="34" charset="0"/>
                </a:defRPr>
              </a:lvl1pPr>
            </a:lstStyle>
            <a:p>
              <a:r>
                <a:rPr lang="ru-RU" dirty="0">
                  <a:solidFill>
                    <a:schemeClr val="bg1"/>
                  </a:solidFill>
                </a:rPr>
                <a:t>49 %</a:t>
              </a:r>
            </a:p>
          </p:txBody>
        </p:sp>
        <p:sp>
          <p:nvSpPr>
            <p:cNvPr id="31" name="Rectangle 21">
              <a:extLst>
                <a:ext uri="{FF2B5EF4-FFF2-40B4-BE49-F238E27FC236}">
                  <a16:creationId xmlns:a16="http://schemas.microsoft.com/office/drawing/2014/main" xmlns="" id="{BE27C23E-6C82-998B-A5F0-4C54B4354C02}"/>
                </a:ext>
              </a:extLst>
            </p:cNvPr>
            <p:cNvSpPr/>
            <p:nvPr/>
          </p:nvSpPr>
          <p:spPr>
            <a:xfrm>
              <a:off x="2830496" y="2939238"/>
              <a:ext cx="2215485" cy="562484"/>
            </a:xfrm>
            <a:prstGeom prst="rect">
              <a:avLst/>
            </a:prstGeom>
            <a:noFill/>
            <a:ln>
              <a:noFill/>
            </a:ln>
            <a:effectLst/>
          </p:spPr>
          <p:txBody>
            <a:bodyPr wrap="square" rtlCol="0" anchor="ctr">
              <a:noAutofit/>
            </a:bodyPr>
            <a:lstStyle/>
            <a:p>
              <a:pPr algn="ctr">
                <a:lnSpc>
                  <a:spcPct val="110000"/>
                </a:lnSpc>
              </a:pPr>
              <a:r>
                <a:rPr lang="ru-RU" sz="1100" b="1" dirty="0">
                  <a:latin typeface="Arial" panose="020B0604020202020204" pitchFamily="34" charset="0"/>
                  <a:cs typeface="Arial" panose="020B0604020202020204" pitchFamily="34" charset="0"/>
                </a:rPr>
                <a:t>Различие 24% </a:t>
              </a:r>
              <a:r>
                <a:rPr lang="ru-RU" sz="1100" dirty="0">
                  <a:latin typeface="Arial" panose="020B0604020202020204" pitchFamily="34" charset="0"/>
                  <a:cs typeface="Arial" panose="020B0604020202020204" pitchFamily="34" charset="0"/>
                </a:rPr>
                <a:t/>
              </a:r>
              <a:br>
                <a:rPr lang="ru-RU" sz="1100" dirty="0">
                  <a:latin typeface="Arial" panose="020B0604020202020204" pitchFamily="34" charset="0"/>
                  <a:cs typeface="Arial" panose="020B0604020202020204" pitchFamily="34" charset="0"/>
                </a:rPr>
              </a:br>
              <a:r>
                <a:rPr lang="ru-RU" sz="1100" dirty="0">
                  <a:latin typeface="Arial" panose="020B0604020202020204" pitchFamily="34" charset="0"/>
                  <a:cs typeface="Arial" panose="020B0604020202020204" pitchFamily="34" charset="0"/>
                </a:rPr>
                <a:t>(95% ДИ: 4,3–43,6)</a:t>
              </a:r>
            </a:p>
            <a:p>
              <a:pPr algn="ctr">
                <a:lnSpc>
                  <a:spcPct val="110000"/>
                </a:lnSpc>
              </a:pPr>
              <a:r>
                <a:rPr lang="ru-RU" sz="1100" b="1" i="1" dirty="0">
                  <a:latin typeface="Arial" panose="020B0604020202020204" pitchFamily="34" charset="0"/>
                  <a:cs typeface="Arial" panose="020B0604020202020204" pitchFamily="34" charset="0"/>
                </a:rPr>
                <a:t>P = </a:t>
              </a:r>
              <a:r>
                <a:rPr lang="ru-RU" sz="1100" b="1" dirty="0">
                  <a:latin typeface="Arial" panose="020B0604020202020204" pitchFamily="34" charset="0"/>
                  <a:cs typeface="Arial" panose="020B0604020202020204" pitchFamily="34" charset="0"/>
                </a:rPr>
                <a:t>0,04</a:t>
              </a:r>
            </a:p>
          </p:txBody>
        </p:sp>
        <p:sp>
          <p:nvSpPr>
            <p:cNvPr id="32" name="TextBox 31">
              <a:extLst>
                <a:ext uri="{FF2B5EF4-FFF2-40B4-BE49-F238E27FC236}">
                  <a16:creationId xmlns:a16="http://schemas.microsoft.com/office/drawing/2014/main" xmlns="" id="{2BE13B41-4113-68F8-1899-3A5878181C56}"/>
                </a:ext>
              </a:extLst>
            </p:cNvPr>
            <p:cNvSpPr txBox="1"/>
            <p:nvPr/>
          </p:nvSpPr>
          <p:spPr>
            <a:xfrm>
              <a:off x="3420990" y="3784712"/>
              <a:ext cx="652743" cy="358833"/>
            </a:xfrm>
            <a:prstGeom prst="rect">
              <a:avLst/>
            </a:prstGeom>
            <a:noFill/>
          </p:spPr>
          <p:txBody>
            <a:bodyPr wrap="none" rtlCol="0">
              <a:spAutoFit/>
            </a:bodyPr>
            <a:lstStyle>
              <a:defPPr rtl="0">
                <a:defRPr lang="ru-RU"/>
              </a:defPPr>
              <a:lvl1pPr marR="0" lvl="0" indent="0" fontAlgn="auto">
                <a:lnSpc>
                  <a:spcPct val="100000"/>
                </a:lnSpc>
                <a:spcBef>
                  <a:spcPts val="0"/>
                </a:spcBef>
                <a:spcAft>
                  <a:spcPts val="0"/>
                </a:spcAft>
                <a:buClrTx/>
                <a:buSzTx/>
                <a:buFontTx/>
                <a:buNone/>
                <a:tabLst/>
                <a:defRPr sz="1600" b="1" i="0" u="none" strike="noStrike" cap="none" spc="0" normalizeH="0">
                  <a:ln>
                    <a:noFill/>
                  </a:ln>
                  <a:solidFill>
                    <a:srgbClr val="FFFFFF"/>
                  </a:solidFill>
                  <a:effectLst/>
                  <a:uLnTx/>
                  <a:uFillTx/>
                  <a:latin typeface="Arial" panose="020B0604020202020204" pitchFamily="34" charset="0"/>
                  <a:cs typeface="Arial" panose="020B0604020202020204" pitchFamily="34" charset="0"/>
                </a:defRPr>
              </a:lvl1pPr>
            </a:lstStyle>
            <a:p>
              <a:r>
                <a:rPr lang="ru-RU" dirty="0">
                  <a:solidFill>
                    <a:schemeClr val="bg1"/>
                  </a:solidFill>
                </a:rPr>
                <a:t>25 %</a:t>
              </a:r>
            </a:p>
          </p:txBody>
        </p:sp>
        <p:grpSp>
          <p:nvGrpSpPr>
            <p:cNvPr id="33" name="Group 65">
              <a:extLst>
                <a:ext uri="{FF2B5EF4-FFF2-40B4-BE49-F238E27FC236}">
                  <a16:creationId xmlns:a16="http://schemas.microsoft.com/office/drawing/2014/main" xmlns="" id="{94B73685-304E-A5E2-8866-33E704411CE3}"/>
                </a:ext>
              </a:extLst>
            </p:cNvPr>
            <p:cNvGrpSpPr/>
            <p:nvPr/>
          </p:nvGrpSpPr>
          <p:grpSpPr>
            <a:xfrm>
              <a:off x="1943809" y="1824372"/>
              <a:ext cx="3947414" cy="372780"/>
              <a:chOff x="2073940" y="1657739"/>
              <a:chExt cx="3947414" cy="230985"/>
            </a:xfrm>
          </p:grpSpPr>
          <p:sp>
            <p:nvSpPr>
              <p:cNvPr id="42" name="Flowchart: Display 68">
                <a:extLst>
                  <a:ext uri="{FF2B5EF4-FFF2-40B4-BE49-F238E27FC236}">
                    <a16:creationId xmlns:a16="http://schemas.microsoft.com/office/drawing/2014/main" xmlns="" id="{8410C520-F9F4-BF33-D1B2-0E7F1C170EFA}"/>
                  </a:ext>
                </a:extLst>
              </p:cNvPr>
              <p:cNvSpPr/>
              <p:nvPr/>
            </p:nvSpPr>
            <p:spPr>
              <a:xfrm rot="10800000">
                <a:off x="4946048" y="1657739"/>
                <a:ext cx="1075306" cy="220011"/>
              </a:xfrm>
              <a:prstGeom prst="flowChartDisplay">
                <a:avLst/>
              </a:prstGeom>
              <a:solidFill>
                <a:srgbClr val="D0DE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xmlns="" id="{1A0D5CE1-7FFC-E624-EA0E-EE44D0784D7D}"/>
                  </a:ext>
                </a:extLst>
              </p:cNvPr>
              <p:cNvSpPr txBox="1"/>
              <p:nvPr/>
            </p:nvSpPr>
            <p:spPr>
              <a:xfrm>
                <a:off x="4987330" y="1661249"/>
                <a:ext cx="947695" cy="222343"/>
              </a:xfrm>
              <a:prstGeom prst="rect">
                <a:avLst/>
              </a:prstGeom>
              <a:noFill/>
            </p:spPr>
            <p:txBody>
              <a:bodyPr wrap="none" rtlCol="0">
                <a:spAutoFit/>
              </a:bodyPr>
              <a:lstStyle>
                <a:defPPr rtl="0">
                  <a:defRPr lang="ru-RU"/>
                </a:defPPr>
                <a:lvl1pPr marR="0" lvl="0" indent="0" fontAlgn="auto">
                  <a:lnSpc>
                    <a:spcPct val="100000"/>
                  </a:lnSpc>
                  <a:spcBef>
                    <a:spcPts val="0"/>
                  </a:spcBef>
                  <a:spcAft>
                    <a:spcPts val="0"/>
                  </a:spcAft>
                  <a:buClrTx/>
                  <a:buSzTx/>
                  <a:buFontTx/>
                  <a:buNone/>
                  <a:tabLst/>
                  <a:defRPr sz="1600" b="0" i="0" u="none" strike="noStrike" cap="none" spc="0" normalizeH="0">
                    <a:ln>
                      <a:noFill/>
                    </a:ln>
                    <a:solidFill>
                      <a:prstClr val="white"/>
                    </a:solidFill>
                    <a:effectLst/>
                    <a:uLnTx/>
                    <a:uFillTx/>
                    <a:latin typeface="Arial" panose="020B0604020202020204" pitchFamily="34" charset="0"/>
                    <a:cs typeface="Arial" panose="020B0604020202020204" pitchFamily="34" charset="0"/>
                  </a:defRPr>
                </a:lvl1pPr>
              </a:lstStyle>
              <a:p>
                <a:r>
                  <a:rPr lang="ru-RU" dirty="0">
                    <a:solidFill>
                      <a:schemeClr val="bg1"/>
                    </a:solidFill>
                  </a:rPr>
                  <a:t>TULIP-1</a:t>
                </a:r>
              </a:p>
            </p:txBody>
          </p:sp>
          <p:sp>
            <p:nvSpPr>
              <p:cNvPr id="44" name="Flowchart: Display 70">
                <a:extLst>
                  <a:ext uri="{FF2B5EF4-FFF2-40B4-BE49-F238E27FC236}">
                    <a16:creationId xmlns:a16="http://schemas.microsoft.com/office/drawing/2014/main" xmlns="" id="{AD2E0460-418A-FC4A-8947-2A14EC216D98}"/>
                  </a:ext>
                </a:extLst>
              </p:cNvPr>
              <p:cNvSpPr/>
              <p:nvPr/>
            </p:nvSpPr>
            <p:spPr>
              <a:xfrm rot="10800000">
                <a:off x="2073940" y="1663347"/>
                <a:ext cx="1075306" cy="220011"/>
              </a:xfrm>
              <a:prstGeom prst="flowChartDisplay">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xmlns="" id="{6945A277-8C67-E20E-346D-A6334AEAB3DD}"/>
                  </a:ext>
                </a:extLst>
              </p:cNvPr>
              <p:cNvSpPr txBox="1"/>
              <p:nvPr/>
            </p:nvSpPr>
            <p:spPr>
              <a:xfrm>
                <a:off x="2086897" y="1666381"/>
                <a:ext cx="947695" cy="222343"/>
              </a:xfrm>
              <a:prstGeom prst="rect">
                <a:avLst/>
              </a:prstGeom>
              <a:noFill/>
            </p:spPr>
            <p:txBody>
              <a:bodyPr wrap="none" rtlCol="0">
                <a:spAutoFit/>
              </a:bodyPr>
              <a:lstStyle>
                <a:defPPr rtl="0">
                  <a:defRPr lang="ru-RU"/>
                </a:defPPr>
                <a:lvl1pPr marR="0" lvl="0" indent="0" fontAlgn="auto">
                  <a:lnSpc>
                    <a:spcPct val="100000"/>
                  </a:lnSpc>
                  <a:spcBef>
                    <a:spcPts val="0"/>
                  </a:spcBef>
                  <a:spcAft>
                    <a:spcPts val="0"/>
                  </a:spcAft>
                  <a:buClrTx/>
                  <a:buSzTx/>
                  <a:buFontTx/>
                  <a:buNone/>
                  <a:tabLst/>
                  <a:defRPr sz="1600" b="0" i="0" u="none" strike="noStrike" cap="none" spc="0" normalizeH="0">
                    <a:ln>
                      <a:noFill/>
                    </a:ln>
                    <a:solidFill>
                      <a:prstClr val="white"/>
                    </a:solidFill>
                    <a:effectLst/>
                    <a:uLnTx/>
                    <a:uFillTx/>
                    <a:latin typeface="Arial" panose="020B0604020202020204" pitchFamily="34" charset="0"/>
                    <a:cs typeface="Arial" panose="020B0604020202020204" pitchFamily="34" charset="0"/>
                  </a:defRPr>
                </a:lvl1pPr>
              </a:lstStyle>
              <a:p>
                <a:r>
                  <a:rPr lang="ru-RU" dirty="0">
                    <a:solidFill>
                      <a:schemeClr val="bg1"/>
                    </a:solidFill>
                  </a:rPr>
                  <a:t>TULIP-2</a:t>
                </a:r>
              </a:p>
            </p:txBody>
          </p:sp>
        </p:grpSp>
        <p:sp>
          <p:nvSpPr>
            <p:cNvPr id="34" name="TextBox 33">
              <a:extLst>
                <a:ext uri="{FF2B5EF4-FFF2-40B4-BE49-F238E27FC236}">
                  <a16:creationId xmlns:a16="http://schemas.microsoft.com/office/drawing/2014/main" xmlns="" id="{A2F870AE-A852-EF91-BF52-ED306DB365E5}"/>
                </a:ext>
              </a:extLst>
            </p:cNvPr>
            <p:cNvSpPr txBox="1"/>
            <p:nvPr/>
          </p:nvSpPr>
          <p:spPr>
            <a:xfrm>
              <a:off x="3080094" y="1786462"/>
              <a:ext cx="1625206" cy="636112"/>
            </a:xfrm>
            <a:prstGeom prst="rect">
              <a:avLst/>
            </a:prstGeom>
            <a:noFill/>
          </p:spPr>
          <p:txBody>
            <a:bodyPr wrap="square" rtlCol="0">
              <a:spAutoFit/>
            </a:bodyPr>
            <a:lstStyle>
              <a:defPPr rtl="0">
                <a:defRPr lang="ru-RU"/>
              </a:defPPr>
              <a:lvl1pPr marR="0" lvl="0" indent="0" fontAlgn="auto">
                <a:lnSpc>
                  <a:spcPct val="100000"/>
                </a:lnSpc>
                <a:spcBef>
                  <a:spcPts val="0"/>
                </a:spcBef>
                <a:spcAft>
                  <a:spcPts val="0"/>
                </a:spcAft>
                <a:buClrTx/>
                <a:buSzTx/>
                <a:buFontTx/>
                <a:buNone/>
                <a:tabLst/>
                <a:defRPr sz="1100" b="0" i="0" u="none" strike="noStrike" cap="none" spc="0" normalizeH="0">
                  <a:ln>
                    <a:noFill/>
                  </a:ln>
                  <a:solidFill>
                    <a:srgbClr val="5B6771"/>
                  </a:solidFill>
                  <a:effectLst/>
                  <a:uLnTx/>
                  <a:uFillTx/>
                  <a:latin typeface="Arial" panose="020B0604020202020204" pitchFamily="34" charset="0"/>
                  <a:cs typeface="Arial" panose="020B0604020202020204" pitchFamily="34" charset="0"/>
                </a:defRPr>
              </a:lvl1pPr>
            </a:lstStyle>
            <a:p>
              <a:r>
                <a:rPr lang="ru-RU" dirty="0">
                  <a:solidFill>
                    <a:schemeClr val="tx1"/>
                  </a:solidFill>
                </a:rPr>
                <a:t>Ключевая вторичная конечная точка</a:t>
              </a:r>
              <a:r>
                <a:rPr lang="ru-RU" baseline="30000" dirty="0">
                  <a:solidFill>
                    <a:schemeClr val="tx1"/>
                  </a:solidFill>
                </a:rPr>
                <a:t>1</a:t>
              </a:r>
              <a:r>
                <a:rPr lang="ru-RU" dirty="0">
                  <a:solidFill>
                    <a:schemeClr val="tx1"/>
                  </a:solidFill>
                </a:rPr>
                <a:t/>
              </a:r>
              <a:br>
                <a:rPr lang="ru-RU" dirty="0">
                  <a:solidFill>
                    <a:schemeClr val="tx1"/>
                  </a:solidFill>
                </a:rPr>
              </a:br>
              <a:endParaRPr lang="ru-RU" dirty="0">
                <a:solidFill>
                  <a:schemeClr val="tx1"/>
                </a:solidFill>
              </a:endParaRPr>
            </a:p>
          </p:txBody>
        </p:sp>
        <p:sp>
          <p:nvSpPr>
            <p:cNvPr id="35" name="TextBox 34">
              <a:extLst>
                <a:ext uri="{FF2B5EF4-FFF2-40B4-BE49-F238E27FC236}">
                  <a16:creationId xmlns:a16="http://schemas.microsoft.com/office/drawing/2014/main" xmlns="" id="{2063D30B-3425-AE97-4C5D-4E9C1477C469}"/>
                </a:ext>
              </a:extLst>
            </p:cNvPr>
            <p:cNvSpPr txBox="1"/>
            <p:nvPr/>
          </p:nvSpPr>
          <p:spPr>
            <a:xfrm>
              <a:off x="5902628" y="1776694"/>
              <a:ext cx="1510323" cy="636112"/>
            </a:xfrm>
            <a:prstGeom prst="rect">
              <a:avLst/>
            </a:prstGeom>
            <a:noFill/>
          </p:spPr>
          <p:txBody>
            <a:bodyPr wrap="square" rtlCol="0">
              <a:spAutoFit/>
            </a:bodyPr>
            <a:lstStyle>
              <a:defPPr rtl="0">
                <a:defRPr lang="ru-RU"/>
              </a:defPPr>
              <a:lvl1pPr>
                <a:defRPr sz="1100">
                  <a:solidFill>
                    <a:srgbClr val="5B6771"/>
                  </a:solidFill>
                  <a:latin typeface="Arial" panose="020B0604020202020204" pitchFamily="34" charset="0"/>
                  <a:cs typeface="Arial" panose="020B0604020202020204" pitchFamily="34" charset="0"/>
                </a:defRPr>
              </a:lvl1pPr>
            </a:lstStyle>
            <a:p>
              <a:r>
                <a:rPr lang="ru-RU" dirty="0">
                  <a:solidFill>
                    <a:schemeClr val="tx1"/>
                  </a:solidFill>
                </a:rPr>
                <a:t>Вторичная конечная точка</a:t>
              </a:r>
              <a:r>
                <a:rPr lang="ru-RU" baseline="30000" dirty="0">
                  <a:solidFill>
                    <a:schemeClr val="tx1"/>
                  </a:solidFill>
                </a:rPr>
                <a:t>2,‡</a:t>
              </a:r>
              <a:r>
                <a:rPr lang="ru-RU" dirty="0">
                  <a:solidFill>
                    <a:schemeClr val="tx1"/>
                  </a:solidFill>
                </a:rPr>
                <a:t/>
              </a:r>
              <a:br>
                <a:rPr lang="ru-RU" dirty="0">
                  <a:solidFill>
                    <a:schemeClr val="tx1"/>
                  </a:solidFill>
                </a:rPr>
              </a:br>
              <a:endParaRPr lang="ru-RU" dirty="0">
                <a:solidFill>
                  <a:schemeClr val="tx1"/>
                </a:solidFill>
              </a:endParaRPr>
            </a:p>
          </p:txBody>
        </p:sp>
        <p:sp>
          <p:nvSpPr>
            <p:cNvPr id="36" name="TextBox 35">
              <a:extLst>
                <a:ext uri="{FF2B5EF4-FFF2-40B4-BE49-F238E27FC236}">
                  <a16:creationId xmlns:a16="http://schemas.microsoft.com/office/drawing/2014/main" xmlns="" id="{A0F70F00-9581-343B-7D4F-C23775F5DF3F}"/>
                </a:ext>
              </a:extLst>
            </p:cNvPr>
            <p:cNvSpPr txBox="1"/>
            <p:nvPr/>
          </p:nvSpPr>
          <p:spPr>
            <a:xfrm>
              <a:off x="9236374" y="1763715"/>
              <a:ext cx="1419307" cy="456696"/>
            </a:xfrm>
            <a:prstGeom prst="rect">
              <a:avLst/>
            </a:prstGeom>
            <a:noFill/>
          </p:spPr>
          <p:txBody>
            <a:bodyPr wrap="square" rtlCol="0">
              <a:spAutoFit/>
            </a:bodyPr>
            <a:lstStyle>
              <a:defPPr rtl="0">
                <a:defRPr lang="ru-RU"/>
              </a:defPPr>
              <a:lvl1pPr>
                <a:defRPr sz="1100">
                  <a:solidFill>
                    <a:srgbClr val="5B6771"/>
                  </a:solidFill>
                  <a:latin typeface="Arial" panose="020B0604020202020204" pitchFamily="34" charset="0"/>
                  <a:cs typeface="Arial" panose="020B0604020202020204" pitchFamily="34" charset="0"/>
                </a:defRPr>
              </a:lvl1pPr>
            </a:lstStyle>
            <a:p>
              <a:r>
                <a:rPr lang="ru-RU" dirty="0">
                  <a:solidFill>
                    <a:schemeClr val="tx1"/>
                  </a:solidFill>
                </a:rPr>
                <a:t>Вторичная</a:t>
              </a:r>
              <a:br>
                <a:rPr lang="ru-RU" dirty="0">
                  <a:solidFill>
                    <a:schemeClr val="tx1"/>
                  </a:solidFill>
                </a:rPr>
              </a:br>
              <a:r>
                <a:rPr lang="ru-RU" dirty="0">
                  <a:solidFill>
                    <a:schemeClr val="tx1"/>
                  </a:solidFill>
                </a:rPr>
                <a:t>конечная точка</a:t>
              </a:r>
              <a:r>
                <a:rPr lang="ru-RU" baseline="30000" dirty="0">
                  <a:solidFill>
                    <a:schemeClr val="tx1"/>
                  </a:solidFill>
                </a:rPr>
                <a:t>3,§</a:t>
              </a:r>
            </a:p>
          </p:txBody>
        </p:sp>
        <p:sp>
          <p:nvSpPr>
            <p:cNvPr id="37" name="Rectangle 20">
              <a:extLst>
                <a:ext uri="{FF2B5EF4-FFF2-40B4-BE49-F238E27FC236}">
                  <a16:creationId xmlns:a16="http://schemas.microsoft.com/office/drawing/2014/main" xmlns="" id="{FF5EB4A0-8853-2A9C-5D7D-46FD45E6CCC1}"/>
                </a:ext>
              </a:extLst>
            </p:cNvPr>
            <p:cNvSpPr/>
            <p:nvPr/>
          </p:nvSpPr>
          <p:spPr>
            <a:xfrm>
              <a:off x="6133535" y="2874639"/>
              <a:ext cx="1810043" cy="513085"/>
            </a:xfrm>
            <a:prstGeom prst="rect">
              <a:avLst/>
            </a:prstGeom>
            <a:noFill/>
            <a:ln>
              <a:noFill/>
            </a:ln>
            <a:effectLst/>
          </p:spPr>
          <p:txBody>
            <a:bodyPr wrap="square" rtlCol="0" anchor="ctr">
              <a:noAutofit/>
            </a:bodyPr>
            <a:lstStyle/>
            <a:p>
              <a:pPr algn="ctr">
                <a:lnSpc>
                  <a:spcPct val="110000"/>
                </a:lnSpc>
              </a:pPr>
              <a:r>
                <a:rPr lang="ru-RU" sz="1100" b="1" dirty="0">
                  <a:latin typeface="Arial" panose="020B0604020202020204" pitchFamily="34" charset="0"/>
                  <a:cs typeface="Arial" panose="020B0604020202020204" pitchFamily="34" charset="0"/>
                </a:rPr>
                <a:t>Различие 19%</a:t>
              </a:r>
              <a:br>
                <a:rPr lang="ru-RU" sz="1100" b="1" dirty="0">
                  <a:latin typeface="Arial" panose="020B0604020202020204" pitchFamily="34" charset="0"/>
                  <a:cs typeface="Arial" panose="020B0604020202020204" pitchFamily="34" charset="0"/>
                </a:rPr>
              </a:br>
              <a:r>
                <a:rPr lang="ru-RU" sz="1100" dirty="0">
                  <a:latin typeface="Arial" panose="020B0604020202020204" pitchFamily="34" charset="0"/>
                  <a:cs typeface="Arial" panose="020B0604020202020204" pitchFamily="34" charset="0"/>
                </a:rPr>
                <a:t>(95% ДИ: 1,4–36,0)</a:t>
              </a:r>
            </a:p>
          </p:txBody>
        </p:sp>
        <p:sp>
          <p:nvSpPr>
            <p:cNvPr id="38" name="TextBox 37">
              <a:extLst>
                <a:ext uri="{FF2B5EF4-FFF2-40B4-BE49-F238E27FC236}">
                  <a16:creationId xmlns:a16="http://schemas.microsoft.com/office/drawing/2014/main" xmlns="" id="{C899CEEB-6917-6012-E4D9-8CF3B441D6A3}"/>
                </a:ext>
              </a:extLst>
            </p:cNvPr>
            <p:cNvSpPr txBox="1"/>
            <p:nvPr/>
          </p:nvSpPr>
          <p:spPr>
            <a:xfrm>
              <a:off x="8101434" y="2764267"/>
              <a:ext cx="652743" cy="358833"/>
            </a:xfrm>
            <a:prstGeom prst="rect">
              <a:avLst/>
            </a:prstGeom>
            <a:noFill/>
          </p:spPr>
          <p:txBody>
            <a:bodyPr wrap="none" rtlCol="0">
              <a:spAutoFit/>
            </a:bodyPr>
            <a:lstStyle>
              <a:defPPr rtl="0">
                <a:defRPr lang="ru-RU"/>
              </a:defPPr>
              <a:lvl1pPr marR="0" lvl="0" indent="0" fontAlgn="auto">
                <a:lnSpc>
                  <a:spcPct val="100000"/>
                </a:lnSpc>
                <a:spcBef>
                  <a:spcPts val="0"/>
                </a:spcBef>
                <a:spcAft>
                  <a:spcPts val="0"/>
                </a:spcAft>
                <a:buClrTx/>
                <a:buSzTx/>
                <a:buFontTx/>
                <a:buNone/>
                <a:tabLst/>
                <a:defRPr sz="1600" b="1" i="0" u="none" strike="noStrike" cap="none" spc="0" normalizeH="0">
                  <a:ln>
                    <a:noFill/>
                  </a:ln>
                  <a:solidFill>
                    <a:srgbClr val="FFFFFF"/>
                  </a:solidFill>
                  <a:effectLst/>
                  <a:uLnTx/>
                  <a:uFillTx/>
                  <a:latin typeface="Arial" panose="020B0604020202020204" pitchFamily="34" charset="0"/>
                  <a:cs typeface="Arial" panose="020B0604020202020204" pitchFamily="34" charset="0"/>
                </a:defRPr>
              </a:lvl1pPr>
            </a:lstStyle>
            <a:p>
              <a:r>
                <a:rPr lang="ru-RU" dirty="0">
                  <a:solidFill>
                    <a:schemeClr val="bg1"/>
                  </a:solidFill>
                </a:rPr>
                <a:t>48 %</a:t>
              </a:r>
            </a:p>
          </p:txBody>
        </p:sp>
        <p:sp>
          <p:nvSpPr>
            <p:cNvPr id="39" name="Rectangle 22">
              <a:extLst>
                <a:ext uri="{FF2B5EF4-FFF2-40B4-BE49-F238E27FC236}">
                  <a16:creationId xmlns:a16="http://schemas.microsoft.com/office/drawing/2014/main" xmlns="" id="{CCBC016C-66E2-59AF-6D5C-9263763CF2FD}"/>
                </a:ext>
              </a:extLst>
            </p:cNvPr>
            <p:cNvSpPr/>
            <p:nvPr/>
          </p:nvSpPr>
          <p:spPr>
            <a:xfrm>
              <a:off x="8701716" y="2908637"/>
              <a:ext cx="1859331" cy="562484"/>
            </a:xfrm>
            <a:prstGeom prst="rect">
              <a:avLst/>
            </a:prstGeom>
            <a:noFill/>
            <a:ln>
              <a:noFill/>
            </a:ln>
            <a:effectLst/>
          </p:spPr>
          <p:txBody>
            <a:bodyPr wrap="square" rtlCol="0" anchor="ctr">
              <a:noAutofit/>
            </a:bodyPr>
            <a:lstStyle/>
            <a:p>
              <a:pPr algn="ctr">
                <a:lnSpc>
                  <a:spcPct val="110000"/>
                </a:lnSpc>
              </a:pPr>
              <a:r>
                <a:rPr lang="ru-RU" sz="1100" b="1" dirty="0">
                  <a:latin typeface="Arial" panose="020B0604020202020204" pitchFamily="34" charset="0"/>
                  <a:cs typeface="Arial" panose="020B0604020202020204" pitchFamily="34" charset="0"/>
                </a:rPr>
                <a:t>Различие 33% </a:t>
              </a:r>
              <a:br>
                <a:rPr lang="ru-RU" sz="1100" b="1" dirty="0">
                  <a:latin typeface="Arial" panose="020B0604020202020204" pitchFamily="34" charset="0"/>
                  <a:cs typeface="Arial" panose="020B0604020202020204" pitchFamily="34" charset="0"/>
                </a:rPr>
              </a:br>
              <a:r>
                <a:rPr lang="ru-RU" sz="1100" dirty="0">
                  <a:latin typeface="Arial" panose="020B0604020202020204" pitchFamily="34" charset="0"/>
                  <a:cs typeface="Arial" panose="020B0604020202020204" pitchFamily="34" charset="0"/>
                </a:rPr>
                <a:t>(95% ДИ: 9,4–52,2)</a:t>
              </a:r>
            </a:p>
          </p:txBody>
        </p:sp>
        <p:sp>
          <p:nvSpPr>
            <p:cNvPr id="40" name="Flowchart: Display 54">
              <a:extLst>
                <a:ext uri="{FF2B5EF4-FFF2-40B4-BE49-F238E27FC236}">
                  <a16:creationId xmlns:a16="http://schemas.microsoft.com/office/drawing/2014/main" xmlns="" id="{616A4D04-0DDA-6C3E-1A94-D9607601D7F5}"/>
                </a:ext>
              </a:extLst>
            </p:cNvPr>
            <p:cNvSpPr/>
            <p:nvPr/>
          </p:nvSpPr>
          <p:spPr>
            <a:xfrm rot="10800000">
              <a:off x="8200291" y="1827597"/>
              <a:ext cx="1075306" cy="355069"/>
            </a:xfrm>
            <a:prstGeom prst="flowChartDisplay">
              <a:avLst/>
            </a:prstGeom>
            <a:solidFill>
              <a:srgbClr val="D93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xmlns="" id="{B736E230-5517-11F8-C666-9BFD73763F58}"/>
                </a:ext>
              </a:extLst>
            </p:cNvPr>
            <p:cNvSpPr txBox="1"/>
            <p:nvPr/>
          </p:nvSpPr>
          <p:spPr>
            <a:xfrm>
              <a:off x="8349582" y="1831956"/>
              <a:ext cx="776175" cy="358833"/>
            </a:xfrm>
            <a:prstGeom prst="rect">
              <a:avLst/>
            </a:prstGeom>
            <a:noFill/>
          </p:spPr>
          <p:txBody>
            <a:bodyPr wrap="none" rtlCol="0">
              <a:spAutoFit/>
            </a:bodyPr>
            <a:lstStyle>
              <a:defPPr rtl="0">
                <a:defRPr lang="ru-RU"/>
              </a:defPPr>
              <a:lvl1pPr marR="0" lvl="0" indent="0" fontAlgn="auto">
                <a:lnSpc>
                  <a:spcPct val="100000"/>
                </a:lnSpc>
                <a:spcBef>
                  <a:spcPts val="0"/>
                </a:spcBef>
                <a:spcAft>
                  <a:spcPts val="0"/>
                </a:spcAft>
                <a:buClrTx/>
                <a:buSzTx/>
                <a:buFontTx/>
                <a:buNone/>
                <a:tabLst/>
                <a:defRPr sz="1600" b="0" i="0" u="none" strike="noStrike" cap="none" spc="0" normalizeH="0">
                  <a:ln>
                    <a:noFill/>
                  </a:ln>
                  <a:solidFill>
                    <a:prstClr val="white"/>
                  </a:solidFill>
                  <a:effectLst/>
                  <a:uLnTx/>
                  <a:uFillTx/>
                  <a:latin typeface="Arial" panose="020B0604020202020204" pitchFamily="34" charset="0"/>
                  <a:cs typeface="Arial" panose="020B0604020202020204" pitchFamily="34" charset="0"/>
                </a:defRPr>
              </a:lvl1pPr>
            </a:lstStyle>
            <a:p>
              <a:r>
                <a:rPr lang="ru-RU" dirty="0">
                  <a:solidFill>
                    <a:schemeClr val="bg1"/>
                  </a:solidFill>
                </a:rPr>
                <a:t>MUSE</a:t>
              </a:r>
            </a:p>
          </p:txBody>
        </p:sp>
      </p:grpSp>
    </p:spTree>
    <p:extLst>
      <p:ext uri="{BB962C8B-B14F-4D97-AF65-F5344CB8AC3E}">
        <p14:creationId xmlns:p14="http://schemas.microsoft.com/office/powerpoint/2010/main" val="20545714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2B4E095D-1D8F-41E8-8E2C-081EBF0CC642}"/>
              </a:ext>
            </a:extLst>
          </p:cNvPr>
          <p:cNvSpPr>
            <a:spLocks noGrp="1"/>
          </p:cNvSpPr>
          <p:nvPr>
            <p:ph type="dt" sz="half" idx="10"/>
          </p:nvPr>
        </p:nvSpPr>
        <p:spPr/>
        <p:txBody>
          <a:bodyPr/>
          <a:lstStyle/>
          <a:p>
            <a:fld id="{489748AB-1477-4213-BB03-A210DE77C517}" type="datetime1">
              <a:rPr lang="en-US" smtClean="0"/>
              <a:t>10/26/2023</a:t>
            </a:fld>
            <a:endParaRPr lang="en-US"/>
          </a:p>
        </p:txBody>
      </p:sp>
      <p:sp>
        <p:nvSpPr>
          <p:cNvPr id="3" name="Номер слайда 2">
            <a:extLst>
              <a:ext uri="{FF2B5EF4-FFF2-40B4-BE49-F238E27FC236}">
                <a16:creationId xmlns:a16="http://schemas.microsoft.com/office/drawing/2014/main" xmlns="" id="{C5E8D328-E6C0-3A10-7377-235DA9968F0E}"/>
              </a:ext>
            </a:extLst>
          </p:cNvPr>
          <p:cNvSpPr>
            <a:spLocks noGrp="1"/>
          </p:cNvSpPr>
          <p:nvPr>
            <p:ph type="sldNum" sz="quarter" idx="12"/>
          </p:nvPr>
        </p:nvSpPr>
        <p:spPr/>
        <p:txBody>
          <a:bodyPr/>
          <a:lstStyle/>
          <a:p>
            <a:fld id="{A053D145-58F0-4CAB-8F4E-69D6827C5C0F}" type="slidenum">
              <a:rPr lang="en-US" smtClean="0"/>
              <a:t>77</a:t>
            </a:fld>
            <a:endParaRPr lang="en-US"/>
          </a:p>
        </p:txBody>
      </p:sp>
      <p:sp>
        <p:nvSpPr>
          <p:cNvPr id="4" name="Rectangle 16">
            <a:extLst>
              <a:ext uri="{FF2B5EF4-FFF2-40B4-BE49-F238E27FC236}">
                <a16:creationId xmlns:a16="http://schemas.microsoft.com/office/drawing/2014/main" xmlns="" id="{1E151B92-AFC7-413E-DC9D-28EFA1325D25}"/>
              </a:ext>
            </a:extLst>
          </p:cNvPr>
          <p:cNvSpPr/>
          <p:nvPr/>
        </p:nvSpPr>
        <p:spPr>
          <a:xfrm>
            <a:off x="7973307" y="1621135"/>
            <a:ext cx="3154344" cy="3574325"/>
          </a:xfrm>
          <a:prstGeom prst="rect">
            <a:avLst/>
          </a:prstGeom>
          <a:gradFill flip="none" rotWithShape="1">
            <a:gsLst>
              <a:gs pos="63000">
                <a:schemeClr val="bg1"/>
              </a:gs>
              <a:gs pos="13000">
                <a:schemeClr val="bg1">
                  <a:lumMod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FFFF"/>
              </a:solidFill>
              <a:latin typeface="Arial" panose="020B0604020202020204" pitchFamily="34" charset="0"/>
              <a:cs typeface="Arial" panose="020B0604020202020204" pitchFamily="34" charset="0"/>
            </a:endParaRPr>
          </a:p>
        </p:txBody>
      </p:sp>
      <p:sp>
        <p:nvSpPr>
          <p:cNvPr id="5" name="Rectangle 15">
            <a:extLst>
              <a:ext uri="{FF2B5EF4-FFF2-40B4-BE49-F238E27FC236}">
                <a16:creationId xmlns:a16="http://schemas.microsoft.com/office/drawing/2014/main" xmlns="" id="{C4806316-F733-A010-6EFF-081F99D8B191}"/>
              </a:ext>
            </a:extLst>
          </p:cNvPr>
          <p:cNvSpPr/>
          <p:nvPr/>
        </p:nvSpPr>
        <p:spPr>
          <a:xfrm>
            <a:off x="4825621" y="1621746"/>
            <a:ext cx="3121734" cy="3574325"/>
          </a:xfrm>
          <a:prstGeom prst="rect">
            <a:avLst/>
          </a:prstGeom>
          <a:gradFill flip="none" rotWithShape="1">
            <a:gsLst>
              <a:gs pos="63000">
                <a:schemeClr val="bg1"/>
              </a:gs>
              <a:gs pos="13000">
                <a:schemeClr val="bg1">
                  <a:lumMod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FFFF"/>
              </a:solidFill>
              <a:latin typeface="Arial" panose="020B0604020202020204" pitchFamily="34" charset="0"/>
              <a:cs typeface="Arial" panose="020B0604020202020204" pitchFamily="34" charset="0"/>
            </a:endParaRPr>
          </a:p>
        </p:txBody>
      </p:sp>
      <p:sp>
        <p:nvSpPr>
          <p:cNvPr id="6" name="Rectangle 14">
            <a:extLst>
              <a:ext uri="{FF2B5EF4-FFF2-40B4-BE49-F238E27FC236}">
                <a16:creationId xmlns:a16="http://schemas.microsoft.com/office/drawing/2014/main" xmlns="" id="{8C9E3D75-EC6B-D176-59CB-C2343D44E8D0}"/>
              </a:ext>
            </a:extLst>
          </p:cNvPr>
          <p:cNvSpPr/>
          <p:nvPr/>
        </p:nvSpPr>
        <p:spPr>
          <a:xfrm>
            <a:off x="631542" y="1612726"/>
            <a:ext cx="4178114" cy="3588747"/>
          </a:xfrm>
          <a:prstGeom prst="rect">
            <a:avLst/>
          </a:prstGeom>
          <a:gradFill>
            <a:gsLst>
              <a:gs pos="63000">
                <a:schemeClr val="bg1"/>
              </a:gs>
              <a:gs pos="13000">
                <a:schemeClr val="accent6">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FFFF"/>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xmlns="" id="{30424AC4-86CC-724B-435A-B3498AF98981}"/>
              </a:ext>
            </a:extLst>
          </p:cNvPr>
          <p:cNvSpPr txBox="1">
            <a:spLocks/>
          </p:cNvSpPr>
          <p:nvPr/>
        </p:nvSpPr>
        <p:spPr>
          <a:xfrm>
            <a:off x="675087" y="137824"/>
            <a:ext cx="8399204" cy="855417"/>
          </a:xfrm>
          <a:prstGeom prst="rect">
            <a:avLst/>
          </a:prstGeom>
        </p:spPr>
        <p:txBody>
          <a:bodyPr vert="horz" lIns="91440" tIns="45720" rIns="91440" bIns="45720" rtlCol="0" anchor="b" anchorCtr="0">
            <a:noAutofit/>
          </a:bodyPr>
          <a:lstStyle>
            <a:lvl1pPr>
              <a:lnSpc>
                <a:spcPct val="90000"/>
              </a:lnSpc>
              <a:spcBef>
                <a:spcPct val="0"/>
              </a:spcBef>
              <a:buNone/>
              <a:defRPr sz="2400" b="1">
                <a:solidFill>
                  <a:srgbClr val="00879E"/>
                </a:solidFill>
                <a:latin typeface="Arial" panose="020B0604020202020204" pitchFamily="34" charset="0"/>
                <a:ea typeface="+mj-ea"/>
                <a:cs typeface="Arial" panose="020B0604020202020204" pitchFamily="34" charset="0"/>
              </a:defRPr>
            </a:lvl1pPr>
          </a:lstStyle>
          <a:p>
            <a:r>
              <a:rPr lang="ru-RU">
                <a:solidFill>
                  <a:schemeClr val="tx2"/>
                </a:solidFill>
              </a:rPr>
              <a:t>САФНЕЛО</a:t>
            </a:r>
            <a:r>
              <a:rPr lang="ru-RU" baseline="30000">
                <a:solidFill>
                  <a:schemeClr val="tx2"/>
                </a:solidFill>
              </a:rPr>
              <a:t>®</a:t>
            </a:r>
            <a:r>
              <a:rPr lang="ru-RU">
                <a:solidFill>
                  <a:schemeClr val="tx2"/>
                </a:solidFill>
              </a:rPr>
              <a:t>: вовлеченность суставов на 52-й неделе в рамках 3 клинических исследований</a:t>
            </a:r>
            <a:r>
              <a:rPr lang="ru-RU" baseline="30000">
                <a:solidFill>
                  <a:schemeClr val="tx2"/>
                </a:solidFill>
              </a:rPr>
              <a:t>1–3</a:t>
            </a:r>
            <a:r>
              <a:rPr lang="ru-RU">
                <a:solidFill>
                  <a:schemeClr val="tx2"/>
                </a:solidFill>
              </a:rPr>
              <a:t>*</a:t>
            </a:r>
            <a:endParaRPr lang="ru-RU" dirty="0">
              <a:solidFill>
                <a:schemeClr val="tx2"/>
              </a:solidFill>
            </a:endParaRPr>
          </a:p>
        </p:txBody>
      </p:sp>
      <p:sp>
        <p:nvSpPr>
          <p:cNvPr id="8" name="Content Placeholder 10">
            <a:extLst>
              <a:ext uri="{FF2B5EF4-FFF2-40B4-BE49-F238E27FC236}">
                <a16:creationId xmlns:a16="http://schemas.microsoft.com/office/drawing/2014/main" xmlns="" id="{2C2BE78F-A324-BC6F-2C5B-FD29A5D642B0}"/>
              </a:ext>
            </a:extLst>
          </p:cNvPr>
          <p:cNvSpPr txBox="1">
            <a:spLocks/>
          </p:cNvSpPr>
          <p:nvPr/>
        </p:nvSpPr>
        <p:spPr>
          <a:xfrm>
            <a:off x="617255" y="5388927"/>
            <a:ext cx="10950859" cy="1424534"/>
          </a:xfrm>
          <a:prstGeom prst="rect">
            <a:avLst/>
          </a:prstGeom>
        </p:spPr>
        <p:txBody>
          <a:bodyPr vert="horz" lIns="91440" tIns="45720" rIns="91440" bIns="45720" rtlCol="0" anchor="b">
            <a:noAutofit/>
          </a:bodyPr>
          <a:lstStyle>
            <a:defPPr rtl="0">
              <a:defRPr lang="ru-RU"/>
            </a:defPPr>
            <a:lvl1pPr marR="0" lvl="0" indent="0" fontAlgn="auto">
              <a:lnSpc>
                <a:spcPct val="90000"/>
              </a:lnSpc>
              <a:spcBef>
                <a:spcPts val="200"/>
              </a:spcBef>
              <a:spcAft>
                <a:spcPts val="0"/>
              </a:spcAft>
              <a:buClr>
                <a:srgbClr val="00AECA"/>
              </a:buClr>
              <a:buSzTx/>
              <a:buFont typeface="Arial" panose="020B0604020202020204" pitchFamily="34" charset="0"/>
              <a:buNone/>
              <a:tabLst/>
              <a:defRPr sz="800" b="0" i="0" u="none" strike="noStrike" cap="none" spc="0" normalizeH="0">
                <a:ln>
                  <a:noFill/>
                </a:ln>
                <a:solidFill>
                  <a:srgbClr val="414041"/>
                </a:solidFill>
                <a:effectLst/>
                <a:uLnTx/>
                <a:uFillTx/>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lvl2pPr>
            <a:lvl3pPr marL="1084263" indent="-169863">
              <a:lnSpc>
                <a:spcPct val="90000"/>
              </a:lnSpc>
              <a:spcBef>
                <a:spcPts val="500"/>
              </a:spcBef>
              <a:buFont typeface="Arial" panose="020B0604020202020204" pitchFamily="34" charset="0"/>
              <a:buChar char="•"/>
              <a:defRPr sz="1600"/>
            </a:lvl3pPr>
            <a:lvl4pPr marL="1600200" indent="-228600">
              <a:lnSpc>
                <a:spcPct val="90000"/>
              </a:lnSpc>
              <a:spcBef>
                <a:spcPts val="500"/>
              </a:spcBef>
              <a:buFont typeface="Arial" panose="020B0604020202020204" pitchFamily="34" charset="0"/>
              <a:buChar char="–"/>
              <a:defRPr sz="1600"/>
            </a:lvl4pPr>
            <a:lvl5pPr marL="1998663" indent="-169863">
              <a:lnSpc>
                <a:spcPct val="90000"/>
              </a:lnSpc>
              <a:spcBef>
                <a:spcPts val="500"/>
              </a:spcBef>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ru-RU" dirty="0">
                <a:solidFill>
                  <a:schemeClr val="tx1"/>
                </a:solidFill>
              </a:rPr>
              <a:t>* СТ включала либо один из, либо комбинацию следующих препаратов: противомалярийные препараты, иммунодепрессанты, нестероидные противовоспалительные препараты (для исследований TULIP-1 и TULIP-2) и (или) ГКС</a:t>
            </a:r>
            <a:r>
              <a:rPr lang="ru-RU" baseline="30000" dirty="0">
                <a:solidFill>
                  <a:schemeClr val="tx1"/>
                </a:solidFill>
              </a:rPr>
              <a:t>1,2,4–6,†</a:t>
            </a:r>
            <a:r>
              <a:rPr lang="ru-RU" dirty="0">
                <a:solidFill>
                  <a:schemeClr val="tx1"/>
                </a:solidFill>
              </a:rPr>
              <a:t>. </a:t>
            </a:r>
            <a:r>
              <a:rPr lang="ru-RU" baseline="30000" dirty="0">
                <a:solidFill>
                  <a:schemeClr val="tx1"/>
                </a:solidFill>
              </a:rPr>
              <a:t>†</a:t>
            </a:r>
            <a:r>
              <a:rPr lang="ru-RU" dirty="0">
                <a:solidFill>
                  <a:schemeClr val="tx1"/>
                </a:solidFill>
              </a:rPr>
              <a:t> Проводилась оценка 28 суставов у пациентов с ≥ 6 припухшими и ≥ 6 болезненными суставами на исходном уровне </a:t>
            </a:r>
            <a:r>
              <a:rPr lang="ru-RU" baseline="30000" dirty="0">
                <a:solidFill>
                  <a:schemeClr val="tx1"/>
                </a:solidFill>
              </a:rPr>
              <a:t>1</a:t>
            </a:r>
            <a:r>
              <a:rPr lang="ru-RU" dirty="0">
                <a:solidFill>
                  <a:schemeClr val="tx1"/>
                </a:solidFill>
              </a:rPr>
              <a:t>.</a:t>
            </a:r>
            <a:r>
              <a:rPr lang="ru-RU" baseline="30000" dirty="0">
                <a:solidFill>
                  <a:schemeClr val="tx1"/>
                </a:solidFill>
              </a:rPr>
              <a:t>‡</a:t>
            </a:r>
            <a:r>
              <a:rPr lang="ru-RU" dirty="0">
                <a:solidFill>
                  <a:schemeClr val="tx1"/>
                </a:solidFill>
              </a:rPr>
              <a:t> Пациенты с ≥ 8 припухшими и ≥ 8 болезненными суставами на исходном уровне</a:t>
            </a:r>
            <a:r>
              <a:rPr lang="ru-RU" baseline="30000" dirty="0">
                <a:solidFill>
                  <a:schemeClr val="tx1"/>
                </a:solidFill>
              </a:rPr>
              <a:t>2,3</a:t>
            </a:r>
            <a:r>
              <a:rPr lang="ru-RU" dirty="0">
                <a:solidFill>
                  <a:schemeClr val="tx1"/>
                </a:solidFill>
              </a:rPr>
              <a:t>. </a:t>
            </a:r>
            <a:r>
              <a:rPr lang="ru-RU" baseline="30000" dirty="0">
                <a:solidFill>
                  <a:schemeClr val="tx1"/>
                </a:solidFill>
              </a:rPr>
              <a:t>§ </a:t>
            </a:r>
            <a:r>
              <a:rPr lang="ru-RU" dirty="0">
                <a:solidFill>
                  <a:schemeClr val="tx1"/>
                </a:solidFill>
              </a:rPr>
              <a:t>Первичная конечная точка TULIP-1, индекс ответа на терапию СКВ (SRI-4) на 52-й неделе, была незначимой; данные для этой вторичной конечной точки были скорректированы с поправкой на множественность; показанные данные получены в результате анализа изменения правил применения препаратов, используемых с ограничениями</a:t>
            </a:r>
            <a:r>
              <a:rPr lang="ru-RU" baseline="30000" dirty="0">
                <a:solidFill>
                  <a:schemeClr val="tx1"/>
                </a:solidFill>
              </a:rPr>
              <a:t>2</a:t>
            </a:r>
            <a:r>
              <a:rPr lang="ru-RU" dirty="0">
                <a:solidFill>
                  <a:schemeClr val="tx1"/>
                </a:solidFill>
              </a:rPr>
              <a:t>. </a:t>
            </a:r>
            <a:r>
              <a:rPr lang="ru-RU" baseline="30000" dirty="0">
                <a:solidFill>
                  <a:schemeClr val="tx1"/>
                </a:solidFill>
              </a:rPr>
              <a:t>‖ </a:t>
            </a:r>
            <a:r>
              <a:rPr lang="ru-RU" dirty="0">
                <a:solidFill>
                  <a:schemeClr val="tx1"/>
                </a:solidFill>
              </a:rPr>
              <a:t>Первичной конечной точкой исследования MUSE была комбинированная оценка по индексу SRI-4 и устойчивое снижение дозы ГКС (снижение до &lt; 10 мг/сут и до ≤ дозе ГКС на 1-й неделе, сохраняющееся в течение 12 недель), определяемые на 24-й неделе; вторичные конечные точки не были скорректированы по множественности, и результаты носят только описательный характер</a:t>
            </a:r>
            <a:r>
              <a:rPr lang="ru-RU" baseline="30000" dirty="0">
                <a:solidFill>
                  <a:schemeClr val="tx1"/>
                </a:solidFill>
              </a:rPr>
              <a:t>6</a:t>
            </a:r>
            <a:r>
              <a:rPr lang="ru-RU" dirty="0">
                <a:solidFill>
                  <a:schemeClr val="tx1"/>
                </a:solidFill>
              </a:rPr>
              <a:t>.</a:t>
            </a:r>
          </a:p>
          <a:p>
            <a:r>
              <a:rPr lang="ru-RU" dirty="0">
                <a:solidFill>
                  <a:schemeClr val="tx1"/>
                </a:solidFill>
              </a:rPr>
              <a:t>ДИ — доверительный интервал; ГКС — глюкокортикостероид; MUSE — исследование по применению MEDI-546 у пациентов с СКВ; НЗ — не значимо; SRI-4 — индекс ответа на терапию СКВ; СТ — стандартная терапия; TULIP — исследование лечения неконтролируемой волчанки через влияние на сигнальный путь интерферона. </a:t>
            </a:r>
          </a:p>
          <a:p>
            <a:r>
              <a:rPr lang="ru-RU" b="1" dirty="0">
                <a:solidFill>
                  <a:schemeClr val="tx1"/>
                </a:solidFill>
              </a:rPr>
              <a:t>1. </a:t>
            </a:r>
            <a:r>
              <a:rPr lang="ru-RU" dirty="0">
                <a:solidFill>
                  <a:schemeClr val="tx1"/>
                </a:solidFill>
              </a:rPr>
              <a:t>Morand EF, et al. </a:t>
            </a:r>
            <a:r>
              <a:rPr lang="ru-RU" i="1" dirty="0">
                <a:solidFill>
                  <a:schemeClr val="tx1"/>
                </a:solidFill>
              </a:rPr>
              <a:t>N Engl J Med</a:t>
            </a:r>
            <a:r>
              <a:rPr lang="ru-RU" dirty="0">
                <a:solidFill>
                  <a:schemeClr val="tx1"/>
                </a:solidFill>
              </a:rPr>
              <a:t>. 2020;382(3):211-221. </a:t>
            </a:r>
            <a:r>
              <a:rPr lang="ru-RU" b="1" dirty="0">
                <a:solidFill>
                  <a:schemeClr val="tx1"/>
                </a:solidFill>
              </a:rPr>
              <a:t>2.</a:t>
            </a:r>
            <a:r>
              <a:rPr lang="ru-RU" dirty="0">
                <a:solidFill>
                  <a:schemeClr val="tx1"/>
                </a:solidFill>
              </a:rPr>
              <a:t> Furie RA, et al. </a:t>
            </a:r>
            <a:r>
              <a:rPr lang="ru-RU" i="1" dirty="0">
                <a:solidFill>
                  <a:schemeClr val="tx1"/>
                </a:solidFill>
              </a:rPr>
              <a:t>Lancet Rheumatol</a:t>
            </a:r>
            <a:r>
              <a:rPr lang="ru-RU" dirty="0">
                <a:solidFill>
                  <a:schemeClr val="tx1"/>
                </a:solidFill>
              </a:rPr>
              <a:t>. 2019;1(4):e208-e219. </a:t>
            </a:r>
            <a:r>
              <a:rPr lang="ru-RU" b="1" dirty="0">
                <a:solidFill>
                  <a:schemeClr val="tx1"/>
                </a:solidFill>
              </a:rPr>
              <a:t>3.</a:t>
            </a:r>
            <a:r>
              <a:rPr lang="ru-RU" dirty="0">
                <a:solidFill>
                  <a:schemeClr val="tx1"/>
                </a:solidFill>
              </a:rPr>
              <a:t> Tanaka Y, et al. </a:t>
            </a:r>
            <a:r>
              <a:rPr lang="ru-RU" i="1" dirty="0">
                <a:solidFill>
                  <a:schemeClr val="tx1"/>
                </a:solidFill>
              </a:rPr>
              <a:t>Mod Rheumatol</a:t>
            </a:r>
            <a:r>
              <a:rPr lang="ru-RU" dirty="0">
                <a:solidFill>
                  <a:schemeClr val="tx1"/>
                </a:solidFill>
              </a:rPr>
              <a:t>. 2021;31(1):1-12. </a:t>
            </a:r>
            <a:r>
              <a:rPr lang="ru-RU" b="1" dirty="0">
                <a:solidFill>
                  <a:schemeClr val="tx1"/>
                </a:solidFill>
              </a:rPr>
              <a:t>4.</a:t>
            </a:r>
            <a:r>
              <a:rPr lang="ru-RU" dirty="0">
                <a:solidFill>
                  <a:schemeClr val="tx1"/>
                </a:solidFill>
              </a:rPr>
              <a:t> Инструкция по медицинскому применению лекарственного препарата САФНЕЛО</a:t>
            </a:r>
            <a:r>
              <a:rPr lang="ru-RU" baseline="30000" dirty="0">
                <a:solidFill>
                  <a:schemeClr val="tx1"/>
                </a:solidFill>
              </a:rPr>
              <a:t>®</a:t>
            </a:r>
            <a:r>
              <a:rPr lang="ru-RU" dirty="0">
                <a:solidFill>
                  <a:schemeClr val="tx1"/>
                </a:solidFill>
              </a:rPr>
              <a:t>, 300 мг (концентрат для приготовления раствора для инфузий). Регистрационное удостоверение ЛП-№(001857)-(РГ-RU) от 27.02.2023 г. </a:t>
            </a:r>
            <a:r>
              <a:rPr lang="ru-RU" b="1" dirty="0">
                <a:solidFill>
                  <a:schemeClr val="tx1"/>
                </a:solidFill>
              </a:rPr>
              <a:t>5. </a:t>
            </a:r>
            <a:r>
              <a:rPr lang="ru-RU" dirty="0">
                <a:solidFill>
                  <a:schemeClr val="tx1"/>
                </a:solidFill>
              </a:rPr>
              <a:t>Morand EF, et al. </a:t>
            </a:r>
            <a:r>
              <a:rPr lang="ru-RU" i="1" dirty="0">
                <a:solidFill>
                  <a:schemeClr val="tx1"/>
                </a:solidFill>
              </a:rPr>
              <a:t>N Engl J Med</a:t>
            </a:r>
            <a:r>
              <a:rPr lang="ru-RU" dirty="0">
                <a:solidFill>
                  <a:schemeClr val="tx1"/>
                </a:solidFill>
              </a:rPr>
              <a:t>. 2020;382(3):211-221. Дополнительное приложение. </a:t>
            </a:r>
            <a:r>
              <a:rPr lang="ru-RU" b="1" dirty="0">
                <a:solidFill>
                  <a:schemeClr val="tx1"/>
                </a:solidFill>
              </a:rPr>
              <a:t>6. </a:t>
            </a:r>
            <a:r>
              <a:rPr lang="ru-RU" dirty="0">
                <a:solidFill>
                  <a:schemeClr val="tx1"/>
                </a:solidFill>
              </a:rPr>
              <a:t>Furie R, et al. </a:t>
            </a:r>
            <a:r>
              <a:rPr lang="ru-RU" i="1" dirty="0">
                <a:solidFill>
                  <a:schemeClr val="tx1"/>
                </a:solidFill>
              </a:rPr>
              <a:t>Arthritis Rheumatol</a:t>
            </a:r>
            <a:r>
              <a:rPr lang="ru-RU" dirty="0">
                <a:solidFill>
                  <a:schemeClr val="tx1"/>
                </a:solidFill>
              </a:rPr>
              <a:t>. 2017;69(2):376-386. </a:t>
            </a:r>
          </a:p>
        </p:txBody>
      </p:sp>
      <p:graphicFrame>
        <p:nvGraphicFramePr>
          <p:cNvPr id="9" name="Chart 13">
            <a:extLst>
              <a:ext uri="{FF2B5EF4-FFF2-40B4-BE49-F238E27FC236}">
                <a16:creationId xmlns:a16="http://schemas.microsoft.com/office/drawing/2014/main" xmlns="" id="{DDF15D73-A5D8-BE06-A1B7-3925988DD2B8}"/>
              </a:ext>
            </a:extLst>
          </p:cNvPr>
          <p:cNvGraphicFramePr/>
          <p:nvPr>
            <p:extLst>
              <p:ext uri="{D42A27DB-BD31-4B8C-83A1-F6EECF244321}">
                <p14:modId xmlns:p14="http://schemas.microsoft.com/office/powerpoint/2010/main" val="2371750145"/>
              </p:ext>
            </p:extLst>
          </p:nvPr>
        </p:nvGraphicFramePr>
        <p:xfrm>
          <a:off x="1111081" y="2094510"/>
          <a:ext cx="9549056" cy="3179715"/>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xmlns="" id="{AD641262-3D48-6F49-DA77-45C5BB443195}"/>
              </a:ext>
            </a:extLst>
          </p:cNvPr>
          <p:cNvSpPr txBox="1"/>
          <p:nvPr/>
        </p:nvSpPr>
        <p:spPr>
          <a:xfrm>
            <a:off x="5953097" y="2722768"/>
            <a:ext cx="1510350" cy="430887"/>
          </a:xfrm>
          <a:prstGeom prst="rect">
            <a:avLst/>
          </a:prstGeom>
          <a:noFill/>
        </p:spPr>
        <p:txBody>
          <a:bodyPr wrap="none" rtlCol="0">
            <a:spAutoFit/>
          </a:bodyPr>
          <a:lstStyle>
            <a:defPPr rtl="0">
              <a:defRPr lang="ru-RU"/>
            </a:defPPr>
            <a:lvl1pPr marR="0" lvl="0" indent="0" algn="ctr" fontAlgn="auto">
              <a:lnSpc>
                <a:spcPct val="100000"/>
              </a:lnSpc>
              <a:spcBef>
                <a:spcPts val="0"/>
              </a:spcBef>
              <a:spcAft>
                <a:spcPts val="0"/>
              </a:spcAft>
              <a:buClrTx/>
              <a:buSzTx/>
              <a:buFontTx/>
              <a:buNone/>
              <a:tabLst/>
              <a:defRPr sz="1100" b="1" i="0" u="none" strike="noStrike" cap="none" spc="0" normalizeH="0">
                <a:ln>
                  <a:noFill/>
                </a:ln>
                <a:solidFill>
                  <a:srgbClr val="414041"/>
                </a:solidFill>
                <a:effectLst/>
                <a:uLnTx/>
                <a:uFillTx/>
                <a:latin typeface="Arial" panose="020B0604020202020204" pitchFamily="34" charset="0"/>
                <a:cs typeface="Arial" panose="020B0604020202020204" pitchFamily="34" charset="0"/>
              </a:defRPr>
            </a:lvl1pPr>
          </a:lstStyle>
          <a:p>
            <a:r>
              <a:rPr lang="ru-RU" dirty="0">
                <a:solidFill>
                  <a:schemeClr val="tx1"/>
                </a:solidFill>
              </a:rPr>
              <a:t>Различие 21 % </a:t>
            </a:r>
            <a:br>
              <a:rPr lang="ru-RU" dirty="0">
                <a:solidFill>
                  <a:schemeClr val="tx1"/>
                </a:solidFill>
              </a:rPr>
            </a:br>
            <a:r>
              <a:rPr lang="ru-RU" dirty="0">
                <a:solidFill>
                  <a:schemeClr val="tx1"/>
                </a:solidFill>
              </a:rPr>
              <a:t>(95 % ДИ: 4,7–36,7) </a:t>
            </a:r>
          </a:p>
        </p:txBody>
      </p:sp>
      <p:sp>
        <p:nvSpPr>
          <p:cNvPr id="11" name="TextBox 10">
            <a:extLst>
              <a:ext uri="{FF2B5EF4-FFF2-40B4-BE49-F238E27FC236}">
                <a16:creationId xmlns:a16="http://schemas.microsoft.com/office/drawing/2014/main" xmlns="" id="{E931461A-F081-3D49-34F3-6B54C8F9A2A3}"/>
              </a:ext>
            </a:extLst>
          </p:cNvPr>
          <p:cNvSpPr txBox="1"/>
          <p:nvPr/>
        </p:nvSpPr>
        <p:spPr>
          <a:xfrm>
            <a:off x="8980251" y="2674973"/>
            <a:ext cx="1588897" cy="430887"/>
          </a:xfrm>
          <a:prstGeom prst="rect">
            <a:avLst/>
          </a:prstGeom>
          <a:noFill/>
        </p:spPr>
        <p:txBody>
          <a:bodyPr wrap="none" rtlCol="0">
            <a:spAutoFit/>
          </a:bodyPr>
          <a:lstStyle>
            <a:defPPr rtl="0">
              <a:defRPr lang="ru-RU"/>
            </a:defPPr>
            <a:lvl1pPr marR="0" lvl="0" indent="0" algn="ctr" fontAlgn="auto">
              <a:lnSpc>
                <a:spcPct val="100000"/>
              </a:lnSpc>
              <a:spcBef>
                <a:spcPts val="0"/>
              </a:spcBef>
              <a:spcAft>
                <a:spcPts val="0"/>
              </a:spcAft>
              <a:buClrTx/>
              <a:buSzTx/>
              <a:buFontTx/>
              <a:buNone/>
              <a:tabLst/>
              <a:defRPr sz="1100" b="1" i="0" u="none" strike="noStrike" cap="none" spc="0" normalizeH="0">
                <a:ln>
                  <a:noFill/>
                </a:ln>
                <a:solidFill>
                  <a:srgbClr val="414041"/>
                </a:solidFill>
                <a:effectLst/>
                <a:uLnTx/>
                <a:uFillTx/>
                <a:latin typeface="Arial" panose="020B0604020202020204" pitchFamily="34" charset="0"/>
                <a:cs typeface="Arial" panose="020B0604020202020204" pitchFamily="34" charset="0"/>
              </a:defRPr>
            </a:lvl1pPr>
          </a:lstStyle>
          <a:p>
            <a:r>
              <a:rPr lang="ru-RU" dirty="0">
                <a:solidFill>
                  <a:schemeClr val="tx1"/>
                </a:solidFill>
              </a:rPr>
              <a:t>Различие 31 % </a:t>
            </a:r>
            <a:br>
              <a:rPr lang="ru-RU" dirty="0">
                <a:solidFill>
                  <a:schemeClr val="tx1"/>
                </a:solidFill>
              </a:rPr>
            </a:br>
            <a:r>
              <a:rPr lang="ru-RU" dirty="0">
                <a:solidFill>
                  <a:schemeClr val="tx1"/>
                </a:solidFill>
              </a:rPr>
              <a:t>(95 % ДИ: 13,6–48,2) </a:t>
            </a:r>
          </a:p>
        </p:txBody>
      </p:sp>
      <p:sp>
        <p:nvSpPr>
          <p:cNvPr id="12" name="TextBox 11">
            <a:extLst>
              <a:ext uri="{FF2B5EF4-FFF2-40B4-BE49-F238E27FC236}">
                <a16:creationId xmlns:a16="http://schemas.microsoft.com/office/drawing/2014/main" xmlns="" id="{8BA03667-4E65-9790-EF63-5AFEC3D70349}"/>
              </a:ext>
            </a:extLst>
          </p:cNvPr>
          <p:cNvSpPr txBox="1"/>
          <p:nvPr/>
        </p:nvSpPr>
        <p:spPr>
          <a:xfrm>
            <a:off x="1726114" y="2638130"/>
            <a:ext cx="2849470" cy="600164"/>
          </a:xfrm>
          <a:prstGeom prst="rect">
            <a:avLst/>
          </a:prstGeom>
          <a:noFill/>
        </p:spPr>
        <p:txBody>
          <a:bodyPr wrap="square" rtlCol="0">
            <a:spAutoFit/>
          </a:bodyPr>
          <a:lstStyle>
            <a:defPPr rtl="0">
              <a:defRPr lang="ru-RU"/>
            </a:defPPr>
            <a:lvl1pPr marR="0" lvl="0" indent="0" algn="ctr" fontAlgn="auto">
              <a:lnSpc>
                <a:spcPct val="100000"/>
              </a:lnSpc>
              <a:spcBef>
                <a:spcPts val="0"/>
              </a:spcBef>
              <a:spcAft>
                <a:spcPts val="0"/>
              </a:spcAft>
              <a:buClrTx/>
              <a:buSzTx/>
              <a:buFontTx/>
              <a:buNone/>
              <a:tabLst/>
              <a:defRPr sz="1100" b="1" i="0" u="none" strike="noStrike" cap="none" spc="0" normalizeH="0">
                <a:ln>
                  <a:noFill/>
                </a:ln>
                <a:solidFill>
                  <a:srgbClr val="414041"/>
                </a:solidFill>
                <a:effectLst/>
                <a:uLnTx/>
                <a:uFillTx/>
                <a:latin typeface="Arial" panose="020B0604020202020204" pitchFamily="34" charset="0"/>
                <a:cs typeface="Arial" panose="020B0604020202020204" pitchFamily="34" charset="0"/>
              </a:defRPr>
            </a:lvl1pPr>
          </a:lstStyle>
          <a:p>
            <a:r>
              <a:rPr lang="ru-RU" dirty="0">
                <a:solidFill>
                  <a:schemeClr val="tx1"/>
                </a:solidFill>
              </a:rPr>
              <a:t>Различие 4,7 %</a:t>
            </a:r>
            <a:br>
              <a:rPr lang="ru-RU" dirty="0">
                <a:solidFill>
                  <a:schemeClr val="tx1"/>
                </a:solidFill>
              </a:rPr>
            </a:br>
            <a:r>
              <a:rPr lang="ru-RU" dirty="0">
                <a:solidFill>
                  <a:schemeClr val="tx1"/>
                </a:solidFill>
              </a:rPr>
              <a:t>(95 % ДИ: 10,6–20,0)</a:t>
            </a:r>
            <a:br>
              <a:rPr lang="ru-RU" dirty="0">
                <a:solidFill>
                  <a:schemeClr val="tx1"/>
                </a:solidFill>
              </a:rPr>
            </a:br>
            <a:r>
              <a:rPr lang="ru-RU" dirty="0">
                <a:solidFill>
                  <a:schemeClr val="tx1"/>
                </a:solidFill>
              </a:rPr>
              <a:t>НЗ</a:t>
            </a:r>
          </a:p>
        </p:txBody>
      </p:sp>
      <p:sp>
        <p:nvSpPr>
          <p:cNvPr id="13" name="TextBox 12">
            <a:extLst>
              <a:ext uri="{FF2B5EF4-FFF2-40B4-BE49-F238E27FC236}">
                <a16:creationId xmlns:a16="http://schemas.microsoft.com/office/drawing/2014/main" xmlns="" id="{63A4FF4B-E33E-3672-1778-1FF954FAF6A3}"/>
              </a:ext>
            </a:extLst>
          </p:cNvPr>
          <p:cNvSpPr txBox="1"/>
          <p:nvPr/>
        </p:nvSpPr>
        <p:spPr>
          <a:xfrm>
            <a:off x="1604997" y="1245133"/>
            <a:ext cx="9050684" cy="338554"/>
          </a:xfrm>
          <a:prstGeom prst="rect">
            <a:avLst/>
          </a:prstGeom>
          <a:noFill/>
        </p:spPr>
        <p:txBody>
          <a:bodyPr wrap="square" rtlCol="0">
            <a:spAutoFit/>
          </a:bodyPr>
          <a:lstStyle>
            <a:defPPr rtl="0">
              <a:defRPr lang="ru-RU"/>
            </a:defPPr>
            <a:lvl1pPr marR="0" lvl="0" indent="0" algn="ctr" fontAlgn="auto">
              <a:lnSpc>
                <a:spcPct val="100000"/>
              </a:lnSpc>
              <a:spcBef>
                <a:spcPts val="0"/>
              </a:spcBef>
              <a:spcAft>
                <a:spcPts val="0"/>
              </a:spcAft>
              <a:buClrTx/>
              <a:buSzTx/>
              <a:buFontTx/>
              <a:buNone/>
              <a:tabLst/>
              <a:defRPr sz="1600" b="1" i="0" u="none" strike="noStrike" cap="none" spc="0" normalizeH="0">
                <a:ln>
                  <a:noFill/>
                </a:ln>
                <a:solidFill>
                  <a:srgbClr val="414041"/>
                </a:solidFill>
                <a:effectLst/>
                <a:uLnTx/>
                <a:uFillTx/>
                <a:latin typeface="Arial" panose="020B0604020202020204" pitchFamily="34" charset="0"/>
                <a:cs typeface="Arial" panose="020B0604020202020204" pitchFamily="34" charset="0"/>
              </a:defRPr>
            </a:lvl1pPr>
          </a:lstStyle>
          <a:p>
            <a:r>
              <a:rPr lang="ru-RU" dirty="0">
                <a:solidFill>
                  <a:schemeClr val="tx1"/>
                </a:solidFill>
              </a:rPr>
              <a:t>Уменьшение числа опухших/болезненных суставов на 52-й неделе на ≥ 50%</a:t>
            </a:r>
          </a:p>
        </p:txBody>
      </p:sp>
      <p:sp>
        <p:nvSpPr>
          <p:cNvPr id="14" name="TextBox 13">
            <a:extLst>
              <a:ext uri="{FF2B5EF4-FFF2-40B4-BE49-F238E27FC236}">
                <a16:creationId xmlns:a16="http://schemas.microsoft.com/office/drawing/2014/main" xmlns="" id="{8280E4AF-D8B0-038F-7422-8FB800140ED5}"/>
              </a:ext>
            </a:extLst>
          </p:cNvPr>
          <p:cNvSpPr txBox="1"/>
          <p:nvPr/>
        </p:nvSpPr>
        <p:spPr>
          <a:xfrm rot="16200000">
            <a:off x="246735" y="3083924"/>
            <a:ext cx="1320399" cy="276999"/>
          </a:xfrm>
          <a:prstGeom prst="rect">
            <a:avLst/>
          </a:prstGeom>
          <a:noFill/>
        </p:spPr>
        <p:txBody>
          <a:bodyPr wrap="square" rtlCol="0">
            <a:spAutoFit/>
          </a:bodyPr>
          <a:lstStyle>
            <a:defPPr rtl="0">
              <a:defRPr lang="ru-RU"/>
            </a:defPPr>
            <a:lvl1pPr marR="0" lvl="0" indent="0" fontAlgn="auto">
              <a:lnSpc>
                <a:spcPct val="100000"/>
              </a:lnSpc>
              <a:spcBef>
                <a:spcPts val="0"/>
              </a:spcBef>
              <a:spcAft>
                <a:spcPts val="0"/>
              </a:spcAft>
              <a:buClrTx/>
              <a:buSzTx/>
              <a:buFontTx/>
              <a:buNone/>
              <a:tabLst/>
              <a:defRPr sz="1200" b="1" i="0" u="none" strike="noStrike" cap="none" spc="0" normalizeH="0">
                <a:ln>
                  <a:noFill/>
                </a:ln>
                <a:solidFill>
                  <a:srgbClr val="414041"/>
                </a:solidFill>
                <a:effectLst/>
                <a:uLnTx/>
                <a:uFillTx/>
                <a:latin typeface="Arial" panose="020B0604020202020204" pitchFamily="34" charset="0"/>
                <a:cs typeface="Arial" panose="020B0604020202020204" pitchFamily="34" charset="0"/>
              </a:defRPr>
            </a:lvl1pPr>
          </a:lstStyle>
          <a:p>
            <a:r>
              <a:rPr lang="ru-RU" dirty="0">
                <a:solidFill>
                  <a:schemeClr val="tx1"/>
                </a:solidFill>
              </a:rPr>
              <a:t>Пациенты (%)</a:t>
            </a:r>
          </a:p>
        </p:txBody>
      </p:sp>
      <p:grpSp>
        <p:nvGrpSpPr>
          <p:cNvPr id="15" name="Group 21">
            <a:extLst>
              <a:ext uri="{FF2B5EF4-FFF2-40B4-BE49-F238E27FC236}">
                <a16:creationId xmlns:a16="http://schemas.microsoft.com/office/drawing/2014/main" xmlns="" id="{C77E8F21-33F0-2E44-C2BB-4EF391782F8A}"/>
              </a:ext>
            </a:extLst>
          </p:cNvPr>
          <p:cNvGrpSpPr/>
          <p:nvPr/>
        </p:nvGrpSpPr>
        <p:grpSpPr>
          <a:xfrm>
            <a:off x="1726114" y="1696011"/>
            <a:ext cx="4393709" cy="364121"/>
            <a:chOff x="1903871" y="1657739"/>
            <a:chExt cx="4346083" cy="225619"/>
          </a:xfrm>
        </p:grpSpPr>
        <p:sp>
          <p:nvSpPr>
            <p:cNvPr id="16" name="Flowchart: Display 27">
              <a:extLst>
                <a:ext uri="{FF2B5EF4-FFF2-40B4-BE49-F238E27FC236}">
                  <a16:creationId xmlns:a16="http://schemas.microsoft.com/office/drawing/2014/main" xmlns="" id="{3D54641D-70FD-467B-2BB4-68FAB22B91AC}"/>
                </a:ext>
              </a:extLst>
            </p:cNvPr>
            <p:cNvSpPr/>
            <p:nvPr/>
          </p:nvSpPr>
          <p:spPr>
            <a:xfrm rot="10800000">
              <a:off x="5174648" y="1657739"/>
              <a:ext cx="1075306" cy="220011"/>
            </a:xfrm>
            <a:prstGeom prst="flowChartDisplay">
              <a:avLst/>
            </a:prstGeom>
            <a:solidFill>
              <a:srgbClr val="D0DE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51AFF950-BE09-86B7-14E4-9202DC978013}"/>
                </a:ext>
              </a:extLst>
            </p:cNvPr>
            <p:cNvSpPr txBox="1"/>
            <p:nvPr/>
          </p:nvSpPr>
          <p:spPr>
            <a:xfrm>
              <a:off x="5189803" y="1661249"/>
              <a:ext cx="937422" cy="209777"/>
            </a:xfrm>
            <a:prstGeom prst="rect">
              <a:avLst/>
            </a:prstGeom>
            <a:noFill/>
          </p:spPr>
          <p:txBody>
            <a:bodyPr wrap="none" rtlCol="0">
              <a:spAutoFit/>
            </a:bodyPr>
            <a:lstStyle>
              <a:defPPr rtl="0">
                <a:defRPr lang="ru-RU"/>
              </a:defPPr>
              <a:lvl1pPr marR="0" lvl="0" indent="0" fontAlgn="auto">
                <a:lnSpc>
                  <a:spcPct val="100000"/>
                </a:lnSpc>
                <a:spcBef>
                  <a:spcPts val="0"/>
                </a:spcBef>
                <a:spcAft>
                  <a:spcPts val="0"/>
                </a:spcAft>
                <a:buClrTx/>
                <a:buSzTx/>
                <a:buFontTx/>
                <a:buNone/>
                <a:tabLst/>
                <a:defRPr sz="1600" b="0" i="0" u="none" strike="noStrike" cap="none" spc="0" normalizeH="0">
                  <a:ln>
                    <a:noFill/>
                  </a:ln>
                  <a:solidFill>
                    <a:prstClr val="white"/>
                  </a:solidFill>
                  <a:effectLst/>
                  <a:uLnTx/>
                  <a:uFillTx/>
                  <a:latin typeface="Arial" panose="020B0604020202020204" pitchFamily="34" charset="0"/>
                  <a:cs typeface="Arial" panose="020B0604020202020204" pitchFamily="34" charset="0"/>
                </a:defRPr>
              </a:lvl1pPr>
            </a:lstStyle>
            <a:p>
              <a:r>
                <a:rPr lang="ru-RU" dirty="0">
                  <a:solidFill>
                    <a:schemeClr val="bg1"/>
                  </a:solidFill>
                </a:rPr>
                <a:t>TULIP-1</a:t>
              </a:r>
            </a:p>
          </p:txBody>
        </p:sp>
        <p:sp>
          <p:nvSpPr>
            <p:cNvPr id="18" name="Flowchart: Display 29">
              <a:extLst>
                <a:ext uri="{FF2B5EF4-FFF2-40B4-BE49-F238E27FC236}">
                  <a16:creationId xmlns:a16="http://schemas.microsoft.com/office/drawing/2014/main" xmlns="" id="{8E02415C-00FD-E416-2F8B-12E7A00D935F}"/>
                </a:ext>
              </a:extLst>
            </p:cNvPr>
            <p:cNvSpPr/>
            <p:nvPr/>
          </p:nvSpPr>
          <p:spPr>
            <a:xfrm rot="10800000">
              <a:off x="1903871" y="1663347"/>
              <a:ext cx="1075306" cy="220011"/>
            </a:xfrm>
            <a:prstGeom prst="flowChartDisplay">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xmlns="" id="{F9AAB77D-102D-BB56-86AA-352A76945BA3}"/>
                </a:ext>
              </a:extLst>
            </p:cNvPr>
            <p:cNvSpPr txBox="1"/>
            <p:nvPr/>
          </p:nvSpPr>
          <p:spPr>
            <a:xfrm>
              <a:off x="1946470" y="1666381"/>
              <a:ext cx="937422" cy="209777"/>
            </a:xfrm>
            <a:prstGeom prst="rect">
              <a:avLst/>
            </a:prstGeom>
            <a:noFill/>
          </p:spPr>
          <p:txBody>
            <a:bodyPr wrap="none" rtlCol="0">
              <a:spAutoFit/>
            </a:bodyPr>
            <a:lstStyle>
              <a:defPPr rtl="0">
                <a:defRPr lang="ru-RU"/>
              </a:defPPr>
              <a:lvl1pPr marR="0" lvl="0" indent="0" fontAlgn="auto">
                <a:lnSpc>
                  <a:spcPct val="100000"/>
                </a:lnSpc>
                <a:spcBef>
                  <a:spcPts val="0"/>
                </a:spcBef>
                <a:spcAft>
                  <a:spcPts val="0"/>
                </a:spcAft>
                <a:buClrTx/>
                <a:buSzTx/>
                <a:buFontTx/>
                <a:buNone/>
                <a:tabLst/>
                <a:defRPr sz="1600" b="0" i="0" u="none" strike="noStrike" cap="none" spc="0" normalizeH="0">
                  <a:ln>
                    <a:noFill/>
                  </a:ln>
                  <a:solidFill>
                    <a:prstClr val="white"/>
                  </a:solidFill>
                  <a:effectLst/>
                  <a:uLnTx/>
                  <a:uFillTx/>
                  <a:latin typeface="Arial" panose="020B0604020202020204" pitchFamily="34" charset="0"/>
                  <a:cs typeface="Arial" panose="020B0604020202020204" pitchFamily="34" charset="0"/>
                </a:defRPr>
              </a:lvl1pPr>
            </a:lstStyle>
            <a:p>
              <a:r>
                <a:rPr lang="ru-RU" dirty="0">
                  <a:solidFill>
                    <a:schemeClr val="bg1"/>
                  </a:solidFill>
                </a:rPr>
                <a:t>TULIP-2</a:t>
              </a:r>
            </a:p>
          </p:txBody>
        </p:sp>
      </p:grpSp>
      <p:sp>
        <p:nvSpPr>
          <p:cNvPr id="20" name="TextBox 19">
            <a:extLst>
              <a:ext uri="{FF2B5EF4-FFF2-40B4-BE49-F238E27FC236}">
                <a16:creationId xmlns:a16="http://schemas.microsoft.com/office/drawing/2014/main" xmlns="" id="{6DD55775-F00F-B688-C897-9A029759C65E}"/>
              </a:ext>
            </a:extLst>
          </p:cNvPr>
          <p:cNvSpPr txBox="1"/>
          <p:nvPr/>
        </p:nvSpPr>
        <p:spPr>
          <a:xfrm>
            <a:off x="9236374" y="1709009"/>
            <a:ext cx="1419307" cy="397032"/>
          </a:xfrm>
          <a:prstGeom prst="rect">
            <a:avLst/>
          </a:prstGeom>
          <a:noFill/>
        </p:spPr>
        <p:txBody>
          <a:bodyPr wrap="square" rtlCol="0">
            <a:spAutoFit/>
          </a:bodyPr>
          <a:lstStyle>
            <a:defPPr rtl="0">
              <a:defRPr lang="ru-RU"/>
            </a:defPPr>
            <a:lvl1pPr marR="0" lvl="0" indent="0" fontAlgn="auto">
              <a:lnSpc>
                <a:spcPct val="90000"/>
              </a:lnSpc>
              <a:spcBef>
                <a:spcPts val="0"/>
              </a:spcBef>
              <a:spcAft>
                <a:spcPts val="0"/>
              </a:spcAft>
              <a:buClrTx/>
              <a:buSzTx/>
              <a:buFontTx/>
              <a:buNone/>
              <a:tabLst/>
              <a:defRPr sz="1100" b="0" i="0" u="none" strike="noStrike" cap="none" spc="0" normalizeH="0">
                <a:ln>
                  <a:noFill/>
                </a:ln>
                <a:solidFill>
                  <a:srgbClr val="5B6771"/>
                </a:solidFill>
                <a:effectLst/>
                <a:uLnTx/>
                <a:uFillTx/>
                <a:latin typeface="Arial" panose="020B0604020202020204" pitchFamily="34" charset="0"/>
                <a:cs typeface="Arial" panose="020B0604020202020204" pitchFamily="34" charset="0"/>
              </a:defRPr>
            </a:lvl1pPr>
          </a:lstStyle>
          <a:p>
            <a:r>
              <a:rPr lang="ru-RU" dirty="0">
                <a:solidFill>
                  <a:schemeClr val="tx1"/>
                </a:solidFill>
              </a:rPr>
              <a:t>Вторичная</a:t>
            </a:r>
            <a:br>
              <a:rPr lang="ru-RU" dirty="0">
                <a:solidFill>
                  <a:schemeClr val="tx1"/>
                </a:solidFill>
              </a:rPr>
            </a:br>
            <a:r>
              <a:rPr lang="ru-RU" dirty="0">
                <a:solidFill>
                  <a:schemeClr val="tx1"/>
                </a:solidFill>
              </a:rPr>
              <a:t>конечная точка</a:t>
            </a:r>
            <a:r>
              <a:rPr lang="ru-RU" baseline="30000" dirty="0">
                <a:solidFill>
                  <a:schemeClr val="tx1"/>
                </a:solidFill>
              </a:rPr>
              <a:t>3,‡,‖</a:t>
            </a:r>
          </a:p>
        </p:txBody>
      </p:sp>
      <p:sp>
        <p:nvSpPr>
          <p:cNvPr id="21" name="TextBox 20">
            <a:extLst>
              <a:ext uri="{FF2B5EF4-FFF2-40B4-BE49-F238E27FC236}">
                <a16:creationId xmlns:a16="http://schemas.microsoft.com/office/drawing/2014/main" xmlns="" id="{896EC545-140D-4A06-2203-ADA5E1FE369D}"/>
              </a:ext>
            </a:extLst>
          </p:cNvPr>
          <p:cNvSpPr txBox="1"/>
          <p:nvPr/>
        </p:nvSpPr>
        <p:spPr>
          <a:xfrm>
            <a:off x="6108787" y="1670397"/>
            <a:ext cx="1651110" cy="549381"/>
          </a:xfrm>
          <a:prstGeom prst="rect">
            <a:avLst/>
          </a:prstGeom>
          <a:noFill/>
        </p:spPr>
        <p:txBody>
          <a:bodyPr wrap="square" rtlCol="0">
            <a:spAutoFit/>
          </a:bodyPr>
          <a:lstStyle>
            <a:defPPr rtl="0">
              <a:defRPr lang="ru-RU"/>
            </a:defPPr>
            <a:lvl1pPr marR="0" lvl="0" indent="0" fontAlgn="auto">
              <a:lnSpc>
                <a:spcPct val="90000"/>
              </a:lnSpc>
              <a:spcBef>
                <a:spcPts val="0"/>
              </a:spcBef>
              <a:spcAft>
                <a:spcPts val="0"/>
              </a:spcAft>
              <a:buClrTx/>
              <a:buSzTx/>
              <a:buFontTx/>
              <a:buNone/>
              <a:tabLst/>
              <a:defRPr sz="1100" b="0" i="0" u="none" strike="noStrike" cap="none" spc="0" normalizeH="0">
                <a:ln>
                  <a:noFill/>
                </a:ln>
                <a:solidFill>
                  <a:srgbClr val="5B6771"/>
                </a:solidFill>
                <a:effectLst/>
                <a:uLnTx/>
                <a:uFillTx/>
                <a:latin typeface="Arial" panose="020B0604020202020204" pitchFamily="34" charset="0"/>
                <a:cs typeface="Arial" panose="020B0604020202020204" pitchFamily="34" charset="0"/>
              </a:defRPr>
            </a:lvl1pPr>
          </a:lstStyle>
          <a:p>
            <a:r>
              <a:rPr lang="ru-RU" dirty="0">
                <a:solidFill>
                  <a:schemeClr val="tx1"/>
                </a:solidFill>
              </a:rPr>
              <a:t>Вторичная конечная точка</a:t>
            </a:r>
            <a:r>
              <a:rPr lang="ru-RU" baseline="30000" dirty="0">
                <a:solidFill>
                  <a:schemeClr val="tx1"/>
                </a:solidFill>
              </a:rPr>
              <a:t>2,‡,§</a:t>
            </a:r>
            <a:r>
              <a:rPr lang="ru-RU" dirty="0">
                <a:solidFill>
                  <a:schemeClr val="tx1"/>
                </a:solidFill>
              </a:rPr>
              <a:t/>
            </a:r>
            <a:br>
              <a:rPr lang="ru-RU" dirty="0">
                <a:solidFill>
                  <a:schemeClr val="tx1"/>
                </a:solidFill>
              </a:rPr>
            </a:br>
            <a:endParaRPr lang="ru-RU" dirty="0">
              <a:solidFill>
                <a:schemeClr val="tx1"/>
              </a:solidFill>
            </a:endParaRPr>
          </a:p>
        </p:txBody>
      </p:sp>
      <p:sp>
        <p:nvSpPr>
          <p:cNvPr id="22" name="TextBox 21">
            <a:extLst>
              <a:ext uri="{FF2B5EF4-FFF2-40B4-BE49-F238E27FC236}">
                <a16:creationId xmlns:a16="http://schemas.microsoft.com/office/drawing/2014/main" xmlns="" id="{512B31FB-B9CB-6871-1224-9B6F83A251F0}"/>
              </a:ext>
            </a:extLst>
          </p:cNvPr>
          <p:cNvSpPr txBox="1"/>
          <p:nvPr/>
        </p:nvSpPr>
        <p:spPr>
          <a:xfrm>
            <a:off x="2914694" y="1688113"/>
            <a:ext cx="1688643" cy="549381"/>
          </a:xfrm>
          <a:prstGeom prst="rect">
            <a:avLst/>
          </a:prstGeom>
          <a:noFill/>
        </p:spPr>
        <p:txBody>
          <a:bodyPr wrap="square" rtlCol="0">
            <a:spAutoFit/>
          </a:bodyPr>
          <a:lstStyle>
            <a:defPPr rtl="0">
              <a:defRPr lang="ru-RU"/>
            </a:defPPr>
            <a:lvl1pPr marR="0" lvl="0" indent="0" fontAlgn="auto">
              <a:lnSpc>
                <a:spcPct val="90000"/>
              </a:lnSpc>
              <a:spcBef>
                <a:spcPts val="0"/>
              </a:spcBef>
              <a:spcAft>
                <a:spcPts val="0"/>
              </a:spcAft>
              <a:buClrTx/>
              <a:buSzTx/>
              <a:buFontTx/>
              <a:buNone/>
              <a:tabLst/>
              <a:defRPr sz="1100" b="0" i="0" u="none" strike="noStrike" cap="none" spc="0" normalizeH="0">
                <a:ln>
                  <a:noFill/>
                </a:ln>
                <a:solidFill>
                  <a:srgbClr val="5B6771"/>
                </a:solidFill>
                <a:effectLst/>
                <a:uLnTx/>
                <a:uFillTx/>
                <a:latin typeface="Arial" panose="020B0604020202020204" pitchFamily="34" charset="0"/>
                <a:cs typeface="Arial" panose="020B0604020202020204" pitchFamily="34" charset="0"/>
              </a:defRPr>
            </a:lvl1pPr>
          </a:lstStyle>
          <a:p>
            <a:r>
              <a:rPr lang="ru-RU" dirty="0">
                <a:solidFill>
                  <a:schemeClr val="tx1"/>
                </a:solidFill>
              </a:rPr>
              <a:t>Ключевая вторичная конечная точка</a:t>
            </a:r>
            <a:r>
              <a:rPr lang="ru-RU" baseline="30000" dirty="0">
                <a:solidFill>
                  <a:schemeClr val="tx1"/>
                </a:solidFill>
              </a:rPr>
              <a:t>1,†</a:t>
            </a:r>
            <a:r>
              <a:rPr lang="ru-RU" dirty="0">
                <a:solidFill>
                  <a:schemeClr val="tx1"/>
                </a:solidFill>
              </a:rPr>
              <a:t/>
            </a:r>
            <a:br>
              <a:rPr lang="ru-RU" dirty="0">
                <a:solidFill>
                  <a:schemeClr val="tx1"/>
                </a:solidFill>
              </a:rPr>
            </a:br>
            <a:endParaRPr lang="ru-RU" dirty="0">
              <a:solidFill>
                <a:schemeClr val="tx1"/>
              </a:solidFill>
            </a:endParaRPr>
          </a:p>
        </p:txBody>
      </p:sp>
      <p:sp>
        <p:nvSpPr>
          <p:cNvPr id="23" name="TextBox 1">
            <a:extLst>
              <a:ext uri="{FF2B5EF4-FFF2-40B4-BE49-F238E27FC236}">
                <a16:creationId xmlns:a16="http://schemas.microsoft.com/office/drawing/2014/main" xmlns="" id="{0A19F28F-885F-ED88-3CAF-55FD387731EC}"/>
              </a:ext>
            </a:extLst>
          </p:cNvPr>
          <p:cNvSpPr txBox="1"/>
          <p:nvPr/>
        </p:nvSpPr>
        <p:spPr>
          <a:xfrm>
            <a:off x="1315619" y="4951763"/>
            <a:ext cx="1848896" cy="223593"/>
          </a:xfrm>
          <a:prstGeom prst="rect">
            <a:avLst/>
          </a:prstGeom>
        </p:spPr>
        <p:txBody>
          <a:bodyPr wrap="square" rtlCol="0"/>
          <a:lstStyle>
            <a:defPPr rtl="0">
              <a:defRPr lang="ru-RU"/>
            </a:defPPr>
            <a:lvl1pPr marR="0" lvl="0" indent="0" fontAlgn="auto">
              <a:lnSpc>
                <a:spcPct val="100000"/>
              </a:lnSpc>
              <a:spcBef>
                <a:spcPts val="0"/>
              </a:spcBef>
              <a:spcAft>
                <a:spcPts val="0"/>
              </a:spcAft>
              <a:buClrTx/>
              <a:buSzTx/>
              <a:buFontTx/>
              <a:buNone/>
              <a:tabLst/>
              <a:defRPr sz="1000" b="1" i="0" u="none" strike="noStrike" cap="none" spc="0" normalizeH="0">
                <a:ln>
                  <a:noFill/>
                </a:ln>
                <a:solidFill>
                  <a:srgbClr val="00879E"/>
                </a:solidFill>
                <a:effectLst/>
                <a:uLnTx/>
                <a:uFillTx/>
                <a:latin typeface="Arial" panose="020B0604020202020204" pitchFamily="34" charset="0"/>
                <a:cs typeface="Arial" panose="020B0604020202020204" pitchFamily="34"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ru-RU" dirty="0">
                <a:solidFill>
                  <a:schemeClr val="tx2"/>
                </a:solidFill>
              </a:rPr>
              <a:t>САФНЕЛО</a:t>
            </a:r>
            <a:r>
              <a:rPr lang="ru-RU" baseline="30000" dirty="0">
                <a:solidFill>
                  <a:schemeClr val="tx2"/>
                </a:solidFill>
              </a:rPr>
              <a:t>®</a:t>
            </a:r>
            <a:r>
              <a:rPr lang="ru-RU" dirty="0">
                <a:solidFill>
                  <a:schemeClr val="tx2"/>
                </a:solidFill>
              </a:rPr>
              <a:t>, 300 мг + СТ</a:t>
            </a:r>
          </a:p>
        </p:txBody>
      </p:sp>
      <p:sp>
        <p:nvSpPr>
          <p:cNvPr id="24" name="TextBox 1">
            <a:extLst>
              <a:ext uri="{FF2B5EF4-FFF2-40B4-BE49-F238E27FC236}">
                <a16:creationId xmlns:a16="http://schemas.microsoft.com/office/drawing/2014/main" xmlns="" id="{0723F779-930B-5E1C-1A8B-EC30F1BCAA00}"/>
              </a:ext>
            </a:extLst>
          </p:cNvPr>
          <p:cNvSpPr txBox="1"/>
          <p:nvPr/>
        </p:nvSpPr>
        <p:spPr>
          <a:xfrm>
            <a:off x="3081425" y="4959362"/>
            <a:ext cx="1454247" cy="223593"/>
          </a:xfrm>
          <a:prstGeom prst="rect">
            <a:avLst/>
          </a:prstGeom>
        </p:spPr>
        <p:txBody>
          <a:bodyPr wrap="square" rtlCol="0"/>
          <a:lstStyle>
            <a:defPPr rtl="0">
              <a:defRPr lang="ru-RU"/>
            </a:defPPr>
            <a:lvl1pPr marR="0" lvl="0" indent="0" algn="ctr" fontAlgn="auto">
              <a:lnSpc>
                <a:spcPct val="100000"/>
              </a:lnSpc>
              <a:spcBef>
                <a:spcPts val="0"/>
              </a:spcBef>
              <a:spcAft>
                <a:spcPts val="0"/>
              </a:spcAft>
              <a:buClrTx/>
              <a:buSzTx/>
              <a:buFontTx/>
              <a:buNone/>
              <a:tabLst/>
              <a:defRPr sz="1000" b="1" i="0" u="none" strike="noStrike" kern="0" cap="none" spc="0" normalizeH="0">
                <a:ln>
                  <a:noFill/>
                </a:ln>
                <a:solidFill>
                  <a:srgbClr val="5B6771"/>
                </a:solidFill>
                <a:effectLst/>
                <a:uLnTx/>
                <a:uFillTx/>
                <a:latin typeface="Arial" panose="020B0604020202020204" pitchFamily="34" charset="0"/>
                <a:cs typeface="Arial" panose="020B0604020202020204" pitchFamily="34"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ru-RU" dirty="0">
                <a:solidFill>
                  <a:schemeClr val="tx1"/>
                </a:solidFill>
              </a:rPr>
              <a:t>Плацебо+ СТ</a:t>
            </a:r>
          </a:p>
        </p:txBody>
      </p:sp>
      <p:sp>
        <p:nvSpPr>
          <p:cNvPr id="25" name="Rectangle 39">
            <a:extLst>
              <a:ext uri="{FF2B5EF4-FFF2-40B4-BE49-F238E27FC236}">
                <a16:creationId xmlns:a16="http://schemas.microsoft.com/office/drawing/2014/main" xmlns="" id="{C30D5E7E-BA5D-333C-06C6-AC477AAA3B3D}"/>
              </a:ext>
            </a:extLst>
          </p:cNvPr>
          <p:cNvSpPr/>
          <p:nvPr/>
        </p:nvSpPr>
        <p:spPr>
          <a:xfrm>
            <a:off x="1178507" y="4999618"/>
            <a:ext cx="159631" cy="1483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00879E"/>
              </a:solidFill>
              <a:latin typeface="Arial" panose="020B0604020202020204" pitchFamily="34" charset="0"/>
              <a:cs typeface="Arial" panose="020B0604020202020204" pitchFamily="34" charset="0"/>
            </a:endParaRPr>
          </a:p>
        </p:txBody>
      </p:sp>
      <p:sp>
        <p:nvSpPr>
          <p:cNvPr id="26" name="Rectangle 41">
            <a:extLst>
              <a:ext uri="{FF2B5EF4-FFF2-40B4-BE49-F238E27FC236}">
                <a16:creationId xmlns:a16="http://schemas.microsoft.com/office/drawing/2014/main" xmlns="" id="{CFC81F53-5966-DEE3-94D2-F0A45E9C7D93}"/>
              </a:ext>
            </a:extLst>
          </p:cNvPr>
          <p:cNvSpPr/>
          <p:nvPr/>
        </p:nvSpPr>
        <p:spPr>
          <a:xfrm>
            <a:off x="3150849" y="5002950"/>
            <a:ext cx="159631" cy="1483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FFFF"/>
              </a:solidFill>
              <a:latin typeface="Arial" panose="020B0604020202020204" pitchFamily="34" charset="0"/>
              <a:cs typeface="Arial" panose="020B0604020202020204" pitchFamily="34" charset="0"/>
            </a:endParaRPr>
          </a:p>
        </p:txBody>
      </p:sp>
      <p:sp>
        <p:nvSpPr>
          <p:cNvPr id="27" name="Rectangle: Rounded Corners 42">
            <a:extLst>
              <a:ext uri="{FF2B5EF4-FFF2-40B4-BE49-F238E27FC236}">
                <a16:creationId xmlns:a16="http://schemas.microsoft.com/office/drawing/2014/main" xmlns="" id="{D8E2CEFB-C87C-4F3B-DC34-E23396DA1CBF}"/>
              </a:ext>
            </a:extLst>
          </p:cNvPr>
          <p:cNvSpPr/>
          <p:nvPr/>
        </p:nvSpPr>
        <p:spPr>
          <a:xfrm>
            <a:off x="1726114" y="1618174"/>
            <a:ext cx="2778273" cy="513084"/>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FFFF"/>
              </a:solidFill>
              <a:latin typeface="Arial" panose="020B0604020202020204" pitchFamily="34" charset="0"/>
              <a:cs typeface="Arial" panose="020B0604020202020204" pitchFamily="34" charset="0"/>
            </a:endParaRPr>
          </a:p>
        </p:txBody>
      </p:sp>
      <p:sp>
        <p:nvSpPr>
          <p:cNvPr id="28" name="Rectangle: Rounded Corners 43">
            <a:extLst>
              <a:ext uri="{FF2B5EF4-FFF2-40B4-BE49-F238E27FC236}">
                <a16:creationId xmlns:a16="http://schemas.microsoft.com/office/drawing/2014/main" xmlns="" id="{048778A6-A142-7798-375B-F142B9E66DEC}"/>
              </a:ext>
            </a:extLst>
          </p:cNvPr>
          <p:cNvSpPr/>
          <p:nvPr/>
        </p:nvSpPr>
        <p:spPr>
          <a:xfrm>
            <a:off x="5032732" y="1638099"/>
            <a:ext cx="2727165" cy="513084"/>
          </a:xfrm>
          <a:prstGeom prst="roundRect">
            <a:avLst/>
          </a:prstGeom>
          <a:noFill/>
          <a:ln>
            <a:solidFill>
              <a:srgbClr val="D0DE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FFFF"/>
              </a:solidFill>
              <a:latin typeface="Arial" panose="020B0604020202020204" pitchFamily="34" charset="0"/>
              <a:cs typeface="Arial" panose="020B0604020202020204" pitchFamily="34" charset="0"/>
            </a:endParaRPr>
          </a:p>
        </p:txBody>
      </p:sp>
      <p:sp>
        <p:nvSpPr>
          <p:cNvPr id="29" name="Rectangle: Rounded Corners 44">
            <a:extLst>
              <a:ext uri="{FF2B5EF4-FFF2-40B4-BE49-F238E27FC236}">
                <a16:creationId xmlns:a16="http://schemas.microsoft.com/office/drawing/2014/main" xmlns="" id="{ED912A05-6943-A705-6355-1BA19A1554AA}"/>
              </a:ext>
            </a:extLst>
          </p:cNvPr>
          <p:cNvSpPr/>
          <p:nvPr/>
        </p:nvSpPr>
        <p:spPr>
          <a:xfrm>
            <a:off x="8199166" y="1635108"/>
            <a:ext cx="2740449" cy="513084"/>
          </a:xfrm>
          <a:prstGeom prst="roundRect">
            <a:avLst/>
          </a:prstGeom>
          <a:noFill/>
          <a:ln>
            <a:solidFill>
              <a:srgbClr val="D93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FFFF"/>
              </a:solidFill>
              <a:latin typeface="Arial" panose="020B0604020202020204" pitchFamily="34" charset="0"/>
              <a:cs typeface="Arial" panose="020B0604020202020204" pitchFamily="34" charset="0"/>
            </a:endParaRPr>
          </a:p>
        </p:txBody>
      </p:sp>
      <p:sp>
        <p:nvSpPr>
          <p:cNvPr id="30" name="Flowchart: Display 45">
            <a:extLst>
              <a:ext uri="{FF2B5EF4-FFF2-40B4-BE49-F238E27FC236}">
                <a16:creationId xmlns:a16="http://schemas.microsoft.com/office/drawing/2014/main" xmlns="" id="{136E873B-AF48-3CDD-AEC1-A92DCE2F7E0A}"/>
              </a:ext>
            </a:extLst>
          </p:cNvPr>
          <p:cNvSpPr/>
          <p:nvPr/>
        </p:nvSpPr>
        <p:spPr>
          <a:xfrm rot="10800000">
            <a:off x="8199166" y="1709953"/>
            <a:ext cx="1075306" cy="353710"/>
          </a:xfrm>
          <a:prstGeom prst="flowChartDisplay">
            <a:avLst/>
          </a:prstGeom>
          <a:solidFill>
            <a:srgbClr val="D9338C"/>
          </a:solidFill>
          <a:ln>
            <a:solidFill>
              <a:srgbClr val="D93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xmlns="" id="{513E4793-4248-A47B-0A5D-68E3D58AB599}"/>
              </a:ext>
            </a:extLst>
          </p:cNvPr>
          <p:cNvSpPr txBox="1"/>
          <p:nvPr/>
        </p:nvSpPr>
        <p:spPr>
          <a:xfrm>
            <a:off x="8298116" y="1711359"/>
            <a:ext cx="776175" cy="338554"/>
          </a:xfrm>
          <a:prstGeom prst="rect">
            <a:avLst/>
          </a:prstGeom>
          <a:noFill/>
        </p:spPr>
        <p:txBody>
          <a:bodyPr wrap="none" rtlCol="0">
            <a:spAutoFit/>
          </a:bodyPr>
          <a:lstStyle>
            <a:defPPr rtl="0">
              <a:defRPr lang="ru-RU"/>
            </a:defPPr>
            <a:lvl1pPr marR="0" lvl="0" indent="0" fontAlgn="auto">
              <a:lnSpc>
                <a:spcPct val="100000"/>
              </a:lnSpc>
              <a:spcBef>
                <a:spcPts val="0"/>
              </a:spcBef>
              <a:spcAft>
                <a:spcPts val="0"/>
              </a:spcAft>
              <a:buClrTx/>
              <a:buSzTx/>
              <a:buFontTx/>
              <a:buNone/>
              <a:tabLst/>
              <a:defRPr sz="1600" b="0" i="0" u="none" strike="noStrike" cap="none" spc="0" normalizeH="0">
                <a:ln>
                  <a:noFill/>
                </a:ln>
                <a:solidFill>
                  <a:prstClr val="white"/>
                </a:solidFill>
                <a:effectLst/>
                <a:uLnTx/>
                <a:uFillTx/>
                <a:latin typeface="Arial" panose="020B0604020202020204" pitchFamily="34" charset="0"/>
                <a:cs typeface="Arial" panose="020B0604020202020204" pitchFamily="34" charset="0"/>
              </a:defRPr>
            </a:lvl1pPr>
          </a:lstStyle>
          <a:p>
            <a:r>
              <a:rPr lang="ru-RU" dirty="0">
                <a:solidFill>
                  <a:schemeClr val="bg1"/>
                </a:solidFill>
              </a:rPr>
              <a:t>MUSE</a:t>
            </a:r>
          </a:p>
        </p:txBody>
      </p:sp>
      <p:sp>
        <p:nvSpPr>
          <p:cNvPr id="32" name="TextBox 31">
            <a:extLst>
              <a:ext uri="{FF2B5EF4-FFF2-40B4-BE49-F238E27FC236}">
                <a16:creationId xmlns:a16="http://schemas.microsoft.com/office/drawing/2014/main" xmlns="" id="{8458D6A2-2ABD-737B-7BB5-F6B13E119835}"/>
              </a:ext>
            </a:extLst>
          </p:cNvPr>
          <p:cNvSpPr txBox="1"/>
          <p:nvPr/>
        </p:nvSpPr>
        <p:spPr>
          <a:xfrm>
            <a:off x="3180658" y="4761800"/>
            <a:ext cx="6099174" cy="276999"/>
          </a:xfrm>
          <a:prstGeom prst="rect">
            <a:avLst/>
          </a:prstGeom>
          <a:noFill/>
        </p:spPr>
        <p:txBody>
          <a:bodyPr wrap="square">
            <a:spAutoFit/>
          </a:bodyPr>
          <a:lstStyle>
            <a:defPPr rtl="0">
              <a:defRPr lang="ru-RU"/>
            </a:defPPr>
            <a:lvl1pPr marR="0" lvl="0" indent="0" algn="ctr" fontAlgn="auto">
              <a:lnSpc>
                <a:spcPct val="100000"/>
              </a:lnSpc>
              <a:spcBef>
                <a:spcPts val="0"/>
              </a:spcBef>
              <a:spcAft>
                <a:spcPts val="0"/>
              </a:spcAft>
              <a:buClrTx/>
              <a:buSzTx/>
              <a:buFontTx/>
              <a:buNone/>
              <a:tabLst/>
              <a:defRPr sz="1200" i="0" u="none" strike="noStrike" cap="none" spc="0" normalizeH="0">
                <a:ln>
                  <a:noFill/>
                </a:ln>
                <a:solidFill>
                  <a:srgbClr val="414041"/>
                </a:solidFill>
                <a:effectLst/>
                <a:uLnTx/>
                <a:uFillTx/>
                <a:latin typeface="Arial" panose="020B0604020202020204" pitchFamily="34" charset="0"/>
                <a:cs typeface="Arial" panose="020B0604020202020204" pitchFamily="34" charset="0"/>
              </a:defRPr>
            </a:lvl1pPr>
          </a:lstStyle>
          <a:p>
            <a:r>
              <a:rPr lang="ru-RU" dirty="0">
                <a:solidFill>
                  <a:schemeClr val="tx1"/>
                </a:solidFill>
              </a:rPr>
              <a:t>Данные носят описательный характер</a:t>
            </a:r>
          </a:p>
        </p:txBody>
      </p:sp>
    </p:spTree>
    <p:extLst>
      <p:ext uri="{BB962C8B-B14F-4D97-AF65-F5344CB8AC3E}">
        <p14:creationId xmlns:p14="http://schemas.microsoft.com/office/powerpoint/2010/main" val="25997123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Top Corners Rounded 32">
            <a:extLst>
              <a:ext uri="{FF2B5EF4-FFF2-40B4-BE49-F238E27FC236}">
                <a16:creationId xmlns:a16="http://schemas.microsoft.com/office/drawing/2014/main" xmlns="" id="{10E95D19-3FBD-4565-BAAD-EA8947374763}"/>
              </a:ext>
            </a:extLst>
          </p:cNvPr>
          <p:cNvSpPr/>
          <p:nvPr/>
        </p:nvSpPr>
        <p:spPr>
          <a:xfrm>
            <a:off x="492125" y="1351205"/>
            <a:ext cx="11084236" cy="1375107"/>
          </a:xfrm>
          <a:prstGeom prst="round2SameRect">
            <a:avLst/>
          </a:prstGeom>
          <a:gradFill>
            <a:gsLst>
              <a:gs pos="100000">
                <a:schemeClr val="bg1"/>
              </a:gs>
              <a:gs pos="87000">
                <a:schemeClr val="bg2"/>
              </a:gs>
              <a:gs pos="21000">
                <a:schemeClr val="accent5"/>
              </a:gs>
              <a:gs pos="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35" name="TextBox 34">
            <a:extLst>
              <a:ext uri="{FF2B5EF4-FFF2-40B4-BE49-F238E27FC236}">
                <a16:creationId xmlns:a16="http://schemas.microsoft.com/office/drawing/2014/main" xmlns="" id="{98E98E45-9B79-4662-B02A-2BEC3D60687E}"/>
              </a:ext>
            </a:extLst>
          </p:cNvPr>
          <p:cNvSpPr txBox="1"/>
          <p:nvPr/>
        </p:nvSpPr>
        <p:spPr>
          <a:xfrm>
            <a:off x="2994169" y="1735790"/>
            <a:ext cx="833451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b="1" i="0" u="none" strike="noStrike" kern="1200" cap="none" spc="0" normalizeH="0" dirty="0">
                <a:ln>
                  <a:noFill/>
                </a:ln>
                <a:solidFill>
                  <a:srgbClr val="414041"/>
                </a:solidFill>
                <a:effectLst/>
                <a:uLnTx/>
                <a:uFillTx/>
                <a:latin typeface="Arial" panose="020B0604020202020204"/>
                <a:ea typeface="+mn-ea"/>
                <a:cs typeface="+mn-cs"/>
              </a:rPr>
              <a:t>Общая активность заболевания согласно индексу SLEDAI-2K снизилась после лечения препаратом САФНЕЛО</a:t>
            </a:r>
            <a:r>
              <a:rPr lang="ru-RU" sz="1800" b="1" i="0" u="none" strike="noStrike" kern="1200" cap="none" spc="0" normalizeH="0" baseline="30000" dirty="0">
                <a:ln>
                  <a:noFill/>
                </a:ln>
                <a:solidFill>
                  <a:srgbClr val="414041"/>
                </a:solidFill>
                <a:effectLst/>
                <a:uLnTx/>
                <a:uFillTx/>
                <a:latin typeface="Arial" panose="020B0604020202020204"/>
                <a:ea typeface="+mn-ea"/>
                <a:cs typeface="+mn-cs"/>
              </a:rPr>
              <a:t>®*</a:t>
            </a:r>
            <a:endParaRPr kumimoji="0" lang="ru-RU" sz="1800" b="1" i="0" u="none" strike="noStrike" kern="1200" cap="none" spc="0" normalizeH="0" baseline="0" dirty="0">
              <a:ln>
                <a:noFill/>
              </a:ln>
              <a:solidFill>
                <a:srgbClr val="00AECA"/>
              </a:solidFill>
              <a:effectLst/>
              <a:uLnTx/>
              <a:uFillTx/>
              <a:latin typeface="Arial" panose="020B0604020202020204"/>
              <a:ea typeface="+mn-ea"/>
              <a:cs typeface="+mn-cs"/>
            </a:endParaRPr>
          </a:p>
        </p:txBody>
      </p:sp>
      <p:pic>
        <p:nvPicPr>
          <p:cNvPr id="42" name="Graphic 41">
            <a:extLst>
              <a:ext uri="{FF2B5EF4-FFF2-40B4-BE49-F238E27FC236}">
                <a16:creationId xmlns:a16="http://schemas.microsoft.com/office/drawing/2014/main" xmlns="" id="{6B5B7905-88FF-481C-BB5D-D33A13B94A56}"/>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t="-1" b="40962"/>
          <a:stretch/>
        </p:blipFill>
        <p:spPr>
          <a:xfrm>
            <a:off x="2803526" y="2815926"/>
            <a:ext cx="1465557" cy="2714776"/>
          </a:xfrm>
          <a:prstGeom prst="rect">
            <a:avLst/>
          </a:prstGeom>
        </p:spPr>
      </p:pic>
      <p:sp>
        <p:nvSpPr>
          <p:cNvPr id="2" name="Title 1">
            <a:extLst>
              <a:ext uri="{FF2B5EF4-FFF2-40B4-BE49-F238E27FC236}">
                <a16:creationId xmlns:a16="http://schemas.microsoft.com/office/drawing/2014/main" xmlns="" id="{CFBA4155-5B2B-48ED-B1A9-24F75933BD9E}"/>
              </a:ext>
            </a:extLst>
          </p:cNvPr>
          <p:cNvSpPr>
            <a:spLocks noGrp="1"/>
          </p:cNvSpPr>
          <p:nvPr>
            <p:ph type="title"/>
          </p:nvPr>
        </p:nvSpPr>
        <p:spPr/>
        <p:txBody>
          <a:bodyPr rtlCol="0" anchor="ctr"/>
          <a:lstStyle/>
          <a:p>
            <a:pPr rtl="0"/>
            <a:r>
              <a:rPr lang="ru-RU" sz="2800" b="1" dirty="0">
                <a:solidFill>
                  <a:srgbClr val="00879E"/>
                </a:solidFill>
              </a:rPr>
              <a:t>САФНЕЛО</a:t>
            </a:r>
            <a:r>
              <a:rPr lang="ru-RU" sz="2800" b="1" baseline="30000" dirty="0">
                <a:solidFill>
                  <a:srgbClr val="00879E"/>
                </a:solidFill>
              </a:rPr>
              <a:t>®</a:t>
            </a:r>
            <a:r>
              <a:rPr lang="ru-RU" sz="2800" b="1" dirty="0">
                <a:solidFill>
                  <a:srgbClr val="00879E"/>
                </a:solidFill>
              </a:rPr>
              <a:t>: реальная клиническая практика — SLEDAI-2K</a:t>
            </a:r>
          </a:p>
        </p:txBody>
      </p:sp>
      <p:sp>
        <p:nvSpPr>
          <p:cNvPr id="5" name="Slide Number Placeholder 4">
            <a:extLst>
              <a:ext uri="{FF2B5EF4-FFF2-40B4-BE49-F238E27FC236}">
                <a16:creationId xmlns:a16="http://schemas.microsoft.com/office/drawing/2014/main" xmlns="" id="{9EC3CABF-FA61-0C8C-A771-98428157D274}"/>
              </a:ext>
            </a:extLst>
          </p:cNvPr>
          <p:cNvSpPr>
            <a:spLocks noGrp="1"/>
          </p:cNvSpPr>
          <p:nvPr>
            <p:ph type="sldNum" sz="quarter" idx="12"/>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B37E50B0-43E5-44A0-B305-242C3244AF3F}" type="slidenum">
              <a:rPr kumimoji="0" lang="ru-RU" sz="1000" b="0" i="0" u="none" strike="noStrike" kern="1200" cap="none" spc="0" normalizeH="0" baseline="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78</a:t>
            </a:fld>
            <a:endParaRPr kumimoji="0" lang="ru-RU" sz="1000"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xmlns="" id="{B0874CF5-8F43-4039-A65F-04F94E7BD6DF}"/>
              </a:ext>
            </a:extLst>
          </p:cNvPr>
          <p:cNvSpPr txBox="1"/>
          <p:nvPr/>
        </p:nvSpPr>
        <p:spPr>
          <a:xfrm>
            <a:off x="609600" y="6269215"/>
            <a:ext cx="10719083" cy="33855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ru-RU" sz="800" b="0" i="0" u="none" strike="noStrike" kern="1200" cap="none" spc="0" normalizeH="0" dirty="0">
                <a:ln>
                  <a:noFill/>
                </a:ln>
                <a:solidFill>
                  <a:srgbClr val="414041"/>
                </a:solidFill>
                <a:effectLst/>
                <a:uLnTx/>
                <a:uFillTx/>
                <a:latin typeface="Arial" panose="020B0604020202020204"/>
                <a:ea typeface="+mn-ea"/>
                <a:cs typeface="+mn-cs"/>
              </a:rPr>
              <a:t>*Гипотетический пациент.</a:t>
            </a:r>
          </a:p>
          <a:p>
            <a:pPr marR="0" lvl="0" algn="l" defTabSz="914400" rtl="0" eaLnBrk="1" fontAlgn="auto" latinLnBrk="0" hangingPunct="1">
              <a:lnSpc>
                <a:spcPct val="100000"/>
              </a:lnSpc>
              <a:spcBef>
                <a:spcPts val="0"/>
              </a:spcBef>
              <a:spcAft>
                <a:spcPts val="0"/>
              </a:spcAft>
              <a:buClrTx/>
              <a:buSzTx/>
              <a:tabLst/>
              <a:defRPr/>
            </a:pPr>
            <a:r>
              <a:rPr lang="ru-RU" sz="800" b="0" i="0" u="none" strike="noStrike" kern="1200" cap="none" spc="0" normalizeH="0" dirty="0">
                <a:ln>
                  <a:noFill/>
                </a:ln>
                <a:solidFill>
                  <a:srgbClr val="414041"/>
                </a:solidFill>
                <a:effectLst/>
                <a:uLnTx/>
                <a:uFillTx/>
                <a:latin typeface="Arial" panose="020B0604020202020204"/>
                <a:ea typeface="+mn-ea"/>
                <a:cs typeface="+mn-cs"/>
              </a:rPr>
              <a:t>SLEDAI-2K — индекс активности системной красной волчанки 2000 г. (Systemic Lupus Erythematosus Disease Activity Index 2000).</a:t>
            </a:r>
          </a:p>
        </p:txBody>
      </p:sp>
      <p:sp>
        <p:nvSpPr>
          <p:cNvPr id="25" name="TextBox 24">
            <a:extLst>
              <a:ext uri="{FF2B5EF4-FFF2-40B4-BE49-F238E27FC236}">
                <a16:creationId xmlns:a16="http://schemas.microsoft.com/office/drawing/2014/main" xmlns="" id="{E54401ED-8020-411E-8CBD-AC20F6CEAC3C}"/>
              </a:ext>
            </a:extLst>
          </p:cNvPr>
          <p:cNvSpPr txBox="1"/>
          <p:nvPr/>
        </p:nvSpPr>
        <p:spPr>
          <a:xfrm>
            <a:off x="3121177" y="1367081"/>
            <a:ext cx="711911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i="0" u="none" strike="noStrike" kern="1200" cap="none" spc="0" normalizeH="0" dirty="0">
                <a:ln>
                  <a:noFill/>
                </a:ln>
                <a:solidFill>
                  <a:srgbClr val="00879E"/>
                </a:solidFill>
                <a:effectLst/>
                <a:uLnTx/>
                <a:uFillTx/>
                <a:latin typeface="Arial" panose="020B0604020202020204"/>
                <a:ea typeface="+mn-ea"/>
                <a:cs typeface="+mn-cs"/>
              </a:rPr>
              <a:t>Оценка</a:t>
            </a:r>
            <a:r>
              <a:rPr lang="ru-RU" b="1" dirty="0">
                <a:solidFill>
                  <a:srgbClr val="00879E"/>
                </a:solidFill>
                <a:latin typeface="Arial" panose="020B0604020202020204"/>
              </a:rPr>
              <a:t> состояния пациента </a:t>
            </a:r>
            <a:r>
              <a:rPr lang="ru-RU" b="1" i="0" u="none" strike="noStrike" kern="1200" cap="none" spc="0" normalizeH="0" dirty="0">
                <a:ln>
                  <a:noFill/>
                </a:ln>
                <a:solidFill>
                  <a:srgbClr val="00879E"/>
                </a:solidFill>
                <a:effectLst/>
                <a:uLnTx/>
                <a:uFillTx/>
                <a:latin typeface="Arial" panose="020B0604020202020204"/>
                <a:ea typeface="+mn-ea"/>
                <a:cs typeface="+mn-cs"/>
              </a:rPr>
              <a:t>врачом:</a:t>
            </a:r>
            <a:endParaRPr kumimoji="0" lang="ru-RU" b="1" i="0" u="none" strike="noStrike" kern="1200" cap="none" spc="0" normalizeH="0" baseline="30000" dirty="0">
              <a:ln>
                <a:noFill/>
              </a:ln>
              <a:solidFill>
                <a:srgbClr val="00879E"/>
              </a:solidFill>
              <a:effectLst/>
              <a:uLnTx/>
              <a:uFillTx/>
              <a:latin typeface="Arial" panose="020B0604020202020204"/>
              <a:ea typeface="+mn-ea"/>
              <a:cs typeface="+mn-cs"/>
            </a:endParaRPr>
          </a:p>
        </p:txBody>
      </p:sp>
      <p:pic>
        <p:nvPicPr>
          <p:cNvPr id="18" name="Graphic 17">
            <a:extLst>
              <a:ext uri="{FF2B5EF4-FFF2-40B4-BE49-F238E27FC236}">
                <a16:creationId xmlns:a16="http://schemas.microsoft.com/office/drawing/2014/main" xmlns="" id="{8FF1A236-7D34-4B09-BA2C-8C73ACFB3691}"/>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t="-1" b="40962"/>
          <a:stretch/>
        </p:blipFill>
        <p:spPr>
          <a:xfrm>
            <a:off x="7922918" y="2815926"/>
            <a:ext cx="1465557" cy="2714776"/>
          </a:xfrm>
          <a:prstGeom prst="rect">
            <a:avLst/>
          </a:prstGeom>
        </p:spPr>
      </p:pic>
      <p:sp>
        <p:nvSpPr>
          <p:cNvPr id="3" name="TextBox 2">
            <a:extLst>
              <a:ext uri="{FF2B5EF4-FFF2-40B4-BE49-F238E27FC236}">
                <a16:creationId xmlns:a16="http://schemas.microsoft.com/office/drawing/2014/main" xmlns="" id="{CB873B50-F2F3-41AE-BB21-94F39839253E}"/>
              </a:ext>
            </a:extLst>
          </p:cNvPr>
          <p:cNvSpPr txBox="1"/>
          <p:nvPr/>
        </p:nvSpPr>
        <p:spPr>
          <a:xfrm>
            <a:off x="2192726" y="3596008"/>
            <a:ext cx="2645276"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b="1" i="0" u="none" strike="noStrike" kern="1200" cap="none" spc="0" normalizeH="0" dirty="0">
                <a:ln>
                  <a:noFill/>
                </a:ln>
                <a:solidFill>
                  <a:srgbClr val="414041"/>
                </a:solidFill>
                <a:effectLst/>
                <a:uLnTx/>
                <a:uFillTx/>
                <a:latin typeface="Arial" panose="020B0604020202020204"/>
                <a:ea typeface="+mn-ea"/>
                <a:cs typeface="+mn-cs"/>
              </a:rPr>
              <a:t>Оценка по SLEDAI-2K</a:t>
            </a:r>
            <a:r>
              <a:rPr kumimoji="0" lang="ru-RU" sz="1800" b="0" i="0" u="none" strike="noStrike" kern="1200" cap="none" spc="0" normalizeH="0" baseline="0" dirty="0">
                <a:ln>
                  <a:noFill/>
                </a:ln>
                <a:solidFill>
                  <a:srgbClr val="414041"/>
                </a:solidFill>
                <a:effectLst/>
                <a:uLnTx/>
                <a:uFillTx/>
                <a:latin typeface="Arial" panose="020B0604020202020204"/>
                <a:ea typeface="+mn-ea"/>
                <a:cs typeface="+mn-cs"/>
              </a:rPr>
              <a:t/>
            </a:r>
            <a:br>
              <a:rPr kumimoji="0" lang="ru-RU" sz="1800" b="0" i="0" u="none" strike="noStrike" kern="1200" cap="none" spc="0" normalizeH="0" baseline="0" dirty="0">
                <a:ln>
                  <a:noFill/>
                </a:ln>
                <a:solidFill>
                  <a:srgbClr val="414041"/>
                </a:solidFill>
                <a:effectLst/>
                <a:uLnTx/>
                <a:uFillTx/>
                <a:latin typeface="Arial" panose="020B0604020202020204"/>
                <a:ea typeface="+mn-ea"/>
                <a:cs typeface="+mn-cs"/>
              </a:rPr>
            </a:br>
            <a:r>
              <a:rPr lang="ru-RU" sz="3600" b="0" i="0" u="none" strike="noStrike" kern="1200" cap="none" spc="0" normalizeH="0" dirty="0">
                <a:ln>
                  <a:noFill/>
                </a:ln>
                <a:solidFill>
                  <a:srgbClr val="FFFFFF"/>
                </a:solidFill>
                <a:effectLst/>
                <a:uLnTx/>
                <a:uFillTx/>
                <a:latin typeface="Arial" panose="020B0604020202020204"/>
                <a:ea typeface="+mn-ea"/>
                <a:cs typeface="+mn-cs"/>
              </a:rPr>
              <a:t>11</a:t>
            </a:r>
          </a:p>
        </p:txBody>
      </p:sp>
      <p:sp>
        <p:nvSpPr>
          <p:cNvPr id="20" name="TextBox 19">
            <a:extLst>
              <a:ext uri="{FF2B5EF4-FFF2-40B4-BE49-F238E27FC236}">
                <a16:creationId xmlns:a16="http://schemas.microsoft.com/office/drawing/2014/main" xmlns="" id="{6167E12D-7091-4BDF-AEEF-619117CDA6A4}"/>
              </a:ext>
            </a:extLst>
          </p:cNvPr>
          <p:cNvSpPr txBox="1"/>
          <p:nvPr/>
        </p:nvSpPr>
        <p:spPr>
          <a:xfrm>
            <a:off x="7333058" y="3604062"/>
            <a:ext cx="2645276"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b="1" i="0" u="none" strike="noStrike" kern="1200" cap="none" spc="0" normalizeH="0" dirty="0">
                <a:ln>
                  <a:noFill/>
                </a:ln>
                <a:solidFill>
                  <a:srgbClr val="414041"/>
                </a:solidFill>
                <a:effectLst/>
                <a:uLnTx/>
                <a:uFillTx/>
                <a:latin typeface="Arial" panose="020B0604020202020204"/>
                <a:ea typeface="+mn-ea"/>
                <a:cs typeface="+mn-cs"/>
              </a:rPr>
              <a:t>Оценка по SLEDAI-2K</a:t>
            </a:r>
            <a:r>
              <a:rPr kumimoji="0" lang="ru-RU" sz="1800" b="0" i="0" u="none" strike="noStrike" kern="1200" cap="none" spc="0" normalizeH="0" baseline="0" dirty="0">
                <a:ln>
                  <a:noFill/>
                </a:ln>
                <a:solidFill>
                  <a:srgbClr val="414041"/>
                </a:solidFill>
                <a:effectLst/>
                <a:uLnTx/>
                <a:uFillTx/>
                <a:latin typeface="Arial" panose="020B0604020202020204"/>
                <a:ea typeface="+mn-ea"/>
                <a:cs typeface="+mn-cs"/>
              </a:rPr>
              <a:t/>
            </a:r>
            <a:br>
              <a:rPr kumimoji="0" lang="ru-RU" sz="1800" b="0" i="0" u="none" strike="noStrike" kern="1200" cap="none" spc="0" normalizeH="0" baseline="0" dirty="0">
                <a:ln>
                  <a:noFill/>
                </a:ln>
                <a:solidFill>
                  <a:srgbClr val="414041"/>
                </a:solidFill>
                <a:effectLst/>
                <a:uLnTx/>
                <a:uFillTx/>
                <a:latin typeface="Arial" panose="020B0604020202020204"/>
                <a:ea typeface="+mn-ea"/>
                <a:cs typeface="+mn-cs"/>
              </a:rPr>
            </a:br>
            <a:r>
              <a:rPr lang="ru-RU" sz="3600" b="0" i="0" u="none" strike="noStrike" kern="1200" cap="none" spc="0" normalizeH="0" dirty="0">
                <a:ln>
                  <a:noFill/>
                </a:ln>
                <a:solidFill>
                  <a:srgbClr val="FFFFFF"/>
                </a:solidFill>
                <a:effectLst/>
                <a:uLnTx/>
                <a:uFillTx/>
                <a:latin typeface="Arial" panose="020B0604020202020204"/>
                <a:ea typeface="+mn-ea"/>
                <a:cs typeface="+mn-cs"/>
              </a:rPr>
              <a:t>9</a:t>
            </a:r>
          </a:p>
        </p:txBody>
      </p:sp>
      <p:sp>
        <p:nvSpPr>
          <p:cNvPr id="26" name="Rectangle 25">
            <a:extLst>
              <a:ext uri="{FF2B5EF4-FFF2-40B4-BE49-F238E27FC236}">
                <a16:creationId xmlns:a16="http://schemas.microsoft.com/office/drawing/2014/main" xmlns="" id="{71D15315-8C95-4129-9F83-C839DA14B7EC}"/>
              </a:ext>
            </a:extLst>
          </p:cNvPr>
          <p:cNvSpPr/>
          <p:nvPr/>
        </p:nvSpPr>
        <p:spPr>
          <a:xfrm>
            <a:off x="6149566" y="2669348"/>
            <a:ext cx="45719" cy="3407894"/>
          </a:xfrm>
          <a:prstGeom prst="rect">
            <a:avLst/>
          </a:prstGeom>
          <a:gradFill flip="none" rotWithShape="1">
            <a:gsLst>
              <a:gs pos="95000">
                <a:schemeClr val="accent2">
                  <a:alpha val="0"/>
                </a:schemeClr>
              </a:gs>
              <a:gs pos="4000">
                <a:schemeClr val="accent2">
                  <a:alpha val="0"/>
                </a:schemeClr>
              </a:gs>
              <a:gs pos="37000">
                <a:schemeClr val="accent2"/>
              </a:gs>
              <a:gs pos="59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xmlns="" id="{2C140FDB-30F3-4A74-8BD2-CEF01A02B69F}"/>
              </a:ext>
            </a:extLst>
          </p:cNvPr>
          <p:cNvSpPr txBox="1"/>
          <p:nvPr/>
        </p:nvSpPr>
        <p:spPr>
          <a:xfrm>
            <a:off x="2461229" y="5520979"/>
            <a:ext cx="21501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1" i="0" u="none" strike="noStrike" kern="1200" cap="none" spc="0" normalizeH="0" dirty="0">
                <a:ln>
                  <a:noFill/>
                </a:ln>
                <a:solidFill>
                  <a:srgbClr val="5B6771"/>
                </a:solidFill>
                <a:effectLst/>
                <a:uLnTx/>
                <a:uFillTx/>
                <a:latin typeface="Arial" panose="020B0604020202020204"/>
                <a:ea typeface="+mn-ea"/>
                <a:cs typeface="+mn-cs"/>
              </a:rPr>
              <a:t>Февраль 2022 г.</a:t>
            </a:r>
          </a:p>
        </p:txBody>
      </p:sp>
      <p:sp>
        <p:nvSpPr>
          <p:cNvPr id="28" name="TextBox 27">
            <a:extLst>
              <a:ext uri="{FF2B5EF4-FFF2-40B4-BE49-F238E27FC236}">
                <a16:creationId xmlns:a16="http://schemas.microsoft.com/office/drawing/2014/main" xmlns="" id="{84EFD9EB-D599-4BDA-B5C3-65A00FC3899A}"/>
              </a:ext>
            </a:extLst>
          </p:cNvPr>
          <p:cNvSpPr txBox="1"/>
          <p:nvPr/>
        </p:nvSpPr>
        <p:spPr>
          <a:xfrm>
            <a:off x="7586873" y="5530079"/>
            <a:ext cx="222217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b="1" i="0" u="none" strike="noStrike" kern="1200" cap="none" spc="0" normalizeH="0" dirty="0">
                <a:ln>
                  <a:noFill/>
                </a:ln>
                <a:solidFill>
                  <a:srgbClr val="5B6771"/>
                </a:solidFill>
                <a:effectLst/>
                <a:uLnTx/>
                <a:uFillTx/>
                <a:latin typeface="Arial" panose="020B0604020202020204"/>
                <a:ea typeface="+mn-ea"/>
                <a:cs typeface="+mn-cs"/>
              </a:rPr>
              <a:t>Апрель 2022 г.</a:t>
            </a:r>
          </a:p>
        </p:txBody>
      </p:sp>
      <p:sp>
        <p:nvSpPr>
          <p:cNvPr id="6" name="Rectangle: Rounded Corners 5">
            <a:extLst>
              <a:ext uri="{FF2B5EF4-FFF2-40B4-BE49-F238E27FC236}">
                <a16:creationId xmlns:a16="http://schemas.microsoft.com/office/drawing/2014/main" xmlns="" id="{ED565C07-0EAA-B0EA-4347-A1695B693431}"/>
              </a:ext>
            </a:extLst>
          </p:cNvPr>
          <p:cNvSpPr/>
          <p:nvPr/>
        </p:nvSpPr>
        <p:spPr>
          <a:xfrm>
            <a:off x="4963182" y="3602775"/>
            <a:ext cx="2317024" cy="1375106"/>
          </a:xfrm>
          <a:prstGeom prst="round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b="0" i="0" u="none" strike="noStrike" kern="1200" cap="none" spc="0" normalizeH="0" dirty="0">
                <a:ln>
                  <a:noFill/>
                </a:ln>
                <a:solidFill>
                  <a:srgbClr val="FFFFFF"/>
                </a:solidFill>
                <a:effectLst/>
                <a:uLnTx/>
                <a:uFillTx/>
                <a:latin typeface="Arial" panose="020B0604020202020204"/>
                <a:ea typeface="+mn-ea"/>
                <a:cs typeface="+mn-cs"/>
              </a:rPr>
              <a:t>Отсутствие кожной сыпи на фоне лечения после улучшения оценки по SLEDAI-2K</a:t>
            </a:r>
          </a:p>
        </p:txBody>
      </p:sp>
      <p:pic>
        <p:nvPicPr>
          <p:cNvPr id="7" name="Picture 6" descr="A person with white hair&#10;&#10;Description automatically generated with low confidence">
            <a:extLst>
              <a:ext uri="{FF2B5EF4-FFF2-40B4-BE49-F238E27FC236}">
                <a16:creationId xmlns:a16="http://schemas.microsoft.com/office/drawing/2014/main" xmlns="" id="{DF646AEF-E566-2707-907D-0EC80039B37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347" t="569" r="18994"/>
          <a:stretch/>
        </p:blipFill>
        <p:spPr>
          <a:xfrm flipH="1">
            <a:off x="671171" y="1403324"/>
            <a:ext cx="1336338" cy="1236778"/>
          </a:xfrm>
          <a:prstGeom prst="rect">
            <a:avLst/>
          </a:prstGeom>
          <a:ln w="28575">
            <a:solidFill>
              <a:schemeClr val="accent1"/>
            </a:solidFill>
          </a:ln>
        </p:spPr>
      </p:pic>
      <p:sp>
        <p:nvSpPr>
          <p:cNvPr id="8" name="TextBox 7">
            <a:extLst>
              <a:ext uri="{FF2B5EF4-FFF2-40B4-BE49-F238E27FC236}">
                <a16:creationId xmlns:a16="http://schemas.microsoft.com/office/drawing/2014/main" xmlns="" id="{2B73172F-9704-7F72-F568-1BC7A5F71FB4}"/>
              </a:ext>
            </a:extLst>
          </p:cNvPr>
          <p:cNvSpPr txBox="1"/>
          <p:nvPr/>
        </p:nvSpPr>
        <p:spPr>
          <a:xfrm>
            <a:off x="621764" y="2669093"/>
            <a:ext cx="310081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414041"/>
                </a:solidFill>
                <a:effectLst/>
                <a:uLnTx/>
                <a:uFillTx/>
                <a:latin typeface="Arial" panose="020B0604020202020204"/>
                <a:ea typeface="+mn-ea"/>
                <a:cs typeface="+mn-cs"/>
              </a:rPr>
              <a:t>Имя и изображение на фотографии не соответствуют реальному пациенту</a:t>
            </a:r>
          </a:p>
        </p:txBody>
      </p:sp>
      <p:sp>
        <p:nvSpPr>
          <p:cNvPr id="9" name="TextBox 8">
            <a:extLst>
              <a:ext uri="{FF2B5EF4-FFF2-40B4-BE49-F238E27FC236}">
                <a16:creationId xmlns:a16="http://schemas.microsoft.com/office/drawing/2014/main" xmlns="" id="{CD25DDB7-7E46-1000-568A-C83852485C9F}"/>
              </a:ext>
            </a:extLst>
          </p:cNvPr>
          <p:cNvSpPr txBox="1"/>
          <p:nvPr/>
        </p:nvSpPr>
        <p:spPr>
          <a:xfrm>
            <a:off x="5695900" y="2533769"/>
            <a:ext cx="4921539" cy="215444"/>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242424"/>
                </a:solidFill>
                <a:effectLst/>
                <a:uLnTx/>
                <a:uFillTx/>
                <a:latin typeface="Arial" panose="020B0604020202020204"/>
                <a:ea typeface="+mn-ea"/>
                <a:cs typeface="+mn-cs"/>
              </a:rPr>
              <a:t>Опыт применения у конкретного пациента, может отличаться от применения у других пациентов</a:t>
            </a:r>
          </a:p>
        </p:txBody>
      </p:sp>
      <p:sp>
        <p:nvSpPr>
          <p:cNvPr id="10" name="Rectangle 9">
            <a:extLst>
              <a:ext uri="{FF2B5EF4-FFF2-40B4-BE49-F238E27FC236}">
                <a16:creationId xmlns:a16="http://schemas.microsoft.com/office/drawing/2014/main" xmlns="" id="{78434075-E481-F8F8-E780-478157632542}"/>
              </a:ext>
            </a:extLst>
          </p:cNvPr>
          <p:cNvSpPr/>
          <p:nvPr/>
        </p:nvSpPr>
        <p:spPr>
          <a:xfrm>
            <a:off x="609600" y="5919469"/>
            <a:ext cx="11084236" cy="4328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ru-RU" sz="1200" i="0" u="none" strike="noStrike" kern="1200" cap="none" spc="0" normalizeH="0" dirty="0">
                <a:ln>
                  <a:noFill/>
                </a:ln>
                <a:solidFill>
                  <a:srgbClr val="414041"/>
                </a:solidFill>
                <a:effectLst/>
                <a:uLnTx/>
                <a:uFillTx/>
                <a:latin typeface="Arial" panose="020B0604020202020204"/>
                <a:ea typeface="+mn-ea"/>
                <a:cs typeface="+mn-cs"/>
              </a:rPr>
              <a:t>Ответ на терапию определялся с помощью клинической оценки и отчета, полученного от лечащего врача. </a:t>
            </a:r>
          </a:p>
        </p:txBody>
      </p:sp>
    </p:spTree>
    <p:extLst>
      <p:ext uri="{BB962C8B-B14F-4D97-AF65-F5344CB8AC3E}">
        <p14:creationId xmlns:p14="http://schemas.microsoft.com/office/powerpoint/2010/main" val="16098398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BA4155-5B2B-48ED-B1A9-24F75933BD9E}"/>
              </a:ext>
            </a:extLst>
          </p:cNvPr>
          <p:cNvSpPr>
            <a:spLocks noGrp="1"/>
          </p:cNvSpPr>
          <p:nvPr>
            <p:ph type="title"/>
          </p:nvPr>
        </p:nvSpPr>
        <p:spPr/>
        <p:txBody>
          <a:bodyPr rtlCol="0" anchor="ctr">
            <a:normAutofit fontScale="90000"/>
          </a:bodyPr>
          <a:lstStyle/>
          <a:p>
            <a:pPr rtl="0"/>
            <a:r>
              <a:rPr lang="ru-RU" b="1" dirty="0">
                <a:solidFill>
                  <a:srgbClr val="00879E"/>
                </a:solidFill>
              </a:rPr>
              <a:t>САФНЕЛО</a:t>
            </a:r>
            <a:r>
              <a:rPr lang="ru-RU" b="1" baseline="30000" dirty="0">
                <a:solidFill>
                  <a:srgbClr val="00879E"/>
                </a:solidFill>
              </a:rPr>
              <a:t>®</a:t>
            </a:r>
            <a:r>
              <a:rPr lang="ru-RU" b="1" dirty="0">
                <a:solidFill>
                  <a:srgbClr val="00879E"/>
                </a:solidFill>
              </a:rPr>
              <a:t>: реальная клиническая практика — </a:t>
            </a:r>
            <a:br>
              <a:rPr lang="ru-RU" b="1" dirty="0">
                <a:solidFill>
                  <a:srgbClr val="00879E"/>
                </a:solidFill>
              </a:rPr>
            </a:br>
            <a:r>
              <a:rPr lang="ru-RU" b="1" dirty="0">
                <a:solidFill>
                  <a:srgbClr val="00879E"/>
                </a:solidFill>
              </a:rPr>
              <a:t>костно-мышечные проявления и поражения кожи и слизистых</a:t>
            </a:r>
            <a:endParaRPr lang="ru-RU" b="1" baseline="30000" dirty="0">
              <a:solidFill>
                <a:srgbClr val="00879E"/>
              </a:solidFill>
            </a:endParaRPr>
          </a:p>
        </p:txBody>
      </p:sp>
      <p:sp>
        <p:nvSpPr>
          <p:cNvPr id="18" name="Content Placeholder 17">
            <a:extLst>
              <a:ext uri="{FF2B5EF4-FFF2-40B4-BE49-F238E27FC236}">
                <a16:creationId xmlns:a16="http://schemas.microsoft.com/office/drawing/2014/main" xmlns="" id="{A29C7277-997C-4EDA-BE05-AF378F58DC1C}"/>
              </a:ext>
            </a:extLst>
          </p:cNvPr>
          <p:cNvSpPr>
            <a:spLocks noGrp="1"/>
          </p:cNvSpPr>
          <p:nvPr>
            <p:ph idx="1"/>
          </p:nvPr>
        </p:nvSpPr>
        <p:spPr/>
        <p:txBody>
          <a:bodyPr rtlCol="0"/>
          <a:lstStyle/>
          <a:p>
            <a:pPr rtl="0"/>
            <a:r>
              <a:rPr lang="ru-RU" sz="1000" b="0" i="0" u="none" strike="noStrike" kern="1200" cap="none" spc="0" normalizeH="0" dirty="0">
                <a:ln>
                  <a:noFill/>
                </a:ln>
                <a:solidFill>
                  <a:srgbClr val="414041"/>
                </a:solidFill>
                <a:effectLst/>
                <a:uLnTx/>
                <a:uFillTx/>
                <a:ea typeface="+mn-ea"/>
                <a:cs typeface="+mn-cs"/>
              </a:rPr>
              <a:t>*Гипотетический пациент.</a:t>
            </a:r>
          </a:p>
          <a:p>
            <a:pPr rtl="0"/>
            <a:r>
              <a:rPr lang="ru-RU" sz="1000" b="0" i="0" u="none" strike="noStrike" kern="1200" cap="none" spc="0" normalizeH="0" dirty="0">
                <a:ln>
                  <a:noFill/>
                </a:ln>
                <a:solidFill>
                  <a:srgbClr val="414041"/>
                </a:solidFill>
                <a:effectLst/>
                <a:uLnTx/>
                <a:uFillTx/>
                <a:ea typeface="+mn-ea"/>
                <a:cs typeface="+mn-cs"/>
              </a:rPr>
              <a:t>СКВ — системная красная волчанка. </a:t>
            </a:r>
          </a:p>
        </p:txBody>
      </p:sp>
      <p:sp>
        <p:nvSpPr>
          <p:cNvPr id="3" name="Slide Number Placeholder 4">
            <a:extLst>
              <a:ext uri="{FF2B5EF4-FFF2-40B4-BE49-F238E27FC236}">
                <a16:creationId xmlns:a16="http://schemas.microsoft.com/office/drawing/2014/main" xmlns="" id="{CEF9FC85-48A3-DC9C-A534-A5C12004E49D}"/>
              </a:ext>
            </a:extLst>
          </p:cNvPr>
          <p:cNvSpPr>
            <a:spLocks noGrp="1"/>
          </p:cNvSpPr>
          <p:nvPr>
            <p:ph type="sldNum" sz="quarter" idx="12"/>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B37E50B0-43E5-44A0-B305-242C3244AF3F}" type="slidenum">
              <a:rPr kumimoji="0" lang="ru-RU" sz="1000" b="0" i="0" u="none" strike="noStrike" kern="1200" cap="none" spc="0" normalizeH="0" baseline="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79</a:t>
            </a:fld>
            <a:endParaRPr kumimoji="0" lang="ru-RU" sz="1000"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3" name="Rectangle: Top Corners Rounded 22">
            <a:extLst>
              <a:ext uri="{FF2B5EF4-FFF2-40B4-BE49-F238E27FC236}">
                <a16:creationId xmlns:a16="http://schemas.microsoft.com/office/drawing/2014/main" xmlns="" id="{DEC53C30-5C3E-4C72-A7B7-7905B2A8065D}"/>
              </a:ext>
            </a:extLst>
          </p:cNvPr>
          <p:cNvSpPr/>
          <p:nvPr/>
        </p:nvSpPr>
        <p:spPr>
          <a:xfrm>
            <a:off x="492125" y="1436547"/>
            <a:ext cx="11084236" cy="1363890"/>
          </a:xfrm>
          <a:prstGeom prst="round2SameRect">
            <a:avLst/>
          </a:prstGeom>
          <a:gradFill>
            <a:gsLst>
              <a:gs pos="100000">
                <a:schemeClr val="bg1"/>
              </a:gs>
              <a:gs pos="87000">
                <a:schemeClr val="bg2"/>
              </a:gs>
              <a:gs pos="21000">
                <a:schemeClr val="accent5"/>
              </a:gs>
              <a:gs pos="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xmlns="" id="{94E9B56B-833A-4F5F-B305-442B585A8191}"/>
              </a:ext>
            </a:extLst>
          </p:cNvPr>
          <p:cNvSpPr txBox="1"/>
          <p:nvPr/>
        </p:nvSpPr>
        <p:spPr>
          <a:xfrm>
            <a:off x="3893056" y="1862980"/>
            <a:ext cx="734687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2000" b="1" i="0" u="none" strike="noStrike" kern="1200" cap="none" spc="0" normalizeH="0" dirty="0">
                <a:ln>
                  <a:noFill/>
                </a:ln>
                <a:solidFill>
                  <a:srgbClr val="414041"/>
                </a:solidFill>
                <a:effectLst/>
                <a:uLnTx/>
                <a:uFillTx/>
                <a:latin typeface="Arial" panose="020B0604020202020204"/>
                <a:ea typeface="+mn-ea"/>
                <a:cs typeface="+mn-cs"/>
              </a:rPr>
              <a:t>Высыпания на теле и боль в суставах вследствие СКВ уменьшились*</a:t>
            </a:r>
          </a:p>
        </p:txBody>
      </p:sp>
      <p:sp>
        <p:nvSpPr>
          <p:cNvPr id="30" name="Arrow: Down 29">
            <a:extLst>
              <a:ext uri="{FF2B5EF4-FFF2-40B4-BE49-F238E27FC236}">
                <a16:creationId xmlns:a16="http://schemas.microsoft.com/office/drawing/2014/main" xmlns="" id="{C0028D02-BA4E-4F55-8867-02E19ED90ED7}"/>
              </a:ext>
            </a:extLst>
          </p:cNvPr>
          <p:cNvSpPr/>
          <p:nvPr/>
        </p:nvSpPr>
        <p:spPr>
          <a:xfrm>
            <a:off x="3893056" y="3654340"/>
            <a:ext cx="1100571" cy="1811061"/>
          </a:xfrm>
          <a:prstGeom prst="downArrow">
            <a:avLst>
              <a:gd name="adj1" fmla="val 70366"/>
              <a:gd name="adj2" fmla="val 51956"/>
            </a:avLst>
          </a:prstGeom>
          <a:gradFill flip="none" rotWithShape="1">
            <a:gsLst>
              <a:gs pos="45000">
                <a:srgbClr val="C8DC46">
                  <a:alpha val="59000"/>
                </a:srgbClr>
              </a:gs>
              <a:gs pos="100000">
                <a:schemeClr val="bg1">
                  <a:alpha val="24000"/>
                </a:schemeClr>
              </a:gs>
              <a:gs pos="25000">
                <a:schemeClr val="accent2"/>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pic>
        <p:nvPicPr>
          <p:cNvPr id="31" name="Graphic 30">
            <a:extLst>
              <a:ext uri="{FF2B5EF4-FFF2-40B4-BE49-F238E27FC236}">
                <a16:creationId xmlns:a16="http://schemas.microsoft.com/office/drawing/2014/main" xmlns="" id="{56E97474-73DE-4BF5-944D-9A9524B81DE0}"/>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b="39837"/>
          <a:stretch/>
        </p:blipFill>
        <p:spPr>
          <a:xfrm>
            <a:off x="6114168" y="3086255"/>
            <a:ext cx="1409452" cy="2660552"/>
          </a:xfrm>
          <a:prstGeom prst="rect">
            <a:avLst/>
          </a:prstGeom>
        </p:spPr>
      </p:pic>
      <p:grpSp>
        <p:nvGrpSpPr>
          <p:cNvPr id="32" name="Group 31">
            <a:extLst>
              <a:ext uri="{FF2B5EF4-FFF2-40B4-BE49-F238E27FC236}">
                <a16:creationId xmlns:a16="http://schemas.microsoft.com/office/drawing/2014/main" xmlns="" id="{D3C40353-4643-41D6-98E6-DCD9B26E564B}"/>
              </a:ext>
            </a:extLst>
          </p:cNvPr>
          <p:cNvGrpSpPr/>
          <p:nvPr/>
        </p:nvGrpSpPr>
        <p:grpSpPr>
          <a:xfrm>
            <a:off x="7375343" y="4653157"/>
            <a:ext cx="2375098" cy="766084"/>
            <a:chOff x="7934391" y="4796188"/>
            <a:chExt cx="2375098" cy="766084"/>
          </a:xfrm>
        </p:grpSpPr>
        <p:sp>
          <p:nvSpPr>
            <p:cNvPr id="36" name="Rectangle 35">
              <a:extLst>
                <a:ext uri="{FF2B5EF4-FFF2-40B4-BE49-F238E27FC236}">
                  <a16:creationId xmlns:a16="http://schemas.microsoft.com/office/drawing/2014/main" xmlns="" id="{9CCC747D-10B9-4C7F-99D2-E1B3E36E9803}"/>
                </a:ext>
              </a:extLst>
            </p:cNvPr>
            <p:cNvSpPr/>
            <p:nvPr/>
          </p:nvSpPr>
          <p:spPr>
            <a:xfrm>
              <a:off x="8215954" y="4796188"/>
              <a:ext cx="2093535" cy="584785"/>
            </a:xfrm>
            <a:prstGeom prst="rect">
              <a:avLst/>
            </a:prstGeom>
            <a:solidFill>
              <a:schemeClr val="accent4">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b="1" i="0" u="none" strike="noStrike" kern="1200" cap="none" spc="0" normalizeH="0" dirty="0">
                  <a:ln>
                    <a:noFill/>
                  </a:ln>
                  <a:solidFill>
                    <a:srgbClr val="00879E"/>
                  </a:solidFill>
                  <a:effectLst/>
                  <a:uLnTx/>
                  <a:uFillTx/>
                  <a:latin typeface="Arial" panose="020B0604020202020204"/>
                  <a:ea typeface="+mn-ea"/>
                  <a:cs typeface="+mn-cs"/>
                </a:rPr>
                <a:t>Костно-мышечные проявления</a:t>
              </a:r>
            </a:p>
          </p:txBody>
        </p:sp>
        <p:sp>
          <p:nvSpPr>
            <p:cNvPr id="37" name="Freeform: Shape 36">
              <a:extLst>
                <a:ext uri="{FF2B5EF4-FFF2-40B4-BE49-F238E27FC236}">
                  <a16:creationId xmlns:a16="http://schemas.microsoft.com/office/drawing/2014/main" xmlns="" id="{1759556A-CC90-49FF-91AF-0CD32EF4915A}"/>
                </a:ext>
              </a:extLst>
            </p:cNvPr>
            <p:cNvSpPr/>
            <p:nvPr/>
          </p:nvSpPr>
          <p:spPr>
            <a:xfrm>
              <a:off x="7974840" y="5085311"/>
              <a:ext cx="247650" cy="450850"/>
            </a:xfrm>
            <a:custGeom>
              <a:avLst/>
              <a:gdLst>
                <a:gd name="connsiteX0" fmla="*/ 247650 w 247650"/>
                <a:gd name="connsiteY0" fmla="*/ 0 h 450850"/>
                <a:gd name="connsiteX1" fmla="*/ 0 w 247650"/>
                <a:gd name="connsiteY1" fmla="*/ 0 h 450850"/>
                <a:gd name="connsiteX2" fmla="*/ 0 w 247650"/>
                <a:gd name="connsiteY2" fmla="*/ 450850 h 450850"/>
              </a:gdLst>
              <a:ahLst/>
              <a:cxnLst>
                <a:cxn ang="0">
                  <a:pos x="connsiteX0" y="connsiteY0"/>
                </a:cxn>
                <a:cxn ang="0">
                  <a:pos x="connsiteX1" y="connsiteY1"/>
                </a:cxn>
                <a:cxn ang="0">
                  <a:pos x="connsiteX2" y="connsiteY2"/>
                </a:cxn>
              </a:cxnLst>
              <a:rect l="l" t="t" r="r" b="b"/>
              <a:pathLst>
                <a:path w="247650" h="450850">
                  <a:moveTo>
                    <a:pt x="247650" y="0"/>
                  </a:moveTo>
                  <a:lnTo>
                    <a:pt x="0" y="0"/>
                  </a:lnTo>
                  <a:lnTo>
                    <a:pt x="0" y="450850"/>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38" name="Oval 37">
              <a:extLst>
                <a:ext uri="{FF2B5EF4-FFF2-40B4-BE49-F238E27FC236}">
                  <a16:creationId xmlns:a16="http://schemas.microsoft.com/office/drawing/2014/main" xmlns="" id="{63FF270A-AF1A-4B3B-AFBA-EE29AC515435}"/>
                </a:ext>
              </a:extLst>
            </p:cNvPr>
            <p:cNvSpPr/>
            <p:nvPr/>
          </p:nvSpPr>
          <p:spPr>
            <a:xfrm>
              <a:off x="7934391" y="5485312"/>
              <a:ext cx="76960" cy="7696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grpSp>
      <p:sp>
        <p:nvSpPr>
          <p:cNvPr id="39" name="Rectangle 38">
            <a:extLst>
              <a:ext uri="{FF2B5EF4-FFF2-40B4-BE49-F238E27FC236}">
                <a16:creationId xmlns:a16="http://schemas.microsoft.com/office/drawing/2014/main" xmlns="" id="{33B1D101-DDD5-4CCC-9923-663EBD99211C}"/>
              </a:ext>
            </a:extLst>
          </p:cNvPr>
          <p:cNvSpPr/>
          <p:nvPr/>
        </p:nvSpPr>
        <p:spPr>
          <a:xfrm>
            <a:off x="7805183" y="3836448"/>
            <a:ext cx="2093535" cy="584785"/>
          </a:xfrm>
          <a:prstGeom prst="rect">
            <a:avLst/>
          </a:prstGeom>
          <a:solidFill>
            <a:schemeClr val="accent4">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b="1" i="0" u="none" strike="noStrike" kern="1200" cap="none" spc="0" normalizeH="0" dirty="0">
                <a:ln>
                  <a:noFill/>
                </a:ln>
                <a:solidFill>
                  <a:srgbClr val="00879E"/>
                </a:solidFill>
                <a:effectLst/>
                <a:uLnTx/>
                <a:uFillTx/>
                <a:latin typeface="Arial" panose="020B0604020202020204"/>
                <a:ea typeface="+mn-ea"/>
                <a:cs typeface="+mn-cs"/>
              </a:rPr>
              <a:t>Поражение кожи и слизистых</a:t>
            </a:r>
          </a:p>
        </p:txBody>
      </p:sp>
      <p:cxnSp>
        <p:nvCxnSpPr>
          <p:cNvPr id="40" name="Connector: Elbow 39">
            <a:extLst>
              <a:ext uri="{FF2B5EF4-FFF2-40B4-BE49-F238E27FC236}">
                <a16:creationId xmlns:a16="http://schemas.microsoft.com/office/drawing/2014/main" xmlns="" id="{78E13907-614C-480C-819D-B77E4E9DD584}"/>
              </a:ext>
            </a:extLst>
          </p:cNvPr>
          <p:cNvCxnSpPr>
            <a:cxnSpLocks/>
          </p:cNvCxnSpPr>
          <p:nvPr/>
        </p:nvCxnSpPr>
        <p:spPr>
          <a:xfrm rot="10800000">
            <a:off x="6945503" y="4142033"/>
            <a:ext cx="859680" cy="1"/>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xmlns="" id="{2E8145D3-567F-4B76-8437-DBE7BF27E242}"/>
              </a:ext>
            </a:extLst>
          </p:cNvPr>
          <p:cNvSpPr/>
          <p:nvPr/>
        </p:nvSpPr>
        <p:spPr>
          <a:xfrm>
            <a:off x="6868543" y="4121020"/>
            <a:ext cx="76960" cy="7696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43" name="TextBox 42">
            <a:extLst>
              <a:ext uri="{FF2B5EF4-FFF2-40B4-BE49-F238E27FC236}">
                <a16:creationId xmlns:a16="http://schemas.microsoft.com/office/drawing/2014/main" xmlns="" id="{77A70165-8728-43AA-B030-1EC142D5F129}"/>
              </a:ext>
            </a:extLst>
          </p:cNvPr>
          <p:cNvSpPr txBox="1"/>
          <p:nvPr/>
        </p:nvSpPr>
        <p:spPr>
          <a:xfrm>
            <a:off x="3541352" y="1498312"/>
            <a:ext cx="734254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i="0" u="none" strike="noStrike" kern="1200" cap="none" spc="0" normalizeH="0" dirty="0">
                <a:ln>
                  <a:noFill/>
                </a:ln>
                <a:solidFill>
                  <a:srgbClr val="00879E"/>
                </a:solidFill>
                <a:effectLst/>
                <a:uLnTx/>
                <a:uFillTx/>
                <a:latin typeface="Arial" panose="020B0604020202020204"/>
                <a:ea typeface="+mn-ea"/>
                <a:cs typeface="+mn-cs"/>
              </a:rPr>
              <a:t>Оценка</a:t>
            </a:r>
            <a:r>
              <a:rPr lang="ru-RU" b="1" dirty="0">
                <a:solidFill>
                  <a:srgbClr val="00879E"/>
                </a:solidFill>
                <a:latin typeface="Arial" panose="020B0604020202020204"/>
              </a:rPr>
              <a:t> состояния пациента </a:t>
            </a:r>
            <a:r>
              <a:rPr lang="ru-RU" b="1" i="0" u="none" strike="noStrike" kern="1200" cap="none" spc="0" normalizeH="0" dirty="0">
                <a:ln>
                  <a:noFill/>
                </a:ln>
                <a:solidFill>
                  <a:srgbClr val="00879E"/>
                </a:solidFill>
                <a:effectLst/>
                <a:uLnTx/>
                <a:uFillTx/>
                <a:latin typeface="Arial" panose="020B0604020202020204"/>
                <a:ea typeface="+mn-ea"/>
                <a:cs typeface="+mn-cs"/>
              </a:rPr>
              <a:t>врачом:</a:t>
            </a:r>
            <a:endParaRPr kumimoji="0" lang="ru-RU" b="1" i="0" u="none" strike="noStrike" kern="1200" cap="none" spc="0" normalizeH="0" baseline="30000" dirty="0">
              <a:ln>
                <a:noFill/>
              </a:ln>
              <a:solidFill>
                <a:srgbClr val="00879E"/>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xmlns="" id="{E60CB257-D804-4CD0-80F2-7DE1C2522C7E}"/>
              </a:ext>
            </a:extLst>
          </p:cNvPr>
          <p:cNvSpPr txBox="1"/>
          <p:nvPr/>
        </p:nvSpPr>
        <p:spPr>
          <a:xfrm>
            <a:off x="1146629" y="3491111"/>
            <a:ext cx="4003437" cy="646331"/>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800" b="0" i="0" u="none" strike="noStrike" kern="1200" cap="none" spc="0" normalizeH="0" dirty="0">
                <a:ln>
                  <a:noFill/>
                </a:ln>
                <a:solidFill>
                  <a:srgbClr val="000000"/>
                </a:solidFill>
                <a:effectLst/>
                <a:uLnTx/>
                <a:uFillTx/>
                <a:latin typeface="Arial" panose="020B0604020202020204"/>
                <a:ea typeface="+mn-ea"/>
                <a:cs typeface="+mn-cs"/>
              </a:rPr>
              <a:t>Уменьшение высыпаний на теле</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800" b="0" i="0" u="none" strike="noStrike" kern="1200" cap="none" spc="0" normalizeH="0" dirty="0">
                <a:ln>
                  <a:noFill/>
                </a:ln>
                <a:solidFill>
                  <a:srgbClr val="000000"/>
                </a:solidFill>
                <a:effectLst/>
                <a:uLnTx/>
                <a:uFillTx/>
                <a:latin typeface="Arial" panose="020B0604020202020204"/>
                <a:ea typeface="+mn-ea"/>
                <a:cs typeface="+mn-cs"/>
              </a:rPr>
              <a:t>Уменьшение боли в суставах</a:t>
            </a:r>
          </a:p>
        </p:txBody>
      </p:sp>
      <p:sp>
        <p:nvSpPr>
          <p:cNvPr id="4" name="Rectangle 3">
            <a:extLst>
              <a:ext uri="{FF2B5EF4-FFF2-40B4-BE49-F238E27FC236}">
                <a16:creationId xmlns:a16="http://schemas.microsoft.com/office/drawing/2014/main" xmlns="" id="{C3FB52B0-0C12-A852-4D6A-F35AA66469B9}"/>
              </a:ext>
            </a:extLst>
          </p:cNvPr>
          <p:cNvSpPr/>
          <p:nvPr/>
        </p:nvSpPr>
        <p:spPr>
          <a:xfrm>
            <a:off x="572050" y="5682253"/>
            <a:ext cx="11084236" cy="4328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ru-RU" sz="1200" i="0" u="none" strike="noStrike" kern="1200" cap="none" spc="0" normalizeH="0" dirty="0">
                <a:ln>
                  <a:noFill/>
                </a:ln>
                <a:solidFill>
                  <a:srgbClr val="414041"/>
                </a:solidFill>
                <a:effectLst/>
                <a:uLnTx/>
                <a:uFillTx/>
                <a:latin typeface="Arial" panose="020B0604020202020204"/>
                <a:ea typeface="+mn-ea"/>
                <a:cs typeface="+mn-cs"/>
              </a:rPr>
              <a:t>Ответ на терапию определялся с помощью клинической оценки и отчета, полученного от лечащего врача. </a:t>
            </a:r>
          </a:p>
        </p:txBody>
      </p:sp>
      <p:pic>
        <p:nvPicPr>
          <p:cNvPr id="5" name="Picture 4" descr="A person with white hair&#10;&#10;Description automatically generated with low confidence">
            <a:extLst>
              <a:ext uri="{FF2B5EF4-FFF2-40B4-BE49-F238E27FC236}">
                <a16:creationId xmlns:a16="http://schemas.microsoft.com/office/drawing/2014/main" xmlns="" id="{F217C000-2C07-3E21-400C-F29558DC68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347" t="569" r="18994"/>
          <a:stretch/>
        </p:blipFill>
        <p:spPr>
          <a:xfrm flipH="1">
            <a:off x="671171" y="1403324"/>
            <a:ext cx="1336338" cy="1236778"/>
          </a:xfrm>
          <a:prstGeom prst="rect">
            <a:avLst/>
          </a:prstGeom>
          <a:ln w="28575">
            <a:solidFill>
              <a:schemeClr val="accent1"/>
            </a:solidFill>
          </a:ln>
        </p:spPr>
      </p:pic>
      <p:sp>
        <p:nvSpPr>
          <p:cNvPr id="6" name="TextBox 5">
            <a:extLst>
              <a:ext uri="{FF2B5EF4-FFF2-40B4-BE49-F238E27FC236}">
                <a16:creationId xmlns:a16="http://schemas.microsoft.com/office/drawing/2014/main" xmlns="" id="{049F0D7E-CF92-30D6-F74A-9E2A63A1CE34}"/>
              </a:ext>
            </a:extLst>
          </p:cNvPr>
          <p:cNvSpPr txBox="1"/>
          <p:nvPr/>
        </p:nvSpPr>
        <p:spPr>
          <a:xfrm>
            <a:off x="621764" y="2669093"/>
            <a:ext cx="310081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414041"/>
                </a:solidFill>
                <a:effectLst/>
                <a:uLnTx/>
                <a:uFillTx/>
                <a:latin typeface="Arial" panose="020B0604020202020204"/>
                <a:ea typeface="+mn-ea"/>
                <a:cs typeface="+mn-cs"/>
              </a:rPr>
              <a:t>Имя и изображение на фотографии не соответствуют реальному пациенту</a:t>
            </a:r>
          </a:p>
        </p:txBody>
      </p:sp>
      <p:sp>
        <p:nvSpPr>
          <p:cNvPr id="7" name="TextBox 6">
            <a:extLst>
              <a:ext uri="{FF2B5EF4-FFF2-40B4-BE49-F238E27FC236}">
                <a16:creationId xmlns:a16="http://schemas.microsoft.com/office/drawing/2014/main" xmlns="" id="{B939F63F-9750-2764-6723-C56E22A21ED1}"/>
              </a:ext>
            </a:extLst>
          </p:cNvPr>
          <p:cNvSpPr txBox="1"/>
          <p:nvPr/>
        </p:nvSpPr>
        <p:spPr>
          <a:xfrm>
            <a:off x="5702917" y="2593403"/>
            <a:ext cx="4921539" cy="215444"/>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242424"/>
                </a:solidFill>
                <a:effectLst/>
                <a:uLnTx/>
                <a:uFillTx/>
                <a:latin typeface="Arial" panose="020B0604020202020204"/>
                <a:ea typeface="+mn-ea"/>
                <a:cs typeface="+mn-cs"/>
              </a:rPr>
              <a:t>Опыт применения у конкретного пациента, может отличаться от применения у других пациентов</a:t>
            </a:r>
          </a:p>
        </p:txBody>
      </p:sp>
    </p:spTree>
    <p:extLst>
      <p:ext uri="{BB962C8B-B14F-4D97-AF65-F5344CB8AC3E}">
        <p14:creationId xmlns:p14="http://schemas.microsoft.com/office/powerpoint/2010/main" val="905434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2641903302"/>
              </p:ext>
            </p:extLst>
          </p:nvPr>
        </p:nvGraphicFramePr>
        <p:xfrm>
          <a:off x="2" y="836705"/>
          <a:ext cx="12191997" cy="4836259"/>
        </p:xfrm>
        <a:graphic>
          <a:graphicData uri="http://schemas.openxmlformats.org/drawingml/2006/table">
            <a:tbl>
              <a:tblPr firstRow="1" firstCol="1" lastRow="1" lastCol="1" bandRow="1" bandCol="1"/>
              <a:tblGrid>
                <a:gridCol w="3806257"/>
                <a:gridCol w="1605048"/>
                <a:gridCol w="1834341"/>
                <a:gridCol w="1605048"/>
                <a:gridCol w="1605048"/>
                <a:gridCol w="1736255"/>
              </a:tblGrid>
              <a:tr h="223570">
                <a:tc>
                  <a:txBody>
                    <a:bodyPr/>
                    <a:lstStyle/>
                    <a:p>
                      <a:pPr>
                        <a:spcBef>
                          <a:spcPts val="200"/>
                        </a:spcBef>
                        <a:spcAft>
                          <a:spcPts val="200"/>
                        </a:spcAft>
                      </a:pPr>
                      <a:r>
                        <a:rPr lang="ru-RU" sz="1600" dirty="0">
                          <a:solidFill>
                            <a:srgbClr val="000000"/>
                          </a:solidFill>
                          <a:effectLst/>
                          <a:latin typeface="Times New Roman"/>
                          <a:ea typeface="Times New Roman"/>
                        </a:rPr>
                        <a:t>Признаки </a:t>
                      </a:r>
                      <a:endParaRPr lang="ru-RU" sz="1600" dirty="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spcBef>
                          <a:spcPts val="200"/>
                        </a:spcBef>
                        <a:spcAft>
                          <a:spcPts val="200"/>
                        </a:spcAft>
                      </a:pPr>
                      <a:r>
                        <a:rPr lang="ru-RU" sz="1600" dirty="0">
                          <a:solidFill>
                            <a:srgbClr val="000000"/>
                          </a:solidFill>
                          <a:effectLst/>
                          <a:latin typeface="Times New Roman"/>
                          <a:ea typeface="Times New Roman"/>
                        </a:rPr>
                        <a:t>СЗСТ </a:t>
                      </a:r>
                      <a:endParaRPr lang="ru-RU" sz="1600" dirty="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spcBef>
                          <a:spcPts val="200"/>
                        </a:spcBef>
                        <a:spcAft>
                          <a:spcPts val="200"/>
                        </a:spcAft>
                      </a:pPr>
                      <a:r>
                        <a:rPr lang="ru-RU" sz="1600" dirty="0">
                          <a:solidFill>
                            <a:srgbClr val="000000"/>
                          </a:solidFill>
                          <a:effectLst/>
                          <a:latin typeface="Times New Roman"/>
                          <a:ea typeface="Times New Roman"/>
                        </a:rPr>
                        <a:t>СКВ</a:t>
                      </a:r>
                      <a:endParaRPr lang="ru-RU" sz="1600" dirty="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spcBef>
                          <a:spcPts val="200"/>
                        </a:spcBef>
                        <a:spcAft>
                          <a:spcPts val="200"/>
                        </a:spcAft>
                      </a:pPr>
                      <a:r>
                        <a:rPr lang="ru-RU" sz="1600" dirty="0">
                          <a:solidFill>
                            <a:srgbClr val="000000"/>
                          </a:solidFill>
                          <a:effectLst/>
                          <a:latin typeface="Times New Roman"/>
                          <a:ea typeface="Times New Roman"/>
                        </a:rPr>
                        <a:t>ССД</a:t>
                      </a:r>
                      <a:endParaRPr lang="ru-RU" sz="1600" dirty="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spcBef>
                          <a:spcPts val="200"/>
                        </a:spcBef>
                        <a:spcAft>
                          <a:spcPts val="200"/>
                        </a:spcAft>
                      </a:pPr>
                      <a:r>
                        <a:rPr lang="ru-RU" sz="1600" dirty="0">
                          <a:solidFill>
                            <a:srgbClr val="000000"/>
                          </a:solidFill>
                          <a:effectLst/>
                          <a:latin typeface="Times New Roman"/>
                          <a:ea typeface="Times New Roman"/>
                        </a:rPr>
                        <a:t>ПМ</a:t>
                      </a:r>
                      <a:endParaRPr lang="ru-RU" sz="1600" dirty="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spcBef>
                          <a:spcPts val="200"/>
                        </a:spcBef>
                        <a:spcAft>
                          <a:spcPts val="200"/>
                        </a:spcAft>
                      </a:pPr>
                      <a:r>
                        <a:rPr lang="ru-RU" sz="1600" dirty="0">
                          <a:solidFill>
                            <a:srgbClr val="000000"/>
                          </a:solidFill>
                          <a:effectLst/>
                          <a:latin typeface="Times New Roman"/>
                          <a:ea typeface="Times New Roman"/>
                        </a:rPr>
                        <a:t>РА</a:t>
                      </a:r>
                      <a:endParaRPr lang="ru-RU" sz="1600" dirty="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223570">
                <a:tc>
                  <a:txBody>
                    <a:bodyPr/>
                    <a:lstStyle/>
                    <a:p>
                      <a:pPr>
                        <a:spcBef>
                          <a:spcPts val="200"/>
                        </a:spcBef>
                        <a:spcAft>
                          <a:spcPts val="200"/>
                        </a:spcAft>
                      </a:pPr>
                      <a:r>
                        <a:rPr lang="ru-RU" sz="1600" dirty="0">
                          <a:solidFill>
                            <a:srgbClr val="000000"/>
                          </a:solidFill>
                          <a:effectLst/>
                          <a:latin typeface="Times New Roman"/>
                          <a:ea typeface="Times New Roman"/>
                        </a:rPr>
                        <a:t>Синдром </a:t>
                      </a:r>
                      <a:r>
                        <a:rPr lang="ru-RU" sz="1600" dirty="0" err="1">
                          <a:solidFill>
                            <a:srgbClr val="000000"/>
                          </a:solidFill>
                          <a:effectLst/>
                          <a:latin typeface="Times New Roman"/>
                          <a:ea typeface="Times New Roman"/>
                        </a:rPr>
                        <a:t>Рейно</a:t>
                      </a:r>
                      <a:endParaRPr lang="ru-RU" sz="1600" dirty="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dirty="0">
                          <a:solidFill>
                            <a:srgbClr val="000000"/>
                          </a:solidFill>
                          <a:effectLst/>
                          <a:latin typeface="Times New Roman"/>
                          <a:ea typeface="Times New Roman"/>
                        </a:rPr>
                        <a:t>++++</a:t>
                      </a:r>
                      <a:endParaRPr lang="ru-RU" sz="1600" dirty="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dirty="0">
                          <a:solidFill>
                            <a:srgbClr val="000000"/>
                          </a:solidFill>
                          <a:effectLst/>
                          <a:latin typeface="Times New Roman"/>
                          <a:ea typeface="Times New Roman"/>
                        </a:rPr>
                        <a:t>++++</a:t>
                      </a:r>
                      <a:endParaRPr lang="ru-RU" sz="1600" dirty="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dirty="0">
                          <a:solidFill>
                            <a:srgbClr val="000000"/>
                          </a:solidFill>
                          <a:effectLst/>
                          <a:latin typeface="Times New Roman"/>
                          <a:ea typeface="Times New Roman"/>
                        </a:rPr>
                        <a:t>+</a:t>
                      </a:r>
                      <a:endParaRPr lang="ru-RU" sz="1600" dirty="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dirty="0">
                          <a:solidFill>
                            <a:srgbClr val="000000"/>
                          </a:solidFill>
                          <a:effectLst/>
                          <a:latin typeface="Times New Roman"/>
                          <a:ea typeface="Times New Roman"/>
                        </a:rPr>
                        <a:t>+</a:t>
                      </a:r>
                      <a:endParaRPr lang="ru-RU" sz="1600" dirty="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570">
                <a:tc>
                  <a:txBody>
                    <a:bodyPr/>
                    <a:lstStyle/>
                    <a:p>
                      <a:pPr>
                        <a:spcBef>
                          <a:spcPts val="200"/>
                        </a:spcBef>
                        <a:spcAft>
                          <a:spcPts val="200"/>
                        </a:spcAft>
                      </a:pPr>
                      <a:r>
                        <a:rPr lang="ru-RU" sz="1600" dirty="0">
                          <a:solidFill>
                            <a:srgbClr val="000000"/>
                          </a:solidFill>
                          <a:effectLst/>
                          <a:latin typeface="Times New Roman"/>
                          <a:ea typeface="Times New Roman"/>
                        </a:rPr>
                        <a:t>Отёк кистей рук</a:t>
                      </a:r>
                      <a:endParaRPr lang="ru-RU" sz="1600" dirty="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dirty="0">
                          <a:solidFill>
                            <a:srgbClr val="000000"/>
                          </a:solidFill>
                          <a:effectLst/>
                          <a:latin typeface="Times New Roman"/>
                          <a:ea typeface="Times New Roman"/>
                        </a:rPr>
                        <a:t>+++</a:t>
                      </a:r>
                      <a:endParaRPr lang="ru-RU" sz="1600" dirty="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dirty="0">
                          <a:solidFill>
                            <a:srgbClr val="000000"/>
                          </a:solidFill>
                          <a:effectLst/>
                          <a:latin typeface="Times New Roman"/>
                          <a:ea typeface="Times New Roman"/>
                        </a:rPr>
                        <a:t>Редко </a:t>
                      </a:r>
                      <a:endParaRPr lang="ru-RU" sz="1600" dirty="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dirty="0">
                          <a:solidFill>
                            <a:srgbClr val="000000"/>
                          </a:solidFill>
                          <a:effectLst/>
                          <a:latin typeface="Times New Roman"/>
                          <a:ea typeface="Times New Roman"/>
                        </a:rPr>
                        <a:t>+++</a:t>
                      </a:r>
                      <a:endParaRPr lang="ru-RU" sz="1600" dirty="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dirty="0">
                          <a:solidFill>
                            <a:srgbClr val="000000"/>
                          </a:solidFill>
                          <a:effectLst/>
                          <a:latin typeface="Times New Roman"/>
                          <a:ea typeface="Times New Roman"/>
                        </a:rPr>
                        <a:t>редко</a:t>
                      </a:r>
                      <a:endParaRPr lang="ru-RU" sz="1600" dirty="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dirty="0">
                          <a:solidFill>
                            <a:srgbClr val="000000"/>
                          </a:solidFill>
                          <a:effectLst/>
                          <a:latin typeface="Times New Roman"/>
                          <a:ea typeface="Times New Roman"/>
                        </a:rPr>
                        <a:t>+</a:t>
                      </a:r>
                      <a:endParaRPr lang="ru-RU" sz="1600" dirty="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570">
                <a:tc>
                  <a:txBody>
                    <a:bodyPr/>
                    <a:lstStyle/>
                    <a:p>
                      <a:pPr>
                        <a:spcBef>
                          <a:spcPts val="200"/>
                        </a:spcBef>
                        <a:spcAft>
                          <a:spcPts val="200"/>
                        </a:spcAft>
                      </a:pPr>
                      <a:r>
                        <a:rPr lang="ru-RU" sz="1600">
                          <a:solidFill>
                            <a:srgbClr val="000000"/>
                          </a:solidFill>
                          <a:effectLst/>
                          <a:latin typeface="Times New Roman"/>
                          <a:ea typeface="Times New Roman"/>
                        </a:rPr>
                        <a:t>Миозит </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dirty="0">
                          <a:solidFill>
                            <a:srgbClr val="000000"/>
                          </a:solidFill>
                          <a:effectLst/>
                          <a:latin typeface="Times New Roman"/>
                          <a:ea typeface="Times New Roman"/>
                        </a:rPr>
                        <a:t>+++</a:t>
                      </a:r>
                      <a:endParaRPr lang="ru-RU" sz="1600" dirty="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dirty="0">
                          <a:solidFill>
                            <a:srgbClr val="000000"/>
                          </a:solidFill>
                          <a:effectLst/>
                          <a:latin typeface="Times New Roman"/>
                          <a:ea typeface="Times New Roman"/>
                        </a:rPr>
                        <a:t>Редко </a:t>
                      </a:r>
                      <a:endParaRPr lang="ru-RU" sz="1600" dirty="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dirty="0">
                          <a:solidFill>
                            <a:srgbClr val="000000"/>
                          </a:solidFill>
                          <a:effectLst/>
                          <a:latin typeface="Times New Roman"/>
                          <a:ea typeface="Times New Roman"/>
                        </a:rPr>
                        <a:t>+</a:t>
                      </a:r>
                      <a:endParaRPr lang="ru-RU" sz="1600" dirty="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Редко </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570">
                <a:tc>
                  <a:txBody>
                    <a:bodyPr/>
                    <a:lstStyle/>
                    <a:p>
                      <a:pPr>
                        <a:spcBef>
                          <a:spcPts val="200"/>
                        </a:spcBef>
                        <a:spcAft>
                          <a:spcPts val="200"/>
                        </a:spcAft>
                      </a:pPr>
                      <a:r>
                        <a:rPr lang="ru-RU" sz="1600">
                          <a:solidFill>
                            <a:srgbClr val="000000"/>
                          </a:solidFill>
                          <a:effectLst/>
                          <a:latin typeface="Times New Roman"/>
                          <a:ea typeface="Times New Roman"/>
                        </a:rPr>
                        <a:t>Полиартрит </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dirty="0">
                          <a:solidFill>
                            <a:srgbClr val="000000"/>
                          </a:solidFill>
                          <a:effectLst/>
                          <a:latin typeface="Times New Roman"/>
                          <a:ea typeface="Times New Roman"/>
                        </a:rPr>
                        <a:t>+++</a:t>
                      </a:r>
                      <a:endParaRPr lang="ru-RU" sz="1600" dirty="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7139">
                <a:tc>
                  <a:txBody>
                    <a:bodyPr/>
                    <a:lstStyle/>
                    <a:p>
                      <a:pPr>
                        <a:spcBef>
                          <a:spcPts val="200"/>
                        </a:spcBef>
                        <a:spcAft>
                          <a:spcPts val="200"/>
                        </a:spcAft>
                      </a:pPr>
                      <a:r>
                        <a:rPr lang="ru-RU" sz="1600">
                          <a:solidFill>
                            <a:srgbClr val="000000"/>
                          </a:solidFill>
                          <a:effectLst/>
                          <a:latin typeface="Times New Roman"/>
                          <a:ea typeface="Times New Roman"/>
                        </a:rPr>
                        <a:t>Снижение перистальтики пищевода</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dirty="0">
                          <a:solidFill>
                            <a:srgbClr val="000000"/>
                          </a:solidFill>
                          <a:effectLst/>
                          <a:latin typeface="Times New Roman"/>
                          <a:ea typeface="Times New Roman"/>
                        </a:rPr>
                        <a:t>+++</a:t>
                      </a:r>
                      <a:endParaRPr lang="ru-RU" sz="1600" dirty="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dirty="0">
                          <a:solidFill>
                            <a:srgbClr val="000000"/>
                          </a:solidFill>
                          <a:effectLst/>
                          <a:latin typeface="Times New Roman"/>
                          <a:ea typeface="Times New Roman"/>
                        </a:rPr>
                        <a:t>+</a:t>
                      </a:r>
                      <a:endParaRPr lang="ru-RU" sz="1600" dirty="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570">
                <a:tc>
                  <a:txBody>
                    <a:bodyPr/>
                    <a:lstStyle/>
                    <a:p>
                      <a:pPr>
                        <a:spcBef>
                          <a:spcPts val="200"/>
                        </a:spcBef>
                        <a:spcAft>
                          <a:spcPts val="200"/>
                        </a:spcAft>
                      </a:pPr>
                      <a:r>
                        <a:rPr lang="ru-RU" sz="1600">
                          <a:solidFill>
                            <a:srgbClr val="000000"/>
                          </a:solidFill>
                          <a:effectLst/>
                          <a:latin typeface="Times New Roman"/>
                          <a:ea typeface="Times New Roman"/>
                        </a:rPr>
                        <a:t>Поражение лёгких</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dirty="0">
                          <a:solidFill>
                            <a:srgbClr val="000000"/>
                          </a:solidFill>
                          <a:effectLst/>
                          <a:latin typeface="Times New Roman"/>
                          <a:ea typeface="Times New Roman"/>
                        </a:rPr>
                        <a:t>+++</a:t>
                      </a:r>
                      <a:endParaRPr lang="ru-RU" sz="1600" dirty="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dirty="0">
                          <a:solidFill>
                            <a:srgbClr val="000000"/>
                          </a:solidFill>
                          <a:effectLst/>
                          <a:latin typeface="Times New Roman"/>
                          <a:ea typeface="Times New Roman"/>
                        </a:rPr>
                        <a:t>+</a:t>
                      </a:r>
                      <a:endParaRPr lang="ru-RU" sz="1600" dirty="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570">
                <a:tc>
                  <a:txBody>
                    <a:bodyPr/>
                    <a:lstStyle/>
                    <a:p>
                      <a:pPr>
                        <a:spcBef>
                          <a:spcPts val="200"/>
                        </a:spcBef>
                        <a:spcAft>
                          <a:spcPts val="200"/>
                        </a:spcAft>
                      </a:pPr>
                      <a:r>
                        <a:rPr lang="ru-RU" sz="1600">
                          <a:solidFill>
                            <a:srgbClr val="000000"/>
                          </a:solidFill>
                          <a:effectLst/>
                          <a:latin typeface="Times New Roman"/>
                          <a:ea typeface="Times New Roman"/>
                        </a:rPr>
                        <a:t>Лимфаденопатия </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Редко </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dirty="0">
                          <a:solidFill>
                            <a:srgbClr val="000000"/>
                          </a:solidFill>
                          <a:effectLst/>
                          <a:latin typeface="Times New Roman"/>
                          <a:ea typeface="Times New Roman"/>
                        </a:rPr>
                        <a:t>Редко </a:t>
                      </a:r>
                      <a:endParaRPr lang="ru-RU" sz="1600" dirty="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dirty="0">
                          <a:solidFill>
                            <a:srgbClr val="000000"/>
                          </a:solidFill>
                          <a:effectLst/>
                          <a:latin typeface="Times New Roman"/>
                          <a:ea typeface="Times New Roman"/>
                        </a:rPr>
                        <a:t>++</a:t>
                      </a:r>
                      <a:endParaRPr lang="ru-RU" sz="1600" dirty="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570">
                <a:tc>
                  <a:txBody>
                    <a:bodyPr/>
                    <a:lstStyle/>
                    <a:p>
                      <a:pPr>
                        <a:spcBef>
                          <a:spcPts val="200"/>
                        </a:spcBef>
                        <a:spcAft>
                          <a:spcPts val="200"/>
                        </a:spcAft>
                      </a:pPr>
                      <a:r>
                        <a:rPr lang="ru-RU" sz="1600">
                          <a:solidFill>
                            <a:srgbClr val="000000"/>
                          </a:solidFill>
                          <a:effectLst/>
                          <a:latin typeface="Times New Roman"/>
                          <a:ea typeface="Times New Roman"/>
                        </a:rPr>
                        <a:t>Лейкопения </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Редко </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Редко </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dirty="0">
                          <a:solidFill>
                            <a:srgbClr val="000000"/>
                          </a:solidFill>
                          <a:effectLst/>
                          <a:latin typeface="Times New Roman"/>
                          <a:ea typeface="Times New Roman"/>
                        </a:rPr>
                        <a:t>Редко </a:t>
                      </a:r>
                      <a:endParaRPr lang="ru-RU" sz="1600" dirty="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570">
                <a:tc>
                  <a:txBody>
                    <a:bodyPr/>
                    <a:lstStyle/>
                    <a:p>
                      <a:pPr>
                        <a:spcBef>
                          <a:spcPts val="200"/>
                        </a:spcBef>
                        <a:spcAft>
                          <a:spcPts val="200"/>
                        </a:spcAft>
                      </a:pPr>
                      <a:r>
                        <a:rPr lang="ru-RU" sz="1600">
                          <a:solidFill>
                            <a:srgbClr val="000000"/>
                          </a:solidFill>
                          <a:effectLst/>
                          <a:latin typeface="Times New Roman"/>
                          <a:ea typeface="Times New Roman"/>
                        </a:rPr>
                        <a:t>Серозит </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Редко </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dirty="0">
                          <a:solidFill>
                            <a:srgbClr val="000000"/>
                          </a:solidFill>
                          <a:effectLst/>
                          <a:latin typeface="Times New Roman"/>
                          <a:ea typeface="Times New Roman"/>
                        </a:rPr>
                        <a:t>+</a:t>
                      </a:r>
                      <a:endParaRPr lang="ru-RU" sz="1600" dirty="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570">
                <a:tc>
                  <a:txBody>
                    <a:bodyPr/>
                    <a:lstStyle/>
                    <a:p>
                      <a:pPr>
                        <a:spcBef>
                          <a:spcPts val="200"/>
                        </a:spcBef>
                        <a:spcAft>
                          <a:spcPts val="200"/>
                        </a:spcAft>
                      </a:pPr>
                      <a:r>
                        <a:rPr lang="ru-RU" sz="1600">
                          <a:solidFill>
                            <a:srgbClr val="000000"/>
                          </a:solidFill>
                          <a:effectLst/>
                          <a:latin typeface="Times New Roman"/>
                          <a:ea typeface="Times New Roman"/>
                        </a:rPr>
                        <a:t>Выраженные поражения почек</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Редко </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dirty="0">
                          <a:solidFill>
                            <a:srgbClr val="000000"/>
                          </a:solidFill>
                          <a:effectLst/>
                          <a:latin typeface="Times New Roman"/>
                          <a:ea typeface="Times New Roman"/>
                        </a:rPr>
                        <a:t>+</a:t>
                      </a:r>
                      <a:endParaRPr lang="ru-RU" sz="1600" dirty="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570">
                <a:tc>
                  <a:txBody>
                    <a:bodyPr/>
                    <a:lstStyle/>
                    <a:p>
                      <a:pPr>
                        <a:spcBef>
                          <a:spcPts val="200"/>
                        </a:spcBef>
                        <a:spcAft>
                          <a:spcPts val="200"/>
                        </a:spcAft>
                      </a:pPr>
                      <a:r>
                        <a:rPr lang="ru-RU" sz="1600">
                          <a:solidFill>
                            <a:srgbClr val="000000"/>
                          </a:solidFill>
                          <a:effectLst/>
                          <a:latin typeface="Times New Roman"/>
                          <a:ea typeface="Times New Roman"/>
                        </a:rPr>
                        <a:t>Серозные проражения ЦНС </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Редко </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Редко </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dirty="0">
                          <a:solidFill>
                            <a:srgbClr val="000000"/>
                          </a:solidFill>
                          <a:effectLst/>
                          <a:latin typeface="Times New Roman"/>
                          <a:ea typeface="Times New Roman"/>
                        </a:rPr>
                        <a:t>Редко </a:t>
                      </a:r>
                      <a:endParaRPr lang="ru-RU" sz="1600" dirty="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570">
                <a:tc>
                  <a:txBody>
                    <a:bodyPr/>
                    <a:lstStyle/>
                    <a:p>
                      <a:pPr>
                        <a:spcBef>
                          <a:spcPts val="200"/>
                        </a:spcBef>
                        <a:spcAft>
                          <a:spcPts val="200"/>
                        </a:spcAft>
                      </a:pPr>
                      <a:r>
                        <a:rPr lang="ru-RU" sz="1600">
                          <a:solidFill>
                            <a:srgbClr val="000000"/>
                          </a:solidFill>
                          <a:effectLst/>
                          <a:latin typeface="Times New Roman"/>
                          <a:ea typeface="Times New Roman"/>
                        </a:rPr>
                        <a:t>Диффузный склероз кожи</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dirty="0" smtClean="0">
                          <a:solidFill>
                            <a:srgbClr val="000000"/>
                          </a:solidFill>
                          <a:effectLst/>
                          <a:latin typeface="Times New Roman"/>
                          <a:ea typeface="Times New Roman"/>
                        </a:rPr>
                        <a:t>Редко </a:t>
                      </a:r>
                      <a:endParaRPr lang="ru-RU" sz="1600" dirty="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dirty="0">
                          <a:solidFill>
                            <a:srgbClr val="000000"/>
                          </a:solidFill>
                          <a:effectLst/>
                          <a:latin typeface="Times New Roman"/>
                          <a:ea typeface="Times New Roman"/>
                        </a:rPr>
                        <a:t>0</a:t>
                      </a:r>
                      <a:endParaRPr lang="ru-RU" sz="1600" dirty="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570">
                <a:tc>
                  <a:txBody>
                    <a:bodyPr/>
                    <a:lstStyle/>
                    <a:p>
                      <a:pPr>
                        <a:spcBef>
                          <a:spcPts val="200"/>
                        </a:spcBef>
                        <a:spcAft>
                          <a:spcPts val="200"/>
                        </a:spcAft>
                      </a:pPr>
                      <a:r>
                        <a:rPr lang="ru-RU" sz="1600">
                          <a:solidFill>
                            <a:srgbClr val="000000"/>
                          </a:solidFill>
                          <a:effectLst/>
                          <a:latin typeface="Times New Roman"/>
                          <a:ea typeface="Times New Roman"/>
                        </a:rPr>
                        <a:t>Гипергаммаглобулинемия </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dirty="0">
                          <a:solidFill>
                            <a:srgbClr val="000000"/>
                          </a:solidFill>
                          <a:effectLst/>
                          <a:latin typeface="Times New Roman"/>
                          <a:ea typeface="Times New Roman"/>
                        </a:rPr>
                        <a:t>+</a:t>
                      </a:r>
                      <a:endParaRPr lang="ru-RU" sz="1600" dirty="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570">
                <a:tc>
                  <a:txBody>
                    <a:bodyPr/>
                    <a:lstStyle/>
                    <a:p>
                      <a:pPr>
                        <a:spcBef>
                          <a:spcPts val="200"/>
                        </a:spcBef>
                        <a:spcAft>
                          <a:spcPts val="200"/>
                        </a:spcAft>
                      </a:pPr>
                      <a:r>
                        <a:rPr lang="ru-RU" sz="1600">
                          <a:solidFill>
                            <a:srgbClr val="000000"/>
                          </a:solidFill>
                          <a:effectLst/>
                          <a:latin typeface="Times New Roman"/>
                          <a:ea typeface="Times New Roman"/>
                        </a:rPr>
                        <a:t>Высокий титр антител к РНП</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Редко </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0</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dirty="0">
                          <a:solidFill>
                            <a:srgbClr val="000000"/>
                          </a:solidFill>
                          <a:effectLst/>
                          <a:latin typeface="Times New Roman"/>
                          <a:ea typeface="Times New Roman"/>
                        </a:rPr>
                        <a:t>+</a:t>
                      </a:r>
                      <a:endParaRPr lang="ru-RU" sz="1600" dirty="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570">
                <a:tc>
                  <a:txBody>
                    <a:bodyPr/>
                    <a:lstStyle/>
                    <a:p>
                      <a:pPr>
                        <a:spcBef>
                          <a:spcPts val="200"/>
                        </a:spcBef>
                        <a:spcAft>
                          <a:spcPts val="200"/>
                        </a:spcAft>
                      </a:pPr>
                      <a:r>
                        <a:rPr lang="ru-RU" sz="1600">
                          <a:solidFill>
                            <a:srgbClr val="000000"/>
                          </a:solidFill>
                          <a:effectLst/>
                          <a:latin typeface="Times New Roman"/>
                          <a:ea typeface="Times New Roman"/>
                        </a:rPr>
                        <a:t>Антитела у нативной ДНК</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Редко </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dirty="0">
                          <a:solidFill>
                            <a:srgbClr val="000000"/>
                          </a:solidFill>
                          <a:effectLst/>
                          <a:latin typeface="Times New Roman"/>
                          <a:ea typeface="Times New Roman"/>
                        </a:rPr>
                        <a:t>+</a:t>
                      </a:r>
                      <a:endParaRPr lang="ru-RU" sz="1600" dirty="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570">
                <a:tc>
                  <a:txBody>
                    <a:bodyPr/>
                    <a:lstStyle/>
                    <a:p>
                      <a:pPr>
                        <a:spcBef>
                          <a:spcPts val="200"/>
                        </a:spcBef>
                        <a:spcAft>
                          <a:spcPts val="200"/>
                        </a:spcAft>
                      </a:pPr>
                      <a:r>
                        <a:rPr lang="ru-RU" sz="1600">
                          <a:solidFill>
                            <a:srgbClr val="000000"/>
                          </a:solidFill>
                          <a:effectLst/>
                          <a:latin typeface="Times New Roman"/>
                          <a:ea typeface="Times New Roman"/>
                        </a:rPr>
                        <a:t>Антитела к ядерному антигену</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Редко</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0</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dirty="0">
                          <a:solidFill>
                            <a:srgbClr val="000000"/>
                          </a:solidFill>
                          <a:effectLst/>
                          <a:latin typeface="Times New Roman"/>
                          <a:ea typeface="Times New Roman"/>
                        </a:rPr>
                        <a:t>+</a:t>
                      </a:r>
                      <a:endParaRPr lang="ru-RU" sz="1600" dirty="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570">
                <a:tc>
                  <a:txBody>
                    <a:bodyPr/>
                    <a:lstStyle/>
                    <a:p>
                      <a:pPr>
                        <a:spcBef>
                          <a:spcPts val="200"/>
                        </a:spcBef>
                        <a:spcAft>
                          <a:spcPts val="200"/>
                        </a:spcAft>
                      </a:pPr>
                      <a:r>
                        <a:rPr lang="en-US" sz="1600">
                          <a:solidFill>
                            <a:srgbClr val="000000"/>
                          </a:solidFill>
                          <a:effectLst/>
                          <a:latin typeface="Times New Roman"/>
                          <a:ea typeface="Times New Roman"/>
                        </a:rPr>
                        <a:t>LE-</a:t>
                      </a:r>
                      <a:r>
                        <a:rPr lang="ru-RU" sz="1600">
                          <a:solidFill>
                            <a:srgbClr val="000000"/>
                          </a:solidFill>
                          <a:effectLst/>
                          <a:latin typeface="Times New Roman"/>
                          <a:ea typeface="Times New Roman"/>
                        </a:rPr>
                        <a:t>клетки </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Редко </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dirty="0" smtClean="0">
                          <a:solidFill>
                            <a:srgbClr val="000000"/>
                          </a:solidFill>
                          <a:effectLst/>
                          <a:latin typeface="Times New Roman"/>
                          <a:ea typeface="Times New Roman"/>
                        </a:rPr>
                        <a:t>Редко </a:t>
                      </a:r>
                      <a:endParaRPr lang="ru-RU" sz="1600" dirty="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570">
                <a:tc>
                  <a:txBody>
                    <a:bodyPr/>
                    <a:lstStyle/>
                    <a:p>
                      <a:pPr>
                        <a:spcBef>
                          <a:spcPts val="200"/>
                        </a:spcBef>
                        <a:spcAft>
                          <a:spcPts val="200"/>
                        </a:spcAft>
                      </a:pPr>
                      <a:r>
                        <a:rPr lang="ru-RU" sz="1600">
                          <a:solidFill>
                            <a:srgbClr val="000000"/>
                          </a:solidFill>
                          <a:effectLst/>
                          <a:latin typeface="Times New Roman"/>
                          <a:ea typeface="Times New Roman"/>
                        </a:rPr>
                        <a:t>Гипокомплементемия </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dirty="0">
                          <a:solidFill>
                            <a:srgbClr val="000000"/>
                          </a:solidFill>
                          <a:effectLst/>
                          <a:latin typeface="Times New Roman"/>
                          <a:ea typeface="Times New Roman"/>
                        </a:rPr>
                        <a:t>+++</a:t>
                      </a:r>
                      <a:endParaRPr lang="ru-RU" sz="1600" dirty="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dirty="0">
                          <a:solidFill>
                            <a:srgbClr val="000000"/>
                          </a:solidFill>
                          <a:effectLst/>
                          <a:latin typeface="Times New Roman"/>
                          <a:ea typeface="Times New Roman"/>
                        </a:rPr>
                        <a:t>+</a:t>
                      </a:r>
                      <a:endParaRPr lang="ru-RU" sz="1600" dirty="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a:solidFill>
                            <a:srgbClr val="000000"/>
                          </a:solidFill>
                          <a:effectLst/>
                          <a:latin typeface="Times New Roman"/>
                          <a:ea typeface="Times New Roman"/>
                        </a:rPr>
                        <a:t>Редко </a:t>
                      </a:r>
                      <a:endParaRPr lang="ru-RU" sz="160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ru-RU" sz="1600" dirty="0">
                          <a:solidFill>
                            <a:srgbClr val="000000"/>
                          </a:solidFill>
                          <a:effectLst/>
                          <a:latin typeface="Times New Roman"/>
                          <a:ea typeface="Times New Roman"/>
                        </a:rPr>
                        <a:t>+</a:t>
                      </a:r>
                      <a:endParaRPr lang="ru-RU" sz="1600" dirty="0">
                        <a:effectLst/>
                        <a:latin typeface="Times New Roman"/>
                        <a:ea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Rectangle 1"/>
          <p:cNvSpPr>
            <a:spLocks noChangeArrowheads="1"/>
          </p:cNvSpPr>
          <p:nvPr/>
        </p:nvSpPr>
        <p:spPr bwMode="auto">
          <a:xfrm>
            <a:off x="911424" y="127298"/>
            <a:ext cx="1036915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ДИФФЕРЕНЦИАЛЬНЫЙ  ДИАГНОЗ  СМЕШАННОГО ЗАБОЛЕВАНИЯ СОЕДЕНИТЕЛЬНОЙ ТКАНИ</a:t>
            </a:r>
            <a:endParaRPr kumimoji="0" lang="ru-RU" alt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1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(По </a:t>
            </a:r>
            <a:r>
              <a:rPr kumimoji="0" lang="en-US" altLang="ru-RU" sz="11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G</a:t>
            </a:r>
            <a:r>
              <a:rPr kumimoji="0" lang="ru-RU" altLang="ru-RU" sz="11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r>
              <a:rPr kumimoji="0" lang="en-US" altLang="ru-RU" sz="11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Syarp</a:t>
            </a:r>
            <a:r>
              <a:rPr kumimoji="0" lang="en-US" altLang="ru-RU" sz="11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1981</a:t>
            </a:r>
            <a:r>
              <a:rPr kumimoji="0" lang="ru-RU" altLang="ru-RU" sz="11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г)</a:t>
            </a:r>
            <a:endParaRPr kumimoji="0" lang="ru-RU" alt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32762643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itle 98">
            <a:extLst>
              <a:ext uri="{FF2B5EF4-FFF2-40B4-BE49-F238E27FC236}">
                <a16:creationId xmlns:a16="http://schemas.microsoft.com/office/drawing/2014/main" xmlns="" id="{E32FFCB2-6DBB-421A-AD69-CA6988B54DF8}"/>
              </a:ext>
            </a:extLst>
          </p:cNvPr>
          <p:cNvSpPr>
            <a:spLocks noGrp="1"/>
          </p:cNvSpPr>
          <p:nvPr>
            <p:ph type="title"/>
          </p:nvPr>
        </p:nvSpPr>
        <p:spPr/>
        <p:txBody>
          <a:bodyPr rtlCol="0">
            <a:normAutofit fontScale="90000"/>
          </a:bodyPr>
          <a:lstStyle/>
          <a:p>
            <a:pPr rtl="0"/>
            <a:r>
              <a:rPr lang="ru-RU" dirty="0">
                <a:solidFill>
                  <a:schemeClr val="accent1"/>
                </a:solidFill>
              </a:rPr>
              <a:t/>
            </a:r>
            <a:br>
              <a:rPr lang="ru-RU" dirty="0">
                <a:solidFill>
                  <a:schemeClr val="accent1"/>
                </a:solidFill>
              </a:rPr>
            </a:br>
            <a:endParaRPr lang="ru-RU" dirty="0"/>
          </a:p>
        </p:txBody>
      </p:sp>
      <p:sp>
        <p:nvSpPr>
          <p:cNvPr id="2" name="Slide Number Placeholder 4">
            <a:extLst>
              <a:ext uri="{FF2B5EF4-FFF2-40B4-BE49-F238E27FC236}">
                <a16:creationId xmlns:a16="http://schemas.microsoft.com/office/drawing/2014/main" xmlns="" id="{1EB8F095-9874-5B0E-D06E-99A2C3131C41}"/>
              </a:ext>
            </a:extLst>
          </p:cNvPr>
          <p:cNvSpPr>
            <a:spLocks noGrp="1"/>
          </p:cNvSpPr>
          <p:nvPr>
            <p:ph type="sldNum" sz="quarter" idx="12"/>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B37E50B0-43E5-44A0-B305-242C3244AF3F}" type="slidenum">
              <a:rPr kumimoji="0" lang="ru-RU" sz="1000" b="0" i="0" u="none" strike="noStrike" kern="1200" cap="none" spc="0" normalizeH="0" baseline="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80</a:t>
            </a:fld>
            <a:endParaRPr kumimoji="0" lang="ru-RU" sz="1000"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9" name="TextBox 48">
            <a:extLst>
              <a:ext uri="{FF2B5EF4-FFF2-40B4-BE49-F238E27FC236}">
                <a16:creationId xmlns:a16="http://schemas.microsoft.com/office/drawing/2014/main" xmlns="" id="{8D8BCBAB-4CB5-407E-A9C5-BEBE934971D8}"/>
              </a:ext>
            </a:extLst>
          </p:cNvPr>
          <p:cNvSpPr txBox="1"/>
          <p:nvPr/>
        </p:nvSpPr>
        <p:spPr>
          <a:xfrm>
            <a:off x="685073" y="6301324"/>
            <a:ext cx="10033317" cy="507831"/>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lang="ru-RU" sz="900" b="0" i="0" u="none" strike="noStrike" kern="1200" cap="none" spc="0" normalizeH="0" dirty="0">
                <a:ln>
                  <a:noFill/>
                </a:ln>
                <a:solidFill>
                  <a:srgbClr val="414041"/>
                </a:solidFill>
                <a:effectLst/>
                <a:uLnTx/>
                <a:uFillTx/>
                <a:latin typeface="Arial" panose="020B0604020202020204"/>
                <a:ea typeface="+mn-ea"/>
                <a:cs typeface="+mn-cs"/>
              </a:rPr>
              <a:t>* Гипотетический пациент. </a:t>
            </a:r>
            <a:r>
              <a:rPr lang="ru-RU" sz="900" b="0" i="0" u="none" strike="noStrike" kern="1200" cap="none" spc="0" normalizeH="0" baseline="30000" dirty="0">
                <a:ln>
                  <a:noFill/>
                </a:ln>
                <a:solidFill>
                  <a:srgbClr val="414041"/>
                </a:solidFill>
                <a:effectLst/>
                <a:uLnTx/>
                <a:uFillTx/>
                <a:latin typeface="Arial" panose="020B0604020202020204"/>
                <a:ea typeface="+mn-ea"/>
                <a:cs typeface="+mn-cs"/>
              </a:rPr>
              <a:t>†</a:t>
            </a:r>
            <a:r>
              <a:rPr lang="ru-RU" sz="900" b="0" i="0" u="none" strike="noStrike" kern="1200" cap="none" spc="0" normalizeH="0" dirty="0">
                <a:ln>
                  <a:noFill/>
                </a:ln>
                <a:solidFill>
                  <a:srgbClr val="414041"/>
                </a:solidFill>
                <a:effectLst/>
                <a:uLnTx/>
                <a:uFillTx/>
                <a:latin typeface="Arial" panose="020B0604020202020204"/>
                <a:ea typeface="+mn-ea"/>
                <a:cs typeface="+mn-cs"/>
              </a:rPr>
              <a:t> История лечения до марта 2021 г. не представлена. </a:t>
            </a:r>
            <a:r>
              <a:rPr lang="ru-RU" sz="900" b="0" i="0" u="none" strike="noStrike" kern="1200" cap="none" spc="0" normalizeH="0" baseline="30000" dirty="0">
                <a:ln>
                  <a:noFill/>
                </a:ln>
                <a:solidFill>
                  <a:srgbClr val="414041"/>
                </a:solidFill>
                <a:effectLst/>
                <a:uLnTx/>
                <a:uFillTx/>
                <a:latin typeface="Arial" panose="020B0604020202020204"/>
                <a:ea typeface="+mn-ea"/>
                <a:cs typeface="+mn-cs"/>
              </a:rPr>
              <a:t>‡ </a:t>
            </a:r>
            <a:r>
              <a:rPr lang="ru-RU" sz="900" b="0" i="0" u="none" strike="noStrike" kern="1200" cap="none" spc="0" normalizeH="0" dirty="0">
                <a:ln>
                  <a:noFill/>
                </a:ln>
                <a:solidFill>
                  <a:srgbClr val="414041"/>
                </a:solidFill>
                <a:effectLst/>
                <a:uLnTx/>
                <a:uFillTx/>
                <a:latin typeface="Arial" panose="020B0604020202020204"/>
                <a:ea typeface="+mn-ea"/>
                <a:cs typeface="+mn-cs"/>
              </a:rPr>
              <a:t>Терапия СКВ состояла как минимум из 1 препарата или любой комбинации. </a:t>
            </a:r>
          </a:p>
          <a:p>
            <a:pPr marL="0" marR="0" lvl="0" indent="0" algn="l" defTabSz="914400" rtl="0" eaLnBrk="1" fontAlgn="auto" latinLnBrk="0" hangingPunct="1">
              <a:spcBef>
                <a:spcPts val="0"/>
              </a:spcBef>
              <a:spcAft>
                <a:spcPts val="0"/>
              </a:spcAft>
              <a:buClrTx/>
              <a:buSzTx/>
              <a:buFontTx/>
              <a:buNone/>
              <a:tabLst/>
              <a:defRPr/>
            </a:pPr>
            <a:r>
              <a:rPr lang="ru-RU" sz="900" b="0" i="0" u="none" strike="noStrike" kern="1200" cap="none" spc="0" normalizeH="0" baseline="30000" dirty="0">
                <a:ln>
                  <a:noFill/>
                </a:ln>
                <a:solidFill>
                  <a:srgbClr val="414041"/>
                </a:solidFill>
                <a:effectLst/>
                <a:uLnTx/>
                <a:uFillTx/>
                <a:latin typeface="Arial" panose="020B0604020202020204"/>
                <a:ea typeface="+mn-ea"/>
                <a:cs typeface="+mn-cs"/>
              </a:rPr>
              <a:t>§ </a:t>
            </a:r>
            <a:r>
              <a:rPr lang="ru-RU" sz="900" b="0" i="0" u="none" strike="noStrike" kern="1200" cap="none" spc="0" normalizeH="0" dirty="0">
                <a:ln>
                  <a:noFill/>
                </a:ln>
                <a:solidFill>
                  <a:srgbClr val="414041"/>
                </a:solidFill>
                <a:effectLst/>
                <a:uLnTx/>
                <a:uFillTx/>
                <a:latin typeface="Arial" panose="020B0604020202020204"/>
                <a:ea typeface="+mn-ea"/>
                <a:cs typeface="+mn-cs"/>
              </a:rPr>
              <a:t>Наблюдение врача. </a:t>
            </a:r>
            <a:r>
              <a:rPr lang="ru-RU" sz="900" b="0" i="0" u="none" strike="noStrike" kern="1200" cap="none" spc="0" normalizeH="0" baseline="30000" dirty="0">
                <a:ln>
                  <a:noFill/>
                </a:ln>
                <a:solidFill>
                  <a:srgbClr val="414041"/>
                </a:solidFill>
                <a:effectLst/>
                <a:uLnTx/>
                <a:uFillTx/>
                <a:latin typeface="Arial" panose="020B0604020202020204"/>
                <a:ea typeface="+mn-ea"/>
                <a:cs typeface="+mn-cs"/>
              </a:rPr>
              <a:t>‖</a:t>
            </a:r>
            <a:r>
              <a:rPr lang="ru-RU" sz="900" b="0" i="0" u="none" strike="noStrike" kern="1200" cap="none" spc="0" normalizeH="0" dirty="0">
                <a:ln>
                  <a:noFill/>
                </a:ln>
                <a:solidFill>
                  <a:srgbClr val="414041"/>
                </a:solidFill>
                <a:effectLst/>
                <a:uLnTx/>
                <a:uFillTx/>
                <a:latin typeface="Arial" panose="020B0604020202020204"/>
                <a:ea typeface="+mn-ea"/>
                <a:cs typeface="+mn-cs"/>
              </a:rPr>
              <a:t> Врач не рекомендовал пациенту уменьшать дозу преднизолона. </a:t>
            </a:r>
          </a:p>
          <a:p>
            <a:pPr marL="0" marR="0" lvl="0" indent="0" algn="l" defTabSz="914400" rtl="0" eaLnBrk="1" fontAlgn="auto" latinLnBrk="0" hangingPunct="1">
              <a:spcBef>
                <a:spcPts val="0"/>
              </a:spcBef>
              <a:spcAft>
                <a:spcPts val="0"/>
              </a:spcAft>
              <a:buClrTx/>
              <a:buSzTx/>
              <a:buFontTx/>
              <a:buNone/>
              <a:tabLst/>
              <a:defRPr/>
            </a:pPr>
            <a:r>
              <a:rPr lang="ru-RU" sz="900" b="0" i="0" u="none" strike="noStrike" kern="1200" cap="none" spc="0" normalizeH="0" dirty="0">
                <a:ln>
                  <a:noFill/>
                </a:ln>
                <a:solidFill>
                  <a:srgbClr val="414041"/>
                </a:solidFill>
                <a:effectLst/>
                <a:uLnTx/>
                <a:uFillTx/>
                <a:latin typeface="Arial" panose="020B0604020202020204"/>
                <a:ea typeface="+mn-ea"/>
                <a:cs typeface="+mn-cs"/>
              </a:rPr>
              <a:t>в/в — внутривенно/внутривенный; СКВ — системная красная волчанка.</a:t>
            </a:r>
          </a:p>
        </p:txBody>
      </p:sp>
      <p:sp>
        <p:nvSpPr>
          <p:cNvPr id="58" name="Title 98">
            <a:extLst>
              <a:ext uri="{FF2B5EF4-FFF2-40B4-BE49-F238E27FC236}">
                <a16:creationId xmlns:a16="http://schemas.microsoft.com/office/drawing/2014/main" xmlns="" id="{FA9BA4D3-352E-4A26-814B-1CF961719F9E}"/>
              </a:ext>
            </a:extLst>
          </p:cNvPr>
          <p:cNvSpPr txBox="1">
            <a:spLocks/>
          </p:cNvSpPr>
          <p:nvPr/>
        </p:nvSpPr>
        <p:spPr>
          <a:xfrm>
            <a:off x="558731" y="326711"/>
            <a:ext cx="9462390" cy="554974"/>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ru-RU" sz="2800" b="1" dirty="0">
                <a:solidFill>
                  <a:srgbClr val="00879E"/>
                </a:solidFill>
              </a:rPr>
              <a:t>История лечения СКВ у Марии*</a:t>
            </a:r>
          </a:p>
        </p:txBody>
      </p:sp>
      <p:sp>
        <p:nvSpPr>
          <p:cNvPr id="70" name="Rectangle 69">
            <a:extLst>
              <a:ext uri="{FF2B5EF4-FFF2-40B4-BE49-F238E27FC236}">
                <a16:creationId xmlns:a16="http://schemas.microsoft.com/office/drawing/2014/main" xmlns="" id="{29BA92A6-9033-4B3A-B048-7191409285FB}"/>
              </a:ext>
            </a:extLst>
          </p:cNvPr>
          <p:cNvSpPr/>
          <p:nvPr/>
        </p:nvSpPr>
        <p:spPr>
          <a:xfrm>
            <a:off x="632471" y="3120806"/>
            <a:ext cx="11164131" cy="422498"/>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dirty="0">
              <a:ln>
                <a:noFill/>
              </a:ln>
              <a:solidFill>
                <a:srgbClr val="FFFFFF"/>
              </a:solidFill>
              <a:effectLst/>
              <a:uLnTx/>
              <a:uFillTx/>
              <a:latin typeface="Calibri" panose="020F0502020204030204"/>
              <a:ea typeface="+mn-ea"/>
              <a:cs typeface="+mn-cs"/>
            </a:endParaRPr>
          </a:p>
        </p:txBody>
      </p:sp>
      <p:cxnSp>
        <p:nvCxnSpPr>
          <p:cNvPr id="71" name="Straight Connector 70">
            <a:extLst>
              <a:ext uri="{FF2B5EF4-FFF2-40B4-BE49-F238E27FC236}">
                <a16:creationId xmlns:a16="http://schemas.microsoft.com/office/drawing/2014/main" xmlns="" id="{949AF5C6-7BF1-4015-B55B-F7292797F0D4}"/>
              </a:ext>
            </a:extLst>
          </p:cNvPr>
          <p:cNvCxnSpPr>
            <a:cxnSpLocks/>
          </p:cNvCxnSpPr>
          <p:nvPr/>
        </p:nvCxnSpPr>
        <p:spPr>
          <a:xfrm flipH="1">
            <a:off x="612833" y="3095642"/>
            <a:ext cx="13027" cy="2385593"/>
          </a:xfrm>
          <a:prstGeom prst="line">
            <a:avLst/>
          </a:prstGeom>
          <a:ln w="127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xmlns="" id="{FA66FA1B-BAC1-44D4-890D-7BC9235E95DC}"/>
              </a:ext>
            </a:extLst>
          </p:cNvPr>
          <p:cNvCxnSpPr>
            <a:cxnSpLocks/>
          </p:cNvCxnSpPr>
          <p:nvPr/>
        </p:nvCxnSpPr>
        <p:spPr>
          <a:xfrm>
            <a:off x="2812768" y="3095642"/>
            <a:ext cx="0" cy="2385593"/>
          </a:xfrm>
          <a:prstGeom prst="line">
            <a:avLst/>
          </a:prstGeom>
          <a:ln w="127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xmlns="" id="{99CB5DE4-B6BB-41DB-B1E0-C1B18FE6E874}"/>
              </a:ext>
            </a:extLst>
          </p:cNvPr>
          <p:cNvSpPr/>
          <p:nvPr/>
        </p:nvSpPr>
        <p:spPr>
          <a:xfrm>
            <a:off x="2858421" y="2726275"/>
            <a:ext cx="8947187" cy="392748"/>
          </a:xfrm>
          <a:prstGeom prst="rect">
            <a:avLst/>
          </a:prstGeom>
          <a:gradFill>
            <a:gsLst>
              <a:gs pos="97196">
                <a:schemeClr val="accent5"/>
              </a:gs>
              <a:gs pos="53000">
                <a:schemeClr val="bg1"/>
              </a:gs>
              <a:gs pos="13000">
                <a:schemeClr val="accent6">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xmlns="" id="{C758C08E-0E26-4A86-BCD7-22AE727E153F}"/>
              </a:ext>
            </a:extLst>
          </p:cNvPr>
          <p:cNvSpPr/>
          <p:nvPr/>
        </p:nvSpPr>
        <p:spPr>
          <a:xfrm>
            <a:off x="3238500" y="1298675"/>
            <a:ext cx="8953500" cy="1297847"/>
          </a:xfrm>
          <a:prstGeom prst="rect">
            <a:avLst/>
          </a:prstGeom>
          <a:gradFill>
            <a:gsLst>
              <a:gs pos="100000">
                <a:schemeClr val="bg1"/>
              </a:gs>
              <a:gs pos="87000">
                <a:schemeClr val="bg2"/>
              </a:gs>
              <a:gs pos="21000">
                <a:schemeClr val="accent5"/>
              </a:gs>
              <a:gs pos="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84" name="TextBox 83">
            <a:extLst>
              <a:ext uri="{FF2B5EF4-FFF2-40B4-BE49-F238E27FC236}">
                <a16:creationId xmlns:a16="http://schemas.microsoft.com/office/drawing/2014/main" xmlns="" id="{093B0EFC-2012-4AEC-BCAA-8C7A14DBC611}"/>
              </a:ext>
            </a:extLst>
          </p:cNvPr>
          <p:cNvSpPr txBox="1"/>
          <p:nvPr/>
        </p:nvSpPr>
        <p:spPr>
          <a:xfrm>
            <a:off x="3887435" y="1781008"/>
            <a:ext cx="729799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2000" b="1" i="0" u="none" strike="noStrike" kern="1200" cap="none" spc="0" normalizeH="0" dirty="0">
                <a:ln>
                  <a:noFill/>
                </a:ln>
                <a:solidFill>
                  <a:srgbClr val="414041"/>
                </a:solidFill>
                <a:effectLst/>
                <a:uLnTx/>
                <a:uFillTx/>
                <a:latin typeface="Arial" panose="020B0604020202020204"/>
                <a:ea typeface="+mn-ea"/>
                <a:cs typeface="+mn-cs"/>
              </a:rPr>
              <a:t>Уменьшение активности заболевания у Марии</a:t>
            </a:r>
            <a:endParaRPr kumimoji="0" lang="ru-RU" sz="2000" b="1" i="0" u="none" strike="noStrike" kern="1200" cap="none" spc="0" normalizeH="0" baseline="30000" dirty="0">
              <a:ln>
                <a:noFill/>
              </a:ln>
              <a:solidFill>
                <a:srgbClr val="414041"/>
              </a:solidFill>
              <a:effectLst/>
              <a:uLnTx/>
              <a:uFillTx/>
              <a:latin typeface="Arial" panose="020B0604020202020204"/>
              <a:ea typeface="+mn-ea"/>
              <a:cs typeface="+mn-cs"/>
            </a:endParaRPr>
          </a:p>
        </p:txBody>
      </p:sp>
      <p:sp>
        <p:nvSpPr>
          <p:cNvPr id="85" name="TextBox 84">
            <a:extLst>
              <a:ext uri="{FF2B5EF4-FFF2-40B4-BE49-F238E27FC236}">
                <a16:creationId xmlns:a16="http://schemas.microsoft.com/office/drawing/2014/main" xmlns="" id="{4DC48342-4D6F-4D4F-A312-5A77D07429D2}"/>
              </a:ext>
            </a:extLst>
          </p:cNvPr>
          <p:cNvSpPr txBox="1"/>
          <p:nvPr/>
        </p:nvSpPr>
        <p:spPr>
          <a:xfrm>
            <a:off x="567773" y="3627946"/>
            <a:ext cx="22713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i="0" u="none" strike="noStrike" kern="1200" cap="none" spc="0" normalizeH="0" dirty="0">
                <a:ln>
                  <a:noFill/>
                </a:ln>
                <a:solidFill>
                  <a:srgbClr val="414041"/>
                </a:solidFill>
                <a:effectLst/>
                <a:uLnTx/>
                <a:uFillTx/>
                <a:latin typeface="Arial" panose="020B0604020202020204"/>
                <a:ea typeface="+mn-ea"/>
                <a:cs typeface="+mn-cs"/>
              </a:rPr>
              <a:t>Поставлен диагноз среднетяжелой СКВ</a:t>
            </a:r>
          </a:p>
        </p:txBody>
      </p:sp>
      <p:sp>
        <p:nvSpPr>
          <p:cNvPr id="110" name="TextBox 109">
            <a:extLst>
              <a:ext uri="{FF2B5EF4-FFF2-40B4-BE49-F238E27FC236}">
                <a16:creationId xmlns:a16="http://schemas.microsoft.com/office/drawing/2014/main" xmlns="" id="{4FCBD840-1525-4C18-9C33-CC37473F8FFC}"/>
              </a:ext>
            </a:extLst>
          </p:cNvPr>
          <p:cNvSpPr txBox="1"/>
          <p:nvPr/>
        </p:nvSpPr>
        <p:spPr>
          <a:xfrm>
            <a:off x="3903243" y="1439802"/>
            <a:ext cx="742765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i="0" u="none" strike="noStrike" kern="1200" cap="none" spc="0" normalizeH="0" dirty="0">
                <a:ln>
                  <a:noFill/>
                </a:ln>
                <a:solidFill>
                  <a:srgbClr val="00879E"/>
                </a:solidFill>
                <a:effectLst/>
                <a:uLnTx/>
                <a:uFillTx/>
                <a:latin typeface="Arial" panose="020B0604020202020204"/>
                <a:ea typeface="+mn-ea"/>
                <a:cs typeface="+mn-cs"/>
              </a:rPr>
              <a:t>Оценка</a:t>
            </a:r>
            <a:r>
              <a:rPr lang="ru-RU" b="1" dirty="0">
                <a:solidFill>
                  <a:srgbClr val="00879E"/>
                </a:solidFill>
                <a:latin typeface="Arial" panose="020B0604020202020204"/>
              </a:rPr>
              <a:t> состояния пациента </a:t>
            </a:r>
            <a:r>
              <a:rPr lang="ru-RU" b="1" i="0" u="none" strike="noStrike" kern="1200" cap="none" spc="0" normalizeH="0" dirty="0">
                <a:ln>
                  <a:noFill/>
                </a:ln>
                <a:solidFill>
                  <a:srgbClr val="00879E"/>
                </a:solidFill>
                <a:effectLst/>
                <a:uLnTx/>
                <a:uFillTx/>
                <a:latin typeface="Arial" panose="020B0604020202020204"/>
                <a:ea typeface="+mn-ea"/>
                <a:cs typeface="+mn-cs"/>
              </a:rPr>
              <a:t>врачом:</a:t>
            </a:r>
            <a:endParaRPr kumimoji="0" lang="ru-RU" b="1" i="0" u="none" strike="noStrike" kern="1200" cap="none" spc="0" normalizeH="0" baseline="30000" dirty="0">
              <a:ln>
                <a:noFill/>
              </a:ln>
              <a:solidFill>
                <a:srgbClr val="00879E"/>
              </a:solidFill>
              <a:effectLst/>
              <a:uLnTx/>
              <a:uFillTx/>
              <a:latin typeface="Arial" panose="020B0604020202020204"/>
              <a:ea typeface="+mn-ea"/>
              <a:cs typeface="+mn-cs"/>
            </a:endParaRPr>
          </a:p>
        </p:txBody>
      </p:sp>
      <p:cxnSp>
        <p:nvCxnSpPr>
          <p:cNvPr id="114" name="Straight Connector 113">
            <a:extLst>
              <a:ext uri="{FF2B5EF4-FFF2-40B4-BE49-F238E27FC236}">
                <a16:creationId xmlns:a16="http://schemas.microsoft.com/office/drawing/2014/main" xmlns="" id="{0F4CCB21-FA65-4178-944B-CF9DEDAC15CC}"/>
              </a:ext>
            </a:extLst>
          </p:cNvPr>
          <p:cNvCxnSpPr>
            <a:cxnSpLocks/>
            <a:stCxn id="115" idx="2"/>
          </p:cNvCxnSpPr>
          <p:nvPr/>
        </p:nvCxnSpPr>
        <p:spPr>
          <a:xfrm>
            <a:off x="534420" y="3556214"/>
            <a:ext cx="11245544"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15" name="Oval 114">
            <a:extLst>
              <a:ext uri="{FF2B5EF4-FFF2-40B4-BE49-F238E27FC236}">
                <a16:creationId xmlns:a16="http://schemas.microsoft.com/office/drawing/2014/main" xmlns="" id="{FE036549-909A-40CE-BD34-95DAC6C1E84C}"/>
              </a:ext>
            </a:extLst>
          </p:cNvPr>
          <p:cNvSpPr/>
          <p:nvPr/>
        </p:nvSpPr>
        <p:spPr>
          <a:xfrm>
            <a:off x="534420" y="3464774"/>
            <a:ext cx="182880" cy="182880"/>
          </a:xfrm>
          <a:prstGeom prst="ellipse">
            <a:avLst/>
          </a:prstGeom>
          <a:solidFill>
            <a:schemeClr val="bg1"/>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121" name="Oval 120">
            <a:extLst>
              <a:ext uri="{FF2B5EF4-FFF2-40B4-BE49-F238E27FC236}">
                <a16:creationId xmlns:a16="http://schemas.microsoft.com/office/drawing/2014/main" xmlns="" id="{8ACADBBC-4308-4AAF-B98D-930D6F2158CB}"/>
              </a:ext>
            </a:extLst>
          </p:cNvPr>
          <p:cNvSpPr/>
          <p:nvPr/>
        </p:nvSpPr>
        <p:spPr>
          <a:xfrm>
            <a:off x="2721328" y="3464774"/>
            <a:ext cx="182880" cy="182880"/>
          </a:xfrm>
          <a:prstGeom prst="ellipse">
            <a:avLst/>
          </a:prstGeom>
          <a:solidFill>
            <a:schemeClr val="bg1"/>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grpSp>
        <p:nvGrpSpPr>
          <p:cNvPr id="124" name="Group 123">
            <a:extLst>
              <a:ext uri="{FF2B5EF4-FFF2-40B4-BE49-F238E27FC236}">
                <a16:creationId xmlns:a16="http://schemas.microsoft.com/office/drawing/2014/main" xmlns="" id="{649BB849-AB19-45FD-A962-E9E5A5E0EDBB}"/>
              </a:ext>
            </a:extLst>
          </p:cNvPr>
          <p:cNvGrpSpPr/>
          <p:nvPr/>
        </p:nvGrpSpPr>
        <p:grpSpPr>
          <a:xfrm>
            <a:off x="1383293" y="4366610"/>
            <a:ext cx="593725" cy="593725"/>
            <a:chOff x="263505" y="3808491"/>
            <a:chExt cx="593725" cy="593725"/>
          </a:xfrm>
        </p:grpSpPr>
        <p:sp>
          <p:nvSpPr>
            <p:cNvPr id="125" name="Oval 124">
              <a:extLst>
                <a:ext uri="{FF2B5EF4-FFF2-40B4-BE49-F238E27FC236}">
                  <a16:creationId xmlns:a16="http://schemas.microsoft.com/office/drawing/2014/main" xmlns="" id="{DE17435D-DDE8-4D8F-8DDC-9E333A1654A6}"/>
                </a:ext>
              </a:extLst>
            </p:cNvPr>
            <p:cNvSpPr/>
            <p:nvPr/>
          </p:nvSpPr>
          <p:spPr>
            <a:xfrm>
              <a:off x="263505" y="3808491"/>
              <a:ext cx="593725" cy="593725"/>
            </a:xfrm>
            <a:prstGeom prst="ellipse">
              <a:avLst/>
            </a:prstGeom>
            <a:solidFill>
              <a:schemeClr val="bg1"/>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126" name="Oval 125">
              <a:extLst>
                <a:ext uri="{FF2B5EF4-FFF2-40B4-BE49-F238E27FC236}">
                  <a16:creationId xmlns:a16="http://schemas.microsoft.com/office/drawing/2014/main" xmlns="" id="{B9190FBB-F6F4-4ECF-B7C5-C6DC83AC0028}"/>
                </a:ext>
              </a:extLst>
            </p:cNvPr>
            <p:cNvSpPr/>
            <p:nvPr/>
          </p:nvSpPr>
          <p:spPr>
            <a:xfrm>
              <a:off x="396855" y="3941841"/>
              <a:ext cx="327025" cy="327025"/>
            </a:xfrm>
            <a:prstGeom prst="ellipse">
              <a:avLst/>
            </a:prstGeom>
            <a:solidFill>
              <a:schemeClr val="tx2"/>
            </a:solidFill>
            <a:ln w="76200">
              <a:noFill/>
            </a:ln>
            <a:effectLst>
              <a:outerShdw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grpSp>
          <p:nvGrpSpPr>
            <p:cNvPr id="127" name="Group 126">
              <a:extLst>
                <a:ext uri="{FF2B5EF4-FFF2-40B4-BE49-F238E27FC236}">
                  <a16:creationId xmlns:a16="http://schemas.microsoft.com/office/drawing/2014/main" xmlns="" id="{8B724A34-C90A-4B40-98F8-C433A76CE821}"/>
                </a:ext>
              </a:extLst>
            </p:cNvPr>
            <p:cNvGrpSpPr/>
            <p:nvPr/>
          </p:nvGrpSpPr>
          <p:grpSpPr>
            <a:xfrm>
              <a:off x="444628" y="4004818"/>
              <a:ext cx="231058" cy="244382"/>
              <a:chOff x="1428750" y="5110163"/>
              <a:chExt cx="541337" cy="661987"/>
            </a:xfrm>
            <a:solidFill>
              <a:schemeClr val="accent2"/>
            </a:solidFill>
          </p:grpSpPr>
          <p:sp>
            <p:nvSpPr>
              <p:cNvPr id="128" name="Freeform 13">
                <a:extLst>
                  <a:ext uri="{FF2B5EF4-FFF2-40B4-BE49-F238E27FC236}">
                    <a16:creationId xmlns:a16="http://schemas.microsoft.com/office/drawing/2014/main" xmlns="" id="{2AF5060F-8D6C-4F88-8C9D-A0BA9617D2AE}"/>
                  </a:ext>
                </a:extLst>
              </p:cNvPr>
              <p:cNvSpPr>
                <a:spLocks/>
              </p:cNvSpPr>
              <p:nvPr/>
            </p:nvSpPr>
            <p:spPr bwMode="auto">
              <a:xfrm>
                <a:off x="1651000" y="5110163"/>
                <a:ext cx="66675" cy="66675"/>
              </a:xfrm>
              <a:custGeom>
                <a:avLst/>
                <a:gdLst>
                  <a:gd name="T0" fmla="*/ 21 w 42"/>
                  <a:gd name="T1" fmla="*/ 0 h 42"/>
                  <a:gd name="T2" fmla="*/ 26 w 42"/>
                  <a:gd name="T3" fmla="*/ 2 h 42"/>
                  <a:gd name="T4" fmla="*/ 33 w 42"/>
                  <a:gd name="T5" fmla="*/ 4 h 42"/>
                  <a:gd name="T6" fmla="*/ 37 w 42"/>
                  <a:gd name="T7" fmla="*/ 9 h 42"/>
                  <a:gd name="T8" fmla="*/ 40 w 42"/>
                  <a:gd name="T9" fmla="*/ 14 h 42"/>
                  <a:gd name="T10" fmla="*/ 42 w 42"/>
                  <a:gd name="T11" fmla="*/ 21 h 42"/>
                  <a:gd name="T12" fmla="*/ 40 w 42"/>
                  <a:gd name="T13" fmla="*/ 28 h 42"/>
                  <a:gd name="T14" fmla="*/ 37 w 42"/>
                  <a:gd name="T15" fmla="*/ 34 h 42"/>
                  <a:gd name="T16" fmla="*/ 33 w 42"/>
                  <a:gd name="T17" fmla="*/ 39 h 42"/>
                  <a:gd name="T18" fmla="*/ 26 w 42"/>
                  <a:gd name="T19" fmla="*/ 41 h 42"/>
                  <a:gd name="T20" fmla="*/ 21 w 42"/>
                  <a:gd name="T21" fmla="*/ 42 h 42"/>
                  <a:gd name="T22" fmla="*/ 14 w 42"/>
                  <a:gd name="T23" fmla="*/ 41 h 42"/>
                  <a:gd name="T24" fmla="*/ 8 w 42"/>
                  <a:gd name="T25" fmla="*/ 39 h 42"/>
                  <a:gd name="T26" fmla="*/ 3 w 42"/>
                  <a:gd name="T27" fmla="*/ 34 h 42"/>
                  <a:gd name="T28" fmla="*/ 1 w 42"/>
                  <a:gd name="T29" fmla="*/ 28 h 42"/>
                  <a:gd name="T30" fmla="*/ 0 w 42"/>
                  <a:gd name="T31" fmla="*/ 21 h 42"/>
                  <a:gd name="T32" fmla="*/ 1 w 42"/>
                  <a:gd name="T33" fmla="*/ 14 h 42"/>
                  <a:gd name="T34" fmla="*/ 3 w 42"/>
                  <a:gd name="T35" fmla="*/ 9 h 42"/>
                  <a:gd name="T36" fmla="*/ 8 w 42"/>
                  <a:gd name="T37" fmla="*/ 4 h 42"/>
                  <a:gd name="T38" fmla="*/ 14 w 42"/>
                  <a:gd name="T39" fmla="*/ 2 h 42"/>
                  <a:gd name="T40" fmla="*/ 21 w 42"/>
                  <a:gd name="T4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42">
                    <a:moveTo>
                      <a:pt x="21" y="0"/>
                    </a:moveTo>
                    <a:lnTo>
                      <a:pt x="26" y="2"/>
                    </a:lnTo>
                    <a:lnTo>
                      <a:pt x="33" y="4"/>
                    </a:lnTo>
                    <a:lnTo>
                      <a:pt x="37" y="9"/>
                    </a:lnTo>
                    <a:lnTo>
                      <a:pt x="40" y="14"/>
                    </a:lnTo>
                    <a:lnTo>
                      <a:pt x="42" y="21"/>
                    </a:lnTo>
                    <a:lnTo>
                      <a:pt x="40" y="28"/>
                    </a:lnTo>
                    <a:lnTo>
                      <a:pt x="37" y="34"/>
                    </a:lnTo>
                    <a:lnTo>
                      <a:pt x="33" y="39"/>
                    </a:lnTo>
                    <a:lnTo>
                      <a:pt x="26" y="41"/>
                    </a:lnTo>
                    <a:lnTo>
                      <a:pt x="21" y="42"/>
                    </a:lnTo>
                    <a:lnTo>
                      <a:pt x="14" y="41"/>
                    </a:lnTo>
                    <a:lnTo>
                      <a:pt x="8" y="39"/>
                    </a:lnTo>
                    <a:lnTo>
                      <a:pt x="3" y="34"/>
                    </a:lnTo>
                    <a:lnTo>
                      <a:pt x="1" y="28"/>
                    </a:lnTo>
                    <a:lnTo>
                      <a:pt x="0" y="21"/>
                    </a:lnTo>
                    <a:lnTo>
                      <a:pt x="1" y="14"/>
                    </a:lnTo>
                    <a:lnTo>
                      <a:pt x="3" y="9"/>
                    </a:lnTo>
                    <a:lnTo>
                      <a:pt x="8" y="4"/>
                    </a:lnTo>
                    <a:lnTo>
                      <a:pt x="14" y="2"/>
                    </a:lnTo>
                    <a:lnTo>
                      <a:pt x="2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29" name="Freeform 14">
                <a:extLst>
                  <a:ext uri="{FF2B5EF4-FFF2-40B4-BE49-F238E27FC236}">
                    <a16:creationId xmlns:a16="http://schemas.microsoft.com/office/drawing/2014/main" xmlns="" id="{55F5FEF0-A4A3-44BB-A68E-CDD2B2014D42}"/>
                  </a:ext>
                </a:extLst>
              </p:cNvPr>
              <p:cNvSpPr>
                <a:spLocks/>
              </p:cNvSpPr>
              <p:nvPr/>
            </p:nvSpPr>
            <p:spPr bwMode="auto">
              <a:xfrm>
                <a:off x="1827213" y="5110163"/>
                <a:ext cx="63500" cy="66675"/>
              </a:xfrm>
              <a:custGeom>
                <a:avLst/>
                <a:gdLst>
                  <a:gd name="T0" fmla="*/ 19 w 40"/>
                  <a:gd name="T1" fmla="*/ 0 h 42"/>
                  <a:gd name="T2" fmla="*/ 26 w 40"/>
                  <a:gd name="T3" fmla="*/ 2 h 42"/>
                  <a:gd name="T4" fmla="*/ 32 w 40"/>
                  <a:gd name="T5" fmla="*/ 4 h 42"/>
                  <a:gd name="T6" fmla="*/ 37 w 40"/>
                  <a:gd name="T7" fmla="*/ 9 h 42"/>
                  <a:gd name="T8" fmla="*/ 40 w 40"/>
                  <a:gd name="T9" fmla="*/ 14 h 42"/>
                  <a:gd name="T10" fmla="*/ 40 w 40"/>
                  <a:gd name="T11" fmla="*/ 21 h 42"/>
                  <a:gd name="T12" fmla="*/ 40 w 40"/>
                  <a:gd name="T13" fmla="*/ 28 h 42"/>
                  <a:gd name="T14" fmla="*/ 37 w 40"/>
                  <a:gd name="T15" fmla="*/ 34 h 42"/>
                  <a:gd name="T16" fmla="*/ 32 w 40"/>
                  <a:gd name="T17" fmla="*/ 39 h 42"/>
                  <a:gd name="T18" fmla="*/ 26 w 40"/>
                  <a:gd name="T19" fmla="*/ 41 h 42"/>
                  <a:gd name="T20" fmla="*/ 19 w 40"/>
                  <a:gd name="T21" fmla="*/ 42 h 42"/>
                  <a:gd name="T22" fmla="*/ 14 w 40"/>
                  <a:gd name="T23" fmla="*/ 41 h 42"/>
                  <a:gd name="T24" fmla="*/ 7 w 40"/>
                  <a:gd name="T25" fmla="*/ 39 h 42"/>
                  <a:gd name="T26" fmla="*/ 3 w 40"/>
                  <a:gd name="T27" fmla="*/ 34 h 42"/>
                  <a:gd name="T28" fmla="*/ 0 w 40"/>
                  <a:gd name="T29" fmla="*/ 28 h 42"/>
                  <a:gd name="T30" fmla="*/ 0 w 40"/>
                  <a:gd name="T31" fmla="*/ 21 h 42"/>
                  <a:gd name="T32" fmla="*/ 0 w 40"/>
                  <a:gd name="T33" fmla="*/ 14 h 42"/>
                  <a:gd name="T34" fmla="*/ 3 w 40"/>
                  <a:gd name="T35" fmla="*/ 9 h 42"/>
                  <a:gd name="T36" fmla="*/ 7 w 40"/>
                  <a:gd name="T37" fmla="*/ 4 h 42"/>
                  <a:gd name="T38" fmla="*/ 14 w 40"/>
                  <a:gd name="T39" fmla="*/ 2 h 42"/>
                  <a:gd name="T40" fmla="*/ 19 w 40"/>
                  <a:gd name="T4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42">
                    <a:moveTo>
                      <a:pt x="19" y="0"/>
                    </a:moveTo>
                    <a:lnTo>
                      <a:pt x="26" y="2"/>
                    </a:lnTo>
                    <a:lnTo>
                      <a:pt x="32" y="4"/>
                    </a:lnTo>
                    <a:lnTo>
                      <a:pt x="37" y="9"/>
                    </a:lnTo>
                    <a:lnTo>
                      <a:pt x="40" y="14"/>
                    </a:lnTo>
                    <a:lnTo>
                      <a:pt x="40" y="21"/>
                    </a:lnTo>
                    <a:lnTo>
                      <a:pt x="40" y="28"/>
                    </a:lnTo>
                    <a:lnTo>
                      <a:pt x="37" y="34"/>
                    </a:lnTo>
                    <a:lnTo>
                      <a:pt x="32" y="39"/>
                    </a:lnTo>
                    <a:lnTo>
                      <a:pt x="26" y="41"/>
                    </a:lnTo>
                    <a:lnTo>
                      <a:pt x="19" y="42"/>
                    </a:lnTo>
                    <a:lnTo>
                      <a:pt x="14" y="41"/>
                    </a:lnTo>
                    <a:lnTo>
                      <a:pt x="7" y="39"/>
                    </a:lnTo>
                    <a:lnTo>
                      <a:pt x="3" y="34"/>
                    </a:lnTo>
                    <a:lnTo>
                      <a:pt x="0" y="28"/>
                    </a:lnTo>
                    <a:lnTo>
                      <a:pt x="0" y="21"/>
                    </a:lnTo>
                    <a:lnTo>
                      <a:pt x="0" y="14"/>
                    </a:lnTo>
                    <a:lnTo>
                      <a:pt x="3" y="9"/>
                    </a:lnTo>
                    <a:lnTo>
                      <a:pt x="7" y="4"/>
                    </a:lnTo>
                    <a:lnTo>
                      <a:pt x="14" y="2"/>
                    </a:lnTo>
                    <a:lnTo>
                      <a:pt x="1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30" name="Freeform 15">
                <a:extLst>
                  <a:ext uri="{FF2B5EF4-FFF2-40B4-BE49-F238E27FC236}">
                    <a16:creationId xmlns:a16="http://schemas.microsoft.com/office/drawing/2014/main" xmlns="" id="{5DE849A9-BE44-4CF5-A6DB-3F89598A068D}"/>
                  </a:ext>
                </a:extLst>
              </p:cNvPr>
              <p:cNvSpPr>
                <a:spLocks/>
              </p:cNvSpPr>
              <p:nvPr/>
            </p:nvSpPr>
            <p:spPr bwMode="auto">
              <a:xfrm>
                <a:off x="1428750" y="5127624"/>
                <a:ext cx="541337" cy="644526"/>
              </a:xfrm>
              <a:custGeom>
                <a:avLst/>
                <a:gdLst>
                  <a:gd name="T0" fmla="*/ 150 w 341"/>
                  <a:gd name="T1" fmla="*/ 21 h 406"/>
                  <a:gd name="T2" fmla="*/ 125 w 341"/>
                  <a:gd name="T3" fmla="*/ 30 h 406"/>
                  <a:gd name="T4" fmla="*/ 111 w 341"/>
                  <a:gd name="T5" fmla="*/ 58 h 406"/>
                  <a:gd name="T6" fmla="*/ 184 w 341"/>
                  <a:gd name="T7" fmla="*/ 192 h 406"/>
                  <a:gd name="T8" fmla="*/ 203 w 341"/>
                  <a:gd name="T9" fmla="*/ 210 h 406"/>
                  <a:gd name="T10" fmla="*/ 230 w 341"/>
                  <a:gd name="T11" fmla="*/ 210 h 406"/>
                  <a:gd name="T12" fmla="*/ 249 w 341"/>
                  <a:gd name="T13" fmla="*/ 192 h 406"/>
                  <a:gd name="T14" fmla="*/ 320 w 341"/>
                  <a:gd name="T15" fmla="*/ 58 h 406"/>
                  <a:gd name="T16" fmla="*/ 307 w 341"/>
                  <a:gd name="T17" fmla="*/ 30 h 406"/>
                  <a:gd name="T18" fmla="*/ 283 w 341"/>
                  <a:gd name="T19" fmla="*/ 21 h 406"/>
                  <a:gd name="T20" fmla="*/ 302 w 341"/>
                  <a:gd name="T21" fmla="*/ 3 h 406"/>
                  <a:gd name="T22" fmla="*/ 334 w 341"/>
                  <a:gd name="T23" fmla="*/ 30 h 406"/>
                  <a:gd name="T24" fmla="*/ 341 w 341"/>
                  <a:gd name="T25" fmla="*/ 68 h 406"/>
                  <a:gd name="T26" fmla="*/ 267 w 341"/>
                  <a:gd name="T27" fmla="*/ 203 h 406"/>
                  <a:gd name="T28" fmla="*/ 242 w 341"/>
                  <a:gd name="T29" fmla="*/ 226 h 406"/>
                  <a:gd name="T30" fmla="*/ 226 w 341"/>
                  <a:gd name="T31" fmla="*/ 287 h 406"/>
                  <a:gd name="T32" fmla="*/ 214 w 341"/>
                  <a:gd name="T33" fmla="*/ 348 h 406"/>
                  <a:gd name="T34" fmla="*/ 180 w 341"/>
                  <a:gd name="T35" fmla="*/ 390 h 406"/>
                  <a:gd name="T36" fmla="*/ 134 w 341"/>
                  <a:gd name="T37" fmla="*/ 406 h 406"/>
                  <a:gd name="T38" fmla="*/ 88 w 341"/>
                  <a:gd name="T39" fmla="*/ 390 h 406"/>
                  <a:gd name="T40" fmla="*/ 55 w 341"/>
                  <a:gd name="T41" fmla="*/ 348 h 406"/>
                  <a:gd name="T42" fmla="*/ 42 w 341"/>
                  <a:gd name="T43" fmla="*/ 287 h 406"/>
                  <a:gd name="T44" fmla="*/ 25 w 341"/>
                  <a:gd name="T45" fmla="*/ 215 h 406"/>
                  <a:gd name="T46" fmla="*/ 4 w 341"/>
                  <a:gd name="T47" fmla="*/ 189 h 406"/>
                  <a:gd name="T48" fmla="*/ 5 w 341"/>
                  <a:gd name="T49" fmla="*/ 150 h 406"/>
                  <a:gd name="T50" fmla="*/ 32 w 341"/>
                  <a:gd name="T51" fmla="*/ 123 h 406"/>
                  <a:gd name="T52" fmla="*/ 72 w 341"/>
                  <a:gd name="T53" fmla="*/ 123 h 406"/>
                  <a:gd name="T54" fmla="*/ 101 w 341"/>
                  <a:gd name="T55" fmla="*/ 150 h 406"/>
                  <a:gd name="T56" fmla="*/ 101 w 341"/>
                  <a:gd name="T57" fmla="*/ 189 h 406"/>
                  <a:gd name="T58" fmla="*/ 80 w 341"/>
                  <a:gd name="T59" fmla="*/ 215 h 406"/>
                  <a:gd name="T60" fmla="*/ 62 w 341"/>
                  <a:gd name="T61" fmla="*/ 287 h 406"/>
                  <a:gd name="T62" fmla="*/ 76 w 341"/>
                  <a:gd name="T63" fmla="*/ 346 h 406"/>
                  <a:gd name="T64" fmla="*/ 111 w 341"/>
                  <a:gd name="T65" fmla="*/ 381 h 406"/>
                  <a:gd name="T66" fmla="*/ 157 w 341"/>
                  <a:gd name="T67" fmla="*/ 381 h 406"/>
                  <a:gd name="T68" fmla="*/ 193 w 341"/>
                  <a:gd name="T69" fmla="*/ 346 h 406"/>
                  <a:gd name="T70" fmla="*/ 205 w 341"/>
                  <a:gd name="T71" fmla="*/ 287 h 406"/>
                  <a:gd name="T72" fmla="*/ 189 w 341"/>
                  <a:gd name="T73" fmla="*/ 226 h 406"/>
                  <a:gd name="T74" fmla="*/ 164 w 341"/>
                  <a:gd name="T75" fmla="*/ 203 h 406"/>
                  <a:gd name="T76" fmla="*/ 92 w 341"/>
                  <a:gd name="T77" fmla="*/ 68 h 406"/>
                  <a:gd name="T78" fmla="*/ 99 w 341"/>
                  <a:gd name="T79" fmla="*/ 30 h 406"/>
                  <a:gd name="T80" fmla="*/ 129 w 341"/>
                  <a:gd name="T81" fmla="*/ 3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1" h="406">
                    <a:moveTo>
                      <a:pt x="150" y="0"/>
                    </a:moveTo>
                    <a:lnTo>
                      <a:pt x="150" y="21"/>
                    </a:lnTo>
                    <a:lnTo>
                      <a:pt x="136" y="23"/>
                    </a:lnTo>
                    <a:lnTo>
                      <a:pt x="125" y="30"/>
                    </a:lnTo>
                    <a:lnTo>
                      <a:pt x="117" y="40"/>
                    </a:lnTo>
                    <a:lnTo>
                      <a:pt x="111" y="58"/>
                    </a:lnTo>
                    <a:lnTo>
                      <a:pt x="117" y="77"/>
                    </a:lnTo>
                    <a:lnTo>
                      <a:pt x="184" y="192"/>
                    </a:lnTo>
                    <a:lnTo>
                      <a:pt x="191" y="203"/>
                    </a:lnTo>
                    <a:lnTo>
                      <a:pt x="203" y="210"/>
                    </a:lnTo>
                    <a:lnTo>
                      <a:pt x="216" y="212"/>
                    </a:lnTo>
                    <a:lnTo>
                      <a:pt x="230" y="210"/>
                    </a:lnTo>
                    <a:lnTo>
                      <a:pt x="240" y="203"/>
                    </a:lnTo>
                    <a:lnTo>
                      <a:pt x="249" y="192"/>
                    </a:lnTo>
                    <a:lnTo>
                      <a:pt x="314" y="77"/>
                    </a:lnTo>
                    <a:lnTo>
                      <a:pt x="320" y="58"/>
                    </a:lnTo>
                    <a:lnTo>
                      <a:pt x="314" y="40"/>
                    </a:lnTo>
                    <a:lnTo>
                      <a:pt x="307" y="30"/>
                    </a:lnTo>
                    <a:lnTo>
                      <a:pt x="295" y="23"/>
                    </a:lnTo>
                    <a:lnTo>
                      <a:pt x="283" y="21"/>
                    </a:lnTo>
                    <a:lnTo>
                      <a:pt x="283" y="0"/>
                    </a:lnTo>
                    <a:lnTo>
                      <a:pt x="302" y="3"/>
                    </a:lnTo>
                    <a:lnTo>
                      <a:pt x="320" y="14"/>
                    </a:lnTo>
                    <a:lnTo>
                      <a:pt x="334" y="30"/>
                    </a:lnTo>
                    <a:lnTo>
                      <a:pt x="341" y="49"/>
                    </a:lnTo>
                    <a:lnTo>
                      <a:pt x="341" y="68"/>
                    </a:lnTo>
                    <a:lnTo>
                      <a:pt x="334" y="88"/>
                    </a:lnTo>
                    <a:lnTo>
                      <a:pt x="267" y="203"/>
                    </a:lnTo>
                    <a:lnTo>
                      <a:pt x="256" y="217"/>
                    </a:lnTo>
                    <a:lnTo>
                      <a:pt x="242" y="226"/>
                    </a:lnTo>
                    <a:lnTo>
                      <a:pt x="226" y="231"/>
                    </a:lnTo>
                    <a:lnTo>
                      <a:pt x="226" y="287"/>
                    </a:lnTo>
                    <a:lnTo>
                      <a:pt x="223" y="319"/>
                    </a:lnTo>
                    <a:lnTo>
                      <a:pt x="214" y="348"/>
                    </a:lnTo>
                    <a:lnTo>
                      <a:pt x="200" y="370"/>
                    </a:lnTo>
                    <a:lnTo>
                      <a:pt x="180" y="390"/>
                    </a:lnTo>
                    <a:lnTo>
                      <a:pt x="159" y="402"/>
                    </a:lnTo>
                    <a:lnTo>
                      <a:pt x="134" y="406"/>
                    </a:lnTo>
                    <a:lnTo>
                      <a:pt x="110" y="402"/>
                    </a:lnTo>
                    <a:lnTo>
                      <a:pt x="88" y="390"/>
                    </a:lnTo>
                    <a:lnTo>
                      <a:pt x="69" y="370"/>
                    </a:lnTo>
                    <a:lnTo>
                      <a:pt x="55" y="348"/>
                    </a:lnTo>
                    <a:lnTo>
                      <a:pt x="46" y="319"/>
                    </a:lnTo>
                    <a:lnTo>
                      <a:pt x="42" y="287"/>
                    </a:lnTo>
                    <a:lnTo>
                      <a:pt x="42" y="220"/>
                    </a:lnTo>
                    <a:lnTo>
                      <a:pt x="25" y="215"/>
                    </a:lnTo>
                    <a:lnTo>
                      <a:pt x="12" y="203"/>
                    </a:lnTo>
                    <a:lnTo>
                      <a:pt x="4" y="189"/>
                    </a:lnTo>
                    <a:lnTo>
                      <a:pt x="0" y="171"/>
                    </a:lnTo>
                    <a:lnTo>
                      <a:pt x="5" y="150"/>
                    </a:lnTo>
                    <a:lnTo>
                      <a:pt x="16" y="134"/>
                    </a:lnTo>
                    <a:lnTo>
                      <a:pt x="32" y="123"/>
                    </a:lnTo>
                    <a:lnTo>
                      <a:pt x="53" y="118"/>
                    </a:lnTo>
                    <a:lnTo>
                      <a:pt x="72" y="123"/>
                    </a:lnTo>
                    <a:lnTo>
                      <a:pt x="88" y="134"/>
                    </a:lnTo>
                    <a:lnTo>
                      <a:pt x="101" y="150"/>
                    </a:lnTo>
                    <a:lnTo>
                      <a:pt x="104" y="171"/>
                    </a:lnTo>
                    <a:lnTo>
                      <a:pt x="101" y="189"/>
                    </a:lnTo>
                    <a:lnTo>
                      <a:pt x="92" y="203"/>
                    </a:lnTo>
                    <a:lnTo>
                      <a:pt x="80" y="215"/>
                    </a:lnTo>
                    <a:lnTo>
                      <a:pt x="62" y="220"/>
                    </a:lnTo>
                    <a:lnTo>
                      <a:pt x="62" y="287"/>
                    </a:lnTo>
                    <a:lnTo>
                      <a:pt x="65" y="317"/>
                    </a:lnTo>
                    <a:lnTo>
                      <a:pt x="76" y="346"/>
                    </a:lnTo>
                    <a:lnTo>
                      <a:pt x="92" y="367"/>
                    </a:lnTo>
                    <a:lnTo>
                      <a:pt x="111" y="381"/>
                    </a:lnTo>
                    <a:lnTo>
                      <a:pt x="134" y="386"/>
                    </a:lnTo>
                    <a:lnTo>
                      <a:pt x="157" y="381"/>
                    </a:lnTo>
                    <a:lnTo>
                      <a:pt x="177" y="367"/>
                    </a:lnTo>
                    <a:lnTo>
                      <a:pt x="193" y="346"/>
                    </a:lnTo>
                    <a:lnTo>
                      <a:pt x="201" y="317"/>
                    </a:lnTo>
                    <a:lnTo>
                      <a:pt x="205" y="287"/>
                    </a:lnTo>
                    <a:lnTo>
                      <a:pt x="205" y="231"/>
                    </a:lnTo>
                    <a:lnTo>
                      <a:pt x="189" y="226"/>
                    </a:lnTo>
                    <a:lnTo>
                      <a:pt x="175" y="217"/>
                    </a:lnTo>
                    <a:lnTo>
                      <a:pt x="164" y="203"/>
                    </a:lnTo>
                    <a:lnTo>
                      <a:pt x="99" y="88"/>
                    </a:lnTo>
                    <a:lnTo>
                      <a:pt x="92" y="68"/>
                    </a:lnTo>
                    <a:lnTo>
                      <a:pt x="92" y="49"/>
                    </a:lnTo>
                    <a:lnTo>
                      <a:pt x="99" y="30"/>
                    </a:lnTo>
                    <a:lnTo>
                      <a:pt x="111" y="14"/>
                    </a:lnTo>
                    <a:lnTo>
                      <a:pt x="129" y="3"/>
                    </a:lnTo>
                    <a:lnTo>
                      <a:pt x="15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grpSp>
      </p:grpSp>
      <p:sp>
        <p:nvSpPr>
          <p:cNvPr id="148" name="TextBox 147">
            <a:extLst>
              <a:ext uri="{FF2B5EF4-FFF2-40B4-BE49-F238E27FC236}">
                <a16:creationId xmlns:a16="http://schemas.microsoft.com/office/drawing/2014/main" xmlns="" id="{43728A5F-EAF5-45E3-8390-108D9D57444C}"/>
              </a:ext>
            </a:extLst>
          </p:cNvPr>
          <p:cNvSpPr txBox="1"/>
          <p:nvPr/>
        </p:nvSpPr>
        <p:spPr>
          <a:xfrm>
            <a:off x="7599707" y="3189858"/>
            <a:ext cx="373118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b="1" i="0" u="none" strike="noStrike" kern="1200" cap="none" spc="0" normalizeH="0" dirty="0">
                <a:ln>
                  <a:noFill/>
                </a:ln>
                <a:solidFill>
                  <a:srgbClr val="5B6771"/>
                </a:solidFill>
                <a:effectLst/>
                <a:uLnTx/>
                <a:uFillTx/>
                <a:latin typeface="Arial" panose="020B0604020202020204"/>
                <a:ea typeface="+mn-ea"/>
                <a:cs typeface="+mn-cs"/>
              </a:rPr>
              <a:t>С февраля по апрель 2022 г.</a:t>
            </a:r>
          </a:p>
        </p:txBody>
      </p:sp>
      <p:cxnSp>
        <p:nvCxnSpPr>
          <p:cNvPr id="53" name="Straight Connector 52">
            <a:extLst>
              <a:ext uri="{FF2B5EF4-FFF2-40B4-BE49-F238E27FC236}">
                <a16:creationId xmlns:a16="http://schemas.microsoft.com/office/drawing/2014/main" xmlns="" id="{4C2FFD91-C842-897E-69F2-342D1437AE5C}"/>
              </a:ext>
            </a:extLst>
          </p:cNvPr>
          <p:cNvCxnSpPr>
            <a:cxnSpLocks/>
          </p:cNvCxnSpPr>
          <p:nvPr/>
        </p:nvCxnSpPr>
        <p:spPr>
          <a:xfrm flipH="1">
            <a:off x="11787893" y="3095642"/>
            <a:ext cx="9006" cy="2385593"/>
          </a:xfrm>
          <a:prstGeom prst="line">
            <a:avLst/>
          </a:prstGeom>
          <a:ln w="1270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xmlns="" id="{8654DA20-A37B-7E26-0D85-1834AAA8D749}"/>
              </a:ext>
            </a:extLst>
          </p:cNvPr>
          <p:cNvSpPr/>
          <p:nvPr/>
        </p:nvSpPr>
        <p:spPr>
          <a:xfrm>
            <a:off x="11714688" y="3443106"/>
            <a:ext cx="182880" cy="182880"/>
          </a:xfrm>
          <a:prstGeom prst="ellipse">
            <a:avLst/>
          </a:prstGeom>
          <a:solidFill>
            <a:schemeClr val="bg1"/>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62" name="TextBox 61">
            <a:extLst>
              <a:ext uri="{FF2B5EF4-FFF2-40B4-BE49-F238E27FC236}">
                <a16:creationId xmlns:a16="http://schemas.microsoft.com/office/drawing/2014/main" xmlns="" id="{1FE071F8-B046-4B07-559F-D4BBD4735EB2}"/>
              </a:ext>
            </a:extLst>
          </p:cNvPr>
          <p:cNvSpPr txBox="1"/>
          <p:nvPr/>
        </p:nvSpPr>
        <p:spPr>
          <a:xfrm>
            <a:off x="6389644" y="4867096"/>
            <a:ext cx="2461046" cy="52322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i="0" u="none" strike="noStrike" kern="1200" cap="none" spc="0" normalizeH="0" dirty="0">
                <a:ln>
                  <a:noFill/>
                </a:ln>
                <a:solidFill>
                  <a:srgbClr val="FFFFFF"/>
                </a:solidFill>
                <a:effectLst/>
                <a:uLnTx/>
                <a:uFillTx/>
                <a:latin typeface="Arial" panose="020B0604020202020204"/>
                <a:ea typeface="+mn-ea"/>
                <a:cs typeface="+mn-cs"/>
              </a:rPr>
              <a:t>Уменьшение степени активности заболевания</a:t>
            </a:r>
            <a:r>
              <a:rPr lang="ru-RU" sz="1400" b="1" i="0" u="none" strike="noStrike" kern="1200" cap="none" spc="0" normalizeH="0" baseline="30000" dirty="0">
                <a:ln>
                  <a:noFill/>
                </a:ln>
                <a:solidFill>
                  <a:srgbClr val="FFFFFF"/>
                </a:solidFill>
                <a:effectLst/>
                <a:uLnTx/>
                <a:uFillTx/>
                <a:latin typeface="Arial" panose="020B0604020202020204"/>
                <a:ea typeface="+mn-ea"/>
                <a:cs typeface="+mn-cs"/>
              </a:rPr>
              <a:t>§</a:t>
            </a:r>
            <a:r>
              <a:rPr lang="ru-RU" sz="1400" b="1" i="0" u="none" strike="noStrike" kern="1200" cap="none" spc="0" normalizeH="0" dirty="0">
                <a:ln>
                  <a:noFill/>
                </a:ln>
                <a:solidFill>
                  <a:srgbClr val="FFFFFF"/>
                </a:solidFill>
                <a:effectLst/>
                <a:uLnTx/>
                <a:uFillTx/>
                <a:latin typeface="Arial" panose="020B0604020202020204"/>
                <a:ea typeface="+mn-ea"/>
                <a:cs typeface="+mn-cs"/>
              </a:rPr>
              <a:t> </a:t>
            </a:r>
            <a:endParaRPr kumimoji="0" lang="ru-RU" sz="1400" b="1"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63" name="TextBox 62">
            <a:extLst>
              <a:ext uri="{FF2B5EF4-FFF2-40B4-BE49-F238E27FC236}">
                <a16:creationId xmlns:a16="http://schemas.microsoft.com/office/drawing/2014/main" xmlns="" id="{77EE2F8B-870F-D8AF-7115-80A3489B268A}"/>
              </a:ext>
            </a:extLst>
          </p:cNvPr>
          <p:cNvSpPr txBox="1"/>
          <p:nvPr/>
        </p:nvSpPr>
        <p:spPr>
          <a:xfrm>
            <a:off x="8989593" y="4874932"/>
            <a:ext cx="2469921" cy="52322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i="0" u="none" strike="noStrike" kern="1200" cap="none" spc="0" normalizeH="0" dirty="0">
                <a:ln>
                  <a:noFill/>
                </a:ln>
                <a:solidFill>
                  <a:srgbClr val="FFFFFF"/>
                </a:solidFill>
                <a:effectLst/>
                <a:uLnTx/>
                <a:uFillTx/>
                <a:latin typeface="Arial" panose="020B0604020202020204"/>
                <a:ea typeface="+mn-ea"/>
                <a:cs typeface="+mn-cs"/>
              </a:rPr>
              <a:t>Продолжение терапии ГКС</a:t>
            </a:r>
            <a:r>
              <a:rPr lang="ru-RU" sz="1400" b="1" i="0" u="none" strike="noStrike" kern="1200" cap="none" spc="0" normalizeH="0" baseline="30000" dirty="0">
                <a:ln>
                  <a:noFill/>
                </a:ln>
                <a:solidFill>
                  <a:srgbClr val="FFFFFF"/>
                </a:solidFill>
                <a:effectLst/>
                <a:uLnTx/>
                <a:uFillTx/>
                <a:latin typeface="Arial" panose="020B0604020202020204"/>
                <a:ea typeface="+mn-ea"/>
                <a:cs typeface="+mn-cs"/>
              </a:rPr>
              <a:t>‖</a:t>
            </a:r>
          </a:p>
        </p:txBody>
      </p:sp>
      <p:sp>
        <p:nvSpPr>
          <p:cNvPr id="57" name="TextBox 56">
            <a:extLst>
              <a:ext uri="{FF2B5EF4-FFF2-40B4-BE49-F238E27FC236}">
                <a16:creationId xmlns:a16="http://schemas.microsoft.com/office/drawing/2014/main" xmlns="" id="{33205D6F-AA84-6168-B9B5-01E943F4370B}"/>
              </a:ext>
            </a:extLst>
          </p:cNvPr>
          <p:cNvSpPr txBox="1"/>
          <p:nvPr/>
        </p:nvSpPr>
        <p:spPr>
          <a:xfrm>
            <a:off x="3259292" y="3614144"/>
            <a:ext cx="3147159" cy="1384995"/>
          </a:xfrm>
          <a:prstGeom prst="rect">
            <a:avLst/>
          </a:prstGeom>
          <a:noFill/>
        </p:spPr>
        <p:txBody>
          <a:bodyPr wrap="square" rtlCol="0">
            <a:spAutoFit/>
          </a:bodyPr>
          <a:lstStyle/>
          <a:p>
            <a:pPr marL="387350" marR="0" lvl="0" indent="-158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b="1" i="0" u="none" strike="noStrike" kern="1200" cap="none" spc="0" normalizeH="0" dirty="0">
                <a:ln>
                  <a:noFill/>
                </a:ln>
                <a:solidFill>
                  <a:srgbClr val="414041"/>
                </a:solidFill>
                <a:effectLst/>
                <a:uLnTx/>
                <a:uFillTx/>
                <a:latin typeface="Arial" panose="020B0604020202020204" pitchFamily="34" charset="0"/>
                <a:ea typeface="+mn-ea"/>
                <a:cs typeface="Arial" panose="020B0604020202020204" pitchFamily="34" charset="0"/>
              </a:rPr>
              <a:t>Гидроксихлорохин </a:t>
            </a:r>
          </a:p>
          <a:p>
            <a:pPr marL="387350" marR="0" lvl="0" indent="-158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b="1" i="0" u="none" strike="noStrike" kern="1200" cap="none" spc="0" normalizeH="0" dirty="0">
                <a:ln>
                  <a:noFill/>
                </a:ln>
                <a:solidFill>
                  <a:srgbClr val="414041"/>
                </a:solidFill>
                <a:effectLst/>
                <a:uLnTx/>
                <a:uFillTx/>
                <a:latin typeface="Arial" panose="020B0604020202020204" pitchFamily="34" charset="0"/>
                <a:ea typeface="+mn-ea"/>
                <a:cs typeface="Arial" panose="020B0604020202020204" pitchFamily="34" charset="0"/>
              </a:rPr>
              <a:t>Микофенолата мофетил </a:t>
            </a:r>
          </a:p>
          <a:p>
            <a:pPr marL="387350" marR="0" lvl="0" indent="-158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b="1" i="0" u="none" strike="noStrike" kern="1200" cap="none" spc="0" normalizeH="0" dirty="0">
                <a:ln>
                  <a:noFill/>
                </a:ln>
                <a:solidFill>
                  <a:srgbClr val="414041"/>
                </a:solidFill>
                <a:effectLst/>
                <a:uLnTx/>
                <a:uFillTx/>
                <a:latin typeface="Arial" panose="020B0604020202020204" pitchFamily="34" charset="0"/>
                <a:ea typeface="+mn-ea"/>
                <a:cs typeface="Arial" panose="020B0604020202020204" pitchFamily="34" charset="0"/>
              </a:rPr>
              <a:t>Азатиоприн</a:t>
            </a:r>
            <a:r>
              <a:rPr lang="ru-RU" sz="1400" b="0" i="0" u="none" strike="noStrike" kern="1200" cap="none" spc="0" normalizeH="0" dirty="0">
                <a:ln>
                  <a:noFill/>
                </a:ln>
                <a:solidFill>
                  <a:srgbClr val="414041"/>
                </a:solidFill>
                <a:effectLst/>
                <a:uLnTx/>
                <a:uFillTx/>
                <a:latin typeface="Arial" panose="020B0604020202020204" pitchFamily="34" charset="0"/>
                <a:ea typeface="+mn-ea"/>
                <a:cs typeface="Arial" panose="020B0604020202020204" pitchFamily="34" charset="0"/>
              </a:rPr>
              <a:t> </a:t>
            </a:r>
          </a:p>
          <a:p>
            <a:pPr marL="387350" marR="0" lvl="0" indent="-158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b="1" i="0" u="none" strike="noStrike" kern="1200" cap="none" spc="0" normalizeH="0" dirty="0">
                <a:ln>
                  <a:noFill/>
                </a:ln>
                <a:solidFill>
                  <a:srgbClr val="414041"/>
                </a:solidFill>
                <a:effectLst/>
                <a:uLnTx/>
                <a:uFillTx/>
                <a:latin typeface="Arial" panose="020B0604020202020204" pitchFamily="34" charset="0"/>
                <a:ea typeface="+mn-ea"/>
                <a:cs typeface="Arial" panose="020B0604020202020204" pitchFamily="34" charset="0"/>
              </a:rPr>
              <a:t>Преднизолон </a:t>
            </a:r>
            <a:r>
              <a:rPr lang="ru-RU" sz="1400" b="0" i="0" u="none" strike="noStrike" kern="1200" cap="none" spc="0" normalizeH="0" dirty="0">
                <a:ln>
                  <a:noFill/>
                </a:ln>
                <a:solidFill>
                  <a:srgbClr val="414041"/>
                </a:solidFill>
                <a:effectLst/>
                <a:uLnTx/>
                <a:uFillTx/>
                <a:latin typeface="Arial" panose="020B0604020202020204" pitchFamily="34" charset="0"/>
                <a:ea typeface="+mn-ea"/>
                <a:cs typeface="Arial" panose="020B0604020202020204" pitchFamily="34" charset="0"/>
              </a:rPr>
              <a:t>5 мг/сут</a:t>
            </a:r>
          </a:p>
          <a:p>
            <a:pPr marL="387350" marR="0" lvl="0" indent="-158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1400" b="1" i="0" u="none" strike="noStrike" kern="1200" cap="none" spc="0" normalizeH="0" baseline="0" dirty="0">
              <a:ln>
                <a:noFill/>
              </a:ln>
              <a:solidFill>
                <a:srgbClr val="414041"/>
              </a:solidFill>
              <a:effectLst/>
              <a:uLnTx/>
              <a:uFillTx/>
              <a:latin typeface="Arial" panose="020B0604020202020204" pitchFamily="34" charset="0"/>
              <a:ea typeface="+mn-ea"/>
              <a:cs typeface="Arial" panose="020B0604020202020204" pitchFamily="34" charset="0"/>
            </a:endParaRPr>
          </a:p>
          <a:p>
            <a:pPr marL="387350" marR="0" lvl="0" indent="-158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1400" b="1" i="0" u="none" strike="noStrike" kern="1200" cap="none" spc="0" normalizeH="0" baseline="0" dirty="0">
              <a:ln>
                <a:noFill/>
              </a:ln>
              <a:solidFill>
                <a:srgbClr val="414041"/>
              </a:solidFill>
              <a:effectLst/>
              <a:uLnTx/>
              <a:uFillTx/>
              <a:latin typeface="Arial" panose="020B0604020202020204" pitchFamily="34" charset="0"/>
              <a:ea typeface="+mn-ea"/>
              <a:cs typeface="Arial" panose="020B0604020202020204" pitchFamily="34" charset="0"/>
            </a:endParaRPr>
          </a:p>
        </p:txBody>
      </p:sp>
      <p:sp>
        <p:nvSpPr>
          <p:cNvPr id="65" name="TextBox 64">
            <a:extLst>
              <a:ext uri="{FF2B5EF4-FFF2-40B4-BE49-F238E27FC236}">
                <a16:creationId xmlns:a16="http://schemas.microsoft.com/office/drawing/2014/main" xmlns="" id="{86855888-8118-03B0-908F-BAF21CF0450E}"/>
              </a:ext>
            </a:extLst>
          </p:cNvPr>
          <p:cNvSpPr txBox="1"/>
          <p:nvPr/>
        </p:nvSpPr>
        <p:spPr>
          <a:xfrm>
            <a:off x="6460254" y="3616916"/>
            <a:ext cx="4999260" cy="1169551"/>
          </a:xfrm>
          <a:prstGeom prst="rect">
            <a:avLst/>
          </a:prstGeom>
          <a:noFill/>
        </p:spPr>
        <p:txBody>
          <a:bodyPr wrap="square" rtlCol="0">
            <a:spAutoFit/>
          </a:bodyPr>
          <a:lstStyle/>
          <a:p>
            <a:pPr marL="387350" marR="0" lvl="0" indent="-158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b="1" i="0" u="none" strike="noStrike" kern="1200" cap="none" spc="0" normalizeH="0" dirty="0">
                <a:ln>
                  <a:noFill/>
                </a:ln>
                <a:solidFill>
                  <a:srgbClr val="414041"/>
                </a:solidFill>
                <a:effectLst/>
                <a:uLnTx/>
                <a:uFillTx/>
                <a:latin typeface="Arial" panose="020B0604020202020204" pitchFamily="34" charset="0"/>
                <a:ea typeface="+mn-ea"/>
                <a:cs typeface="Arial" panose="020B0604020202020204" pitchFamily="34" charset="0"/>
              </a:rPr>
              <a:t>Гидроксихлорохин </a:t>
            </a:r>
          </a:p>
          <a:p>
            <a:pPr marL="387350" marR="0" lvl="0" indent="-158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b="1" i="0" u="none" strike="noStrike" kern="1200" cap="none" spc="0" normalizeH="0" dirty="0">
                <a:ln>
                  <a:noFill/>
                </a:ln>
                <a:solidFill>
                  <a:srgbClr val="414041"/>
                </a:solidFill>
                <a:effectLst/>
                <a:uLnTx/>
                <a:uFillTx/>
                <a:latin typeface="Arial" panose="020B0604020202020204" pitchFamily="34" charset="0"/>
                <a:ea typeface="+mn-ea"/>
                <a:cs typeface="Arial" panose="020B0604020202020204" pitchFamily="34" charset="0"/>
              </a:rPr>
              <a:t>Микофенолата мофетил</a:t>
            </a:r>
          </a:p>
          <a:p>
            <a:pPr marL="387350" marR="0" lvl="0" indent="-158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b="1" i="0" u="none" strike="noStrike" kern="1200" cap="none" spc="0" normalizeH="0" dirty="0">
                <a:ln>
                  <a:noFill/>
                </a:ln>
                <a:solidFill>
                  <a:srgbClr val="414041"/>
                </a:solidFill>
                <a:effectLst/>
                <a:uLnTx/>
                <a:uFillTx/>
                <a:latin typeface="Arial" panose="020B0604020202020204" pitchFamily="34" charset="0"/>
                <a:ea typeface="+mn-ea"/>
                <a:cs typeface="Arial" panose="020B0604020202020204" pitchFamily="34" charset="0"/>
              </a:rPr>
              <a:t>Азатиоприн</a:t>
            </a:r>
            <a:r>
              <a:rPr lang="ru-RU" sz="1400" b="0" i="0" u="none" strike="noStrike" kern="1200" cap="none" spc="0" normalizeH="0" dirty="0">
                <a:ln>
                  <a:noFill/>
                </a:ln>
                <a:solidFill>
                  <a:srgbClr val="414041"/>
                </a:solidFill>
                <a:effectLst/>
                <a:uLnTx/>
                <a:uFillTx/>
                <a:latin typeface="Arial" panose="020B0604020202020204" pitchFamily="34" charset="0"/>
                <a:ea typeface="+mn-ea"/>
                <a:cs typeface="Arial" panose="020B0604020202020204" pitchFamily="34" charset="0"/>
              </a:rPr>
              <a:t> </a:t>
            </a:r>
          </a:p>
          <a:p>
            <a:pPr marL="387350" marR="0" lvl="0" indent="-158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b="1" i="0" u="none" strike="noStrike" kern="1200" cap="none" spc="0" normalizeH="0" dirty="0">
                <a:ln>
                  <a:noFill/>
                </a:ln>
                <a:solidFill>
                  <a:srgbClr val="414041"/>
                </a:solidFill>
                <a:effectLst/>
                <a:uLnTx/>
                <a:uFillTx/>
                <a:latin typeface="Arial" panose="020B0604020202020204" pitchFamily="34" charset="0"/>
                <a:ea typeface="+mn-ea"/>
                <a:cs typeface="Arial" panose="020B0604020202020204" pitchFamily="34" charset="0"/>
              </a:rPr>
              <a:t>Преднизолон </a:t>
            </a:r>
            <a:r>
              <a:rPr lang="ru-RU" sz="1400" b="0" i="0" u="none" strike="noStrike" kern="1200" cap="none" spc="0" normalizeH="0" dirty="0">
                <a:ln>
                  <a:noFill/>
                </a:ln>
                <a:solidFill>
                  <a:srgbClr val="414041"/>
                </a:solidFill>
                <a:effectLst/>
                <a:uLnTx/>
                <a:uFillTx/>
                <a:latin typeface="Arial" panose="020B0604020202020204" pitchFamily="34" charset="0"/>
                <a:ea typeface="+mn-ea"/>
                <a:cs typeface="Arial" panose="020B0604020202020204" pitchFamily="34" charset="0"/>
              </a:rPr>
              <a:t>5 мг/сут</a:t>
            </a:r>
          </a:p>
          <a:p>
            <a:pPr marL="387350" marR="0" lvl="0" indent="-158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b="1" i="0" u="none" strike="noStrike" kern="1200" cap="none" spc="0" normalizeH="0" dirty="0">
                <a:ln>
                  <a:noFill/>
                </a:ln>
                <a:solidFill>
                  <a:srgbClr val="00879E"/>
                </a:solidFill>
                <a:effectLst/>
                <a:uLnTx/>
                <a:uFillTx/>
                <a:latin typeface="Arial" panose="020B0604020202020204"/>
                <a:ea typeface="+mn-ea"/>
              </a:rPr>
              <a:t>САФНЕЛО</a:t>
            </a:r>
            <a:r>
              <a:rPr lang="ru-RU" sz="1400" b="0" i="0" u="none" strike="noStrike" kern="1200" cap="none" spc="0" normalizeH="0" baseline="30000" dirty="0">
                <a:ln>
                  <a:noFill/>
                </a:ln>
                <a:solidFill>
                  <a:srgbClr val="00879E"/>
                </a:solidFill>
                <a:effectLst/>
                <a:uLnTx/>
                <a:uFillTx/>
                <a:latin typeface="Arial" panose="020B0604020202020204"/>
                <a:ea typeface="+mn-ea"/>
              </a:rPr>
              <a:t>®</a:t>
            </a:r>
            <a:r>
              <a:rPr lang="ru-RU" sz="1400" b="0" i="0" u="none" strike="noStrike" kern="1200" cap="none" spc="0" normalizeH="0" dirty="0">
                <a:ln>
                  <a:noFill/>
                </a:ln>
                <a:solidFill>
                  <a:srgbClr val="414041"/>
                </a:solidFill>
                <a:effectLst/>
                <a:uLnTx/>
                <a:uFillTx/>
                <a:latin typeface="Arial" panose="020B0604020202020204"/>
                <a:ea typeface="+mn-ea"/>
              </a:rPr>
              <a:t>, 300 мг путем в/в инфузии 1 р/4 нед</a:t>
            </a:r>
            <a:endParaRPr kumimoji="0" lang="ru-RU" sz="1400" b="1" i="0" u="none" strike="noStrike" kern="1200" cap="none" spc="0" normalizeH="0" baseline="0" dirty="0">
              <a:ln>
                <a:noFill/>
              </a:ln>
              <a:solidFill>
                <a:srgbClr val="414041"/>
              </a:solidFill>
              <a:effectLst/>
              <a:uLnTx/>
              <a:uFillTx/>
              <a:latin typeface="Arial" panose="020B0604020202020204" pitchFamily="34" charset="0"/>
              <a:ea typeface="+mn-ea"/>
              <a:cs typeface="Arial" panose="020B0604020202020204" pitchFamily="34" charset="0"/>
            </a:endParaRPr>
          </a:p>
        </p:txBody>
      </p:sp>
      <p:sp>
        <p:nvSpPr>
          <p:cNvPr id="52" name="TextBox 51">
            <a:extLst>
              <a:ext uri="{FF2B5EF4-FFF2-40B4-BE49-F238E27FC236}">
                <a16:creationId xmlns:a16="http://schemas.microsoft.com/office/drawing/2014/main" xmlns="" id="{3115C93F-4FE8-54BC-424D-F70F0606E96A}"/>
              </a:ext>
            </a:extLst>
          </p:cNvPr>
          <p:cNvSpPr txBox="1"/>
          <p:nvPr/>
        </p:nvSpPr>
        <p:spPr>
          <a:xfrm>
            <a:off x="553749" y="3164390"/>
            <a:ext cx="213455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i="0" u="none" strike="noStrike" kern="1200" cap="none" spc="0" normalizeH="0" dirty="0">
                <a:ln>
                  <a:noFill/>
                </a:ln>
                <a:solidFill>
                  <a:srgbClr val="5B6771"/>
                </a:solidFill>
                <a:effectLst/>
                <a:uLnTx/>
                <a:uFillTx/>
                <a:latin typeface="Arial" panose="020B0604020202020204"/>
                <a:ea typeface="+mn-ea"/>
                <a:cs typeface="+mn-cs"/>
              </a:rPr>
              <a:t>2006 г.</a:t>
            </a:r>
            <a:endParaRPr kumimoji="0" lang="ru-RU" sz="1100" b="0" i="0" u="none" strike="noStrike" kern="1200" cap="none" spc="0" normalizeH="0" baseline="30000" dirty="0">
              <a:ln>
                <a:noFill/>
              </a:ln>
              <a:solidFill>
                <a:srgbClr val="5B6771"/>
              </a:solidFill>
              <a:effectLst/>
              <a:uLnTx/>
              <a:uFillTx/>
              <a:latin typeface="Arial" panose="020B0604020202020204"/>
              <a:ea typeface="+mn-ea"/>
              <a:cs typeface="+mn-cs"/>
            </a:endParaRPr>
          </a:p>
        </p:txBody>
      </p:sp>
      <p:sp>
        <p:nvSpPr>
          <p:cNvPr id="59" name="TextBox 58">
            <a:extLst>
              <a:ext uri="{FF2B5EF4-FFF2-40B4-BE49-F238E27FC236}">
                <a16:creationId xmlns:a16="http://schemas.microsoft.com/office/drawing/2014/main" xmlns="" id="{7C41A8C5-F2BB-8FD7-8FC1-595866D6D7B1}"/>
              </a:ext>
            </a:extLst>
          </p:cNvPr>
          <p:cNvSpPr txBox="1"/>
          <p:nvPr/>
        </p:nvSpPr>
        <p:spPr>
          <a:xfrm>
            <a:off x="3139415" y="3178904"/>
            <a:ext cx="332083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b="1" i="0" u="none" strike="noStrike" kern="1200" cap="none" spc="0" normalizeH="0" dirty="0">
                <a:ln>
                  <a:noFill/>
                </a:ln>
                <a:solidFill>
                  <a:srgbClr val="5B6771"/>
                </a:solidFill>
                <a:effectLst/>
                <a:uLnTx/>
                <a:uFillTx/>
                <a:latin typeface="Arial" panose="020B0604020202020204"/>
                <a:ea typeface="+mn-ea"/>
                <a:cs typeface="+mn-cs"/>
              </a:rPr>
              <a:t>Предшествующая терапия СКВ</a:t>
            </a:r>
            <a:r>
              <a:rPr lang="ru-RU" sz="1400" b="1" i="0" u="none" strike="noStrike" kern="1200" cap="none" spc="0" normalizeH="0" baseline="30000" dirty="0">
                <a:ln>
                  <a:noFill/>
                </a:ln>
                <a:solidFill>
                  <a:srgbClr val="5B6771"/>
                </a:solidFill>
                <a:effectLst/>
                <a:uLnTx/>
                <a:uFillTx/>
                <a:latin typeface="Arial" panose="020B0604020202020204"/>
                <a:ea typeface="+mn-ea"/>
                <a:cs typeface="+mn-cs"/>
              </a:rPr>
              <a:t>†,‡</a:t>
            </a:r>
          </a:p>
        </p:txBody>
      </p:sp>
      <p:cxnSp>
        <p:nvCxnSpPr>
          <p:cNvPr id="75" name="Straight Connector 74">
            <a:extLst>
              <a:ext uri="{FF2B5EF4-FFF2-40B4-BE49-F238E27FC236}">
                <a16:creationId xmlns:a16="http://schemas.microsoft.com/office/drawing/2014/main" xmlns="" id="{A9D35F6E-6442-4782-9B89-39D9BDD6AB65}"/>
              </a:ext>
            </a:extLst>
          </p:cNvPr>
          <p:cNvCxnSpPr>
            <a:cxnSpLocks/>
          </p:cNvCxnSpPr>
          <p:nvPr/>
        </p:nvCxnSpPr>
        <p:spPr>
          <a:xfrm>
            <a:off x="6288030" y="3108342"/>
            <a:ext cx="0" cy="2385593"/>
          </a:xfrm>
          <a:prstGeom prst="line">
            <a:avLst/>
          </a:prstGeom>
          <a:ln w="1270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32" name="Oval 131">
            <a:extLst>
              <a:ext uri="{FF2B5EF4-FFF2-40B4-BE49-F238E27FC236}">
                <a16:creationId xmlns:a16="http://schemas.microsoft.com/office/drawing/2014/main" xmlns="" id="{B16D558E-3725-47A5-9C59-521B5FCB5D50}"/>
              </a:ext>
            </a:extLst>
          </p:cNvPr>
          <p:cNvSpPr/>
          <p:nvPr/>
        </p:nvSpPr>
        <p:spPr>
          <a:xfrm>
            <a:off x="6206764" y="3464774"/>
            <a:ext cx="182880" cy="182880"/>
          </a:xfrm>
          <a:prstGeom prst="ellipse">
            <a:avLst/>
          </a:prstGeom>
          <a:solidFill>
            <a:schemeClr val="bg1"/>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56" name="TextBox 55">
            <a:extLst>
              <a:ext uri="{FF2B5EF4-FFF2-40B4-BE49-F238E27FC236}">
                <a16:creationId xmlns:a16="http://schemas.microsoft.com/office/drawing/2014/main" xmlns="" id="{68D94B31-EED9-C899-868F-3B67792759A1}"/>
              </a:ext>
            </a:extLst>
          </p:cNvPr>
          <p:cNvSpPr txBox="1"/>
          <p:nvPr/>
        </p:nvSpPr>
        <p:spPr>
          <a:xfrm>
            <a:off x="3887435" y="2729086"/>
            <a:ext cx="562335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b="1" i="0" u="none" strike="noStrike" kern="1200" cap="none" spc="0" normalizeH="0" dirty="0">
                <a:ln>
                  <a:noFill/>
                </a:ln>
                <a:solidFill>
                  <a:srgbClr val="414041"/>
                </a:solidFill>
                <a:effectLst/>
                <a:uLnTx/>
                <a:uFillTx/>
                <a:latin typeface="Arial" panose="020B0604020202020204"/>
                <a:ea typeface="+mn-ea"/>
                <a:cs typeface="+mn-cs"/>
              </a:rPr>
              <a:t>Курс лечения</a:t>
            </a:r>
            <a:endParaRPr kumimoji="0" lang="ru-RU" sz="1800" b="1" i="0" u="none" strike="noStrike" kern="1200" cap="none" spc="0" normalizeH="0" baseline="30000" dirty="0">
              <a:ln>
                <a:noFill/>
              </a:ln>
              <a:solidFill>
                <a:srgbClr val="414041"/>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xmlns="" id="{F18FA049-B43B-9A7E-06CD-606FEA107FB8}"/>
              </a:ext>
            </a:extLst>
          </p:cNvPr>
          <p:cNvSpPr txBox="1"/>
          <p:nvPr/>
        </p:nvSpPr>
        <p:spPr>
          <a:xfrm>
            <a:off x="2172172" y="1428157"/>
            <a:ext cx="1627483" cy="276999"/>
          </a:xfrm>
          <a:prstGeom prst="rect">
            <a:avLst/>
          </a:prstGeom>
          <a:solidFill>
            <a:schemeClr val="accent1"/>
          </a:solidFill>
        </p:spPr>
        <p:txBody>
          <a:bodyPr wrap="square" rtlCol="0">
            <a:spAutoFit/>
          </a:bodyPr>
          <a:lstStyle/>
          <a:p>
            <a:pPr algn="ctr" rtl="0">
              <a:defRPr/>
            </a:pPr>
            <a:r>
              <a:rPr lang="ru-RU" sz="1200" b="1" dirty="0">
                <a:solidFill>
                  <a:srgbClr val="FFFFFF"/>
                </a:solidFill>
                <a:latin typeface="Arial" panose="020B0604020202020204"/>
              </a:rPr>
              <a:t>Мария*</a:t>
            </a:r>
          </a:p>
        </p:txBody>
      </p:sp>
      <p:sp>
        <p:nvSpPr>
          <p:cNvPr id="4" name="TextBox 3">
            <a:extLst>
              <a:ext uri="{FF2B5EF4-FFF2-40B4-BE49-F238E27FC236}">
                <a16:creationId xmlns:a16="http://schemas.microsoft.com/office/drawing/2014/main" xmlns="" id="{47AB9BE8-C150-F7DE-6DD5-62D6F196BBAB}"/>
              </a:ext>
            </a:extLst>
          </p:cNvPr>
          <p:cNvSpPr txBox="1"/>
          <p:nvPr/>
        </p:nvSpPr>
        <p:spPr>
          <a:xfrm>
            <a:off x="2172172" y="1809157"/>
            <a:ext cx="1627483" cy="276999"/>
          </a:xfrm>
          <a:prstGeom prst="rect">
            <a:avLst/>
          </a:prstGeom>
          <a:solidFill>
            <a:schemeClr val="accent1"/>
          </a:solidFill>
        </p:spPr>
        <p:txBody>
          <a:bodyPr wrap="square" rtlCol="0">
            <a:spAutoFit/>
          </a:bodyPr>
          <a:lstStyle/>
          <a:p>
            <a:pPr algn="ctr" rtl="0">
              <a:defRPr/>
            </a:pPr>
            <a:r>
              <a:rPr lang="ru-RU" sz="1200" b="1" dirty="0">
                <a:solidFill>
                  <a:srgbClr val="FFFFFF"/>
                </a:solidFill>
                <a:latin typeface="Arial" panose="020B0604020202020204"/>
              </a:rPr>
              <a:t>41 год</a:t>
            </a:r>
          </a:p>
        </p:txBody>
      </p:sp>
      <p:sp>
        <p:nvSpPr>
          <p:cNvPr id="5" name="TextBox 4">
            <a:extLst>
              <a:ext uri="{FF2B5EF4-FFF2-40B4-BE49-F238E27FC236}">
                <a16:creationId xmlns:a16="http://schemas.microsoft.com/office/drawing/2014/main" xmlns="" id="{77F2DF93-C605-88E8-8F3C-FC5D71C1858C}"/>
              </a:ext>
            </a:extLst>
          </p:cNvPr>
          <p:cNvSpPr txBox="1"/>
          <p:nvPr/>
        </p:nvSpPr>
        <p:spPr>
          <a:xfrm>
            <a:off x="2173582" y="2190157"/>
            <a:ext cx="1627483" cy="276999"/>
          </a:xfrm>
          <a:prstGeom prst="rect">
            <a:avLst/>
          </a:prstGeom>
          <a:solidFill>
            <a:schemeClr val="accent1"/>
          </a:solidFill>
        </p:spPr>
        <p:txBody>
          <a:bodyPr wrap="square" rtlCol="0">
            <a:spAutoFit/>
          </a:bodyPr>
          <a:lstStyle/>
          <a:p>
            <a:pPr algn="ctr" rtl="0">
              <a:defRPr/>
            </a:pPr>
            <a:r>
              <a:rPr lang="ru-RU" sz="1200" b="1" dirty="0">
                <a:solidFill>
                  <a:srgbClr val="FFFFFF"/>
                </a:solidFill>
                <a:latin typeface="Arial" panose="020B0604020202020204"/>
              </a:rPr>
              <a:t>СКВ с 2006 г.</a:t>
            </a:r>
          </a:p>
        </p:txBody>
      </p:sp>
      <p:sp>
        <p:nvSpPr>
          <p:cNvPr id="6" name="Isosceles Triangle 5">
            <a:extLst>
              <a:ext uri="{FF2B5EF4-FFF2-40B4-BE49-F238E27FC236}">
                <a16:creationId xmlns:a16="http://schemas.microsoft.com/office/drawing/2014/main" xmlns="" id="{26636BE8-DBC7-F366-D141-21B99753FC5B}"/>
              </a:ext>
            </a:extLst>
          </p:cNvPr>
          <p:cNvSpPr/>
          <p:nvPr/>
        </p:nvSpPr>
        <p:spPr>
          <a:xfrm rot="5400000">
            <a:off x="2027833" y="1522663"/>
            <a:ext cx="264220" cy="11876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7" name="Isosceles Triangle 6">
            <a:extLst>
              <a:ext uri="{FF2B5EF4-FFF2-40B4-BE49-F238E27FC236}">
                <a16:creationId xmlns:a16="http://schemas.microsoft.com/office/drawing/2014/main" xmlns="" id="{8EA83ADA-47B0-A0DA-F599-D3300C5FFE89}"/>
              </a:ext>
            </a:extLst>
          </p:cNvPr>
          <p:cNvSpPr/>
          <p:nvPr/>
        </p:nvSpPr>
        <p:spPr>
          <a:xfrm rot="5400000">
            <a:off x="2027833" y="1903663"/>
            <a:ext cx="264220" cy="11876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8" name="Isosceles Triangle 7">
            <a:extLst>
              <a:ext uri="{FF2B5EF4-FFF2-40B4-BE49-F238E27FC236}">
                <a16:creationId xmlns:a16="http://schemas.microsoft.com/office/drawing/2014/main" xmlns="" id="{ABA4C218-1AAF-C9AE-4A4F-7216168F3E61}"/>
              </a:ext>
            </a:extLst>
          </p:cNvPr>
          <p:cNvSpPr/>
          <p:nvPr/>
        </p:nvSpPr>
        <p:spPr>
          <a:xfrm rot="5400000">
            <a:off x="2027833" y="2271849"/>
            <a:ext cx="264220" cy="11876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xmlns="" id="{C0A016C3-A47A-4756-B6BD-B1678781AEB1}"/>
              </a:ext>
            </a:extLst>
          </p:cNvPr>
          <p:cNvSpPr txBox="1"/>
          <p:nvPr/>
        </p:nvSpPr>
        <p:spPr>
          <a:xfrm>
            <a:off x="1414885" y="2367348"/>
            <a:ext cx="6925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1" i="0" u="none" strike="noStrike" kern="1200" cap="none" spc="0" normalizeH="0" dirty="0">
                <a:ln>
                  <a:noFill/>
                </a:ln>
                <a:solidFill>
                  <a:srgbClr val="FFFFFF"/>
                </a:solidFill>
                <a:effectLst/>
                <a:uLnTx/>
                <a:uFillTx/>
                <a:latin typeface="Arial" panose="020B0604020202020204"/>
                <a:ea typeface="+mn-ea"/>
                <a:cs typeface="+mn-cs"/>
              </a:rPr>
              <a:t>FPO</a:t>
            </a:r>
          </a:p>
        </p:txBody>
      </p:sp>
      <p:pic>
        <p:nvPicPr>
          <p:cNvPr id="10" name="Picture 9" descr="A person with white hair&#10;&#10;Description automatically generated with low confidence">
            <a:extLst>
              <a:ext uri="{FF2B5EF4-FFF2-40B4-BE49-F238E27FC236}">
                <a16:creationId xmlns:a16="http://schemas.microsoft.com/office/drawing/2014/main" xmlns="" id="{00604637-D520-414D-5410-089708C2D8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347" t="569" r="18994"/>
          <a:stretch/>
        </p:blipFill>
        <p:spPr>
          <a:xfrm flipH="1">
            <a:off x="685073" y="1297679"/>
            <a:ext cx="1336338" cy="1236778"/>
          </a:xfrm>
          <a:prstGeom prst="rect">
            <a:avLst/>
          </a:prstGeom>
          <a:ln w="28575">
            <a:solidFill>
              <a:schemeClr val="accent1"/>
            </a:solidFill>
          </a:ln>
        </p:spPr>
      </p:pic>
      <p:sp>
        <p:nvSpPr>
          <p:cNvPr id="11" name="TextBox 10">
            <a:extLst>
              <a:ext uri="{FF2B5EF4-FFF2-40B4-BE49-F238E27FC236}">
                <a16:creationId xmlns:a16="http://schemas.microsoft.com/office/drawing/2014/main" xmlns="" id="{6ECA3025-3C0A-858D-C1E5-0FAE0990898A}"/>
              </a:ext>
            </a:extLst>
          </p:cNvPr>
          <p:cNvSpPr txBox="1"/>
          <p:nvPr/>
        </p:nvSpPr>
        <p:spPr>
          <a:xfrm>
            <a:off x="632471" y="2536155"/>
            <a:ext cx="310081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414041"/>
                </a:solidFill>
                <a:effectLst/>
                <a:uLnTx/>
                <a:uFillTx/>
                <a:latin typeface="Arial" panose="020B0604020202020204"/>
                <a:ea typeface="+mn-ea"/>
                <a:cs typeface="+mn-cs"/>
              </a:rPr>
              <a:t>Имя и изображение на фотографии не соответствуют реальному пациенту</a:t>
            </a:r>
          </a:p>
        </p:txBody>
      </p:sp>
      <p:sp>
        <p:nvSpPr>
          <p:cNvPr id="12" name="TextBox 11">
            <a:extLst>
              <a:ext uri="{FF2B5EF4-FFF2-40B4-BE49-F238E27FC236}">
                <a16:creationId xmlns:a16="http://schemas.microsoft.com/office/drawing/2014/main" xmlns="" id="{0623699F-FB06-CE20-35A0-21743C20230C}"/>
              </a:ext>
            </a:extLst>
          </p:cNvPr>
          <p:cNvSpPr txBox="1"/>
          <p:nvPr/>
        </p:nvSpPr>
        <p:spPr>
          <a:xfrm>
            <a:off x="5970757" y="2340260"/>
            <a:ext cx="4921539" cy="215444"/>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242424"/>
                </a:solidFill>
                <a:effectLst/>
                <a:uLnTx/>
                <a:uFillTx/>
                <a:latin typeface="Arial" panose="020B0604020202020204"/>
                <a:ea typeface="+mn-ea"/>
                <a:cs typeface="+mn-cs"/>
              </a:rPr>
              <a:t>Опыт применения у конкретного пациента, может отличаться от применения у других пациентов</a:t>
            </a:r>
          </a:p>
        </p:txBody>
      </p:sp>
      <p:sp>
        <p:nvSpPr>
          <p:cNvPr id="13" name="Rectangle 12">
            <a:extLst>
              <a:ext uri="{FF2B5EF4-FFF2-40B4-BE49-F238E27FC236}">
                <a16:creationId xmlns:a16="http://schemas.microsoft.com/office/drawing/2014/main" xmlns="" id="{D54D2735-24E1-EAF2-58EE-28923603A272}"/>
              </a:ext>
            </a:extLst>
          </p:cNvPr>
          <p:cNvSpPr/>
          <p:nvPr/>
        </p:nvSpPr>
        <p:spPr>
          <a:xfrm>
            <a:off x="609600" y="5520064"/>
            <a:ext cx="11084236" cy="4328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ru-RU" sz="1200" i="0" u="none" strike="noStrike" kern="1200" cap="none" spc="0" normalizeH="0" dirty="0">
                <a:ln>
                  <a:noFill/>
                </a:ln>
                <a:solidFill>
                  <a:srgbClr val="414041"/>
                </a:solidFill>
                <a:effectLst/>
                <a:uLnTx/>
                <a:uFillTx/>
                <a:latin typeface="Arial" panose="020B0604020202020204"/>
                <a:ea typeface="+mn-ea"/>
                <a:cs typeface="+mn-cs"/>
              </a:rPr>
              <a:t>Ответ на терапию определялся с помощью клинической оценки и отчета, полученного от лечащего врача. </a:t>
            </a:r>
          </a:p>
        </p:txBody>
      </p:sp>
    </p:spTree>
    <p:extLst>
      <p:ext uri="{BB962C8B-B14F-4D97-AF65-F5344CB8AC3E}">
        <p14:creationId xmlns:p14="http://schemas.microsoft.com/office/powerpoint/2010/main" val="26322067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9FFD2C-71D7-40C3-AE7D-1957940CD4EC}"/>
              </a:ext>
            </a:extLst>
          </p:cNvPr>
          <p:cNvSpPr>
            <a:spLocks noGrp="1"/>
          </p:cNvSpPr>
          <p:nvPr>
            <p:ph type="title"/>
          </p:nvPr>
        </p:nvSpPr>
        <p:spPr/>
        <p:txBody>
          <a:bodyPr vert="horz" lIns="91440" tIns="45720" rIns="91440" bIns="45720" rtlCol="0" anchor="b" anchorCtr="0">
            <a:noAutofit/>
          </a:bodyPr>
          <a:lstStyle/>
          <a:p>
            <a:r>
              <a:rPr lang="ru-RU" sz="2800" b="1" dirty="0">
                <a:solidFill>
                  <a:srgbClr val="00879E"/>
                </a:solidFill>
              </a:rPr>
              <a:t>               САФНЕЛО</a:t>
            </a:r>
            <a:r>
              <a:rPr lang="ru-RU" sz="2800" b="1" baseline="30000" dirty="0">
                <a:solidFill>
                  <a:srgbClr val="00879E"/>
                </a:solidFill>
              </a:rPr>
              <a:t>®</a:t>
            </a:r>
            <a:r>
              <a:rPr lang="ru-RU" sz="2800" b="1" dirty="0">
                <a:solidFill>
                  <a:srgbClr val="00879E"/>
                </a:solidFill>
              </a:rPr>
              <a:t>: Повышенная утомляемость</a:t>
            </a:r>
            <a:br>
              <a:rPr lang="ru-RU" sz="2800" b="1" dirty="0">
                <a:solidFill>
                  <a:srgbClr val="00879E"/>
                </a:solidFill>
              </a:rPr>
            </a:br>
            <a:endParaRPr lang="ru-RU" sz="2800" b="1" dirty="0">
              <a:solidFill>
                <a:srgbClr val="00879E"/>
              </a:solidFill>
            </a:endParaRPr>
          </a:p>
        </p:txBody>
      </p:sp>
      <p:sp>
        <p:nvSpPr>
          <p:cNvPr id="3" name="Slide Number Placeholder 4">
            <a:extLst>
              <a:ext uri="{FF2B5EF4-FFF2-40B4-BE49-F238E27FC236}">
                <a16:creationId xmlns:a16="http://schemas.microsoft.com/office/drawing/2014/main" xmlns="" id="{1BA37FC6-B64A-D989-467F-741FE682EBBF}"/>
              </a:ext>
            </a:extLst>
          </p:cNvPr>
          <p:cNvSpPr>
            <a:spLocks noGrp="1"/>
          </p:cNvSpPr>
          <p:nvPr>
            <p:ph type="sldNum" sz="quarter" idx="12"/>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B37E50B0-43E5-44A0-B305-242C3244AF3F}" type="slidenum">
              <a:rPr kumimoji="0" lang="ru-RU" sz="1000" b="0" i="0" u="none" strike="noStrike" kern="1200" cap="none" spc="0" normalizeH="0" baseline="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81</a:t>
            </a:fld>
            <a:endParaRPr kumimoji="0" lang="ru-RU" sz="1000"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 name="Content Placeholder 5">
            <a:extLst>
              <a:ext uri="{FF2B5EF4-FFF2-40B4-BE49-F238E27FC236}">
                <a16:creationId xmlns:a16="http://schemas.microsoft.com/office/drawing/2014/main" xmlns="" id="{A9A4A518-649C-42E7-B97C-0FC867AA4C4C}"/>
              </a:ext>
            </a:extLst>
          </p:cNvPr>
          <p:cNvSpPr txBox="1">
            <a:spLocks/>
          </p:cNvSpPr>
          <p:nvPr/>
        </p:nvSpPr>
        <p:spPr>
          <a:xfrm>
            <a:off x="792391" y="5614795"/>
            <a:ext cx="10522315" cy="105647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200"/>
              </a:spcBef>
              <a:buClr>
                <a:schemeClr val="accent1"/>
              </a:buClr>
              <a:buFont typeface="Arial" panose="020B0604020202020204" pitchFamily="34" charset="0"/>
              <a:buNone/>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084263" indent="-16986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998663" indent="-16986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200"/>
              </a:spcBef>
              <a:spcAft>
                <a:spcPts val="0"/>
              </a:spcAft>
              <a:buClr>
                <a:srgbClr val="00AECA"/>
              </a:buClr>
              <a:buSzTx/>
              <a:buFont typeface="Arial" panose="020B0604020202020204" pitchFamily="34" charset="0"/>
              <a:buNone/>
              <a:tabLst/>
              <a:defRPr/>
            </a:pPr>
            <a:r>
              <a:rPr lang="ru-RU" dirty="0">
                <a:solidFill>
                  <a:srgbClr val="414041"/>
                </a:solidFill>
                <a:latin typeface="Arial" panose="020B0604020202020204"/>
              </a:rPr>
              <a:t>* FACIT-F представляет собой шкалу для оценки утомляемости, состоящую из 13 пунктов, оцениваемых пациентами. Оценку результатов лечения пациентами определяли как долю пациентов, сообщивших об улучшениях, превышающих или равных МКЗР на 52-й неделе</a:t>
            </a:r>
            <a:r>
              <a:rPr lang="ru-RU" baseline="30000" dirty="0">
                <a:solidFill>
                  <a:srgbClr val="414041"/>
                </a:solidFill>
                <a:latin typeface="Arial" panose="020B0604020202020204"/>
              </a:rPr>
              <a:t>1</a:t>
            </a:r>
            <a:r>
              <a:rPr lang="ru-RU" dirty="0">
                <a:solidFill>
                  <a:srgbClr val="414041"/>
                </a:solidFill>
                <a:latin typeface="Arial" panose="020B0604020202020204"/>
              </a:rPr>
              <a:t>. </a:t>
            </a:r>
            <a:r>
              <a:rPr lang="ru-RU" baseline="30000" dirty="0">
                <a:solidFill>
                  <a:srgbClr val="414041"/>
                </a:solidFill>
                <a:latin typeface="Arial" panose="020B0604020202020204"/>
              </a:rPr>
              <a:t>† </a:t>
            </a:r>
            <a:r>
              <a:rPr lang="ru-RU" dirty="0">
                <a:solidFill>
                  <a:srgbClr val="414041"/>
                </a:solidFill>
                <a:latin typeface="Arial" panose="020B0604020202020204"/>
              </a:rPr>
              <a:t>СТ включала один препарат или любую комбинацию следующих препаратов: противомалярийные препараты, иммунодепрессанты и/или ГКС. Пациенты продолжали получать текущую терапию СКВ, за исключением ГКС, дозу которых постепенно снижали в соответствии с протоколом</a:t>
            </a:r>
            <a:r>
              <a:rPr lang="ru-RU" baseline="30000" dirty="0">
                <a:solidFill>
                  <a:srgbClr val="414041"/>
                </a:solidFill>
                <a:latin typeface="Arial" panose="020B0604020202020204"/>
              </a:rPr>
              <a:t>3,4</a:t>
            </a:r>
            <a:r>
              <a:rPr lang="ru-RU" dirty="0">
                <a:solidFill>
                  <a:srgbClr val="414041"/>
                </a:solidFill>
                <a:latin typeface="Arial" panose="020B0604020202020204"/>
              </a:rPr>
              <a:t>. </a:t>
            </a:r>
            <a:r>
              <a:rPr lang="ru-RU" baseline="30000" dirty="0">
                <a:solidFill>
                  <a:srgbClr val="414041"/>
                </a:solidFill>
                <a:latin typeface="Arial" panose="020B0604020202020204"/>
              </a:rPr>
              <a:t>‡  </a:t>
            </a:r>
            <a:r>
              <a:rPr lang="ru-RU" dirty="0">
                <a:solidFill>
                  <a:srgbClr val="414041"/>
                </a:solidFill>
                <a:latin typeface="Arial" panose="020B0604020202020204"/>
              </a:rPr>
              <a:t>Клинически значимое улучшение оценки по FACIT-F определяется как улучшение на ≥ 4,0 балла к 52-й неделе по сравнению с исходным уровнем</a:t>
            </a:r>
            <a:r>
              <a:rPr lang="ru-RU" baseline="30000" dirty="0">
                <a:solidFill>
                  <a:srgbClr val="414041"/>
                </a:solidFill>
                <a:latin typeface="Arial" panose="020B0604020202020204"/>
              </a:rPr>
              <a:t>2</a:t>
            </a:r>
            <a:r>
              <a:rPr lang="ru-RU" dirty="0">
                <a:solidFill>
                  <a:srgbClr val="414041"/>
                </a:solidFill>
                <a:latin typeface="Arial" panose="020B0604020202020204"/>
              </a:rPr>
              <a:t>.</a:t>
            </a:r>
            <a:r>
              <a:rPr lang="ru-RU" baseline="30000" dirty="0">
                <a:solidFill>
                  <a:srgbClr val="414041"/>
                </a:solidFill>
                <a:latin typeface="Arial" panose="020B0604020202020204"/>
              </a:rPr>
              <a:t> </a:t>
            </a:r>
          </a:p>
          <a:p>
            <a:pPr marL="0" marR="0" lvl="0" indent="0" algn="l" defTabSz="914400" rtl="0" eaLnBrk="1" fontAlgn="auto" latinLnBrk="0" hangingPunct="1">
              <a:lnSpc>
                <a:spcPct val="90000"/>
              </a:lnSpc>
              <a:spcBef>
                <a:spcPts val="200"/>
              </a:spcBef>
              <a:spcAft>
                <a:spcPts val="0"/>
              </a:spcAft>
              <a:buClr>
                <a:srgbClr val="00AECA"/>
              </a:buClr>
              <a:buSzTx/>
              <a:buFont typeface="Arial" panose="020B0604020202020204" pitchFamily="34" charset="0"/>
              <a:buNone/>
              <a:tabLst/>
              <a:defRPr/>
            </a:pPr>
            <a:r>
              <a:rPr lang="ru-RU" dirty="0">
                <a:solidFill>
                  <a:srgbClr val="414041"/>
                </a:solidFill>
                <a:latin typeface="Arial" panose="020B0604020202020204"/>
              </a:rPr>
              <a:t>FACIT-F — опросник функциональной оценки терапии хронического заболевания по показателю утомляемости (Functional Assessment of Chronic Illness Therapy-Fatigue); ГКС — глюкокортикостероиды; МКЗР — минимальное клинически значимое различие; СКВ — системная красная волчанка; СТ — стандартная терапия; TULIP — исследование лечения неконтролируемой волчанки через влияние на сигнальный путь интерферона.</a:t>
            </a:r>
            <a:br>
              <a:rPr lang="ru-RU" dirty="0">
                <a:solidFill>
                  <a:srgbClr val="414041"/>
                </a:solidFill>
                <a:latin typeface="Arial" panose="020B0604020202020204"/>
              </a:rPr>
            </a:br>
            <a:r>
              <a:rPr lang="ru-RU" b="1" dirty="0">
                <a:solidFill>
                  <a:srgbClr val="414041"/>
                </a:solidFill>
                <a:latin typeface="Arial" panose="020B0604020202020204"/>
              </a:rPr>
              <a:t>1.</a:t>
            </a:r>
            <a:r>
              <a:rPr lang="ru-RU" dirty="0">
                <a:solidFill>
                  <a:srgbClr val="414041"/>
                </a:solidFill>
                <a:latin typeface="Arial" panose="020B0604020202020204"/>
              </a:rPr>
              <a:t> Strand V, et al. </a:t>
            </a:r>
            <a:r>
              <a:rPr lang="ru-RU" i="1" dirty="0">
                <a:solidFill>
                  <a:srgbClr val="414041"/>
                </a:solidFill>
                <a:latin typeface="Arial" panose="020B0604020202020204"/>
              </a:rPr>
              <a:t>Lancet Rheumatol</a:t>
            </a:r>
            <a:r>
              <a:rPr lang="ru-RU" dirty="0">
                <a:solidFill>
                  <a:srgbClr val="414041"/>
                </a:solidFill>
                <a:latin typeface="Arial" panose="020B0604020202020204"/>
              </a:rPr>
              <a:t>. 2022;4(3):e198-e207. </a:t>
            </a:r>
            <a:r>
              <a:rPr lang="ru-RU" b="1" dirty="0">
                <a:solidFill>
                  <a:srgbClr val="414041"/>
                </a:solidFill>
                <a:latin typeface="Arial" panose="020B0604020202020204"/>
              </a:rPr>
              <a:t>2.</a:t>
            </a:r>
            <a:r>
              <a:rPr lang="ru-RU" dirty="0">
                <a:solidFill>
                  <a:srgbClr val="414041"/>
                </a:solidFill>
                <a:latin typeface="Arial" panose="020B0604020202020204"/>
              </a:rPr>
              <a:t> Strand V, et al</a:t>
            </a:r>
            <a:r>
              <a:rPr lang="ru-RU" i="1" dirty="0">
                <a:solidFill>
                  <a:srgbClr val="414041"/>
                </a:solidFill>
                <a:latin typeface="Arial" panose="020B0604020202020204"/>
              </a:rPr>
              <a:t>. Lancet Rheumatol</a:t>
            </a:r>
            <a:r>
              <a:rPr lang="ru-RU" dirty="0">
                <a:solidFill>
                  <a:srgbClr val="414041"/>
                </a:solidFill>
                <a:latin typeface="Arial" panose="020B0604020202020204"/>
              </a:rPr>
              <a:t>. 2022;4(3):e198-e207. Дополнительное приложение. </a:t>
            </a:r>
            <a:r>
              <a:rPr lang="ru-RU" b="1" dirty="0">
                <a:solidFill>
                  <a:srgbClr val="414041"/>
                </a:solidFill>
                <a:latin typeface="Arial" panose="020B0604020202020204"/>
              </a:rPr>
              <a:t>3.</a:t>
            </a:r>
            <a:r>
              <a:rPr lang="ru-RU" dirty="0">
                <a:solidFill>
                  <a:srgbClr val="414041"/>
                </a:solidFill>
                <a:latin typeface="Arial" panose="020B0604020202020204"/>
              </a:rPr>
              <a:t> Morand EF, et al. </a:t>
            </a:r>
            <a:r>
              <a:rPr lang="ru-RU" i="1" dirty="0">
                <a:solidFill>
                  <a:srgbClr val="414041"/>
                </a:solidFill>
                <a:latin typeface="Arial" panose="020B0604020202020204"/>
              </a:rPr>
              <a:t>N Engl J Med</a:t>
            </a:r>
            <a:r>
              <a:rPr lang="ru-RU" dirty="0">
                <a:solidFill>
                  <a:srgbClr val="414041"/>
                </a:solidFill>
                <a:latin typeface="Arial" panose="020B0604020202020204"/>
              </a:rPr>
              <a:t>. 2020;382(3):211-221. </a:t>
            </a:r>
            <a:r>
              <a:rPr lang="ru-RU" b="1" dirty="0">
                <a:solidFill>
                  <a:srgbClr val="414041"/>
                </a:solidFill>
                <a:latin typeface="Arial" panose="020B0604020202020204"/>
              </a:rPr>
              <a:t>4.</a:t>
            </a:r>
            <a:r>
              <a:rPr lang="ru-RU" dirty="0">
                <a:solidFill>
                  <a:srgbClr val="414041"/>
                </a:solidFill>
                <a:latin typeface="Arial" panose="020B0604020202020204"/>
              </a:rPr>
              <a:t> Furie RA, et al. </a:t>
            </a:r>
            <a:r>
              <a:rPr lang="ru-RU" i="1" dirty="0">
                <a:solidFill>
                  <a:srgbClr val="414041"/>
                </a:solidFill>
                <a:latin typeface="Arial" panose="020B0604020202020204"/>
              </a:rPr>
              <a:t>Lancet Rheumatol</a:t>
            </a:r>
            <a:r>
              <a:rPr lang="ru-RU" dirty="0">
                <a:solidFill>
                  <a:srgbClr val="414041"/>
                </a:solidFill>
                <a:latin typeface="Arial" panose="020B0604020202020204"/>
              </a:rPr>
              <a:t>. 2019;1:e208-e219. </a:t>
            </a:r>
          </a:p>
        </p:txBody>
      </p:sp>
      <p:sp>
        <p:nvSpPr>
          <p:cNvPr id="41" name="TextBox 40">
            <a:extLst>
              <a:ext uri="{FF2B5EF4-FFF2-40B4-BE49-F238E27FC236}">
                <a16:creationId xmlns:a16="http://schemas.microsoft.com/office/drawing/2014/main" xmlns="" id="{D5FE1F82-7A4F-43AC-B744-276705ADB45B}"/>
              </a:ext>
            </a:extLst>
          </p:cNvPr>
          <p:cNvSpPr txBox="1"/>
          <p:nvPr/>
        </p:nvSpPr>
        <p:spPr>
          <a:xfrm>
            <a:off x="1509823" y="1173932"/>
            <a:ext cx="81418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i="0" u="none" strike="noStrike" kern="1200" cap="none" spc="0" normalizeH="0" dirty="0">
                <a:ln>
                  <a:noFill/>
                </a:ln>
                <a:solidFill>
                  <a:srgbClr val="414041"/>
                </a:solidFill>
                <a:effectLst/>
                <a:uLnTx/>
                <a:uFillTx/>
                <a:latin typeface="Arial" panose="020B0604020202020204"/>
                <a:ea typeface="+mn-ea"/>
                <a:cs typeface="+mn-cs"/>
              </a:rPr>
              <a:t>Ретроспективный анализ объединенных данных исследований TULIP-1 и TULIP-2</a:t>
            </a:r>
            <a:r>
              <a:rPr lang="ru-RU" sz="1600" b="1" i="0" u="none" strike="noStrike" kern="1200" cap="none" spc="0" normalizeH="0" dirty="0">
                <a:ln>
                  <a:noFill/>
                </a:ln>
                <a:solidFill>
                  <a:srgbClr val="414041"/>
                </a:solidFill>
                <a:effectLst/>
                <a:uLnTx/>
                <a:uFillTx/>
                <a:latin typeface="Arial" panose="020B0604020202020204"/>
                <a:ea typeface="+mn-ea"/>
                <a:cs typeface="+mn-cs"/>
              </a:rPr>
              <a:t>: оценка по FACIT-F к 52-й неделе</a:t>
            </a:r>
            <a:r>
              <a:rPr lang="ru-RU" sz="1600" b="1" i="0" u="none" strike="noStrike" kern="1200" cap="none" spc="0" normalizeH="0" baseline="30000" dirty="0">
                <a:ln>
                  <a:noFill/>
                </a:ln>
                <a:solidFill>
                  <a:srgbClr val="414041"/>
                </a:solidFill>
                <a:effectLst/>
                <a:uLnTx/>
                <a:uFillTx/>
                <a:latin typeface="Arial" panose="020B0604020202020204"/>
                <a:ea typeface="+mn-ea"/>
                <a:cs typeface="+mn-cs"/>
              </a:rPr>
              <a:t>1,2,</a:t>
            </a:r>
            <a:r>
              <a:rPr lang="ru-RU" sz="1600" b="1" i="0" u="none" strike="noStrike" kern="1200" cap="none" spc="0" normalizeH="0" dirty="0">
                <a:ln>
                  <a:noFill/>
                </a:ln>
                <a:solidFill>
                  <a:srgbClr val="414041"/>
                </a:solidFill>
                <a:effectLst/>
                <a:uLnTx/>
                <a:uFillTx/>
                <a:latin typeface="Arial" panose="020B0604020202020204"/>
                <a:ea typeface="+mn-ea"/>
                <a:cs typeface="+mn-cs"/>
              </a:rPr>
              <a:t>*</a:t>
            </a:r>
            <a:r>
              <a:rPr lang="ru-RU" sz="1600" b="1" i="0" u="none" strike="noStrike" kern="1200" cap="none" spc="0" normalizeH="0" baseline="30000" dirty="0">
                <a:ln>
                  <a:noFill/>
                </a:ln>
                <a:solidFill>
                  <a:srgbClr val="414041"/>
                </a:solidFill>
                <a:effectLst/>
                <a:uLnTx/>
                <a:uFillTx/>
                <a:latin typeface="Arial" panose="020B0604020202020204"/>
                <a:ea typeface="+mn-ea"/>
                <a:cs typeface="+mn-cs"/>
              </a:rPr>
              <a:t>,†</a:t>
            </a:r>
          </a:p>
        </p:txBody>
      </p:sp>
      <p:sp>
        <p:nvSpPr>
          <p:cNvPr id="23" name="TextBox 22">
            <a:extLst>
              <a:ext uri="{FF2B5EF4-FFF2-40B4-BE49-F238E27FC236}">
                <a16:creationId xmlns:a16="http://schemas.microsoft.com/office/drawing/2014/main" xmlns="" id="{2592F6ED-B0A8-488B-9029-FDFB464D21EC}"/>
              </a:ext>
            </a:extLst>
          </p:cNvPr>
          <p:cNvSpPr txBox="1"/>
          <p:nvPr/>
        </p:nvSpPr>
        <p:spPr>
          <a:xfrm>
            <a:off x="3175415" y="5029901"/>
            <a:ext cx="6568935"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i="0" u="none" strike="noStrike" kern="1200" cap="none" spc="0" normalizeH="0" dirty="0">
                <a:ln>
                  <a:noFill/>
                </a:ln>
                <a:solidFill>
                  <a:srgbClr val="414041"/>
                </a:solidFill>
                <a:effectLst/>
                <a:uLnTx/>
                <a:uFillTx/>
                <a:latin typeface="Arial" panose="020B0604020202020204" pitchFamily="34" charset="0"/>
                <a:ea typeface="+mn-ea"/>
                <a:cs typeface="Arial" panose="020B0604020202020204" pitchFamily="34" charset="0"/>
              </a:rPr>
              <a:t>Данные носят описательный характер</a:t>
            </a:r>
          </a:p>
        </p:txBody>
      </p:sp>
      <p:sp>
        <p:nvSpPr>
          <p:cNvPr id="31" name="TextBox 30">
            <a:extLst>
              <a:ext uri="{FF2B5EF4-FFF2-40B4-BE49-F238E27FC236}">
                <a16:creationId xmlns:a16="http://schemas.microsoft.com/office/drawing/2014/main" xmlns="" id="{923D10A4-F4AE-40F8-B38A-11855FD3D196}"/>
              </a:ext>
            </a:extLst>
          </p:cNvPr>
          <p:cNvSpPr txBox="1"/>
          <p:nvPr/>
        </p:nvSpPr>
        <p:spPr>
          <a:xfrm>
            <a:off x="792391" y="5083763"/>
            <a:ext cx="1603324"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700" b="0" i="0" u="none" strike="noStrike" kern="1200" cap="none" spc="0" normalizeH="0" dirty="0">
                <a:ln>
                  <a:noFill/>
                </a:ln>
                <a:solidFill>
                  <a:srgbClr val="414041"/>
                </a:solidFill>
                <a:effectLst/>
                <a:uLnTx/>
                <a:uFillTx/>
                <a:latin typeface="Arial" panose="020B0604020202020204" pitchFamily="34" charset="0"/>
                <a:ea typeface="+mn-ea"/>
                <a:cs typeface="Arial" panose="020B0604020202020204" pitchFamily="34" charset="0"/>
              </a:rPr>
              <a:t>По материалам Strand et al. 2022.</a:t>
            </a:r>
          </a:p>
        </p:txBody>
      </p:sp>
      <p:grpSp>
        <p:nvGrpSpPr>
          <p:cNvPr id="4" name="Group 3">
            <a:extLst>
              <a:ext uri="{FF2B5EF4-FFF2-40B4-BE49-F238E27FC236}">
                <a16:creationId xmlns:a16="http://schemas.microsoft.com/office/drawing/2014/main" xmlns="" id="{7E37181D-2D96-CD1F-8647-A0D8A232A2D1}"/>
              </a:ext>
            </a:extLst>
          </p:cNvPr>
          <p:cNvGrpSpPr/>
          <p:nvPr/>
        </p:nvGrpSpPr>
        <p:grpSpPr>
          <a:xfrm>
            <a:off x="2550622" y="1875919"/>
            <a:ext cx="6850091" cy="3207844"/>
            <a:chOff x="3473488" y="1764977"/>
            <a:chExt cx="6850091" cy="3207844"/>
          </a:xfrm>
        </p:grpSpPr>
        <p:sp>
          <p:nvSpPr>
            <p:cNvPr id="7" name="Freeform: Shape 6">
              <a:extLst>
                <a:ext uri="{FF2B5EF4-FFF2-40B4-BE49-F238E27FC236}">
                  <a16:creationId xmlns:a16="http://schemas.microsoft.com/office/drawing/2014/main" xmlns="" id="{8CD42706-17E1-4920-9277-C602FE1D1B1B}"/>
                </a:ext>
              </a:extLst>
            </p:cNvPr>
            <p:cNvSpPr/>
            <p:nvPr/>
          </p:nvSpPr>
          <p:spPr>
            <a:xfrm>
              <a:off x="4443640" y="1854208"/>
              <a:ext cx="11918" cy="2787619"/>
            </a:xfrm>
            <a:custGeom>
              <a:avLst/>
              <a:gdLst>
                <a:gd name="connsiteX0" fmla="*/ 0 w 11918"/>
                <a:gd name="connsiteY0" fmla="*/ 0 h 2787619"/>
                <a:gd name="connsiteX1" fmla="*/ 0 w 11918"/>
                <a:gd name="connsiteY1" fmla="*/ 2787620 h 2787619"/>
              </a:gdLst>
              <a:ahLst/>
              <a:cxnLst>
                <a:cxn ang="0">
                  <a:pos x="connsiteX0" y="connsiteY0"/>
                </a:cxn>
                <a:cxn ang="0">
                  <a:pos x="connsiteX1" y="connsiteY1"/>
                </a:cxn>
              </a:cxnLst>
              <a:rect l="l" t="t" r="r" b="b"/>
              <a:pathLst>
                <a:path w="11918" h="2787619">
                  <a:moveTo>
                    <a:pt x="0" y="0"/>
                  </a:moveTo>
                  <a:lnTo>
                    <a:pt x="0" y="2787620"/>
                  </a:lnTo>
                </a:path>
              </a:pathLst>
            </a:custGeom>
            <a:ln w="11898"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0" name="Freeform: Shape 9">
              <a:extLst>
                <a:ext uri="{FF2B5EF4-FFF2-40B4-BE49-F238E27FC236}">
                  <a16:creationId xmlns:a16="http://schemas.microsoft.com/office/drawing/2014/main" xmlns="" id="{32F3DED3-AF33-4E60-A579-A7C94D833DA7}"/>
                </a:ext>
              </a:extLst>
            </p:cNvPr>
            <p:cNvSpPr/>
            <p:nvPr/>
          </p:nvSpPr>
          <p:spPr>
            <a:xfrm>
              <a:off x="4353417" y="1854208"/>
              <a:ext cx="90223" cy="11918"/>
            </a:xfrm>
            <a:custGeom>
              <a:avLst/>
              <a:gdLst>
                <a:gd name="connsiteX0" fmla="*/ 90223 w 90223"/>
                <a:gd name="connsiteY0" fmla="*/ 0 h 11918"/>
                <a:gd name="connsiteX1" fmla="*/ 0 w 90223"/>
                <a:gd name="connsiteY1" fmla="*/ 0 h 11918"/>
              </a:gdLst>
              <a:ahLst/>
              <a:cxnLst>
                <a:cxn ang="0">
                  <a:pos x="connsiteX0" y="connsiteY0"/>
                </a:cxn>
                <a:cxn ang="0">
                  <a:pos x="connsiteX1" y="connsiteY1"/>
                </a:cxn>
              </a:cxnLst>
              <a:rect l="l" t="t" r="r" b="b"/>
              <a:pathLst>
                <a:path w="90223" h="11918">
                  <a:moveTo>
                    <a:pt x="90223" y="0"/>
                  </a:moveTo>
                  <a:lnTo>
                    <a:pt x="0" y="0"/>
                  </a:lnTo>
                </a:path>
              </a:pathLst>
            </a:custGeom>
            <a:ln w="11898"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1" name="Freeform: Shape 10">
              <a:extLst>
                <a:ext uri="{FF2B5EF4-FFF2-40B4-BE49-F238E27FC236}">
                  <a16:creationId xmlns:a16="http://schemas.microsoft.com/office/drawing/2014/main" xmlns="" id="{69EC2B2F-94E3-4A19-92F7-6747A2D6AC73}"/>
                </a:ext>
              </a:extLst>
            </p:cNvPr>
            <p:cNvSpPr/>
            <p:nvPr/>
          </p:nvSpPr>
          <p:spPr>
            <a:xfrm>
              <a:off x="4353417" y="2551083"/>
              <a:ext cx="90223" cy="11918"/>
            </a:xfrm>
            <a:custGeom>
              <a:avLst/>
              <a:gdLst>
                <a:gd name="connsiteX0" fmla="*/ 90223 w 90223"/>
                <a:gd name="connsiteY0" fmla="*/ 0 h 11918"/>
                <a:gd name="connsiteX1" fmla="*/ 0 w 90223"/>
                <a:gd name="connsiteY1" fmla="*/ 0 h 11918"/>
              </a:gdLst>
              <a:ahLst/>
              <a:cxnLst>
                <a:cxn ang="0">
                  <a:pos x="connsiteX0" y="connsiteY0"/>
                </a:cxn>
                <a:cxn ang="0">
                  <a:pos x="connsiteX1" y="connsiteY1"/>
                </a:cxn>
              </a:cxnLst>
              <a:rect l="l" t="t" r="r" b="b"/>
              <a:pathLst>
                <a:path w="90223" h="11918">
                  <a:moveTo>
                    <a:pt x="90223" y="0"/>
                  </a:moveTo>
                  <a:lnTo>
                    <a:pt x="0" y="0"/>
                  </a:lnTo>
                </a:path>
              </a:pathLst>
            </a:custGeom>
            <a:ln w="11898"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2" name="Freeform: Shape 11">
              <a:extLst>
                <a:ext uri="{FF2B5EF4-FFF2-40B4-BE49-F238E27FC236}">
                  <a16:creationId xmlns:a16="http://schemas.microsoft.com/office/drawing/2014/main" xmlns="" id="{7223F9CA-DF59-4C08-9715-90CD937312F5}"/>
                </a:ext>
              </a:extLst>
            </p:cNvPr>
            <p:cNvSpPr/>
            <p:nvPr/>
          </p:nvSpPr>
          <p:spPr>
            <a:xfrm>
              <a:off x="4353417" y="3247958"/>
              <a:ext cx="90223" cy="11918"/>
            </a:xfrm>
            <a:custGeom>
              <a:avLst/>
              <a:gdLst>
                <a:gd name="connsiteX0" fmla="*/ 90223 w 90223"/>
                <a:gd name="connsiteY0" fmla="*/ 0 h 11918"/>
                <a:gd name="connsiteX1" fmla="*/ 0 w 90223"/>
                <a:gd name="connsiteY1" fmla="*/ 0 h 11918"/>
              </a:gdLst>
              <a:ahLst/>
              <a:cxnLst>
                <a:cxn ang="0">
                  <a:pos x="connsiteX0" y="connsiteY0"/>
                </a:cxn>
                <a:cxn ang="0">
                  <a:pos x="connsiteX1" y="connsiteY1"/>
                </a:cxn>
              </a:cxnLst>
              <a:rect l="l" t="t" r="r" b="b"/>
              <a:pathLst>
                <a:path w="90223" h="11918">
                  <a:moveTo>
                    <a:pt x="90223" y="0"/>
                  </a:moveTo>
                  <a:lnTo>
                    <a:pt x="0" y="0"/>
                  </a:lnTo>
                </a:path>
              </a:pathLst>
            </a:custGeom>
            <a:ln w="11898"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3" name="Freeform: Shape 12">
              <a:extLst>
                <a:ext uri="{FF2B5EF4-FFF2-40B4-BE49-F238E27FC236}">
                  <a16:creationId xmlns:a16="http://schemas.microsoft.com/office/drawing/2014/main" xmlns="" id="{B21E4248-F401-4B7B-B0AD-5DD1EFAA3105}"/>
                </a:ext>
              </a:extLst>
            </p:cNvPr>
            <p:cNvSpPr/>
            <p:nvPr/>
          </p:nvSpPr>
          <p:spPr>
            <a:xfrm>
              <a:off x="4353417" y="3944833"/>
              <a:ext cx="90223" cy="11918"/>
            </a:xfrm>
            <a:custGeom>
              <a:avLst/>
              <a:gdLst>
                <a:gd name="connsiteX0" fmla="*/ 90223 w 90223"/>
                <a:gd name="connsiteY0" fmla="*/ 0 h 11918"/>
                <a:gd name="connsiteX1" fmla="*/ 0 w 90223"/>
                <a:gd name="connsiteY1" fmla="*/ 0 h 11918"/>
              </a:gdLst>
              <a:ahLst/>
              <a:cxnLst>
                <a:cxn ang="0">
                  <a:pos x="connsiteX0" y="connsiteY0"/>
                </a:cxn>
                <a:cxn ang="0">
                  <a:pos x="connsiteX1" y="connsiteY1"/>
                </a:cxn>
              </a:cxnLst>
              <a:rect l="l" t="t" r="r" b="b"/>
              <a:pathLst>
                <a:path w="90223" h="11918">
                  <a:moveTo>
                    <a:pt x="90223" y="0"/>
                  </a:moveTo>
                  <a:lnTo>
                    <a:pt x="0" y="0"/>
                  </a:lnTo>
                </a:path>
              </a:pathLst>
            </a:custGeom>
            <a:ln w="11898"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grpSp>
          <p:nvGrpSpPr>
            <p:cNvPr id="21" name="Group 20">
              <a:extLst>
                <a:ext uri="{FF2B5EF4-FFF2-40B4-BE49-F238E27FC236}">
                  <a16:creationId xmlns:a16="http://schemas.microsoft.com/office/drawing/2014/main" xmlns="" id="{0A07A03B-0845-4F6C-8EBC-6ECBC16355B5}"/>
                </a:ext>
              </a:extLst>
            </p:cNvPr>
            <p:cNvGrpSpPr/>
            <p:nvPr/>
          </p:nvGrpSpPr>
          <p:grpSpPr>
            <a:xfrm>
              <a:off x="3473488" y="1764977"/>
              <a:ext cx="865303" cy="3017987"/>
              <a:chOff x="1267030" y="1978746"/>
              <a:chExt cx="865303" cy="3017987"/>
            </a:xfrm>
          </p:grpSpPr>
          <p:sp>
            <p:nvSpPr>
              <p:cNvPr id="22" name="TextBox 21">
                <a:extLst>
                  <a:ext uri="{FF2B5EF4-FFF2-40B4-BE49-F238E27FC236}">
                    <a16:creationId xmlns:a16="http://schemas.microsoft.com/office/drawing/2014/main" xmlns="" id="{D145484D-DCFF-40B7-8743-10171F49EF76}"/>
                  </a:ext>
                </a:extLst>
              </p:cNvPr>
              <p:cNvSpPr txBox="1"/>
              <p:nvPr/>
            </p:nvSpPr>
            <p:spPr>
              <a:xfrm flipH="1">
                <a:off x="1577504" y="1978747"/>
                <a:ext cx="55482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80</a:t>
                </a:r>
              </a:p>
            </p:txBody>
          </p:sp>
          <p:sp>
            <p:nvSpPr>
              <p:cNvPr id="29" name="TextBox 28">
                <a:extLst>
                  <a:ext uri="{FF2B5EF4-FFF2-40B4-BE49-F238E27FC236}">
                    <a16:creationId xmlns:a16="http://schemas.microsoft.com/office/drawing/2014/main" xmlns="" id="{357C2A67-CBD4-448A-9B1A-31F7FFD035B7}"/>
                  </a:ext>
                </a:extLst>
              </p:cNvPr>
              <p:cNvSpPr txBox="1"/>
              <p:nvPr/>
            </p:nvSpPr>
            <p:spPr>
              <a:xfrm flipH="1">
                <a:off x="1577504" y="2634678"/>
                <a:ext cx="55482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60</a:t>
                </a:r>
              </a:p>
            </p:txBody>
          </p:sp>
          <p:sp>
            <p:nvSpPr>
              <p:cNvPr id="33" name="TextBox 32">
                <a:extLst>
                  <a:ext uri="{FF2B5EF4-FFF2-40B4-BE49-F238E27FC236}">
                    <a16:creationId xmlns:a16="http://schemas.microsoft.com/office/drawing/2014/main" xmlns="" id="{85A81843-EBC2-4BEA-929B-1EA1C486A912}"/>
                  </a:ext>
                </a:extLst>
              </p:cNvPr>
              <p:cNvSpPr txBox="1"/>
              <p:nvPr/>
            </p:nvSpPr>
            <p:spPr>
              <a:xfrm flipH="1">
                <a:off x="1577504" y="3340449"/>
                <a:ext cx="55482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40</a:t>
                </a:r>
              </a:p>
            </p:txBody>
          </p:sp>
          <p:sp>
            <p:nvSpPr>
              <p:cNvPr id="35" name="TextBox 34">
                <a:extLst>
                  <a:ext uri="{FF2B5EF4-FFF2-40B4-BE49-F238E27FC236}">
                    <a16:creationId xmlns:a16="http://schemas.microsoft.com/office/drawing/2014/main" xmlns="" id="{49545881-111B-4B5C-BB10-99882AE36814}"/>
                  </a:ext>
                </a:extLst>
              </p:cNvPr>
              <p:cNvSpPr txBox="1"/>
              <p:nvPr/>
            </p:nvSpPr>
            <p:spPr>
              <a:xfrm flipH="1">
                <a:off x="1577504" y="4025881"/>
                <a:ext cx="55482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20</a:t>
                </a:r>
              </a:p>
            </p:txBody>
          </p:sp>
          <p:sp>
            <p:nvSpPr>
              <p:cNvPr id="37" name="TextBox 36">
                <a:extLst>
                  <a:ext uri="{FF2B5EF4-FFF2-40B4-BE49-F238E27FC236}">
                    <a16:creationId xmlns:a16="http://schemas.microsoft.com/office/drawing/2014/main" xmlns="" id="{22ECCD57-00D7-4BD1-A2EF-18358ABBAA65}"/>
                  </a:ext>
                </a:extLst>
              </p:cNvPr>
              <p:cNvSpPr txBox="1"/>
              <p:nvPr/>
            </p:nvSpPr>
            <p:spPr>
              <a:xfrm flipH="1">
                <a:off x="1577504" y="4719734"/>
                <a:ext cx="55482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0</a:t>
                </a:r>
              </a:p>
            </p:txBody>
          </p:sp>
          <p:sp>
            <p:nvSpPr>
              <p:cNvPr id="42" name="TextBox 41">
                <a:extLst>
                  <a:ext uri="{FF2B5EF4-FFF2-40B4-BE49-F238E27FC236}">
                    <a16:creationId xmlns:a16="http://schemas.microsoft.com/office/drawing/2014/main" xmlns="" id="{8FBDFD24-F1A6-44C8-A4D5-4361E9173C9B}"/>
                  </a:ext>
                </a:extLst>
              </p:cNvPr>
              <p:cNvSpPr txBox="1"/>
              <p:nvPr/>
            </p:nvSpPr>
            <p:spPr>
              <a:xfrm rot="16200000">
                <a:off x="29559" y="3216217"/>
                <a:ext cx="2967386"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300" i="0" u="none" strike="noStrike" kern="1200" cap="none" spc="0" normalizeH="0" dirty="0">
                    <a:ln>
                      <a:noFill/>
                    </a:ln>
                    <a:solidFill>
                      <a:srgbClr val="414041"/>
                    </a:solidFill>
                    <a:effectLst/>
                    <a:uLnTx/>
                    <a:uFillTx/>
                    <a:latin typeface="Arial" panose="020B0604020202020204"/>
                    <a:ea typeface="+mn-ea"/>
                    <a:cs typeface="+mn-cs"/>
                  </a:rPr>
                  <a:t>Пациенты, сообщившие </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300" i="0" u="none" strike="noStrike" kern="1200" cap="none" spc="0" normalizeH="0" dirty="0">
                    <a:ln>
                      <a:noFill/>
                    </a:ln>
                    <a:solidFill>
                      <a:srgbClr val="414041"/>
                    </a:solidFill>
                    <a:effectLst/>
                    <a:uLnTx/>
                    <a:uFillTx/>
                    <a:latin typeface="Arial" panose="020B0604020202020204"/>
                    <a:ea typeface="+mn-ea"/>
                    <a:cs typeface="+mn-cs"/>
                  </a:rPr>
                  <a:t>об улучшениях ≥ МКЗР</a:t>
                </a:r>
                <a:r>
                  <a:rPr lang="ru-RU" sz="1300" i="0" u="none" strike="noStrike" kern="1200" cap="none" spc="0" normalizeH="0" baseline="30000" dirty="0">
                    <a:ln>
                      <a:noFill/>
                    </a:ln>
                    <a:solidFill>
                      <a:srgbClr val="414041"/>
                    </a:solidFill>
                    <a:effectLst/>
                    <a:uLnTx/>
                    <a:uFillTx/>
                    <a:latin typeface="Arial" panose="020B0604020202020204"/>
                    <a:ea typeface="+mn-ea"/>
                    <a:cs typeface="+mn-cs"/>
                  </a:rPr>
                  <a:t>§</a:t>
                </a:r>
                <a:r>
                  <a:rPr lang="ru-RU" sz="1300" i="0" u="none" strike="noStrike" kern="1200" cap="none" spc="0" normalizeH="0" dirty="0">
                    <a:ln>
                      <a:noFill/>
                    </a:ln>
                    <a:solidFill>
                      <a:srgbClr val="414041"/>
                    </a:solidFill>
                    <a:effectLst/>
                    <a:uLnTx/>
                    <a:uFillTx/>
                    <a:latin typeface="Arial" panose="020B0604020202020204"/>
                    <a:ea typeface="+mn-ea"/>
                    <a:cs typeface="+mn-cs"/>
                  </a:rPr>
                  <a:t>, %</a:t>
                </a:r>
              </a:p>
            </p:txBody>
          </p:sp>
        </p:grpSp>
        <p:sp>
          <p:nvSpPr>
            <p:cNvPr id="45" name="TextBox 44">
              <a:extLst>
                <a:ext uri="{FF2B5EF4-FFF2-40B4-BE49-F238E27FC236}">
                  <a16:creationId xmlns:a16="http://schemas.microsoft.com/office/drawing/2014/main" xmlns="" id="{54C92124-DFD7-4D06-A93D-7A832F10BCD3}"/>
                </a:ext>
              </a:extLst>
            </p:cNvPr>
            <p:cNvSpPr txBox="1"/>
            <p:nvPr/>
          </p:nvSpPr>
          <p:spPr>
            <a:xfrm>
              <a:off x="4206343" y="4665044"/>
              <a:ext cx="437940"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0" i="0" u="none" strike="noStrike" kern="1200" cap="none" spc="0" normalizeH="0" dirty="0">
                  <a:ln>
                    <a:noFill/>
                  </a:ln>
                  <a:solidFill>
                    <a:srgbClr val="414041"/>
                  </a:solidFill>
                  <a:effectLst/>
                  <a:uLnTx/>
                  <a:uFillTx/>
                  <a:latin typeface="Arial" panose="020B0604020202020204"/>
                  <a:ea typeface="+mn-ea"/>
                  <a:cs typeface="+mn-cs"/>
                </a:rPr>
                <a:t>n =</a:t>
              </a:r>
            </a:p>
          </p:txBody>
        </p:sp>
        <p:grpSp>
          <p:nvGrpSpPr>
            <p:cNvPr id="17" name="Group 16">
              <a:extLst>
                <a:ext uri="{FF2B5EF4-FFF2-40B4-BE49-F238E27FC236}">
                  <a16:creationId xmlns:a16="http://schemas.microsoft.com/office/drawing/2014/main" xmlns="" id="{39C3B4F0-3D9B-4A6F-B534-9CBF3C06ED6D}"/>
                </a:ext>
              </a:extLst>
            </p:cNvPr>
            <p:cNvGrpSpPr/>
            <p:nvPr/>
          </p:nvGrpSpPr>
          <p:grpSpPr>
            <a:xfrm>
              <a:off x="6091493" y="3403679"/>
              <a:ext cx="1098648" cy="1569142"/>
              <a:chOff x="4964389" y="3500134"/>
              <a:chExt cx="1098648" cy="1569142"/>
            </a:xfrm>
          </p:grpSpPr>
          <p:sp>
            <p:nvSpPr>
              <p:cNvPr id="15" name="Freeform: Shape 14">
                <a:extLst>
                  <a:ext uri="{FF2B5EF4-FFF2-40B4-BE49-F238E27FC236}">
                    <a16:creationId xmlns:a16="http://schemas.microsoft.com/office/drawing/2014/main" xmlns="" id="{D70E2704-D01B-415D-BCCF-2CFD042A7366}"/>
                  </a:ext>
                </a:extLst>
              </p:cNvPr>
              <p:cNvSpPr/>
              <p:nvPr/>
            </p:nvSpPr>
            <p:spPr>
              <a:xfrm>
                <a:off x="4964389" y="3803514"/>
                <a:ext cx="1098648" cy="934649"/>
              </a:xfrm>
              <a:custGeom>
                <a:avLst/>
                <a:gdLst>
                  <a:gd name="connsiteX0" fmla="*/ 0 w 1098648"/>
                  <a:gd name="connsiteY0" fmla="*/ 0 h 934649"/>
                  <a:gd name="connsiteX1" fmla="*/ 1098648 w 1098648"/>
                  <a:gd name="connsiteY1" fmla="*/ 0 h 934649"/>
                  <a:gd name="connsiteX2" fmla="*/ 1098648 w 1098648"/>
                  <a:gd name="connsiteY2" fmla="*/ 934649 h 934649"/>
                  <a:gd name="connsiteX3" fmla="*/ 0 w 1098648"/>
                  <a:gd name="connsiteY3" fmla="*/ 934649 h 934649"/>
                </a:gdLst>
                <a:ahLst/>
                <a:cxnLst>
                  <a:cxn ang="0">
                    <a:pos x="connsiteX0" y="connsiteY0"/>
                  </a:cxn>
                  <a:cxn ang="0">
                    <a:pos x="connsiteX1" y="connsiteY1"/>
                  </a:cxn>
                  <a:cxn ang="0">
                    <a:pos x="connsiteX2" y="connsiteY2"/>
                  </a:cxn>
                  <a:cxn ang="0">
                    <a:pos x="connsiteX3" y="connsiteY3"/>
                  </a:cxn>
                </a:cxnLst>
                <a:rect l="l" t="t" r="r" b="b"/>
                <a:pathLst>
                  <a:path w="1098648" h="934649">
                    <a:moveTo>
                      <a:pt x="0" y="0"/>
                    </a:moveTo>
                    <a:lnTo>
                      <a:pt x="1098648" y="0"/>
                    </a:lnTo>
                    <a:lnTo>
                      <a:pt x="1098648" y="934649"/>
                    </a:lnTo>
                    <a:lnTo>
                      <a:pt x="0" y="934649"/>
                    </a:lnTo>
                    <a:close/>
                  </a:path>
                </a:pathLst>
              </a:custGeom>
              <a:solidFill>
                <a:schemeClr val="tx2">
                  <a:lumMod val="60000"/>
                  <a:lumOff val="40000"/>
                </a:schemeClr>
              </a:solidFill>
              <a:ln w="118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xmlns="" id="{31CBC1AC-6D2F-4932-AA60-D480C9D360CB}"/>
                  </a:ext>
                </a:extLst>
              </p:cNvPr>
              <p:cNvSpPr txBox="1"/>
              <p:nvPr/>
            </p:nvSpPr>
            <p:spPr>
              <a:xfrm>
                <a:off x="5283086" y="4761499"/>
                <a:ext cx="48282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0" i="0" u="none" strike="noStrike" kern="1200" cap="none" spc="0" normalizeH="0" dirty="0">
                    <a:ln>
                      <a:noFill/>
                    </a:ln>
                    <a:solidFill>
                      <a:srgbClr val="414041"/>
                    </a:solidFill>
                    <a:effectLst/>
                    <a:uLnTx/>
                    <a:uFillTx/>
                    <a:latin typeface="Arial" panose="020B0604020202020204"/>
                    <a:ea typeface="+mn-ea"/>
                    <a:cs typeface="+mn-cs"/>
                  </a:rPr>
                  <a:t>366</a:t>
                </a:r>
              </a:p>
            </p:txBody>
          </p:sp>
          <p:sp>
            <p:nvSpPr>
              <p:cNvPr id="46" name="TextBox 45">
                <a:extLst>
                  <a:ext uri="{FF2B5EF4-FFF2-40B4-BE49-F238E27FC236}">
                    <a16:creationId xmlns:a16="http://schemas.microsoft.com/office/drawing/2014/main" xmlns="" id="{076930B2-7C26-41F6-AF56-324CF4CA24BC}"/>
                  </a:ext>
                </a:extLst>
              </p:cNvPr>
              <p:cNvSpPr txBox="1"/>
              <p:nvPr/>
            </p:nvSpPr>
            <p:spPr>
              <a:xfrm>
                <a:off x="5332779" y="3500134"/>
                <a:ext cx="383438"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0" i="0" u="none" strike="noStrike" kern="1200" cap="none" spc="0" normalizeH="0" dirty="0">
                    <a:ln>
                      <a:noFill/>
                    </a:ln>
                    <a:solidFill>
                      <a:srgbClr val="414041"/>
                    </a:solidFill>
                    <a:effectLst/>
                    <a:uLnTx/>
                    <a:uFillTx/>
                    <a:latin typeface="Arial" panose="020B0604020202020204"/>
                    <a:ea typeface="+mn-ea"/>
                    <a:cs typeface="+mn-cs"/>
                  </a:rPr>
                  <a:t>27</a:t>
                </a:r>
              </a:p>
            </p:txBody>
          </p:sp>
        </p:grpSp>
        <p:grpSp>
          <p:nvGrpSpPr>
            <p:cNvPr id="18" name="Group 17">
              <a:extLst>
                <a:ext uri="{FF2B5EF4-FFF2-40B4-BE49-F238E27FC236}">
                  <a16:creationId xmlns:a16="http://schemas.microsoft.com/office/drawing/2014/main" xmlns="" id="{0F633982-1153-4AF1-A0F2-1F776CDEBEFB}"/>
                </a:ext>
              </a:extLst>
            </p:cNvPr>
            <p:cNvGrpSpPr/>
            <p:nvPr/>
          </p:nvGrpSpPr>
          <p:grpSpPr>
            <a:xfrm>
              <a:off x="4992845" y="3102944"/>
              <a:ext cx="1098648" cy="1869877"/>
              <a:chOff x="6062918" y="3199399"/>
              <a:chExt cx="1098648" cy="1869877"/>
            </a:xfrm>
          </p:grpSpPr>
          <p:sp>
            <p:nvSpPr>
              <p:cNvPr id="14" name="Freeform: Shape 13">
                <a:extLst>
                  <a:ext uri="{FF2B5EF4-FFF2-40B4-BE49-F238E27FC236}">
                    <a16:creationId xmlns:a16="http://schemas.microsoft.com/office/drawing/2014/main" xmlns="" id="{AFB3A3BB-686B-4F10-8A9B-DE6A4D85228D}"/>
                  </a:ext>
                </a:extLst>
              </p:cNvPr>
              <p:cNvSpPr/>
              <p:nvPr/>
            </p:nvSpPr>
            <p:spPr>
              <a:xfrm>
                <a:off x="6062918" y="3532964"/>
                <a:ext cx="1098648" cy="1205199"/>
              </a:xfrm>
              <a:custGeom>
                <a:avLst/>
                <a:gdLst>
                  <a:gd name="connsiteX0" fmla="*/ 0 w 1098648"/>
                  <a:gd name="connsiteY0" fmla="*/ 0 h 1205199"/>
                  <a:gd name="connsiteX1" fmla="*/ 1098648 w 1098648"/>
                  <a:gd name="connsiteY1" fmla="*/ 0 h 1205199"/>
                  <a:gd name="connsiteX2" fmla="*/ 1098648 w 1098648"/>
                  <a:gd name="connsiteY2" fmla="*/ 1205199 h 1205199"/>
                  <a:gd name="connsiteX3" fmla="*/ 0 w 1098648"/>
                  <a:gd name="connsiteY3" fmla="*/ 1205199 h 1205199"/>
                </a:gdLst>
                <a:ahLst/>
                <a:cxnLst>
                  <a:cxn ang="0">
                    <a:pos x="connsiteX0" y="connsiteY0"/>
                  </a:cxn>
                  <a:cxn ang="0">
                    <a:pos x="connsiteX1" y="connsiteY1"/>
                  </a:cxn>
                  <a:cxn ang="0">
                    <a:pos x="connsiteX2" y="connsiteY2"/>
                  </a:cxn>
                  <a:cxn ang="0">
                    <a:pos x="connsiteX3" y="connsiteY3"/>
                  </a:cxn>
                </a:cxnLst>
                <a:rect l="l" t="t" r="r" b="b"/>
                <a:pathLst>
                  <a:path w="1098648" h="1205199">
                    <a:moveTo>
                      <a:pt x="0" y="0"/>
                    </a:moveTo>
                    <a:lnTo>
                      <a:pt x="1098648" y="0"/>
                    </a:lnTo>
                    <a:lnTo>
                      <a:pt x="1098648" y="1205199"/>
                    </a:lnTo>
                    <a:lnTo>
                      <a:pt x="0" y="1205199"/>
                    </a:lnTo>
                    <a:close/>
                  </a:path>
                </a:pathLst>
              </a:custGeom>
              <a:solidFill>
                <a:srgbClr val="00879E"/>
              </a:solidFill>
              <a:ln w="118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43" name="TextBox 42">
                <a:extLst>
                  <a:ext uri="{FF2B5EF4-FFF2-40B4-BE49-F238E27FC236}">
                    <a16:creationId xmlns:a16="http://schemas.microsoft.com/office/drawing/2014/main" xmlns="" id="{4D21BAB3-CE6F-4AED-BDB7-4E6DF7D1AF35}"/>
                  </a:ext>
                </a:extLst>
              </p:cNvPr>
              <p:cNvSpPr txBox="1"/>
              <p:nvPr/>
            </p:nvSpPr>
            <p:spPr>
              <a:xfrm>
                <a:off x="6387986" y="4761499"/>
                <a:ext cx="48282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0" i="0" u="none" strike="noStrike" kern="1200" cap="none" spc="0" normalizeH="0" dirty="0">
                    <a:ln>
                      <a:noFill/>
                    </a:ln>
                    <a:solidFill>
                      <a:srgbClr val="414041"/>
                    </a:solidFill>
                    <a:effectLst/>
                    <a:uLnTx/>
                    <a:uFillTx/>
                    <a:latin typeface="Arial" panose="020B0604020202020204"/>
                    <a:ea typeface="+mn-ea"/>
                    <a:cs typeface="+mn-cs"/>
                  </a:rPr>
                  <a:t>360</a:t>
                </a:r>
              </a:p>
            </p:txBody>
          </p:sp>
          <p:sp>
            <p:nvSpPr>
              <p:cNvPr id="47" name="TextBox 46">
                <a:extLst>
                  <a:ext uri="{FF2B5EF4-FFF2-40B4-BE49-F238E27FC236}">
                    <a16:creationId xmlns:a16="http://schemas.microsoft.com/office/drawing/2014/main" xmlns="" id="{6EBD9D3C-8126-4C80-B64A-64BBF48562CB}"/>
                  </a:ext>
                </a:extLst>
              </p:cNvPr>
              <p:cNvSpPr txBox="1"/>
              <p:nvPr/>
            </p:nvSpPr>
            <p:spPr>
              <a:xfrm>
                <a:off x="6437680" y="3199399"/>
                <a:ext cx="383438"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0" i="0" u="none" strike="noStrike" kern="1200" cap="none" spc="0" normalizeH="0" dirty="0">
                    <a:ln>
                      <a:noFill/>
                    </a:ln>
                    <a:solidFill>
                      <a:srgbClr val="414041"/>
                    </a:solidFill>
                    <a:effectLst/>
                    <a:uLnTx/>
                    <a:uFillTx/>
                    <a:latin typeface="Arial" panose="020B0604020202020204"/>
                    <a:ea typeface="+mn-ea"/>
                    <a:cs typeface="+mn-cs"/>
                  </a:rPr>
                  <a:t>34</a:t>
                </a:r>
              </a:p>
            </p:txBody>
          </p:sp>
        </p:grpSp>
        <p:grpSp>
          <p:nvGrpSpPr>
            <p:cNvPr id="8" name="Group 7">
              <a:extLst>
                <a:ext uri="{FF2B5EF4-FFF2-40B4-BE49-F238E27FC236}">
                  <a16:creationId xmlns:a16="http://schemas.microsoft.com/office/drawing/2014/main" xmlns="" id="{9F244F8E-58D0-4985-84E2-AE12E08E2514}"/>
                </a:ext>
              </a:extLst>
            </p:cNvPr>
            <p:cNvGrpSpPr/>
            <p:nvPr/>
          </p:nvGrpSpPr>
          <p:grpSpPr>
            <a:xfrm>
              <a:off x="8019007" y="2876302"/>
              <a:ext cx="2304572" cy="584776"/>
              <a:chOff x="8443080" y="3690507"/>
              <a:chExt cx="2304572" cy="584776"/>
            </a:xfrm>
          </p:grpSpPr>
          <p:sp>
            <p:nvSpPr>
              <p:cNvPr id="24" name="TextBox 23">
                <a:extLst>
                  <a:ext uri="{FF2B5EF4-FFF2-40B4-BE49-F238E27FC236}">
                    <a16:creationId xmlns:a16="http://schemas.microsoft.com/office/drawing/2014/main" xmlns="" id="{8982F15E-E527-4DA5-8784-4C921FF0ED38}"/>
                  </a:ext>
                </a:extLst>
              </p:cNvPr>
              <p:cNvSpPr txBox="1"/>
              <p:nvPr/>
            </p:nvSpPr>
            <p:spPr>
              <a:xfrm>
                <a:off x="8565644" y="3982895"/>
                <a:ext cx="1265155"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300" b="1" i="0" u="none" strike="noStrike" kern="1200" cap="none" spc="0" normalizeH="0" dirty="0">
                    <a:ln>
                      <a:noFill/>
                    </a:ln>
                    <a:solidFill>
                      <a:srgbClr val="414041"/>
                    </a:solidFill>
                    <a:effectLst/>
                    <a:uLnTx/>
                    <a:uFillTx/>
                    <a:latin typeface="Arial" panose="020B0604020202020204"/>
                    <a:ea typeface="+mn-ea"/>
                    <a:cs typeface="+mn-cs"/>
                  </a:rPr>
                  <a:t>Плацебо+ СТ</a:t>
                </a:r>
              </a:p>
            </p:txBody>
          </p:sp>
          <p:sp>
            <p:nvSpPr>
              <p:cNvPr id="25" name="TextBox 24">
                <a:extLst>
                  <a:ext uri="{FF2B5EF4-FFF2-40B4-BE49-F238E27FC236}">
                    <a16:creationId xmlns:a16="http://schemas.microsoft.com/office/drawing/2014/main" xmlns="" id="{D8E86657-115C-4056-B6B5-0802A7F11320}"/>
                  </a:ext>
                </a:extLst>
              </p:cNvPr>
              <p:cNvSpPr txBox="1"/>
              <p:nvPr/>
            </p:nvSpPr>
            <p:spPr>
              <a:xfrm>
                <a:off x="8565644" y="3690507"/>
                <a:ext cx="2182008"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300" b="1" i="0" u="none" strike="noStrike" kern="1200" cap="none" spc="0" normalizeH="0" dirty="0">
                    <a:ln>
                      <a:noFill/>
                    </a:ln>
                    <a:solidFill>
                      <a:srgbClr val="00879E"/>
                    </a:solidFill>
                    <a:effectLst/>
                    <a:uLnTx/>
                    <a:uFillTx/>
                    <a:latin typeface="Arial" panose="020B0604020202020204"/>
                    <a:ea typeface="+mn-ea"/>
                    <a:cs typeface="+mn-cs"/>
                  </a:rPr>
                  <a:t>САФНЕЛО</a:t>
                </a:r>
                <a:r>
                  <a:rPr lang="ru-RU" sz="1300" b="1" i="0" u="none" strike="noStrike" kern="1200" cap="none" spc="0" normalizeH="0" baseline="30000" dirty="0">
                    <a:ln>
                      <a:noFill/>
                    </a:ln>
                    <a:solidFill>
                      <a:srgbClr val="00879E"/>
                    </a:solidFill>
                    <a:effectLst/>
                    <a:uLnTx/>
                    <a:uFillTx/>
                    <a:latin typeface="Arial" panose="020B0604020202020204"/>
                    <a:ea typeface="+mn-ea"/>
                    <a:cs typeface="+mn-cs"/>
                  </a:rPr>
                  <a:t>®</a:t>
                </a:r>
                <a:r>
                  <a:rPr lang="ru-RU" sz="1300" b="1" i="0" u="none" strike="noStrike" kern="1200" cap="none" spc="0" normalizeH="0" dirty="0">
                    <a:ln>
                      <a:noFill/>
                    </a:ln>
                    <a:solidFill>
                      <a:srgbClr val="414041"/>
                    </a:solidFill>
                    <a:effectLst/>
                    <a:uLnTx/>
                    <a:uFillTx/>
                    <a:latin typeface="Arial" panose="020B0604020202020204"/>
                    <a:ea typeface="+mn-ea"/>
                    <a:cs typeface="+mn-cs"/>
                  </a:rPr>
                  <a:t>, 300 мг + СТ </a:t>
                </a:r>
              </a:p>
            </p:txBody>
          </p:sp>
          <p:sp>
            <p:nvSpPr>
              <p:cNvPr id="28" name="Rectangle 27">
                <a:extLst>
                  <a:ext uri="{FF2B5EF4-FFF2-40B4-BE49-F238E27FC236}">
                    <a16:creationId xmlns:a16="http://schemas.microsoft.com/office/drawing/2014/main" xmlns="" id="{3FF73A4A-4B64-436E-8059-EE0E8B765E5D}"/>
                  </a:ext>
                </a:extLst>
              </p:cNvPr>
              <p:cNvSpPr/>
              <p:nvPr/>
            </p:nvSpPr>
            <p:spPr>
              <a:xfrm>
                <a:off x="8443080" y="3754810"/>
                <a:ext cx="122564" cy="129169"/>
              </a:xfrm>
              <a:prstGeom prst="rect">
                <a:avLst/>
              </a:prstGeom>
              <a:solidFill>
                <a:srgbClr val="00879E"/>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xmlns="" id="{DE29B1C1-7E50-4C8D-9029-86AB2C337EA0}"/>
                  </a:ext>
                </a:extLst>
              </p:cNvPr>
              <p:cNvSpPr/>
              <p:nvPr/>
            </p:nvSpPr>
            <p:spPr>
              <a:xfrm>
                <a:off x="8443080" y="4034436"/>
                <a:ext cx="122564" cy="129169"/>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grpSp>
        <p:sp>
          <p:nvSpPr>
            <p:cNvPr id="16" name="Freeform: Shape 15">
              <a:extLst>
                <a:ext uri="{FF2B5EF4-FFF2-40B4-BE49-F238E27FC236}">
                  <a16:creationId xmlns:a16="http://schemas.microsoft.com/office/drawing/2014/main" xmlns="" id="{D02E94D2-B998-433B-85CE-56FF2B89DD14}"/>
                </a:ext>
              </a:extLst>
            </p:cNvPr>
            <p:cNvSpPr/>
            <p:nvPr/>
          </p:nvSpPr>
          <p:spPr>
            <a:xfrm>
              <a:off x="4353417" y="4641827"/>
              <a:ext cx="3394272" cy="11918"/>
            </a:xfrm>
            <a:custGeom>
              <a:avLst/>
              <a:gdLst>
                <a:gd name="connsiteX0" fmla="*/ 0 w 3394272"/>
                <a:gd name="connsiteY0" fmla="*/ 0 h 11918"/>
                <a:gd name="connsiteX1" fmla="*/ 3394272 w 3394272"/>
                <a:gd name="connsiteY1" fmla="*/ 0 h 11918"/>
              </a:gdLst>
              <a:ahLst/>
              <a:cxnLst>
                <a:cxn ang="0">
                  <a:pos x="connsiteX0" y="connsiteY0"/>
                </a:cxn>
                <a:cxn ang="0">
                  <a:pos x="connsiteX1" y="connsiteY1"/>
                </a:cxn>
              </a:cxnLst>
              <a:rect l="l" t="t" r="r" b="b"/>
              <a:pathLst>
                <a:path w="3394272" h="11918">
                  <a:moveTo>
                    <a:pt x="0" y="0"/>
                  </a:moveTo>
                  <a:lnTo>
                    <a:pt x="3394272" y="0"/>
                  </a:lnTo>
                </a:path>
              </a:pathLst>
            </a:custGeom>
            <a:ln w="11898"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168296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9FFD2C-71D7-40C3-AE7D-1957940CD4EC}"/>
              </a:ext>
            </a:extLst>
          </p:cNvPr>
          <p:cNvSpPr>
            <a:spLocks noGrp="1"/>
          </p:cNvSpPr>
          <p:nvPr>
            <p:ph type="title"/>
          </p:nvPr>
        </p:nvSpPr>
        <p:spPr/>
        <p:txBody>
          <a:bodyPr vert="horz" lIns="91440" tIns="45720" rIns="91440" bIns="45720" rtlCol="0" anchor="b" anchorCtr="0">
            <a:noAutofit/>
          </a:bodyPr>
          <a:lstStyle/>
          <a:p>
            <a:r>
              <a:rPr lang="ru-RU" sz="2800" b="1" dirty="0">
                <a:solidFill>
                  <a:srgbClr val="00879E"/>
                </a:solidFill>
              </a:rPr>
              <a:t>САФНЕЛО</a:t>
            </a:r>
            <a:r>
              <a:rPr lang="ru-RU" sz="2800" b="1" baseline="30000" dirty="0">
                <a:solidFill>
                  <a:srgbClr val="00879E"/>
                </a:solidFill>
              </a:rPr>
              <a:t>®</a:t>
            </a:r>
            <a:r>
              <a:rPr lang="ru-RU" sz="2800" b="1" dirty="0">
                <a:solidFill>
                  <a:srgbClr val="00879E"/>
                </a:solidFill>
              </a:rPr>
              <a:t>: </a:t>
            </a:r>
            <a:br>
              <a:rPr lang="ru-RU" sz="2800" b="1" dirty="0">
                <a:solidFill>
                  <a:srgbClr val="00879E"/>
                </a:solidFill>
              </a:rPr>
            </a:br>
            <a:r>
              <a:rPr lang="ru-RU" sz="2800" b="1" dirty="0">
                <a:solidFill>
                  <a:srgbClr val="00879E"/>
                </a:solidFill>
              </a:rPr>
              <a:t>качество жизни, связанное со здоровьем</a:t>
            </a:r>
          </a:p>
        </p:txBody>
      </p:sp>
      <p:sp>
        <p:nvSpPr>
          <p:cNvPr id="10" name="Slide Number Placeholder 4">
            <a:extLst>
              <a:ext uri="{FF2B5EF4-FFF2-40B4-BE49-F238E27FC236}">
                <a16:creationId xmlns:a16="http://schemas.microsoft.com/office/drawing/2014/main" xmlns="" id="{07A682EE-323F-A87C-AF52-5EC28E5346D5}"/>
              </a:ext>
            </a:extLst>
          </p:cNvPr>
          <p:cNvSpPr>
            <a:spLocks noGrp="1"/>
          </p:cNvSpPr>
          <p:nvPr>
            <p:ph type="sldNum" sz="quarter" idx="12"/>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B37E50B0-43E5-44A0-B305-242C3244AF3F}" type="slidenum">
              <a:rPr kumimoji="0" lang="ru-RU" sz="1000" b="0" i="0" u="none" strike="noStrike" kern="1200" cap="none" spc="0" normalizeH="0" baseline="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82</a:t>
            </a:fld>
            <a:endParaRPr kumimoji="0" lang="ru-RU" sz="1000"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 name="TextBox 40">
            <a:extLst>
              <a:ext uri="{FF2B5EF4-FFF2-40B4-BE49-F238E27FC236}">
                <a16:creationId xmlns:a16="http://schemas.microsoft.com/office/drawing/2014/main" xmlns="" id="{D5FE1F82-7A4F-43AC-B744-276705ADB45B}"/>
              </a:ext>
            </a:extLst>
          </p:cNvPr>
          <p:cNvSpPr txBox="1"/>
          <p:nvPr/>
        </p:nvSpPr>
        <p:spPr>
          <a:xfrm>
            <a:off x="1405623" y="1248624"/>
            <a:ext cx="98173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i="0" u="none" strike="noStrike" kern="1200" cap="none" spc="0" normalizeH="0" dirty="0">
                <a:ln>
                  <a:noFill/>
                </a:ln>
                <a:solidFill>
                  <a:srgbClr val="414041"/>
                </a:solidFill>
                <a:effectLst/>
                <a:uLnTx/>
                <a:uFillTx/>
                <a:latin typeface="Arial" panose="020B0604020202020204"/>
                <a:ea typeface="+mn-ea"/>
                <a:cs typeface="+mn-cs"/>
              </a:rPr>
              <a:t>Ретроспективный анализ объединенных данных исследований TULIP-1 и TULIP-2: </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b="1" i="0" u="none" strike="noStrike" kern="1200" cap="none" spc="0" normalizeH="0" dirty="0">
                <a:ln>
                  <a:noFill/>
                </a:ln>
                <a:solidFill>
                  <a:srgbClr val="414041"/>
                </a:solidFill>
                <a:effectLst/>
                <a:uLnTx/>
                <a:uFillTx/>
                <a:latin typeface="Arial" panose="020B0604020202020204"/>
                <a:ea typeface="+mn-ea"/>
                <a:cs typeface="+mn-cs"/>
              </a:rPr>
              <a:t>оценка по опросникам LupusQoL и SF-36 на 52-й неделе</a:t>
            </a:r>
            <a:r>
              <a:rPr lang="ru-RU" sz="1200" b="1" i="0" u="none" strike="noStrike" kern="1200" cap="none" spc="0" normalizeH="0" baseline="30000" dirty="0">
                <a:ln>
                  <a:noFill/>
                </a:ln>
                <a:solidFill>
                  <a:srgbClr val="414041"/>
                </a:solidFill>
                <a:effectLst/>
                <a:uLnTx/>
                <a:uFillTx/>
                <a:latin typeface="Arial" panose="020B0604020202020204"/>
                <a:ea typeface="+mn-ea"/>
                <a:cs typeface="+mn-cs"/>
              </a:rPr>
              <a:t>1,2,</a:t>
            </a:r>
            <a:r>
              <a:rPr lang="ru-RU" sz="1200" b="1" i="0" u="none" strike="noStrike" kern="1200" cap="none" spc="0" normalizeH="0" dirty="0">
                <a:ln>
                  <a:noFill/>
                </a:ln>
                <a:solidFill>
                  <a:srgbClr val="414041"/>
                </a:solidFill>
                <a:effectLst/>
                <a:uLnTx/>
                <a:uFillTx/>
                <a:latin typeface="Arial" panose="020B0604020202020204"/>
                <a:ea typeface="+mn-ea"/>
                <a:cs typeface="+mn-cs"/>
              </a:rPr>
              <a:t>*</a:t>
            </a:r>
            <a:r>
              <a:rPr lang="ru-RU" sz="1200" b="1" i="0" u="none" strike="noStrike" kern="1200" cap="none" spc="0" normalizeH="0" baseline="30000" dirty="0">
                <a:ln>
                  <a:noFill/>
                </a:ln>
                <a:solidFill>
                  <a:srgbClr val="414041"/>
                </a:solidFill>
                <a:effectLst/>
                <a:uLnTx/>
                <a:uFillTx/>
                <a:latin typeface="Arial" panose="020B0604020202020204"/>
                <a:ea typeface="+mn-ea"/>
                <a:cs typeface="+mn-cs"/>
              </a:rPr>
              <a:t>,†</a:t>
            </a:r>
          </a:p>
        </p:txBody>
      </p:sp>
      <p:grpSp>
        <p:nvGrpSpPr>
          <p:cNvPr id="19" name="Group 18">
            <a:extLst>
              <a:ext uri="{FF2B5EF4-FFF2-40B4-BE49-F238E27FC236}">
                <a16:creationId xmlns:a16="http://schemas.microsoft.com/office/drawing/2014/main" xmlns="" id="{463F4682-2938-D527-A82D-B4D5DE5CD80E}"/>
              </a:ext>
            </a:extLst>
          </p:cNvPr>
          <p:cNvGrpSpPr/>
          <p:nvPr/>
        </p:nvGrpSpPr>
        <p:grpSpPr>
          <a:xfrm>
            <a:off x="437427" y="1710990"/>
            <a:ext cx="11360563" cy="3471753"/>
            <a:chOff x="437418" y="1824506"/>
            <a:chExt cx="11319778" cy="3358236"/>
          </a:xfrm>
        </p:grpSpPr>
        <p:grpSp>
          <p:nvGrpSpPr>
            <p:cNvPr id="7" name="Group 6">
              <a:extLst>
                <a:ext uri="{FF2B5EF4-FFF2-40B4-BE49-F238E27FC236}">
                  <a16:creationId xmlns:a16="http://schemas.microsoft.com/office/drawing/2014/main" xmlns="" id="{904FB99A-6FF0-4313-A595-B6D7D94B9DA1}"/>
                </a:ext>
              </a:extLst>
            </p:cNvPr>
            <p:cNvGrpSpPr/>
            <p:nvPr/>
          </p:nvGrpSpPr>
          <p:grpSpPr>
            <a:xfrm>
              <a:off x="6759649" y="2556074"/>
              <a:ext cx="4997547" cy="1969633"/>
              <a:chOff x="6534029" y="2245436"/>
              <a:chExt cx="4961181" cy="2202569"/>
            </a:xfrm>
          </p:grpSpPr>
          <p:grpSp>
            <p:nvGrpSpPr>
              <p:cNvPr id="6" name="Group 5">
                <a:extLst>
                  <a:ext uri="{FF2B5EF4-FFF2-40B4-BE49-F238E27FC236}">
                    <a16:creationId xmlns:a16="http://schemas.microsoft.com/office/drawing/2014/main" xmlns="" id="{9C81CCD7-74B1-498A-8FBE-1E4D038ADEF9}"/>
                  </a:ext>
                </a:extLst>
              </p:cNvPr>
              <p:cNvGrpSpPr/>
              <p:nvPr/>
            </p:nvGrpSpPr>
            <p:grpSpPr>
              <a:xfrm>
                <a:off x="6700585" y="2419885"/>
                <a:ext cx="4650156" cy="2028120"/>
                <a:chOff x="6700585" y="2419885"/>
                <a:chExt cx="4650156" cy="2028120"/>
              </a:xfrm>
            </p:grpSpPr>
            <p:sp>
              <p:nvSpPr>
                <p:cNvPr id="21" name="Freeform: Shape 20">
                  <a:extLst>
                    <a:ext uri="{FF2B5EF4-FFF2-40B4-BE49-F238E27FC236}">
                      <a16:creationId xmlns:a16="http://schemas.microsoft.com/office/drawing/2014/main" xmlns="" id="{183275A6-65DF-43DB-B0C0-1FEC49F0351B}"/>
                    </a:ext>
                  </a:extLst>
                </p:cNvPr>
                <p:cNvSpPr/>
                <p:nvPr/>
              </p:nvSpPr>
              <p:spPr>
                <a:xfrm>
                  <a:off x="6700585" y="2756467"/>
                  <a:ext cx="182088" cy="1691405"/>
                </a:xfrm>
                <a:custGeom>
                  <a:avLst/>
                  <a:gdLst>
                    <a:gd name="connsiteX0" fmla="*/ 0 w 182088"/>
                    <a:gd name="connsiteY0" fmla="*/ 0 h 1691405"/>
                    <a:gd name="connsiteX1" fmla="*/ 182089 w 182088"/>
                    <a:gd name="connsiteY1" fmla="*/ 0 h 1691405"/>
                    <a:gd name="connsiteX2" fmla="*/ 182089 w 182088"/>
                    <a:gd name="connsiteY2" fmla="*/ 1691405 h 1691405"/>
                    <a:gd name="connsiteX3" fmla="*/ 0 w 182088"/>
                    <a:gd name="connsiteY3" fmla="*/ 1691405 h 1691405"/>
                  </a:gdLst>
                  <a:ahLst/>
                  <a:cxnLst>
                    <a:cxn ang="0">
                      <a:pos x="connsiteX0" y="connsiteY0"/>
                    </a:cxn>
                    <a:cxn ang="0">
                      <a:pos x="connsiteX1" y="connsiteY1"/>
                    </a:cxn>
                    <a:cxn ang="0">
                      <a:pos x="connsiteX2" y="connsiteY2"/>
                    </a:cxn>
                    <a:cxn ang="0">
                      <a:pos x="connsiteX3" y="connsiteY3"/>
                    </a:cxn>
                  </a:cxnLst>
                  <a:rect l="l" t="t" r="r" b="b"/>
                  <a:pathLst>
                    <a:path w="182088" h="1691405">
                      <a:moveTo>
                        <a:pt x="0" y="0"/>
                      </a:moveTo>
                      <a:lnTo>
                        <a:pt x="182089" y="0"/>
                      </a:lnTo>
                      <a:lnTo>
                        <a:pt x="182089" y="1691405"/>
                      </a:lnTo>
                      <a:lnTo>
                        <a:pt x="0" y="1691405"/>
                      </a:lnTo>
                      <a:close/>
                    </a:path>
                  </a:pathLst>
                </a:custGeom>
                <a:solidFill>
                  <a:schemeClr val="tx2">
                    <a:lumMod val="60000"/>
                    <a:lumOff val="40000"/>
                  </a:schemeClr>
                </a:solidFill>
                <a:ln w="139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48" name="Freeform: Shape 147">
                  <a:extLst>
                    <a:ext uri="{FF2B5EF4-FFF2-40B4-BE49-F238E27FC236}">
                      <a16:creationId xmlns:a16="http://schemas.microsoft.com/office/drawing/2014/main" xmlns="" id="{00A7F17F-0B0E-4388-B8F0-F216367379BB}"/>
                    </a:ext>
                  </a:extLst>
                </p:cNvPr>
                <p:cNvSpPr/>
                <p:nvPr/>
              </p:nvSpPr>
              <p:spPr>
                <a:xfrm>
                  <a:off x="7194607" y="3041575"/>
                  <a:ext cx="182088" cy="1406298"/>
                </a:xfrm>
                <a:custGeom>
                  <a:avLst/>
                  <a:gdLst>
                    <a:gd name="connsiteX0" fmla="*/ 0 w 182088"/>
                    <a:gd name="connsiteY0" fmla="*/ 0 h 1406298"/>
                    <a:gd name="connsiteX1" fmla="*/ 182089 w 182088"/>
                    <a:gd name="connsiteY1" fmla="*/ 0 h 1406298"/>
                    <a:gd name="connsiteX2" fmla="*/ 182089 w 182088"/>
                    <a:gd name="connsiteY2" fmla="*/ 1406298 h 1406298"/>
                    <a:gd name="connsiteX3" fmla="*/ 0 w 182088"/>
                    <a:gd name="connsiteY3" fmla="*/ 1406298 h 1406298"/>
                  </a:gdLst>
                  <a:ahLst/>
                  <a:cxnLst>
                    <a:cxn ang="0">
                      <a:pos x="connsiteX0" y="connsiteY0"/>
                    </a:cxn>
                    <a:cxn ang="0">
                      <a:pos x="connsiteX1" y="connsiteY1"/>
                    </a:cxn>
                    <a:cxn ang="0">
                      <a:pos x="connsiteX2" y="connsiteY2"/>
                    </a:cxn>
                    <a:cxn ang="0">
                      <a:pos x="connsiteX3" y="connsiteY3"/>
                    </a:cxn>
                  </a:cxnLst>
                  <a:rect l="l" t="t" r="r" b="b"/>
                  <a:pathLst>
                    <a:path w="182088" h="1406298">
                      <a:moveTo>
                        <a:pt x="0" y="0"/>
                      </a:moveTo>
                      <a:lnTo>
                        <a:pt x="182089" y="0"/>
                      </a:lnTo>
                      <a:lnTo>
                        <a:pt x="182089" y="1406298"/>
                      </a:lnTo>
                      <a:lnTo>
                        <a:pt x="0" y="1406298"/>
                      </a:lnTo>
                      <a:close/>
                    </a:path>
                  </a:pathLst>
                </a:custGeom>
                <a:solidFill>
                  <a:schemeClr val="tx2">
                    <a:lumMod val="60000"/>
                    <a:lumOff val="40000"/>
                  </a:schemeClr>
                </a:solidFill>
                <a:ln w="139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50" name="Freeform: Shape 149">
                  <a:extLst>
                    <a:ext uri="{FF2B5EF4-FFF2-40B4-BE49-F238E27FC236}">
                      <a16:creationId xmlns:a16="http://schemas.microsoft.com/office/drawing/2014/main" xmlns="" id="{F8950518-A533-4AC9-986F-5838B45917BA}"/>
                    </a:ext>
                  </a:extLst>
                </p:cNvPr>
                <p:cNvSpPr/>
                <p:nvPr/>
              </p:nvSpPr>
              <p:spPr>
                <a:xfrm>
                  <a:off x="7701585" y="2464462"/>
                  <a:ext cx="182088" cy="1983411"/>
                </a:xfrm>
                <a:custGeom>
                  <a:avLst/>
                  <a:gdLst>
                    <a:gd name="connsiteX0" fmla="*/ 0 w 182088"/>
                    <a:gd name="connsiteY0" fmla="*/ 0 h 1983411"/>
                    <a:gd name="connsiteX1" fmla="*/ 182089 w 182088"/>
                    <a:gd name="connsiteY1" fmla="*/ 0 h 1983411"/>
                    <a:gd name="connsiteX2" fmla="*/ 182089 w 182088"/>
                    <a:gd name="connsiteY2" fmla="*/ 1983411 h 1983411"/>
                    <a:gd name="connsiteX3" fmla="*/ 0 w 182088"/>
                    <a:gd name="connsiteY3" fmla="*/ 1983411 h 1983411"/>
                  </a:gdLst>
                  <a:ahLst/>
                  <a:cxnLst>
                    <a:cxn ang="0">
                      <a:pos x="connsiteX0" y="connsiteY0"/>
                    </a:cxn>
                    <a:cxn ang="0">
                      <a:pos x="connsiteX1" y="connsiteY1"/>
                    </a:cxn>
                    <a:cxn ang="0">
                      <a:pos x="connsiteX2" y="connsiteY2"/>
                    </a:cxn>
                    <a:cxn ang="0">
                      <a:pos x="connsiteX3" y="connsiteY3"/>
                    </a:cxn>
                  </a:cxnLst>
                  <a:rect l="l" t="t" r="r" b="b"/>
                  <a:pathLst>
                    <a:path w="182088" h="1983411">
                      <a:moveTo>
                        <a:pt x="0" y="0"/>
                      </a:moveTo>
                      <a:lnTo>
                        <a:pt x="182089" y="0"/>
                      </a:lnTo>
                      <a:lnTo>
                        <a:pt x="182089" y="1983411"/>
                      </a:lnTo>
                      <a:lnTo>
                        <a:pt x="0" y="1983411"/>
                      </a:lnTo>
                      <a:close/>
                    </a:path>
                  </a:pathLst>
                </a:custGeom>
                <a:solidFill>
                  <a:schemeClr val="tx2">
                    <a:lumMod val="60000"/>
                    <a:lumOff val="40000"/>
                  </a:schemeClr>
                </a:solidFill>
                <a:ln w="139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52" name="Freeform: Shape 151">
                  <a:extLst>
                    <a:ext uri="{FF2B5EF4-FFF2-40B4-BE49-F238E27FC236}">
                      <a16:creationId xmlns:a16="http://schemas.microsoft.com/office/drawing/2014/main" xmlns="" id="{737786D3-CE56-41AB-B1CF-EBB7352A09E3}"/>
                    </a:ext>
                  </a:extLst>
                </p:cNvPr>
                <p:cNvSpPr/>
                <p:nvPr/>
              </p:nvSpPr>
              <p:spPr>
                <a:xfrm>
                  <a:off x="8191427" y="2419885"/>
                  <a:ext cx="182088" cy="2028120"/>
                </a:xfrm>
                <a:custGeom>
                  <a:avLst/>
                  <a:gdLst>
                    <a:gd name="connsiteX0" fmla="*/ 0 w 182088"/>
                    <a:gd name="connsiteY0" fmla="*/ 0 h 2028120"/>
                    <a:gd name="connsiteX1" fmla="*/ 182089 w 182088"/>
                    <a:gd name="connsiteY1" fmla="*/ 0 h 2028120"/>
                    <a:gd name="connsiteX2" fmla="*/ 182089 w 182088"/>
                    <a:gd name="connsiteY2" fmla="*/ 2028121 h 2028120"/>
                    <a:gd name="connsiteX3" fmla="*/ 0 w 182088"/>
                    <a:gd name="connsiteY3" fmla="*/ 2028121 h 2028120"/>
                  </a:gdLst>
                  <a:ahLst/>
                  <a:cxnLst>
                    <a:cxn ang="0">
                      <a:pos x="connsiteX0" y="connsiteY0"/>
                    </a:cxn>
                    <a:cxn ang="0">
                      <a:pos x="connsiteX1" y="connsiteY1"/>
                    </a:cxn>
                    <a:cxn ang="0">
                      <a:pos x="connsiteX2" y="connsiteY2"/>
                    </a:cxn>
                    <a:cxn ang="0">
                      <a:pos x="connsiteX3" y="connsiteY3"/>
                    </a:cxn>
                  </a:cxnLst>
                  <a:rect l="l" t="t" r="r" b="b"/>
                  <a:pathLst>
                    <a:path w="182088" h="2028120">
                      <a:moveTo>
                        <a:pt x="0" y="0"/>
                      </a:moveTo>
                      <a:lnTo>
                        <a:pt x="182089" y="0"/>
                      </a:lnTo>
                      <a:lnTo>
                        <a:pt x="182089" y="2028121"/>
                      </a:lnTo>
                      <a:lnTo>
                        <a:pt x="0" y="2028121"/>
                      </a:lnTo>
                      <a:close/>
                    </a:path>
                  </a:pathLst>
                </a:custGeom>
                <a:solidFill>
                  <a:schemeClr val="tx2">
                    <a:lumMod val="60000"/>
                    <a:lumOff val="40000"/>
                  </a:schemeClr>
                </a:solidFill>
                <a:ln w="139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54" name="Freeform: Shape 153">
                  <a:extLst>
                    <a:ext uri="{FF2B5EF4-FFF2-40B4-BE49-F238E27FC236}">
                      <a16:creationId xmlns:a16="http://schemas.microsoft.com/office/drawing/2014/main" xmlns="" id="{D85CDB5F-DBBC-4018-8748-2E5F8F6F7631}"/>
                    </a:ext>
                  </a:extLst>
                </p:cNvPr>
                <p:cNvSpPr/>
                <p:nvPr/>
              </p:nvSpPr>
              <p:spPr>
                <a:xfrm>
                  <a:off x="8685449" y="2671294"/>
                  <a:ext cx="182088" cy="1776579"/>
                </a:xfrm>
                <a:custGeom>
                  <a:avLst/>
                  <a:gdLst>
                    <a:gd name="connsiteX0" fmla="*/ 0 w 182088"/>
                    <a:gd name="connsiteY0" fmla="*/ 0 h 1776579"/>
                    <a:gd name="connsiteX1" fmla="*/ 182089 w 182088"/>
                    <a:gd name="connsiteY1" fmla="*/ 0 h 1776579"/>
                    <a:gd name="connsiteX2" fmla="*/ 182089 w 182088"/>
                    <a:gd name="connsiteY2" fmla="*/ 1776579 h 1776579"/>
                    <a:gd name="connsiteX3" fmla="*/ 0 w 182088"/>
                    <a:gd name="connsiteY3" fmla="*/ 1776579 h 1776579"/>
                  </a:gdLst>
                  <a:ahLst/>
                  <a:cxnLst>
                    <a:cxn ang="0">
                      <a:pos x="connsiteX0" y="connsiteY0"/>
                    </a:cxn>
                    <a:cxn ang="0">
                      <a:pos x="connsiteX1" y="connsiteY1"/>
                    </a:cxn>
                    <a:cxn ang="0">
                      <a:pos x="connsiteX2" y="connsiteY2"/>
                    </a:cxn>
                    <a:cxn ang="0">
                      <a:pos x="connsiteX3" y="connsiteY3"/>
                    </a:cxn>
                  </a:cxnLst>
                  <a:rect l="l" t="t" r="r" b="b"/>
                  <a:pathLst>
                    <a:path w="182088" h="1776579">
                      <a:moveTo>
                        <a:pt x="0" y="0"/>
                      </a:moveTo>
                      <a:lnTo>
                        <a:pt x="182089" y="0"/>
                      </a:lnTo>
                      <a:lnTo>
                        <a:pt x="182089" y="1776579"/>
                      </a:lnTo>
                      <a:lnTo>
                        <a:pt x="0" y="1776579"/>
                      </a:lnTo>
                      <a:close/>
                    </a:path>
                  </a:pathLst>
                </a:custGeom>
                <a:solidFill>
                  <a:schemeClr val="tx2">
                    <a:lumMod val="60000"/>
                    <a:lumOff val="40000"/>
                  </a:schemeClr>
                </a:solidFill>
                <a:ln w="139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56" name="Freeform: Shape 155">
                  <a:extLst>
                    <a:ext uri="{FF2B5EF4-FFF2-40B4-BE49-F238E27FC236}">
                      <a16:creationId xmlns:a16="http://schemas.microsoft.com/office/drawing/2014/main" xmlns="" id="{056F8342-2B78-4008-851E-4B4821BCA6BE}"/>
                    </a:ext>
                  </a:extLst>
                </p:cNvPr>
                <p:cNvSpPr/>
                <p:nvPr/>
              </p:nvSpPr>
              <p:spPr>
                <a:xfrm>
                  <a:off x="9192288" y="2711890"/>
                  <a:ext cx="182088" cy="1735982"/>
                </a:xfrm>
                <a:custGeom>
                  <a:avLst/>
                  <a:gdLst>
                    <a:gd name="connsiteX0" fmla="*/ 0 w 182088"/>
                    <a:gd name="connsiteY0" fmla="*/ 0 h 1735982"/>
                    <a:gd name="connsiteX1" fmla="*/ 182089 w 182088"/>
                    <a:gd name="connsiteY1" fmla="*/ 0 h 1735982"/>
                    <a:gd name="connsiteX2" fmla="*/ 182089 w 182088"/>
                    <a:gd name="connsiteY2" fmla="*/ 1735982 h 1735982"/>
                    <a:gd name="connsiteX3" fmla="*/ 0 w 182088"/>
                    <a:gd name="connsiteY3" fmla="*/ 1735982 h 1735982"/>
                  </a:gdLst>
                  <a:ahLst/>
                  <a:cxnLst>
                    <a:cxn ang="0">
                      <a:pos x="connsiteX0" y="connsiteY0"/>
                    </a:cxn>
                    <a:cxn ang="0">
                      <a:pos x="connsiteX1" y="connsiteY1"/>
                    </a:cxn>
                    <a:cxn ang="0">
                      <a:pos x="connsiteX2" y="connsiteY2"/>
                    </a:cxn>
                    <a:cxn ang="0">
                      <a:pos x="connsiteX3" y="connsiteY3"/>
                    </a:cxn>
                  </a:cxnLst>
                  <a:rect l="l" t="t" r="r" b="b"/>
                  <a:pathLst>
                    <a:path w="182088" h="1735982">
                      <a:moveTo>
                        <a:pt x="0" y="0"/>
                      </a:moveTo>
                      <a:lnTo>
                        <a:pt x="182089" y="0"/>
                      </a:lnTo>
                      <a:lnTo>
                        <a:pt x="182089" y="1735982"/>
                      </a:lnTo>
                      <a:lnTo>
                        <a:pt x="0" y="1735982"/>
                      </a:lnTo>
                      <a:close/>
                    </a:path>
                  </a:pathLst>
                </a:custGeom>
                <a:solidFill>
                  <a:schemeClr val="tx2">
                    <a:lumMod val="60000"/>
                    <a:lumOff val="40000"/>
                  </a:schemeClr>
                </a:solidFill>
                <a:ln w="139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58" name="Freeform: Shape 157">
                  <a:extLst>
                    <a:ext uri="{FF2B5EF4-FFF2-40B4-BE49-F238E27FC236}">
                      <a16:creationId xmlns:a16="http://schemas.microsoft.com/office/drawing/2014/main" xmlns="" id="{111C1E26-C512-4FB1-A76B-A636AF22AB8D}"/>
                    </a:ext>
                  </a:extLst>
                </p:cNvPr>
                <p:cNvSpPr/>
                <p:nvPr/>
              </p:nvSpPr>
              <p:spPr>
                <a:xfrm>
                  <a:off x="9682130" y="2780879"/>
                  <a:ext cx="182088" cy="1667126"/>
                </a:xfrm>
                <a:custGeom>
                  <a:avLst/>
                  <a:gdLst>
                    <a:gd name="connsiteX0" fmla="*/ 0 w 182088"/>
                    <a:gd name="connsiteY0" fmla="*/ 0 h 1667126"/>
                    <a:gd name="connsiteX1" fmla="*/ 182089 w 182088"/>
                    <a:gd name="connsiteY1" fmla="*/ 0 h 1667126"/>
                    <a:gd name="connsiteX2" fmla="*/ 182089 w 182088"/>
                    <a:gd name="connsiteY2" fmla="*/ 1667127 h 1667126"/>
                    <a:gd name="connsiteX3" fmla="*/ 0 w 182088"/>
                    <a:gd name="connsiteY3" fmla="*/ 1667127 h 1667126"/>
                  </a:gdLst>
                  <a:ahLst/>
                  <a:cxnLst>
                    <a:cxn ang="0">
                      <a:pos x="connsiteX0" y="connsiteY0"/>
                    </a:cxn>
                    <a:cxn ang="0">
                      <a:pos x="connsiteX1" y="connsiteY1"/>
                    </a:cxn>
                    <a:cxn ang="0">
                      <a:pos x="connsiteX2" y="connsiteY2"/>
                    </a:cxn>
                    <a:cxn ang="0">
                      <a:pos x="connsiteX3" y="connsiteY3"/>
                    </a:cxn>
                  </a:cxnLst>
                  <a:rect l="l" t="t" r="r" b="b"/>
                  <a:pathLst>
                    <a:path w="182088" h="1667126">
                      <a:moveTo>
                        <a:pt x="0" y="0"/>
                      </a:moveTo>
                      <a:lnTo>
                        <a:pt x="182089" y="0"/>
                      </a:lnTo>
                      <a:lnTo>
                        <a:pt x="182089" y="1667127"/>
                      </a:lnTo>
                      <a:lnTo>
                        <a:pt x="0" y="1667127"/>
                      </a:lnTo>
                      <a:close/>
                    </a:path>
                  </a:pathLst>
                </a:custGeom>
                <a:solidFill>
                  <a:schemeClr val="tx2">
                    <a:lumMod val="60000"/>
                    <a:lumOff val="40000"/>
                  </a:schemeClr>
                </a:solidFill>
                <a:ln w="139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60" name="Freeform: Shape 159">
                  <a:extLst>
                    <a:ext uri="{FF2B5EF4-FFF2-40B4-BE49-F238E27FC236}">
                      <a16:creationId xmlns:a16="http://schemas.microsoft.com/office/drawing/2014/main" xmlns="" id="{33450A8F-A817-4452-AEDE-DDC3EC82BA3B}"/>
                    </a:ext>
                  </a:extLst>
                </p:cNvPr>
                <p:cNvSpPr/>
                <p:nvPr/>
              </p:nvSpPr>
              <p:spPr>
                <a:xfrm>
                  <a:off x="10176291" y="2569934"/>
                  <a:ext cx="182088" cy="1877938"/>
                </a:xfrm>
                <a:custGeom>
                  <a:avLst/>
                  <a:gdLst>
                    <a:gd name="connsiteX0" fmla="*/ 0 w 182088"/>
                    <a:gd name="connsiteY0" fmla="*/ 0 h 1877938"/>
                    <a:gd name="connsiteX1" fmla="*/ 182089 w 182088"/>
                    <a:gd name="connsiteY1" fmla="*/ 0 h 1877938"/>
                    <a:gd name="connsiteX2" fmla="*/ 182089 w 182088"/>
                    <a:gd name="connsiteY2" fmla="*/ 1877939 h 1877938"/>
                    <a:gd name="connsiteX3" fmla="*/ 0 w 182088"/>
                    <a:gd name="connsiteY3" fmla="*/ 1877939 h 1877938"/>
                  </a:gdLst>
                  <a:ahLst/>
                  <a:cxnLst>
                    <a:cxn ang="0">
                      <a:pos x="connsiteX0" y="connsiteY0"/>
                    </a:cxn>
                    <a:cxn ang="0">
                      <a:pos x="connsiteX1" y="connsiteY1"/>
                    </a:cxn>
                    <a:cxn ang="0">
                      <a:pos x="connsiteX2" y="connsiteY2"/>
                    </a:cxn>
                    <a:cxn ang="0">
                      <a:pos x="connsiteX3" y="connsiteY3"/>
                    </a:cxn>
                  </a:cxnLst>
                  <a:rect l="l" t="t" r="r" b="b"/>
                  <a:pathLst>
                    <a:path w="182088" h="1877938">
                      <a:moveTo>
                        <a:pt x="0" y="0"/>
                      </a:moveTo>
                      <a:lnTo>
                        <a:pt x="182089" y="0"/>
                      </a:lnTo>
                      <a:lnTo>
                        <a:pt x="182089" y="1877939"/>
                      </a:lnTo>
                      <a:lnTo>
                        <a:pt x="0" y="1877939"/>
                      </a:lnTo>
                      <a:close/>
                    </a:path>
                  </a:pathLst>
                </a:custGeom>
                <a:solidFill>
                  <a:schemeClr val="tx2">
                    <a:lumMod val="60000"/>
                    <a:lumOff val="40000"/>
                  </a:schemeClr>
                </a:solidFill>
                <a:ln w="139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62" name="Freeform: Shape 161">
                  <a:extLst>
                    <a:ext uri="{FF2B5EF4-FFF2-40B4-BE49-F238E27FC236}">
                      <a16:creationId xmlns:a16="http://schemas.microsoft.com/office/drawing/2014/main" xmlns="" id="{82B354E7-18B7-4922-8471-689C30A90AFF}"/>
                    </a:ext>
                  </a:extLst>
                </p:cNvPr>
                <p:cNvSpPr/>
                <p:nvPr/>
              </p:nvSpPr>
              <p:spPr>
                <a:xfrm>
                  <a:off x="10683129" y="2780879"/>
                  <a:ext cx="182088" cy="1667126"/>
                </a:xfrm>
                <a:custGeom>
                  <a:avLst/>
                  <a:gdLst>
                    <a:gd name="connsiteX0" fmla="*/ 0 w 182088"/>
                    <a:gd name="connsiteY0" fmla="*/ 0 h 1667126"/>
                    <a:gd name="connsiteX1" fmla="*/ 182089 w 182088"/>
                    <a:gd name="connsiteY1" fmla="*/ 0 h 1667126"/>
                    <a:gd name="connsiteX2" fmla="*/ 182089 w 182088"/>
                    <a:gd name="connsiteY2" fmla="*/ 1667127 h 1667126"/>
                    <a:gd name="connsiteX3" fmla="*/ 0 w 182088"/>
                    <a:gd name="connsiteY3" fmla="*/ 1667127 h 1667126"/>
                  </a:gdLst>
                  <a:ahLst/>
                  <a:cxnLst>
                    <a:cxn ang="0">
                      <a:pos x="connsiteX0" y="connsiteY0"/>
                    </a:cxn>
                    <a:cxn ang="0">
                      <a:pos x="connsiteX1" y="connsiteY1"/>
                    </a:cxn>
                    <a:cxn ang="0">
                      <a:pos x="connsiteX2" y="connsiteY2"/>
                    </a:cxn>
                    <a:cxn ang="0">
                      <a:pos x="connsiteX3" y="connsiteY3"/>
                    </a:cxn>
                  </a:cxnLst>
                  <a:rect l="l" t="t" r="r" b="b"/>
                  <a:pathLst>
                    <a:path w="182088" h="1667126">
                      <a:moveTo>
                        <a:pt x="0" y="0"/>
                      </a:moveTo>
                      <a:lnTo>
                        <a:pt x="182089" y="0"/>
                      </a:lnTo>
                      <a:lnTo>
                        <a:pt x="182089" y="1667127"/>
                      </a:lnTo>
                      <a:lnTo>
                        <a:pt x="0" y="1667127"/>
                      </a:lnTo>
                      <a:close/>
                    </a:path>
                  </a:pathLst>
                </a:custGeom>
                <a:solidFill>
                  <a:schemeClr val="tx2">
                    <a:lumMod val="60000"/>
                    <a:lumOff val="40000"/>
                  </a:schemeClr>
                </a:solidFill>
                <a:ln w="139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64" name="Freeform: Shape 163">
                  <a:extLst>
                    <a:ext uri="{FF2B5EF4-FFF2-40B4-BE49-F238E27FC236}">
                      <a16:creationId xmlns:a16="http://schemas.microsoft.com/office/drawing/2014/main" xmlns="" id="{D0495F3B-9EA5-4584-98EE-1D6385620B9B}"/>
                    </a:ext>
                  </a:extLst>
                </p:cNvPr>
                <p:cNvSpPr/>
                <p:nvPr/>
              </p:nvSpPr>
              <p:spPr>
                <a:xfrm>
                  <a:off x="11168653" y="2849734"/>
                  <a:ext cx="182088" cy="1598138"/>
                </a:xfrm>
                <a:custGeom>
                  <a:avLst/>
                  <a:gdLst>
                    <a:gd name="connsiteX0" fmla="*/ 0 w 182088"/>
                    <a:gd name="connsiteY0" fmla="*/ 0 h 1598138"/>
                    <a:gd name="connsiteX1" fmla="*/ 182089 w 182088"/>
                    <a:gd name="connsiteY1" fmla="*/ 0 h 1598138"/>
                    <a:gd name="connsiteX2" fmla="*/ 182089 w 182088"/>
                    <a:gd name="connsiteY2" fmla="*/ 1598139 h 1598138"/>
                    <a:gd name="connsiteX3" fmla="*/ 0 w 182088"/>
                    <a:gd name="connsiteY3" fmla="*/ 1598139 h 1598138"/>
                  </a:gdLst>
                  <a:ahLst/>
                  <a:cxnLst>
                    <a:cxn ang="0">
                      <a:pos x="connsiteX0" y="connsiteY0"/>
                    </a:cxn>
                    <a:cxn ang="0">
                      <a:pos x="connsiteX1" y="connsiteY1"/>
                    </a:cxn>
                    <a:cxn ang="0">
                      <a:pos x="connsiteX2" y="connsiteY2"/>
                    </a:cxn>
                    <a:cxn ang="0">
                      <a:pos x="connsiteX3" y="connsiteY3"/>
                    </a:cxn>
                  </a:cxnLst>
                  <a:rect l="l" t="t" r="r" b="b"/>
                  <a:pathLst>
                    <a:path w="182088" h="1598138">
                      <a:moveTo>
                        <a:pt x="0" y="0"/>
                      </a:moveTo>
                      <a:lnTo>
                        <a:pt x="182089" y="0"/>
                      </a:lnTo>
                      <a:lnTo>
                        <a:pt x="182089" y="1598139"/>
                      </a:lnTo>
                      <a:lnTo>
                        <a:pt x="0" y="1598139"/>
                      </a:lnTo>
                      <a:close/>
                    </a:path>
                  </a:pathLst>
                </a:custGeom>
                <a:solidFill>
                  <a:schemeClr val="tx2">
                    <a:lumMod val="60000"/>
                    <a:lumOff val="40000"/>
                  </a:schemeClr>
                </a:solidFill>
                <a:ln w="139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grpSp>
          <p:sp>
            <p:nvSpPr>
              <p:cNvPr id="52" name="TextBox 51">
                <a:extLst>
                  <a:ext uri="{FF2B5EF4-FFF2-40B4-BE49-F238E27FC236}">
                    <a16:creationId xmlns:a16="http://schemas.microsoft.com/office/drawing/2014/main" xmlns="" id="{443A40A6-2431-4B62-82AE-B03EA3CB9C8F}"/>
                  </a:ext>
                </a:extLst>
              </p:cNvPr>
              <p:cNvSpPr txBox="1"/>
              <p:nvPr/>
            </p:nvSpPr>
            <p:spPr>
              <a:xfrm>
                <a:off x="6534029" y="2580716"/>
                <a:ext cx="486602" cy="188201"/>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0" cap="none" spc="0" normalizeH="0" dirty="0">
                    <a:ln>
                      <a:noFill/>
                    </a:ln>
                    <a:solidFill>
                      <a:srgbClr val="5B6771"/>
                    </a:solidFill>
                    <a:effectLst/>
                    <a:uLnTx/>
                    <a:uFillTx/>
                    <a:latin typeface="Arial" panose="020B0604020202020204"/>
                    <a:ea typeface="+mn-ea"/>
                    <a:cs typeface="+mn-cs"/>
                  </a:rPr>
                  <a:t>29</a:t>
                </a:r>
              </a:p>
            </p:txBody>
          </p:sp>
          <p:sp>
            <p:nvSpPr>
              <p:cNvPr id="81" name="TextBox 80">
                <a:extLst>
                  <a:ext uri="{FF2B5EF4-FFF2-40B4-BE49-F238E27FC236}">
                    <a16:creationId xmlns:a16="http://schemas.microsoft.com/office/drawing/2014/main" xmlns="" id="{59C9BD79-4588-4E89-A334-E700B189C295}"/>
                  </a:ext>
                </a:extLst>
              </p:cNvPr>
              <p:cNvSpPr txBox="1"/>
              <p:nvPr/>
            </p:nvSpPr>
            <p:spPr>
              <a:xfrm>
                <a:off x="7021709" y="2862351"/>
                <a:ext cx="486602" cy="188201"/>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0" cap="none" spc="0" normalizeH="0" dirty="0">
                    <a:ln>
                      <a:noFill/>
                    </a:ln>
                    <a:solidFill>
                      <a:srgbClr val="5B6771"/>
                    </a:solidFill>
                    <a:effectLst/>
                    <a:uLnTx/>
                    <a:uFillTx/>
                    <a:latin typeface="Arial" panose="020B0604020202020204"/>
                    <a:ea typeface="+mn-ea"/>
                    <a:cs typeface="+mn-cs"/>
                  </a:rPr>
                  <a:t>24</a:t>
                </a:r>
              </a:p>
            </p:txBody>
          </p:sp>
          <p:sp>
            <p:nvSpPr>
              <p:cNvPr id="83" name="TextBox 82">
                <a:extLst>
                  <a:ext uri="{FF2B5EF4-FFF2-40B4-BE49-F238E27FC236}">
                    <a16:creationId xmlns:a16="http://schemas.microsoft.com/office/drawing/2014/main" xmlns="" id="{DD0CC890-0343-43A2-AC02-55AE47D3F832}"/>
                  </a:ext>
                </a:extLst>
              </p:cNvPr>
              <p:cNvSpPr txBox="1"/>
              <p:nvPr/>
            </p:nvSpPr>
            <p:spPr>
              <a:xfrm>
                <a:off x="7532249" y="2283536"/>
                <a:ext cx="486602" cy="188201"/>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0" cap="none" spc="0" normalizeH="0" dirty="0">
                    <a:ln>
                      <a:noFill/>
                    </a:ln>
                    <a:solidFill>
                      <a:srgbClr val="5B6771"/>
                    </a:solidFill>
                    <a:effectLst/>
                    <a:uLnTx/>
                    <a:uFillTx/>
                    <a:latin typeface="Arial" panose="020B0604020202020204"/>
                    <a:ea typeface="+mn-ea"/>
                    <a:cs typeface="+mn-cs"/>
                  </a:rPr>
                  <a:t>34</a:t>
                </a:r>
              </a:p>
            </p:txBody>
          </p:sp>
          <p:sp>
            <p:nvSpPr>
              <p:cNvPr id="85" name="TextBox 84">
                <a:extLst>
                  <a:ext uri="{FF2B5EF4-FFF2-40B4-BE49-F238E27FC236}">
                    <a16:creationId xmlns:a16="http://schemas.microsoft.com/office/drawing/2014/main" xmlns="" id="{A21EA9CC-71E0-4555-96B8-09C2E9D22C26}"/>
                  </a:ext>
                </a:extLst>
              </p:cNvPr>
              <p:cNvSpPr txBox="1"/>
              <p:nvPr/>
            </p:nvSpPr>
            <p:spPr>
              <a:xfrm>
                <a:off x="8035169" y="2245436"/>
                <a:ext cx="486602" cy="188201"/>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0" cap="none" spc="0" normalizeH="0" dirty="0">
                    <a:ln>
                      <a:noFill/>
                    </a:ln>
                    <a:solidFill>
                      <a:srgbClr val="5B6771"/>
                    </a:solidFill>
                    <a:effectLst/>
                    <a:uLnTx/>
                    <a:uFillTx/>
                    <a:latin typeface="Arial" panose="020B0604020202020204"/>
                    <a:ea typeface="+mn-ea"/>
                    <a:cs typeface="+mn-cs"/>
                  </a:rPr>
                  <a:t>35</a:t>
                </a:r>
              </a:p>
            </p:txBody>
          </p:sp>
          <p:sp>
            <p:nvSpPr>
              <p:cNvPr id="87" name="TextBox 86">
                <a:extLst>
                  <a:ext uri="{FF2B5EF4-FFF2-40B4-BE49-F238E27FC236}">
                    <a16:creationId xmlns:a16="http://schemas.microsoft.com/office/drawing/2014/main" xmlns="" id="{7533B17C-96A2-45EA-8E3A-6B290CAEEDA1}"/>
                  </a:ext>
                </a:extLst>
              </p:cNvPr>
              <p:cNvSpPr txBox="1"/>
              <p:nvPr/>
            </p:nvSpPr>
            <p:spPr>
              <a:xfrm>
                <a:off x="8539728" y="2495956"/>
                <a:ext cx="486602" cy="188201"/>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0" cap="none" spc="0" normalizeH="0" dirty="0">
                    <a:ln>
                      <a:noFill/>
                    </a:ln>
                    <a:solidFill>
                      <a:srgbClr val="5B6771"/>
                    </a:solidFill>
                    <a:effectLst/>
                    <a:uLnTx/>
                    <a:uFillTx/>
                    <a:latin typeface="Arial" panose="020B0604020202020204"/>
                    <a:ea typeface="+mn-ea"/>
                    <a:cs typeface="+mn-cs"/>
                  </a:rPr>
                  <a:t>31</a:t>
                </a:r>
              </a:p>
            </p:txBody>
          </p:sp>
          <p:sp>
            <p:nvSpPr>
              <p:cNvPr id="89" name="TextBox 88">
                <a:extLst>
                  <a:ext uri="{FF2B5EF4-FFF2-40B4-BE49-F238E27FC236}">
                    <a16:creationId xmlns:a16="http://schemas.microsoft.com/office/drawing/2014/main" xmlns="" id="{8BF360EC-02A7-4CB3-8862-4D968A65DA4E}"/>
                  </a:ext>
                </a:extLst>
              </p:cNvPr>
              <p:cNvSpPr txBox="1"/>
              <p:nvPr/>
            </p:nvSpPr>
            <p:spPr>
              <a:xfrm>
                <a:off x="9035028" y="2526436"/>
                <a:ext cx="486602" cy="188201"/>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0" cap="none" spc="0" normalizeH="0" dirty="0">
                    <a:ln>
                      <a:noFill/>
                    </a:ln>
                    <a:solidFill>
                      <a:srgbClr val="5B6771"/>
                    </a:solidFill>
                    <a:effectLst/>
                    <a:uLnTx/>
                    <a:uFillTx/>
                    <a:latin typeface="Arial" panose="020B0604020202020204"/>
                    <a:ea typeface="+mn-ea"/>
                    <a:cs typeface="+mn-cs"/>
                  </a:rPr>
                  <a:t>30</a:t>
                </a:r>
              </a:p>
            </p:txBody>
          </p:sp>
          <p:sp>
            <p:nvSpPr>
              <p:cNvPr id="91" name="TextBox 90">
                <a:extLst>
                  <a:ext uri="{FF2B5EF4-FFF2-40B4-BE49-F238E27FC236}">
                    <a16:creationId xmlns:a16="http://schemas.microsoft.com/office/drawing/2014/main" xmlns="" id="{118A95F1-0B54-4C58-AD4B-B883006B8D4B}"/>
                  </a:ext>
                </a:extLst>
              </p:cNvPr>
              <p:cNvSpPr txBox="1"/>
              <p:nvPr/>
            </p:nvSpPr>
            <p:spPr>
              <a:xfrm>
                <a:off x="9515088" y="2602636"/>
                <a:ext cx="486602" cy="188201"/>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0" cap="none" spc="0" normalizeH="0" dirty="0">
                    <a:ln>
                      <a:noFill/>
                    </a:ln>
                    <a:solidFill>
                      <a:srgbClr val="5B6771"/>
                    </a:solidFill>
                    <a:effectLst/>
                    <a:uLnTx/>
                    <a:uFillTx/>
                    <a:latin typeface="Arial" panose="020B0604020202020204"/>
                    <a:ea typeface="+mn-ea"/>
                    <a:cs typeface="+mn-cs"/>
                  </a:rPr>
                  <a:t>29</a:t>
                </a:r>
              </a:p>
            </p:txBody>
          </p:sp>
          <p:sp>
            <p:nvSpPr>
              <p:cNvPr id="93" name="TextBox 92">
                <a:extLst>
                  <a:ext uri="{FF2B5EF4-FFF2-40B4-BE49-F238E27FC236}">
                    <a16:creationId xmlns:a16="http://schemas.microsoft.com/office/drawing/2014/main" xmlns="" id="{05FBE45E-57B3-45DD-A9DE-F6ECC31B6C2D}"/>
                  </a:ext>
                </a:extLst>
              </p:cNvPr>
              <p:cNvSpPr txBox="1"/>
              <p:nvPr/>
            </p:nvSpPr>
            <p:spPr>
              <a:xfrm>
                <a:off x="10018008" y="2381656"/>
                <a:ext cx="486602" cy="188201"/>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0" cap="none" spc="0" normalizeH="0" dirty="0">
                    <a:ln>
                      <a:noFill/>
                    </a:ln>
                    <a:solidFill>
                      <a:srgbClr val="5B6771"/>
                    </a:solidFill>
                    <a:effectLst/>
                    <a:uLnTx/>
                    <a:uFillTx/>
                    <a:latin typeface="Arial" panose="020B0604020202020204"/>
                    <a:ea typeface="+mn-ea"/>
                    <a:cs typeface="+mn-cs"/>
                  </a:rPr>
                  <a:t>32</a:t>
                </a:r>
              </a:p>
            </p:txBody>
          </p:sp>
          <p:sp>
            <p:nvSpPr>
              <p:cNvPr id="95" name="TextBox 94">
                <a:extLst>
                  <a:ext uri="{FF2B5EF4-FFF2-40B4-BE49-F238E27FC236}">
                    <a16:creationId xmlns:a16="http://schemas.microsoft.com/office/drawing/2014/main" xmlns="" id="{1AAB8F76-8FAC-4C39-B50E-D8A4183257F4}"/>
                  </a:ext>
                </a:extLst>
              </p:cNvPr>
              <p:cNvSpPr txBox="1"/>
              <p:nvPr/>
            </p:nvSpPr>
            <p:spPr>
              <a:xfrm>
                <a:off x="10528548" y="2602636"/>
                <a:ext cx="486602" cy="188201"/>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0" cap="none" spc="0" normalizeH="0" dirty="0">
                    <a:ln>
                      <a:noFill/>
                    </a:ln>
                    <a:solidFill>
                      <a:srgbClr val="5B6771"/>
                    </a:solidFill>
                    <a:effectLst/>
                    <a:uLnTx/>
                    <a:uFillTx/>
                    <a:latin typeface="Arial" panose="020B0604020202020204"/>
                    <a:ea typeface="+mn-ea"/>
                    <a:cs typeface="+mn-cs"/>
                  </a:rPr>
                  <a:t>29</a:t>
                </a:r>
              </a:p>
            </p:txBody>
          </p:sp>
          <p:sp>
            <p:nvSpPr>
              <p:cNvPr id="97" name="TextBox 96">
                <a:extLst>
                  <a:ext uri="{FF2B5EF4-FFF2-40B4-BE49-F238E27FC236}">
                    <a16:creationId xmlns:a16="http://schemas.microsoft.com/office/drawing/2014/main" xmlns="" id="{6A57B895-7A5C-42C9-B7B0-4DC352808C26}"/>
                  </a:ext>
                </a:extLst>
              </p:cNvPr>
              <p:cNvSpPr txBox="1"/>
              <p:nvPr/>
            </p:nvSpPr>
            <p:spPr>
              <a:xfrm>
                <a:off x="11008608" y="2671216"/>
                <a:ext cx="486602" cy="188201"/>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0" cap="none" spc="0" normalizeH="0" dirty="0">
                    <a:ln>
                      <a:noFill/>
                    </a:ln>
                    <a:solidFill>
                      <a:srgbClr val="5B6771"/>
                    </a:solidFill>
                    <a:effectLst/>
                    <a:uLnTx/>
                    <a:uFillTx/>
                    <a:latin typeface="Arial" panose="020B0604020202020204"/>
                    <a:ea typeface="+mn-ea"/>
                    <a:cs typeface="+mn-cs"/>
                  </a:rPr>
                  <a:t>28</a:t>
                </a:r>
              </a:p>
            </p:txBody>
          </p:sp>
        </p:grpSp>
        <p:grpSp>
          <p:nvGrpSpPr>
            <p:cNvPr id="8" name="Group 7">
              <a:extLst>
                <a:ext uri="{FF2B5EF4-FFF2-40B4-BE49-F238E27FC236}">
                  <a16:creationId xmlns:a16="http://schemas.microsoft.com/office/drawing/2014/main" xmlns="" id="{CEA87BDB-AE6F-4321-8C37-25F758927B42}"/>
                </a:ext>
              </a:extLst>
            </p:cNvPr>
            <p:cNvGrpSpPr/>
            <p:nvPr/>
          </p:nvGrpSpPr>
          <p:grpSpPr>
            <a:xfrm>
              <a:off x="6593758" y="2075014"/>
              <a:ext cx="4988220" cy="2450693"/>
              <a:chOff x="6730884" y="1707484"/>
              <a:chExt cx="4951922" cy="2740521"/>
            </a:xfrm>
          </p:grpSpPr>
          <p:sp>
            <p:nvSpPr>
              <p:cNvPr id="22" name="Freeform: Shape 21">
                <a:extLst>
                  <a:ext uri="{FF2B5EF4-FFF2-40B4-BE49-F238E27FC236}">
                    <a16:creationId xmlns:a16="http://schemas.microsoft.com/office/drawing/2014/main" xmlns="" id="{7B503F77-4C5D-45A0-B9B1-0817764A2B6B}"/>
                  </a:ext>
                </a:extLst>
              </p:cNvPr>
              <p:cNvSpPr/>
              <p:nvPr/>
            </p:nvSpPr>
            <p:spPr>
              <a:xfrm>
                <a:off x="6882674" y="2306187"/>
                <a:ext cx="182088" cy="2141686"/>
              </a:xfrm>
              <a:custGeom>
                <a:avLst/>
                <a:gdLst>
                  <a:gd name="connsiteX0" fmla="*/ 0 w 182088"/>
                  <a:gd name="connsiteY0" fmla="*/ 0 h 2141686"/>
                  <a:gd name="connsiteX1" fmla="*/ 182089 w 182088"/>
                  <a:gd name="connsiteY1" fmla="*/ 0 h 2141686"/>
                  <a:gd name="connsiteX2" fmla="*/ 182089 w 182088"/>
                  <a:gd name="connsiteY2" fmla="*/ 2141686 h 2141686"/>
                  <a:gd name="connsiteX3" fmla="*/ 0 w 182088"/>
                  <a:gd name="connsiteY3" fmla="*/ 2141686 h 2141686"/>
                </a:gdLst>
                <a:ahLst/>
                <a:cxnLst>
                  <a:cxn ang="0">
                    <a:pos x="connsiteX0" y="connsiteY0"/>
                  </a:cxn>
                  <a:cxn ang="0">
                    <a:pos x="connsiteX1" y="connsiteY1"/>
                  </a:cxn>
                  <a:cxn ang="0">
                    <a:pos x="connsiteX2" y="connsiteY2"/>
                  </a:cxn>
                  <a:cxn ang="0">
                    <a:pos x="connsiteX3" y="connsiteY3"/>
                  </a:cxn>
                </a:cxnLst>
                <a:rect l="l" t="t" r="r" b="b"/>
                <a:pathLst>
                  <a:path w="182088" h="2141686">
                    <a:moveTo>
                      <a:pt x="0" y="0"/>
                    </a:moveTo>
                    <a:lnTo>
                      <a:pt x="182089" y="0"/>
                    </a:lnTo>
                    <a:lnTo>
                      <a:pt x="182089" y="2141686"/>
                    </a:lnTo>
                    <a:lnTo>
                      <a:pt x="0" y="2141686"/>
                    </a:lnTo>
                    <a:close/>
                  </a:path>
                </a:pathLst>
              </a:custGeom>
              <a:solidFill>
                <a:srgbClr val="00879E"/>
              </a:solidFill>
              <a:ln w="139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49" name="Freeform: Shape 148">
                <a:extLst>
                  <a:ext uri="{FF2B5EF4-FFF2-40B4-BE49-F238E27FC236}">
                    <a16:creationId xmlns:a16="http://schemas.microsoft.com/office/drawing/2014/main" xmlns="" id="{AE45030C-75A2-4414-BBBE-D661D93596B6}"/>
                  </a:ext>
                </a:extLst>
              </p:cNvPr>
              <p:cNvSpPr/>
              <p:nvPr/>
            </p:nvSpPr>
            <p:spPr>
              <a:xfrm>
                <a:off x="7376695" y="2525224"/>
                <a:ext cx="182088" cy="1922648"/>
              </a:xfrm>
              <a:custGeom>
                <a:avLst/>
                <a:gdLst>
                  <a:gd name="connsiteX0" fmla="*/ 0 w 182088"/>
                  <a:gd name="connsiteY0" fmla="*/ 0 h 1922648"/>
                  <a:gd name="connsiteX1" fmla="*/ 182089 w 182088"/>
                  <a:gd name="connsiteY1" fmla="*/ 0 h 1922648"/>
                  <a:gd name="connsiteX2" fmla="*/ 182089 w 182088"/>
                  <a:gd name="connsiteY2" fmla="*/ 1922649 h 1922648"/>
                  <a:gd name="connsiteX3" fmla="*/ 0 w 182088"/>
                  <a:gd name="connsiteY3" fmla="*/ 1922649 h 1922648"/>
                </a:gdLst>
                <a:ahLst/>
                <a:cxnLst>
                  <a:cxn ang="0">
                    <a:pos x="connsiteX0" y="connsiteY0"/>
                  </a:cxn>
                  <a:cxn ang="0">
                    <a:pos x="connsiteX1" y="connsiteY1"/>
                  </a:cxn>
                  <a:cxn ang="0">
                    <a:pos x="connsiteX2" y="connsiteY2"/>
                  </a:cxn>
                  <a:cxn ang="0">
                    <a:pos x="connsiteX3" y="connsiteY3"/>
                  </a:cxn>
                </a:cxnLst>
                <a:rect l="l" t="t" r="r" b="b"/>
                <a:pathLst>
                  <a:path w="182088" h="1922648">
                    <a:moveTo>
                      <a:pt x="0" y="0"/>
                    </a:moveTo>
                    <a:lnTo>
                      <a:pt x="182089" y="0"/>
                    </a:lnTo>
                    <a:lnTo>
                      <a:pt x="182089" y="1922649"/>
                    </a:lnTo>
                    <a:lnTo>
                      <a:pt x="0" y="1922649"/>
                    </a:lnTo>
                    <a:close/>
                  </a:path>
                </a:pathLst>
              </a:custGeom>
              <a:solidFill>
                <a:srgbClr val="00879E"/>
              </a:solidFill>
              <a:ln w="139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51" name="Freeform: Shape 150">
                <a:extLst>
                  <a:ext uri="{FF2B5EF4-FFF2-40B4-BE49-F238E27FC236}">
                    <a16:creationId xmlns:a16="http://schemas.microsoft.com/office/drawing/2014/main" xmlns="" id="{395D8D96-10B6-4E3C-8368-B17D7AF6538C}"/>
                  </a:ext>
                </a:extLst>
              </p:cNvPr>
              <p:cNvSpPr/>
              <p:nvPr/>
            </p:nvSpPr>
            <p:spPr>
              <a:xfrm>
                <a:off x="7891572" y="2127967"/>
                <a:ext cx="182088" cy="2312033"/>
              </a:xfrm>
              <a:custGeom>
                <a:avLst/>
                <a:gdLst>
                  <a:gd name="connsiteX0" fmla="*/ 0 w 182088"/>
                  <a:gd name="connsiteY0" fmla="*/ 0 h 2312033"/>
                  <a:gd name="connsiteX1" fmla="*/ 182089 w 182088"/>
                  <a:gd name="connsiteY1" fmla="*/ 0 h 2312033"/>
                  <a:gd name="connsiteX2" fmla="*/ 182089 w 182088"/>
                  <a:gd name="connsiteY2" fmla="*/ 2312034 h 2312033"/>
                  <a:gd name="connsiteX3" fmla="*/ 0 w 182088"/>
                  <a:gd name="connsiteY3" fmla="*/ 2312034 h 2312033"/>
                </a:gdLst>
                <a:ahLst/>
                <a:cxnLst>
                  <a:cxn ang="0">
                    <a:pos x="connsiteX0" y="connsiteY0"/>
                  </a:cxn>
                  <a:cxn ang="0">
                    <a:pos x="connsiteX1" y="connsiteY1"/>
                  </a:cxn>
                  <a:cxn ang="0">
                    <a:pos x="connsiteX2" y="connsiteY2"/>
                  </a:cxn>
                  <a:cxn ang="0">
                    <a:pos x="connsiteX3" y="connsiteY3"/>
                  </a:cxn>
                </a:cxnLst>
                <a:rect l="l" t="t" r="r" b="b"/>
                <a:pathLst>
                  <a:path w="182088" h="2312033">
                    <a:moveTo>
                      <a:pt x="0" y="0"/>
                    </a:moveTo>
                    <a:lnTo>
                      <a:pt x="182089" y="0"/>
                    </a:lnTo>
                    <a:lnTo>
                      <a:pt x="182089" y="2312034"/>
                    </a:lnTo>
                    <a:lnTo>
                      <a:pt x="0" y="2312034"/>
                    </a:lnTo>
                    <a:close/>
                  </a:path>
                </a:pathLst>
              </a:custGeom>
              <a:solidFill>
                <a:srgbClr val="00879E"/>
              </a:solidFill>
              <a:ln w="139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53" name="Freeform: Shape 152">
                <a:extLst>
                  <a:ext uri="{FF2B5EF4-FFF2-40B4-BE49-F238E27FC236}">
                    <a16:creationId xmlns:a16="http://schemas.microsoft.com/office/drawing/2014/main" xmlns="" id="{4FC2B78D-55B2-4665-B403-B121A54E2771}"/>
                  </a:ext>
                </a:extLst>
              </p:cNvPr>
              <p:cNvSpPr/>
              <p:nvPr/>
            </p:nvSpPr>
            <p:spPr>
              <a:xfrm>
                <a:off x="8373516" y="1902500"/>
                <a:ext cx="182088" cy="2545374"/>
              </a:xfrm>
              <a:custGeom>
                <a:avLst/>
                <a:gdLst>
                  <a:gd name="connsiteX0" fmla="*/ 0 w 182088"/>
                  <a:gd name="connsiteY0" fmla="*/ 0 h 2514753"/>
                  <a:gd name="connsiteX1" fmla="*/ 182089 w 182088"/>
                  <a:gd name="connsiteY1" fmla="*/ 0 h 2514753"/>
                  <a:gd name="connsiteX2" fmla="*/ 182089 w 182088"/>
                  <a:gd name="connsiteY2" fmla="*/ 2514753 h 2514753"/>
                  <a:gd name="connsiteX3" fmla="*/ 0 w 182088"/>
                  <a:gd name="connsiteY3" fmla="*/ 2514753 h 2514753"/>
                </a:gdLst>
                <a:ahLst/>
                <a:cxnLst>
                  <a:cxn ang="0">
                    <a:pos x="connsiteX0" y="connsiteY0"/>
                  </a:cxn>
                  <a:cxn ang="0">
                    <a:pos x="connsiteX1" y="connsiteY1"/>
                  </a:cxn>
                  <a:cxn ang="0">
                    <a:pos x="connsiteX2" y="connsiteY2"/>
                  </a:cxn>
                  <a:cxn ang="0">
                    <a:pos x="connsiteX3" y="connsiteY3"/>
                  </a:cxn>
                </a:cxnLst>
                <a:rect l="l" t="t" r="r" b="b"/>
                <a:pathLst>
                  <a:path w="182088" h="2514753">
                    <a:moveTo>
                      <a:pt x="0" y="0"/>
                    </a:moveTo>
                    <a:lnTo>
                      <a:pt x="182089" y="0"/>
                    </a:lnTo>
                    <a:lnTo>
                      <a:pt x="182089" y="2514753"/>
                    </a:lnTo>
                    <a:lnTo>
                      <a:pt x="0" y="2514753"/>
                    </a:lnTo>
                    <a:close/>
                  </a:path>
                </a:pathLst>
              </a:custGeom>
              <a:solidFill>
                <a:srgbClr val="00879E"/>
              </a:solidFill>
              <a:ln w="139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55" name="Freeform: Shape 154">
                <a:extLst>
                  <a:ext uri="{FF2B5EF4-FFF2-40B4-BE49-F238E27FC236}">
                    <a16:creationId xmlns:a16="http://schemas.microsoft.com/office/drawing/2014/main" xmlns="" id="{D382ED9D-C12C-4422-BEC9-E5C61A28D519}"/>
                  </a:ext>
                </a:extLst>
              </p:cNvPr>
              <p:cNvSpPr/>
              <p:nvPr/>
            </p:nvSpPr>
            <p:spPr>
              <a:xfrm>
                <a:off x="8867537" y="2221013"/>
                <a:ext cx="182088" cy="2226859"/>
              </a:xfrm>
              <a:custGeom>
                <a:avLst/>
                <a:gdLst>
                  <a:gd name="connsiteX0" fmla="*/ 0 w 182088"/>
                  <a:gd name="connsiteY0" fmla="*/ 0 h 2226859"/>
                  <a:gd name="connsiteX1" fmla="*/ 182089 w 182088"/>
                  <a:gd name="connsiteY1" fmla="*/ 0 h 2226859"/>
                  <a:gd name="connsiteX2" fmla="*/ 182089 w 182088"/>
                  <a:gd name="connsiteY2" fmla="*/ 2226860 h 2226859"/>
                  <a:gd name="connsiteX3" fmla="*/ 0 w 182088"/>
                  <a:gd name="connsiteY3" fmla="*/ 2226860 h 2226859"/>
                </a:gdLst>
                <a:ahLst/>
                <a:cxnLst>
                  <a:cxn ang="0">
                    <a:pos x="connsiteX0" y="connsiteY0"/>
                  </a:cxn>
                  <a:cxn ang="0">
                    <a:pos x="connsiteX1" y="connsiteY1"/>
                  </a:cxn>
                  <a:cxn ang="0">
                    <a:pos x="connsiteX2" y="connsiteY2"/>
                  </a:cxn>
                  <a:cxn ang="0">
                    <a:pos x="connsiteX3" y="connsiteY3"/>
                  </a:cxn>
                </a:cxnLst>
                <a:rect l="l" t="t" r="r" b="b"/>
                <a:pathLst>
                  <a:path w="182088" h="2226859">
                    <a:moveTo>
                      <a:pt x="0" y="0"/>
                    </a:moveTo>
                    <a:lnTo>
                      <a:pt x="182089" y="0"/>
                    </a:lnTo>
                    <a:lnTo>
                      <a:pt x="182089" y="2226860"/>
                    </a:lnTo>
                    <a:lnTo>
                      <a:pt x="0" y="2226860"/>
                    </a:lnTo>
                    <a:close/>
                  </a:path>
                </a:pathLst>
              </a:custGeom>
              <a:solidFill>
                <a:srgbClr val="00879E"/>
              </a:solidFill>
              <a:ln w="139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57" name="Freeform: Shape 156">
                <a:extLst>
                  <a:ext uri="{FF2B5EF4-FFF2-40B4-BE49-F238E27FC236}">
                    <a16:creationId xmlns:a16="http://schemas.microsoft.com/office/drawing/2014/main" xmlns="" id="{193D8670-41D6-492C-AD50-E20F4CCD0AC2}"/>
                  </a:ext>
                </a:extLst>
              </p:cNvPr>
              <p:cNvSpPr/>
              <p:nvPr/>
            </p:nvSpPr>
            <p:spPr>
              <a:xfrm>
                <a:off x="9374376" y="2178028"/>
                <a:ext cx="182088" cy="2269844"/>
              </a:xfrm>
              <a:custGeom>
                <a:avLst/>
                <a:gdLst>
                  <a:gd name="connsiteX0" fmla="*/ 0 w 182088"/>
                  <a:gd name="connsiteY0" fmla="*/ 0 h 2269844"/>
                  <a:gd name="connsiteX1" fmla="*/ 182089 w 182088"/>
                  <a:gd name="connsiteY1" fmla="*/ 0 h 2269844"/>
                  <a:gd name="connsiteX2" fmla="*/ 182089 w 182088"/>
                  <a:gd name="connsiteY2" fmla="*/ 2269845 h 2269844"/>
                  <a:gd name="connsiteX3" fmla="*/ 0 w 182088"/>
                  <a:gd name="connsiteY3" fmla="*/ 2269845 h 2269844"/>
                </a:gdLst>
                <a:ahLst/>
                <a:cxnLst>
                  <a:cxn ang="0">
                    <a:pos x="connsiteX0" y="connsiteY0"/>
                  </a:cxn>
                  <a:cxn ang="0">
                    <a:pos x="connsiteX1" y="connsiteY1"/>
                  </a:cxn>
                  <a:cxn ang="0">
                    <a:pos x="connsiteX2" y="connsiteY2"/>
                  </a:cxn>
                  <a:cxn ang="0">
                    <a:pos x="connsiteX3" y="connsiteY3"/>
                  </a:cxn>
                </a:cxnLst>
                <a:rect l="l" t="t" r="r" b="b"/>
                <a:pathLst>
                  <a:path w="182088" h="2269844">
                    <a:moveTo>
                      <a:pt x="0" y="0"/>
                    </a:moveTo>
                    <a:lnTo>
                      <a:pt x="182089" y="0"/>
                    </a:lnTo>
                    <a:lnTo>
                      <a:pt x="182089" y="2269845"/>
                    </a:lnTo>
                    <a:lnTo>
                      <a:pt x="0" y="2269845"/>
                    </a:lnTo>
                    <a:close/>
                  </a:path>
                </a:pathLst>
              </a:custGeom>
              <a:solidFill>
                <a:srgbClr val="00879E"/>
              </a:solidFill>
              <a:ln w="139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59" name="Freeform: Shape 158">
                <a:extLst>
                  <a:ext uri="{FF2B5EF4-FFF2-40B4-BE49-F238E27FC236}">
                    <a16:creationId xmlns:a16="http://schemas.microsoft.com/office/drawing/2014/main" xmlns="" id="{EAE2CC16-2C27-4146-925E-5156FFFF68C1}"/>
                  </a:ext>
                </a:extLst>
              </p:cNvPr>
              <p:cNvSpPr/>
              <p:nvPr/>
            </p:nvSpPr>
            <p:spPr>
              <a:xfrm>
                <a:off x="9864218" y="2135839"/>
                <a:ext cx="182088" cy="2312033"/>
              </a:xfrm>
              <a:custGeom>
                <a:avLst/>
                <a:gdLst>
                  <a:gd name="connsiteX0" fmla="*/ 0 w 182088"/>
                  <a:gd name="connsiteY0" fmla="*/ 0 h 2312033"/>
                  <a:gd name="connsiteX1" fmla="*/ 182089 w 182088"/>
                  <a:gd name="connsiteY1" fmla="*/ 0 h 2312033"/>
                  <a:gd name="connsiteX2" fmla="*/ 182089 w 182088"/>
                  <a:gd name="connsiteY2" fmla="*/ 2312034 h 2312033"/>
                  <a:gd name="connsiteX3" fmla="*/ 0 w 182088"/>
                  <a:gd name="connsiteY3" fmla="*/ 2312034 h 2312033"/>
                </a:gdLst>
                <a:ahLst/>
                <a:cxnLst>
                  <a:cxn ang="0">
                    <a:pos x="connsiteX0" y="connsiteY0"/>
                  </a:cxn>
                  <a:cxn ang="0">
                    <a:pos x="connsiteX1" y="connsiteY1"/>
                  </a:cxn>
                  <a:cxn ang="0">
                    <a:pos x="connsiteX2" y="connsiteY2"/>
                  </a:cxn>
                  <a:cxn ang="0">
                    <a:pos x="connsiteX3" y="connsiteY3"/>
                  </a:cxn>
                </a:cxnLst>
                <a:rect l="l" t="t" r="r" b="b"/>
                <a:pathLst>
                  <a:path w="182088" h="2312033">
                    <a:moveTo>
                      <a:pt x="0" y="0"/>
                    </a:moveTo>
                    <a:lnTo>
                      <a:pt x="182089" y="0"/>
                    </a:lnTo>
                    <a:lnTo>
                      <a:pt x="182089" y="2312034"/>
                    </a:lnTo>
                    <a:lnTo>
                      <a:pt x="0" y="2312034"/>
                    </a:lnTo>
                    <a:close/>
                  </a:path>
                </a:pathLst>
              </a:custGeom>
              <a:solidFill>
                <a:srgbClr val="00879E"/>
              </a:solidFill>
              <a:ln w="139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61" name="Freeform: Shape 160">
                <a:extLst>
                  <a:ext uri="{FF2B5EF4-FFF2-40B4-BE49-F238E27FC236}">
                    <a16:creationId xmlns:a16="http://schemas.microsoft.com/office/drawing/2014/main" xmlns="" id="{9CE7409E-559E-4383-B73D-706474781BE3}"/>
                  </a:ext>
                </a:extLst>
              </p:cNvPr>
              <p:cNvSpPr/>
              <p:nvPr/>
            </p:nvSpPr>
            <p:spPr>
              <a:xfrm>
                <a:off x="10358379" y="2034479"/>
                <a:ext cx="182088" cy="2413393"/>
              </a:xfrm>
              <a:custGeom>
                <a:avLst/>
                <a:gdLst>
                  <a:gd name="connsiteX0" fmla="*/ 0 w 182088"/>
                  <a:gd name="connsiteY0" fmla="*/ 0 h 2413393"/>
                  <a:gd name="connsiteX1" fmla="*/ 182089 w 182088"/>
                  <a:gd name="connsiteY1" fmla="*/ 0 h 2413393"/>
                  <a:gd name="connsiteX2" fmla="*/ 182089 w 182088"/>
                  <a:gd name="connsiteY2" fmla="*/ 2413394 h 2413393"/>
                  <a:gd name="connsiteX3" fmla="*/ 0 w 182088"/>
                  <a:gd name="connsiteY3" fmla="*/ 2413394 h 2413393"/>
                </a:gdLst>
                <a:ahLst/>
                <a:cxnLst>
                  <a:cxn ang="0">
                    <a:pos x="connsiteX0" y="connsiteY0"/>
                  </a:cxn>
                  <a:cxn ang="0">
                    <a:pos x="connsiteX1" y="connsiteY1"/>
                  </a:cxn>
                  <a:cxn ang="0">
                    <a:pos x="connsiteX2" y="connsiteY2"/>
                  </a:cxn>
                  <a:cxn ang="0">
                    <a:pos x="connsiteX3" y="connsiteY3"/>
                  </a:cxn>
                </a:cxnLst>
                <a:rect l="l" t="t" r="r" b="b"/>
                <a:pathLst>
                  <a:path w="182088" h="2413393">
                    <a:moveTo>
                      <a:pt x="0" y="0"/>
                    </a:moveTo>
                    <a:lnTo>
                      <a:pt x="182089" y="0"/>
                    </a:lnTo>
                    <a:lnTo>
                      <a:pt x="182089" y="2413394"/>
                    </a:lnTo>
                    <a:lnTo>
                      <a:pt x="0" y="2413394"/>
                    </a:lnTo>
                    <a:close/>
                  </a:path>
                </a:pathLst>
              </a:custGeom>
              <a:solidFill>
                <a:srgbClr val="00879E"/>
              </a:solidFill>
              <a:ln w="139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63" name="Freeform: Shape 162">
                <a:extLst>
                  <a:ext uri="{FF2B5EF4-FFF2-40B4-BE49-F238E27FC236}">
                    <a16:creationId xmlns:a16="http://schemas.microsoft.com/office/drawing/2014/main" xmlns="" id="{0B1D802F-1FFF-4B1F-950C-F34BBB07B108}"/>
                  </a:ext>
                </a:extLst>
              </p:cNvPr>
              <p:cNvSpPr/>
              <p:nvPr/>
            </p:nvSpPr>
            <p:spPr>
              <a:xfrm>
                <a:off x="10865218" y="1884430"/>
                <a:ext cx="182088" cy="2563442"/>
              </a:xfrm>
              <a:custGeom>
                <a:avLst/>
                <a:gdLst>
                  <a:gd name="connsiteX0" fmla="*/ 0 w 182088"/>
                  <a:gd name="connsiteY0" fmla="*/ 0 h 2563442"/>
                  <a:gd name="connsiteX1" fmla="*/ 182089 w 182088"/>
                  <a:gd name="connsiteY1" fmla="*/ 0 h 2563442"/>
                  <a:gd name="connsiteX2" fmla="*/ 182089 w 182088"/>
                  <a:gd name="connsiteY2" fmla="*/ 2563443 h 2563442"/>
                  <a:gd name="connsiteX3" fmla="*/ 0 w 182088"/>
                  <a:gd name="connsiteY3" fmla="*/ 2563443 h 2563442"/>
                </a:gdLst>
                <a:ahLst/>
                <a:cxnLst>
                  <a:cxn ang="0">
                    <a:pos x="connsiteX0" y="connsiteY0"/>
                  </a:cxn>
                  <a:cxn ang="0">
                    <a:pos x="connsiteX1" y="connsiteY1"/>
                  </a:cxn>
                  <a:cxn ang="0">
                    <a:pos x="connsiteX2" y="connsiteY2"/>
                  </a:cxn>
                  <a:cxn ang="0">
                    <a:pos x="connsiteX3" y="connsiteY3"/>
                  </a:cxn>
                </a:cxnLst>
                <a:rect l="l" t="t" r="r" b="b"/>
                <a:pathLst>
                  <a:path w="182088" h="2563442">
                    <a:moveTo>
                      <a:pt x="0" y="0"/>
                    </a:moveTo>
                    <a:lnTo>
                      <a:pt x="182089" y="0"/>
                    </a:lnTo>
                    <a:lnTo>
                      <a:pt x="182089" y="2563443"/>
                    </a:lnTo>
                    <a:lnTo>
                      <a:pt x="0" y="2563443"/>
                    </a:lnTo>
                    <a:close/>
                  </a:path>
                </a:pathLst>
              </a:custGeom>
              <a:solidFill>
                <a:srgbClr val="00879E"/>
              </a:solidFill>
              <a:ln w="139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65" name="Freeform: Shape 164">
                <a:extLst>
                  <a:ext uri="{FF2B5EF4-FFF2-40B4-BE49-F238E27FC236}">
                    <a16:creationId xmlns:a16="http://schemas.microsoft.com/office/drawing/2014/main" xmlns="" id="{1B936A03-70C1-409A-9E33-8650AC0B3D35}"/>
                  </a:ext>
                </a:extLst>
              </p:cNvPr>
              <p:cNvSpPr/>
              <p:nvPr/>
            </p:nvSpPr>
            <p:spPr>
              <a:xfrm>
                <a:off x="11350741" y="2115673"/>
                <a:ext cx="182088" cy="2332332"/>
              </a:xfrm>
              <a:custGeom>
                <a:avLst/>
                <a:gdLst>
                  <a:gd name="connsiteX0" fmla="*/ 0 w 182088"/>
                  <a:gd name="connsiteY0" fmla="*/ 0 h 2332332"/>
                  <a:gd name="connsiteX1" fmla="*/ 182089 w 182088"/>
                  <a:gd name="connsiteY1" fmla="*/ 0 h 2332332"/>
                  <a:gd name="connsiteX2" fmla="*/ 182089 w 182088"/>
                  <a:gd name="connsiteY2" fmla="*/ 2332332 h 2332332"/>
                  <a:gd name="connsiteX3" fmla="*/ 0 w 182088"/>
                  <a:gd name="connsiteY3" fmla="*/ 2332332 h 2332332"/>
                </a:gdLst>
                <a:ahLst/>
                <a:cxnLst>
                  <a:cxn ang="0">
                    <a:pos x="connsiteX0" y="connsiteY0"/>
                  </a:cxn>
                  <a:cxn ang="0">
                    <a:pos x="connsiteX1" y="connsiteY1"/>
                  </a:cxn>
                  <a:cxn ang="0">
                    <a:pos x="connsiteX2" y="connsiteY2"/>
                  </a:cxn>
                  <a:cxn ang="0">
                    <a:pos x="connsiteX3" y="connsiteY3"/>
                  </a:cxn>
                </a:cxnLst>
                <a:rect l="l" t="t" r="r" b="b"/>
                <a:pathLst>
                  <a:path w="182088" h="2332332">
                    <a:moveTo>
                      <a:pt x="0" y="0"/>
                    </a:moveTo>
                    <a:lnTo>
                      <a:pt x="182089" y="0"/>
                    </a:lnTo>
                    <a:lnTo>
                      <a:pt x="182089" y="2332332"/>
                    </a:lnTo>
                    <a:lnTo>
                      <a:pt x="0" y="2332332"/>
                    </a:lnTo>
                    <a:close/>
                  </a:path>
                </a:pathLst>
              </a:custGeom>
              <a:solidFill>
                <a:srgbClr val="00879E"/>
              </a:solidFill>
              <a:ln w="139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51" name="TextBox 50">
                <a:extLst>
                  <a:ext uri="{FF2B5EF4-FFF2-40B4-BE49-F238E27FC236}">
                    <a16:creationId xmlns:a16="http://schemas.microsoft.com/office/drawing/2014/main" xmlns="" id="{AA765318-2BB8-4F1F-B351-3C87E50ACF49}"/>
                  </a:ext>
                </a:extLst>
              </p:cNvPr>
              <p:cNvSpPr txBox="1"/>
              <p:nvPr/>
            </p:nvSpPr>
            <p:spPr>
              <a:xfrm>
                <a:off x="6730884" y="2124340"/>
                <a:ext cx="486602" cy="188201"/>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0" cap="none" spc="0" normalizeH="0" dirty="0">
                    <a:ln>
                      <a:noFill/>
                    </a:ln>
                    <a:solidFill>
                      <a:srgbClr val="5B6771"/>
                    </a:solidFill>
                    <a:effectLst/>
                    <a:uLnTx/>
                    <a:uFillTx/>
                    <a:latin typeface="Arial" panose="020B0604020202020204"/>
                    <a:ea typeface="+mn-ea"/>
                    <a:cs typeface="+mn-cs"/>
                  </a:rPr>
                  <a:t>37</a:t>
                </a:r>
              </a:p>
            </p:txBody>
          </p:sp>
          <p:sp>
            <p:nvSpPr>
              <p:cNvPr id="80" name="TextBox 79">
                <a:extLst>
                  <a:ext uri="{FF2B5EF4-FFF2-40B4-BE49-F238E27FC236}">
                    <a16:creationId xmlns:a16="http://schemas.microsoft.com/office/drawing/2014/main" xmlns="" id="{01176176-7AC6-4FF2-A9C5-F7988B9A295D}"/>
                  </a:ext>
                </a:extLst>
              </p:cNvPr>
              <p:cNvSpPr txBox="1"/>
              <p:nvPr/>
            </p:nvSpPr>
            <p:spPr>
              <a:xfrm>
                <a:off x="7218564" y="2346939"/>
                <a:ext cx="486602" cy="188201"/>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0" cap="none" spc="0" normalizeH="0" dirty="0">
                    <a:ln>
                      <a:noFill/>
                    </a:ln>
                    <a:solidFill>
                      <a:srgbClr val="5B6771"/>
                    </a:solidFill>
                    <a:effectLst/>
                    <a:uLnTx/>
                    <a:uFillTx/>
                    <a:latin typeface="Arial" panose="020B0604020202020204"/>
                    <a:ea typeface="+mn-ea"/>
                    <a:cs typeface="+mn-cs"/>
                  </a:rPr>
                  <a:t>33</a:t>
                </a:r>
              </a:p>
            </p:txBody>
          </p:sp>
          <p:sp>
            <p:nvSpPr>
              <p:cNvPr id="82" name="TextBox 81">
                <a:extLst>
                  <a:ext uri="{FF2B5EF4-FFF2-40B4-BE49-F238E27FC236}">
                    <a16:creationId xmlns:a16="http://schemas.microsoft.com/office/drawing/2014/main" xmlns="" id="{D2C0B60A-DA39-4A89-ACD7-473EEB614F97}"/>
                  </a:ext>
                </a:extLst>
              </p:cNvPr>
              <p:cNvSpPr txBox="1"/>
              <p:nvPr/>
            </p:nvSpPr>
            <p:spPr>
              <a:xfrm>
                <a:off x="7729104" y="1951505"/>
                <a:ext cx="486602" cy="188201"/>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0" cap="none" spc="0" normalizeH="0" dirty="0">
                    <a:ln>
                      <a:noFill/>
                    </a:ln>
                    <a:solidFill>
                      <a:srgbClr val="5B6771"/>
                    </a:solidFill>
                    <a:effectLst/>
                    <a:uLnTx/>
                    <a:uFillTx/>
                    <a:latin typeface="Arial" panose="020B0604020202020204"/>
                    <a:ea typeface="+mn-ea"/>
                    <a:cs typeface="+mn-cs"/>
                  </a:rPr>
                  <a:t>40</a:t>
                </a:r>
              </a:p>
            </p:txBody>
          </p:sp>
          <p:sp>
            <p:nvSpPr>
              <p:cNvPr id="84" name="TextBox 83">
                <a:extLst>
                  <a:ext uri="{FF2B5EF4-FFF2-40B4-BE49-F238E27FC236}">
                    <a16:creationId xmlns:a16="http://schemas.microsoft.com/office/drawing/2014/main" xmlns="" id="{61F5C188-0DA2-4305-86CA-9064DC65EEDB}"/>
                  </a:ext>
                </a:extLst>
              </p:cNvPr>
              <p:cNvSpPr txBox="1"/>
              <p:nvPr/>
            </p:nvSpPr>
            <p:spPr>
              <a:xfrm>
                <a:off x="8216784" y="1753385"/>
                <a:ext cx="486602" cy="188201"/>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0" cap="none" spc="0" normalizeH="0" dirty="0">
                    <a:ln>
                      <a:noFill/>
                    </a:ln>
                    <a:solidFill>
                      <a:srgbClr val="5B6771"/>
                    </a:solidFill>
                    <a:effectLst/>
                    <a:uLnTx/>
                    <a:uFillTx/>
                    <a:latin typeface="Arial" panose="020B0604020202020204"/>
                    <a:ea typeface="+mn-ea"/>
                    <a:cs typeface="+mn-cs"/>
                  </a:rPr>
                  <a:t>44</a:t>
                </a:r>
              </a:p>
            </p:txBody>
          </p:sp>
          <p:sp>
            <p:nvSpPr>
              <p:cNvPr id="86" name="TextBox 85">
                <a:extLst>
                  <a:ext uri="{FF2B5EF4-FFF2-40B4-BE49-F238E27FC236}">
                    <a16:creationId xmlns:a16="http://schemas.microsoft.com/office/drawing/2014/main" xmlns="" id="{6A537CE2-B4C5-42A3-A49B-124F3DF84DA3}"/>
                  </a:ext>
                </a:extLst>
              </p:cNvPr>
              <p:cNvSpPr txBox="1"/>
              <p:nvPr/>
            </p:nvSpPr>
            <p:spPr>
              <a:xfrm>
                <a:off x="8696844" y="2042945"/>
                <a:ext cx="486602" cy="188201"/>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0" cap="none" spc="0" normalizeH="0" dirty="0">
                    <a:ln>
                      <a:noFill/>
                    </a:ln>
                    <a:solidFill>
                      <a:srgbClr val="5B6771"/>
                    </a:solidFill>
                    <a:effectLst/>
                    <a:uLnTx/>
                    <a:uFillTx/>
                    <a:latin typeface="Arial" panose="020B0604020202020204"/>
                    <a:ea typeface="+mn-ea"/>
                    <a:cs typeface="+mn-cs"/>
                  </a:rPr>
                  <a:t>38</a:t>
                </a:r>
              </a:p>
            </p:txBody>
          </p:sp>
          <p:sp>
            <p:nvSpPr>
              <p:cNvPr id="88" name="TextBox 87">
                <a:extLst>
                  <a:ext uri="{FF2B5EF4-FFF2-40B4-BE49-F238E27FC236}">
                    <a16:creationId xmlns:a16="http://schemas.microsoft.com/office/drawing/2014/main" xmlns="" id="{3B180004-5B4A-4F82-9122-0E66286EF3E6}"/>
                  </a:ext>
                </a:extLst>
              </p:cNvPr>
              <p:cNvSpPr txBox="1"/>
              <p:nvPr/>
            </p:nvSpPr>
            <p:spPr>
              <a:xfrm>
                <a:off x="9215004" y="1989605"/>
                <a:ext cx="486602" cy="188201"/>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0" cap="none" spc="0" normalizeH="0" dirty="0">
                    <a:ln>
                      <a:noFill/>
                    </a:ln>
                    <a:solidFill>
                      <a:srgbClr val="5B6771"/>
                    </a:solidFill>
                    <a:effectLst/>
                    <a:uLnTx/>
                    <a:uFillTx/>
                    <a:latin typeface="Arial" panose="020B0604020202020204"/>
                    <a:ea typeface="+mn-ea"/>
                    <a:cs typeface="+mn-cs"/>
                  </a:rPr>
                  <a:t>39</a:t>
                </a:r>
              </a:p>
            </p:txBody>
          </p:sp>
          <p:sp>
            <p:nvSpPr>
              <p:cNvPr id="90" name="TextBox 89">
                <a:extLst>
                  <a:ext uri="{FF2B5EF4-FFF2-40B4-BE49-F238E27FC236}">
                    <a16:creationId xmlns:a16="http://schemas.microsoft.com/office/drawing/2014/main" xmlns="" id="{C753C383-F8F8-4770-B6DA-465CBFE54577}"/>
                  </a:ext>
                </a:extLst>
              </p:cNvPr>
              <p:cNvSpPr txBox="1"/>
              <p:nvPr/>
            </p:nvSpPr>
            <p:spPr>
              <a:xfrm>
                <a:off x="9695064" y="1943885"/>
                <a:ext cx="486602" cy="188201"/>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0" cap="none" spc="0" normalizeH="0" dirty="0">
                    <a:ln>
                      <a:noFill/>
                    </a:ln>
                    <a:solidFill>
                      <a:srgbClr val="5B6771"/>
                    </a:solidFill>
                    <a:effectLst/>
                    <a:uLnTx/>
                    <a:uFillTx/>
                    <a:latin typeface="Arial" panose="020B0604020202020204"/>
                    <a:ea typeface="+mn-ea"/>
                    <a:cs typeface="+mn-cs"/>
                  </a:rPr>
                  <a:t>40</a:t>
                </a:r>
              </a:p>
            </p:txBody>
          </p:sp>
          <p:sp>
            <p:nvSpPr>
              <p:cNvPr id="92" name="TextBox 91">
                <a:extLst>
                  <a:ext uri="{FF2B5EF4-FFF2-40B4-BE49-F238E27FC236}">
                    <a16:creationId xmlns:a16="http://schemas.microsoft.com/office/drawing/2014/main" xmlns="" id="{E799CB58-B325-4E61-9636-2154DE3C7C1A}"/>
                  </a:ext>
                </a:extLst>
              </p:cNvPr>
              <p:cNvSpPr txBox="1"/>
              <p:nvPr/>
            </p:nvSpPr>
            <p:spPr>
              <a:xfrm>
                <a:off x="10197984" y="1852920"/>
                <a:ext cx="486602" cy="188201"/>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0" cap="none" spc="0" normalizeH="0" dirty="0">
                    <a:ln>
                      <a:noFill/>
                    </a:ln>
                    <a:solidFill>
                      <a:srgbClr val="5B6771"/>
                    </a:solidFill>
                    <a:effectLst/>
                    <a:uLnTx/>
                    <a:uFillTx/>
                    <a:latin typeface="Arial" panose="020B0604020202020204"/>
                    <a:ea typeface="+mn-ea"/>
                    <a:cs typeface="+mn-cs"/>
                  </a:rPr>
                  <a:t>42</a:t>
                </a:r>
              </a:p>
            </p:txBody>
          </p:sp>
          <p:sp>
            <p:nvSpPr>
              <p:cNvPr id="94" name="TextBox 93">
                <a:extLst>
                  <a:ext uri="{FF2B5EF4-FFF2-40B4-BE49-F238E27FC236}">
                    <a16:creationId xmlns:a16="http://schemas.microsoft.com/office/drawing/2014/main" xmlns="" id="{F084BC70-9A4D-4EA6-BFC2-D602530E795A}"/>
                  </a:ext>
                </a:extLst>
              </p:cNvPr>
              <p:cNvSpPr txBox="1"/>
              <p:nvPr/>
            </p:nvSpPr>
            <p:spPr>
              <a:xfrm>
                <a:off x="10712961" y="1707484"/>
                <a:ext cx="486602" cy="188201"/>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0" cap="none" spc="0" normalizeH="0" dirty="0">
                    <a:ln>
                      <a:noFill/>
                    </a:ln>
                    <a:solidFill>
                      <a:srgbClr val="5B6771"/>
                    </a:solidFill>
                    <a:effectLst/>
                    <a:uLnTx/>
                    <a:uFillTx/>
                    <a:latin typeface="Arial" panose="020B0604020202020204"/>
                    <a:ea typeface="+mn-ea"/>
                    <a:cs typeface="+mn-cs"/>
                  </a:rPr>
                  <a:t>44</a:t>
                </a:r>
              </a:p>
            </p:txBody>
          </p:sp>
          <p:sp>
            <p:nvSpPr>
              <p:cNvPr id="96" name="TextBox 95">
                <a:extLst>
                  <a:ext uri="{FF2B5EF4-FFF2-40B4-BE49-F238E27FC236}">
                    <a16:creationId xmlns:a16="http://schemas.microsoft.com/office/drawing/2014/main" xmlns="" id="{9DD303C0-3519-430A-AF92-B47C2FEC9257}"/>
                  </a:ext>
                </a:extLst>
              </p:cNvPr>
              <p:cNvSpPr txBox="1"/>
              <p:nvPr/>
            </p:nvSpPr>
            <p:spPr>
              <a:xfrm>
                <a:off x="11196204" y="1941685"/>
                <a:ext cx="486602" cy="188201"/>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0" cap="none" spc="0" normalizeH="0" dirty="0">
                    <a:ln>
                      <a:noFill/>
                    </a:ln>
                    <a:solidFill>
                      <a:srgbClr val="5B6771"/>
                    </a:solidFill>
                    <a:effectLst/>
                    <a:uLnTx/>
                    <a:uFillTx/>
                    <a:latin typeface="Arial" panose="020B0604020202020204"/>
                    <a:ea typeface="+mn-ea"/>
                    <a:cs typeface="+mn-cs"/>
                  </a:rPr>
                  <a:t>40</a:t>
                </a:r>
              </a:p>
            </p:txBody>
          </p:sp>
        </p:grpSp>
        <p:sp>
          <p:nvSpPr>
            <p:cNvPr id="14" name="Freeform: Shape 13">
              <a:extLst>
                <a:ext uri="{FF2B5EF4-FFF2-40B4-BE49-F238E27FC236}">
                  <a16:creationId xmlns:a16="http://schemas.microsoft.com/office/drawing/2014/main" xmlns="" id="{B1762E51-AD21-4D61-85FF-C49915E2D3EA}"/>
                </a:ext>
              </a:extLst>
            </p:cNvPr>
            <p:cNvSpPr/>
            <p:nvPr/>
          </p:nvSpPr>
          <p:spPr>
            <a:xfrm>
              <a:off x="6686319" y="1943056"/>
              <a:ext cx="14033" cy="2650038"/>
            </a:xfrm>
            <a:custGeom>
              <a:avLst/>
              <a:gdLst>
                <a:gd name="connsiteX0" fmla="*/ 0 w 13931"/>
                <a:gd name="connsiteY0" fmla="*/ 0 h 2963441"/>
                <a:gd name="connsiteX1" fmla="*/ 0 w 13931"/>
                <a:gd name="connsiteY1" fmla="*/ 2963442 h 2963441"/>
              </a:gdLst>
              <a:ahLst/>
              <a:cxnLst>
                <a:cxn ang="0">
                  <a:pos x="connsiteX0" y="connsiteY0"/>
                </a:cxn>
                <a:cxn ang="0">
                  <a:pos x="connsiteX1" y="connsiteY1"/>
                </a:cxn>
              </a:cxnLst>
              <a:rect l="l" t="t" r="r" b="b"/>
              <a:pathLst>
                <a:path w="13931" h="2963441">
                  <a:moveTo>
                    <a:pt x="0" y="0"/>
                  </a:moveTo>
                  <a:lnTo>
                    <a:pt x="0" y="2963442"/>
                  </a:lnTo>
                </a:path>
              </a:pathLst>
            </a:custGeom>
            <a:ln w="13927"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6" name="Freeform: Shape 15">
              <a:extLst>
                <a:ext uri="{FF2B5EF4-FFF2-40B4-BE49-F238E27FC236}">
                  <a16:creationId xmlns:a16="http://schemas.microsoft.com/office/drawing/2014/main" xmlns="" id="{C6609E8C-EA8A-4C06-A4C6-FD6D9836EC87}"/>
                </a:ext>
              </a:extLst>
            </p:cNvPr>
            <p:cNvSpPr/>
            <p:nvPr/>
          </p:nvSpPr>
          <p:spPr>
            <a:xfrm>
              <a:off x="6608150" y="2458068"/>
              <a:ext cx="78169" cy="11863"/>
            </a:xfrm>
            <a:custGeom>
              <a:avLst/>
              <a:gdLst>
                <a:gd name="connsiteX0" fmla="*/ 77600 w 77600"/>
                <a:gd name="connsiteY0" fmla="*/ 0 h 13266"/>
                <a:gd name="connsiteX1" fmla="*/ 0 w 77600"/>
                <a:gd name="connsiteY1" fmla="*/ 0 h 13266"/>
              </a:gdLst>
              <a:ahLst/>
              <a:cxnLst>
                <a:cxn ang="0">
                  <a:pos x="connsiteX0" y="connsiteY0"/>
                </a:cxn>
                <a:cxn ang="0">
                  <a:pos x="connsiteX1" y="connsiteY1"/>
                </a:cxn>
              </a:cxnLst>
              <a:rect l="l" t="t" r="r" b="b"/>
              <a:pathLst>
                <a:path w="77600" h="13266">
                  <a:moveTo>
                    <a:pt x="77600" y="0"/>
                  </a:moveTo>
                  <a:lnTo>
                    <a:pt x="0" y="0"/>
                  </a:lnTo>
                </a:path>
              </a:pathLst>
            </a:custGeom>
            <a:ln w="13927"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7" name="Freeform: Shape 16">
              <a:extLst>
                <a:ext uri="{FF2B5EF4-FFF2-40B4-BE49-F238E27FC236}">
                  <a16:creationId xmlns:a16="http://schemas.microsoft.com/office/drawing/2014/main" xmlns="" id="{9FAA85D2-E8DF-46D1-B631-EF3E3D0A4157}"/>
                </a:ext>
              </a:extLst>
            </p:cNvPr>
            <p:cNvSpPr/>
            <p:nvPr/>
          </p:nvSpPr>
          <p:spPr>
            <a:xfrm>
              <a:off x="6608150" y="2973198"/>
              <a:ext cx="78169" cy="11863"/>
            </a:xfrm>
            <a:custGeom>
              <a:avLst/>
              <a:gdLst>
                <a:gd name="connsiteX0" fmla="*/ 77600 w 77600"/>
                <a:gd name="connsiteY0" fmla="*/ 0 h 13266"/>
                <a:gd name="connsiteX1" fmla="*/ 0 w 77600"/>
                <a:gd name="connsiteY1" fmla="*/ 0 h 13266"/>
              </a:gdLst>
              <a:ahLst/>
              <a:cxnLst>
                <a:cxn ang="0">
                  <a:pos x="connsiteX0" y="connsiteY0"/>
                </a:cxn>
                <a:cxn ang="0">
                  <a:pos x="connsiteX1" y="connsiteY1"/>
                </a:cxn>
              </a:cxnLst>
              <a:rect l="l" t="t" r="r" b="b"/>
              <a:pathLst>
                <a:path w="77600" h="13266">
                  <a:moveTo>
                    <a:pt x="77600" y="0"/>
                  </a:moveTo>
                  <a:lnTo>
                    <a:pt x="0" y="0"/>
                  </a:lnTo>
                </a:path>
              </a:pathLst>
            </a:custGeom>
            <a:ln w="13927"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8" name="Freeform: Shape 17">
              <a:extLst>
                <a:ext uri="{FF2B5EF4-FFF2-40B4-BE49-F238E27FC236}">
                  <a16:creationId xmlns:a16="http://schemas.microsoft.com/office/drawing/2014/main" xmlns="" id="{A3312946-F9BF-4005-9153-B52A502F9307}"/>
                </a:ext>
              </a:extLst>
            </p:cNvPr>
            <p:cNvSpPr/>
            <p:nvPr/>
          </p:nvSpPr>
          <p:spPr>
            <a:xfrm>
              <a:off x="6608150" y="3484650"/>
              <a:ext cx="78169" cy="11863"/>
            </a:xfrm>
            <a:custGeom>
              <a:avLst/>
              <a:gdLst>
                <a:gd name="connsiteX0" fmla="*/ 77600 w 77600"/>
                <a:gd name="connsiteY0" fmla="*/ 0 h 13266"/>
                <a:gd name="connsiteX1" fmla="*/ 0 w 77600"/>
                <a:gd name="connsiteY1" fmla="*/ 0 h 13266"/>
              </a:gdLst>
              <a:ahLst/>
              <a:cxnLst>
                <a:cxn ang="0">
                  <a:pos x="connsiteX0" y="connsiteY0"/>
                </a:cxn>
                <a:cxn ang="0">
                  <a:pos x="connsiteX1" y="connsiteY1"/>
                </a:cxn>
              </a:cxnLst>
              <a:rect l="l" t="t" r="r" b="b"/>
              <a:pathLst>
                <a:path w="77600" h="13266">
                  <a:moveTo>
                    <a:pt x="77600" y="0"/>
                  </a:moveTo>
                  <a:lnTo>
                    <a:pt x="0" y="0"/>
                  </a:lnTo>
                </a:path>
              </a:pathLst>
            </a:custGeom>
            <a:ln w="13927"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66" name="Freeform: Shape 165">
              <a:extLst>
                <a:ext uri="{FF2B5EF4-FFF2-40B4-BE49-F238E27FC236}">
                  <a16:creationId xmlns:a16="http://schemas.microsoft.com/office/drawing/2014/main" xmlns="" id="{C7AC39C6-3D81-44EA-A76F-9D4B2137C37A}"/>
                </a:ext>
              </a:extLst>
            </p:cNvPr>
            <p:cNvSpPr/>
            <p:nvPr/>
          </p:nvSpPr>
          <p:spPr>
            <a:xfrm>
              <a:off x="6608150" y="4525589"/>
              <a:ext cx="5065123" cy="11863"/>
            </a:xfrm>
            <a:custGeom>
              <a:avLst/>
              <a:gdLst>
                <a:gd name="connsiteX0" fmla="*/ 0 w 5028265"/>
                <a:gd name="connsiteY0" fmla="*/ 0 h 13266"/>
                <a:gd name="connsiteX1" fmla="*/ 5028266 w 5028265"/>
                <a:gd name="connsiteY1" fmla="*/ 0 h 13266"/>
              </a:gdLst>
              <a:ahLst/>
              <a:cxnLst>
                <a:cxn ang="0">
                  <a:pos x="connsiteX0" y="connsiteY0"/>
                </a:cxn>
                <a:cxn ang="0">
                  <a:pos x="connsiteX1" y="connsiteY1"/>
                </a:cxn>
              </a:cxnLst>
              <a:rect l="l" t="t" r="r" b="b"/>
              <a:pathLst>
                <a:path w="5028265" h="13266">
                  <a:moveTo>
                    <a:pt x="0" y="0"/>
                  </a:moveTo>
                  <a:lnTo>
                    <a:pt x="5028266" y="0"/>
                  </a:lnTo>
                </a:path>
              </a:pathLst>
            </a:custGeom>
            <a:ln w="13927"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67" name="Freeform: Shape 166">
              <a:extLst>
                <a:ext uri="{FF2B5EF4-FFF2-40B4-BE49-F238E27FC236}">
                  <a16:creationId xmlns:a16="http://schemas.microsoft.com/office/drawing/2014/main" xmlns="" id="{293BC67A-8F9E-43A9-BE54-925D010237B1}"/>
                </a:ext>
              </a:extLst>
            </p:cNvPr>
            <p:cNvSpPr/>
            <p:nvPr/>
          </p:nvSpPr>
          <p:spPr>
            <a:xfrm>
              <a:off x="6608150" y="3999662"/>
              <a:ext cx="78169" cy="11863"/>
            </a:xfrm>
            <a:custGeom>
              <a:avLst/>
              <a:gdLst>
                <a:gd name="connsiteX0" fmla="*/ 77600 w 77600"/>
                <a:gd name="connsiteY0" fmla="*/ 0 h 13266"/>
                <a:gd name="connsiteX1" fmla="*/ 0 w 77600"/>
                <a:gd name="connsiteY1" fmla="*/ 0 h 13266"/>
              </a:gdLst>
              <a:ahLst/>
              <a:cxnLst>
                <a:cxn ang="0">
                  <a:pos x="connsiteX0" y="connsiteY0"/>
                </a:cxn>
                <a:cxn ang="0">
                  <a:pos x="connsiteX1" y="connsiteY1"/>
                </a:cxn>
              </a:cxnLst>
              <a:rect l="l" t="t" r="r" b="b"/>
              <a:pathLst>
                <a:path w="77600" h="13266">
                  <a:moveTo>
                    <a:pt x="77600" y="0"/>
                  </a:moveTo>
                  <a:lnTo>
                    <a:pt x="0" y="0"/>
                  </a:lnTo>
                </a:path>
              </a:pathLst>
            </a:custGeom>
            <a:ln w="13927"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68" name="Freeform: Shape 167">
              <a:extLst>
                <a:ext uri="{FF2B5EF4-FFF2-40B4-BE49-F238E27FC236}">
                  <a16:creationId xmlns:a16="http://schemas.microsoft.com/office/drawing/2014/main" xmlns="" id="{5DE026B1-B329-4914-9AEC-8F46A8E91FA9}"/>
                </a:ext>
              </a:extLst>
            </p:cNvPr>
            <p:cNvSpPr/>
            <p:nvPr/>
          </p:nvSpPr>
          <p:spPr>
            <a:xfrm>
              <a:off x="7176804" y="4527013"/>
              <a:ext cx="14033" cy="66081"/>
            </a:xfrm>
            <a:custGeom>
              <a:avLst/>
              <a:gdLst>
                <a:gd name="connsiteX0" fmla="*/ 0 w 13931"/>
                <a:gd name="connsiteY0" fmla="*/ 73897 h 73896"/>
                <a:gd name="connsiteX1" fmla="*/ 0 w 13931"/>
                <a:gd name="connsiteY1" fmla="*/ 0 h 73896"/>
              </a:gdLst>
              <a:ahLst/>
              <a:cxnLst>
                <a:cxn ang="0">
                  <a:pos x="connsiteX0" y="connsiteY0"/>
                </a:cxn>
                <a:cxn ang="0">
                  <a:pos x="connsiteX1" y="connsiteY1"/>
                </a:cxn>
              </a:cxnLst>
              <a:rect l="l" t="t" r="r" b="b"/>
              <a:pathLst>
                <a:path w="13931" h="73896">
                  <a:moveTo>
                    <a:pt x="0" y="73897"/>
                  </a:moveTo>
                  <a:lnTo>
                    <a:pt x="0" y="0"/>
                  </a:lnTo>
                </a:path>
              </a:pathLst>
            </a:custGeom>
            <a:ln w="13927"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69" name="Freeform: Shape 168">
              <a:extLst>
                <a:ext uri="{FF2B5EF4-FFF2-40B4-BE49-F238E27FC236}">
                  <a16:creationId xmlns:a16="http://schemas.microsoft.com/office/drawing/2014/main" xmlns="" id="{E492A1F1-A478-4732-9B7B-FFB90FB69138}"/>
                </a:ext>
              </a:extLst>
            </p:cNvPr>
            <p:cNvSpPr/>
            <p:nvPr/>
          </p:nvSpPr>
          <p:spPr>
            <a:xfrm>
              <a:off x="7674448" y="4527013"/>
              <a:ext cx="14033" cy="66081"/>
            </a:xfrm>
            <a:custGeom>
              <a:avLst/>
              <a:gdLst>
                <a:gd name="connsiteX0" fmla="*/ 0 w 13931"/>
                <a:gd name="connsiteY0" fmla="*/ 73897 h 73896"/>
                <a:gd name="connsiteX1" fmla="*/ 0 w 13931"/>
                <a:gd name="connsiteY1" fmla="*/ 0 h 73896"/>
              </a:gdLst>
              <a:ahLst/>
              <a:cxnLst>
                <a:cxn ang="0">
                  <a:pos x="connsiteX0" y="connsiteY0"/>
                </a:cxn>
                <a:cxn ang="0">
                  <a:pos x="connsiteX1" y="connsiteY1"/>
                </a:cxn>
              </a:cxnLst>
              <a:rect l="l" t="t" r="r" b="b"/>
              <a:pathLst>
                <a:path w="13931" h="73896">
                  <a:moveTo>
                    <a:pt x="0" y="73897"/>
                  </a:moveTo>
                  <a:lnTo>
                    <a:pt x="0" y="0"/>
                  </a:lnTo>
                </a:path>
              </a:pathLst>
            </a:custGeom>
            <a:ln w="13927"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70" name="Freeform: Shape 169">
              <a:extLst>
                <a:ext uri="{FF2B5EF4-FFF2-40B4-BE49-F238E27FC236}">
                  <a16:creationId xmlns:a16="http://schemas.microsoft.com/office/drawing/2014/main" xmlns="" id="{634B1B3C-DBAA-429C-968B-22289CBB7FB5}"/>
                </a:ext>
              </a:extLst>
            </p:cNvPr>
            <p:cNvSpPr/>
            <p:nvPr/>
          </p:nvSpPr>
          <p:spPr>
            <a:xfrm>
              <a:off x="8176440" y="4527013"/>
              <a:ext cx="14033" cy="66081"/>
            </a:xfrm>
            <a:custGeom>
              <a:avLst/>
              <a:gdLst>
                <a:gd name="connsiteX0" fmla="*/ 0 w 13931"/>
                <a:gd name="connsiteY0" fmla="*/ 73897 h 73896"/>
                <a:gd name="connsiteX1" fmla="*/ 0 w 13931"/>
                <a:gd name="connsiteY1" fmla="*/ 0 h 73896"/>
              </a:gdLst>
              <a:ahLst/>
              <a:cxnLst>
                <a:cxn ang="0">
                  <a:pos x="connsiteX0" y="connsiteY0"/>
                </a:cxn>
                <a:cxn ang="0">
                  <a:pos x="connsiteX1" y="connsiteY1"/>
                </a:cxn>
              </a:cxnLst>
              <a:rect l="l" t="t" r="r" b="b"/>
              <a:pathLst>
                <a:path w="13931" h="73896">
                  <a:moveTo>
                    <a:pt x="0" y="73897"/>
                  </a:moveTo>
                  <a:lnTo>
                    <a:pt x="0" y="0"/>
                  </a:lnTo>
                </a:path>
              </a:pathLst>
            </a:custGeom>
            <a:ln w="13927"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71" name="Freeform: Shape 170">
              <a:extLst>
                <a:ext uri="{FF2B5EF4-FFF2-40B4-BE49-F238E27FC236}">
                  <a16:creationId xmlns:a16="http://schemas.microsoft.com/office/drawing/2014/main" xmlns="" id="{6BD6FB3C-6399-4084-A5E0-F3D98F0D1D39}"/>
                </a:ext>
              </a:extLst>
            </p:cNvPr>
            <p:cNvSpPr/>
            <p:nvPr/>
          </p:nvSpPr>
          <p:spPr>
            <a:xfrm>
              <a:off x="8674224" y="4527013"/>
              <a:ext cx="14033" cy="66081"/>
            </a:xfrm>
            <a:custGeom>
              <a:avLst/>
              <a:gdLst>
                <a:gd name="connsiteX0" fmla="*/ 0 w 13931"/>
                <a:gd name="connsiteY0" fmla="*/ 73897 h 73896"/>
                <a:gd name="connsiteX1" fmla="*/ 0 w 13931"/>
                <a:gd name="connsiteY1" fmla="*/ 0 h 73896"/>
              </a:gdLst>
              <a:ahLst/>
              <a:cxnLst>
                <a:cxn ang="0">
                  <a:pos x="connsiteX0" y="connsiteY0"/>
                </a:cxn>
                <a:cxn ang="0">
                  <a:pos x="connsiteX1" y="connsiteY1"/>
                </a:cxn>
              </a:cxnLst>
              <a:rect l="l" t="t" r="r" b="b"/>
              <a:pathLst>
                <a:path w="13931" h="73896">
                  <a:moveTo>
                    <a:pt x="0" y="73897"/>
                  </a:moveTo>
                  <a:lnTo>
                    <a:pt x="0" y="0"/>
                  </a:lnTo>
                </a:path>
              </a:pathLst>
            </a:custGeom>
            <a:ln w="13927"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72" name="Freeform: Shape 171">
              <a:extLst>
                <a:ext uri="{FF2B5EF4-FFF2-40B4-BE49-F238E27FC236}">
                  <a16:creationId xmlns:a16="http://schemas.microsoft.com/office/drawing/2014/main" xmlns="" id="{8BFC2F3E-9D9C-4791-9585-7E1AC97B830D}"/>
                </a:ext>
              </a:extLst>
            </p:cNvPr>
            <p:cNvSpPr/>
            <p:nvPr/>
          </p:nvSpPr>
          <p:spPr>
            <a:xfrm>
              <a:off x="9176218" y="4527013"/>
              <a:ext cx="14033" cy="66081"/>
            </a:xfrm>
            <a:custGeom>
              <a:avLst/>
              <a:gdLst>
                <a:gd name="connsiteX0" fmla="*/ 0 w 13931"/>
                <a:gd name="connsiteY0" fmla="*/ 73897 h 73896"/>
                <a:gd name="connsiteX1" fmla="*/ 0 w 13931"/>
                <a:gd name="connsiteY1" fmla="*/ 0 h 73896"/>
              </a:gdLst>
              <a:ahLst/>
              <a:cxnLst>
                <a:cxn ang="0">
                  <a:pos x="connsiteX0" y="connsiteY0"/>
                </a:cxn>
                <a:cxn ang="0">
                  <a:pos x="connsiteX1" y="connsiteY1"/>
                </a:cxn>
              </a:cxnLst>
              <a:rect l="l" t="t" r="r" b="b"/>
              <a:pathLst>
                <a:path w="13931" h="73896">
                  <a:moveTo>
                    <a:pt x="0" y="73897"/>
                  </a:moveTo>
                  <a:lnTo>
                    <a:pt x="0" y="0"/>
                  </a:lnTo>
                </a:path>
              </a:pathLst>
            </a:custGeom>
            <a:ln w="13927"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73" name="Freeform: Shape 172">
              <a:extLst>
                <a:ext uri="{FF2B5EF4-FFF2-40B4-BE49-F238E27FC236}">
                  <a16:creationId xmlns:a16="http://schemas.microsoft.com/office/drawing/2014/main" xmlns="" id="{41789CBB-F4E2-40E4-93C1-2CE249C89979}"/>
                </a:ext>
              </a:extLst>
            </p:cNvPr>
            <p:cNvSpPr/>
            <p:nvPr/>
          </p:nvSpPr>
          <p:spPr>
            <a:xfrm>
              <a:off x="9673860" y="4527013"/>
              <a:ext cx="14033" cy="66081"/>
            </a:xfrm>
            <a:custGeom>
              <a:avLst/>
              <a:gdLst>
                <a:gd name="connsiteX0" fmla="*/ 0 w 13931"/>
                <a:gd name="connsiteY0" fmla="*/ 73897 h 73896"/>
                <a:gd name="connsiteX1" fmla="*/ 0 w 13931"/>
                <a:gd name="connsiteY1" fmla="*/ 0 h 73896"/>
              </a:gdLst>
              <a:ahLst/>
              <a:cxnLst>
                <a:cxn ang="0">
                  <a:pos x="connsiteX0" y="connsiteY0"/>
                </a:cxn>
                <a:cxn ang="0">
                  <a:pos x="connsiteX1" y="connsiteY1"/>
                </a:cxn>
              </a:cxnLst>
              <a:rect l="l" t="t" r="r" b="b"/>
              <a:pathLst>
                <a:path w="13931" h="73896">
                  <a:moveTo>
                    <a:pt x="0" y="73897"/>
                  </a:moveTo>
                  <a:lnTo>
                    <a:pt x="0" y="0"/>
                  </a:lnTo>
                </a:path>
              </a:pathLst>
            </a:custGeom>
            <a:ln w="13927"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74" name="Freeform: Shape 173">
              <a:extLst>
                <a:ext uri="{FF2B5EF4-FFF2-40B4-BE49-F238E27FC236}">
                  <a16:creationId xmlns:a16="http://schemas.microsoft.com/office/drawing/2014/main" xmlns="" id="{8F4CC91F-6C67-41F3-9F0B-8E648621424C}"/>
                </a:ext>
              </a:extLst>
            </p:cNvPr>
            <p:cNvSpPr/>
            <p:nvPr/>
          </p:nvSpPr>
          <p:spPr>
            <a:xfrm>
              <a:off x="10175854" y="4527013"/>
              <a:ext cx="14033" cy="66081"/>
            </a:xfrm>
            <a:custGeom>
              <a:avLst/>
              <a:gdLst>
                <a:gd name="connsiteX0" fmla="*/ 0 w 13931"/>
                <a:gd name="connsiteY0" fmla="*/ 73897 h 73896"/>
                <a:gd name="connsiteX1" fmla="*/ 0 w 13931"/>
                <a:gd name="connsiteY1" fmla="*/ 0 h 73896"/>
              </a:gdLst>
              <a:ahLst/>
              <a:cxnLst>
                <a:cxn ang="0">
                  <a:pos x="connsiteX0" y="connsiteY0"/>
                </a:cxn>
                <a:cxn ang="0">
                  <a:pos x="connsiteX1" y="connsiteY1"/>
                </a:cxn>
              </a:cxnLst>
              <a:rect l="l" t="t" r="r" b="b"/>
              <a:pathLst>
                <a:path w="13931" h="73896">
                  <a:moveTo>
                    <a:pt x="0" y="73897"/>
                  </a:moveTo>
                  <a:lnTo>
                    <a:pt x="0" y="0"/>
                  </a:lnTo>
                </a:path>
              </a:pathLst>
            </a:custGeom>
            <a:ln w="13927"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75" name="Freeform: Shape 174">
              <a:extLst>
                <a:ext uri="{FF2B5EF4-FFF2-40B4-BE49-F238E27FC236}">
                  <a16:creationId xmlns:a16="http://schemas.microsoft.com/office/drawing/2014/main" xmlns="" id="{BB2AB4CF-4B79-4F33-9BA6-A341A6151BA8}"/>
                </a:ext>
              </a:extLst>
            </p:cNvPr>
            <p:cNvSpPr/>
            <p:nvPr/>
          </p:nvSpPr>
          <p:spPr>
            <a:xfrm>
              <a:off x="10673637" y="4527013"/>
              <a:ext cx="14033" cy="66081"/>
            </a:xfrm>
            <a:custGeom>
              <a:avLst/>
              <a:gdLst>
                <a:gd name="connsiteX0" fmla="*/ 0 w 13931"/>
                <a:gd name="connsiteY0" fmla="*/ 73897 h 73896"/>
                <a:gd name="connsiteX1" fmla="*/ 0 w 13931"/>
                <a:gd name="connsiteY1" fmla="*/ 0 h 73896"/>
              </a:gdLst>
              <a:ahLst/>
              <a:cxnLst>
                <a:cxn ang="0">
                  <a:pos x="connsiteX0" y="connsiteY0"/>
                </a:cxn>
                <a:cxn ang="0">
                  <a:pos x="connsiteX1" y="connsiteY1"/>
                </a:cxn>
              </a:cxnLst>
              <a:rect l="l" t="t" r="r" b="b"/>
              <a:pathLst>
                <a:path w="13931" h="73896">
                  <a:moveTo>
                    <a:pt x="0" y="73897"/>
                  </a:moveTo>
                  <a:lnTo>
                    <a:pt x="0" y="0"/>
                  </a:lnTo>
                </a:path>
              </a:pathLst>
            </a:custGeom>
            <a:ln w="13927"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76" name="Freeform: Shape 175">
              <a:extLst>
                <a:ext uri="{FF2B5EF4-FFF2-40B4-BE49-F238E27FC236}">
                  <a16:creationId xmlns:a16="http://schemas.microsoft.com/office/drawing/2014/main" xmlns="" id="{39390006-395E-44F7-9F46-BB1666F7C96F}"/>
                </a:ext>
              </a:extLst>
            </p:cNvPr>
            <p:cNvSpPr/>
            <p:nvPr/>
          </p:nvSpPr>
          <p:spPr>
            <a:xfrm>
              <a:off x="11175630" y="4527013"/>
              <a:ext cx="14033" cy="66081"/>
            </a:xfrm>
            <a:custGeom>
              <a:avLst/>
              <a:gdLst>
                <a:gd name="connsiteX0" fmla="*/ 0 w 13931"/>
                <a:gd name="connsiteY0" fmla="*/ 73897 h 73896"/>
                <a:gd name="connsiteX1" fmla="*/ 0 w 13931"/>
                <a:gd name="connsiteY1" fmla="*/ 0 h 73896"/>
              </a:gdLst>
              <a:ahLst/>
              <a:cxnLst>
                <a:cxn ang="0">
                  <a:pos x="connsiteX0" y="connsiteY0"/>
                </a:cxn>
                <a:cxn ang="0">
                  <a:pos x="connsiteX1" y="connsiteY1"/>
                </a:cxn>
              </a:cxnLst>
              <a:rect l="l" t="t" r="r" b="b"/>
              <a:pathLst>
                <a:path w="13931" h="73896">
                  <a:moveTo>
                    <a:pt x="0" y="73897"/>
                  </a:moveTo>
                  <a:lnTo>
                    <a:pt x="0" y="0"/>
                  </a:lnTo>
                </a:path>
              </a:pathLst>
            </a:custGeom>
            <a:ln w="13927"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77" name="Freeform: Shape 176">
              <a:extLst>
                <a:ext uri="{FF2B5EF4-FFF2-40B4-BE49-F238E27FC236}">
                  <a16:creationId xmlns:a16="http://schemas.microsoft.com/office/drawing/2014/main" xmlns="" id="{4D9CDB20-F470-460F-8087-9F9910EE239A}"/>
                </a:ext>
              </a:extLst>
            </p:cNvPr>
            <p:cNvSpPr/>
            <p:nvPr/>
          </p:nvSpPr>
          <p:spPr>
            <a:xfrm>
              <a:off x="11673273" y="4527013"/>
              <a:ext cx="14033" cy="66081"/>
            </a:xfrm>
            <a:custGeom>
              <a:avLst/>
              <a:gdLst>
                <a:gd name="connsiteX0" fmla="*/ 0 w 13931"/>
                <a:gd name="connsiteY0" fmla="*/ 73897 h 73896"/>
                <a:gd name="connsiteX1" fmla="*/ 0 w 13931"/>
                <a:gd name="connsiteY1" fmla="*/ 0 h 73896"/>
              </a:gdLst>
              <a:ahLst/>
              <a:cxnLst>
                <a:cxn ang="0">
                  <a:pos x="connsiteX0" y="connsiteY0"/>
                </a:cxn>
                <a:cxn ang="0">
                  <a:pos x="connsiteX1" y="connsiteY1"/>
                </a:cxn>
              </a:cxnLst>
              <a:rect l="l" t="t" r="r" b="b"/>
              <a:pathLst>
                <a:path w="13931" h="73896">
                  <a:moveTo>
                    <a:pt x="0" y="73897"/>
                  </a:moveTo>
                  <a:lnTo>
                    <a:pt x="0" y="0"/>
                  </a:lnTo>
                </a:path>
              </a:pathLst>
            </a:custGeom>
            <a:ln w="13927"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grpSp>
          <p:nvGrpSpPr>
            <p:cNvPr id="23" name="Group 22">
              <a:extLst>
                <a:ext uri="{FF2B5EF4-FFF2-40B4-BE49-F238E27FC236}">
                  <a16:creationId xmlns:a16="http://schemas.microsoft.com/office/drawing/2014/main" xmlns="" id="{F2C59F36-5086-40A2-AA3B-18FB8F9A46DA}"/>
                </a:ext>
              </a:extLst>
            </p:cNvPr>
            <p:cNvGrpSpPr/>
            <p:nvPr/>
          </p:nvGrpSpPr>
          <p:grpSpPr>
            <a:xfrm>
              <a:off x="4560901" y="4957909"/>
              <a:ext cx="3212320" cy="224833"/>
              <a:chOff x="9381334" y="3466277"/>
              <a:chExt cx="3188945" cy="251423"/>
            </a:xfrm>
          </p:grpSpPr>
          <p:sp>
            <p:nvSpPr>
              <p:cNvPr id="25" name="TextBox 24">
                <a:extLst>
                  <a:ext uri="{FF2B5EF4-FFF2-40B4-BE49-F238E27FC236}">
                    <a16:creationId xmlns:a16="http://schemas.microsoft.com/office/drawing/2014/main" xmlns="" id="{A311B0ED-273A-4203-90A2-748B0E2A17E5}"/>
                  </a:ext>
                </a:extLst>
              </p:cNvPr>
              <p:cNvSpPr txBox="1"/>
              <p:nvPr/>
            </p:nvSpPr>
            <p:spPr>
              <a:xfrm>
                <a:off x="11552052" y="3471479"/>
                <a:ext cx="101822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b="1" i="0" u="none" strike="noStrike" kern="1200" cap="none" spc="0" normalizeH="0" dirty="0">
                    <a:ln>
                      <a:noFill/>
                    </a:ln>
                    <a:solidFill>
                      <a:srgbClr val="414041"/>
                    </a:solidFill>
                    <a:effectLst/>
                    <a:uLnTx/>
                    <a:uFillTx/>
                    <a:latin typeface="Arial" panose="020B0604020202020204"/>
                    <a:ea typeface="+mn-ea"/>
                    <a:cs typeface="+mn-cs"/>
                  </a:rPr>
                  <a:t>Плацебо+ СТ</a:t>
                </a:r>
              </a:p>
            </p:txBody>
          </p:sp>
          <p:sp>
            <p:nvSpPr>
              <p:cNvPr id="26" name="TextBox 25">
                <a:extLst>
                  <a:ext uri="{FF2B5EF4-FFF2-40B4-BE49-F238E27FC236}">
                    <a16:creationId xmlns:a16="http://schemas.microsoft.com/office/drawing/2014/main" xmlns="" id="{A5CF9300-4636-413B-B9D5-8DF45578290A}"/>
                  </a:ext>
                </a:extLst>
              </p:cNvPr>
              <p:cNvSpPr txBox="1"/>
              <p:nvPr/>
            </p:nvSpPr>
            <p:spPr>
              <a:xfrm>
                <a:off x="9527044" y="3466277"/>
                <a:ext cx="176234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b="1" i="0" u="none" strike="noStrike" kern="1200" cap="none" spc="0" normalizeH="0" dirty="0">
                    <a:ln>
                      <a:noFill/>
                    </a:ln>
                    <a:solidFill>
                      <a:srgbClr val="00879E"/>
                    </a:solidFill>
                    <a:effectLst/>
                    <a:uLnTx/>
                    <a:uFillTx/>
                    <a:latin typeface="Arial" panose="020B0604020202020204"/>
                    <a:ea typeface="+mn-ea"/>
                    <a:cs typeface="+mn-cs"/>
                  </a:rPr>
                  <a:t>САФНЕЛО</a:t>
                </a:r>
                <a:r>
                  <a:rPr lang="ru-RU" sz="1000" b="1" i="0" u="none" strike="noStrike" kern="1200" cap="none" spc="0" normalizeH="0" baseline="30000" dirty="0">
                    <a:ln>
                      <a:noFill/>
                    </a:ln>
                    <a:solidFill>
                      <a:srgbClr val="00879E"/>
                    </a:solidFill>
                    <a:effectLst/>
                    <a:uLnTx/>
                    <a:uFillTx/>
                    <a:latin typeface="Arial" panose="020B0604020202020204"/>
                    <a:ea typeface="+mn-ea"/>
                    <a:cs typeface="+mn-cs"/>
                  </a:rPr>
                  <a:t>®</a:t>
                </a:r>
                <a:r>
                  <a:rPr lang="ru-RU" sz="1000" b="1" i="0" u="none" strike="noStrike" kern="1200" cap="none" spc="0" normalizeH="0" dirty="0">
                    <a:ln>
                      <a:noFill/>
                    </a:ln>
                    <a:solidFill>
                      <a:srgbClr val="414041"/>
                    </a:solidFill>
                    <a:effectLst/>
                    <a:uLnTx/>
                    <a:uFillTx/>
                    <a:latin typeface="Arial" panose="020B0604020202020204"/>
                    <a:ea typeface="+mn-ea"/>
                    <a:cs typeface="+mn-cs"/>
                  </a:rPr>
                  <a:t>, 300 мг + СТ </a:t>
                </a:r>
              </a:p>
            </p:txBody>
          </p:sp>
          <p:sp>
            <p:nvSpPr>
              <p:cNvPr id="27" name="Rectangle 26">
                <a:extLst>
                  <a:ext uri="{FF2B5EF4-FFF2-40B4-BE49-F238E27FC236}">
                    <a16:creationId xmlns:a16="http://schemas.microsoft.com/office/drawing/2014/main" xmlns="" id="{FDBFB3FF-1749-404A-ABED-36E8216A6341}"/>
                  </a:ext>
                </a:extLst>
              </p:cNvPr>
              <p:cNvSpPr/>
              <p:nvPr/>
            </p:nvSpPr>
            <p:spPr>
              <a:xfrm>
                <a:off x="9381334" y="3518964"/>
                <a:ext cx="122564" cy="129169"/>
              </a:xfrm>
              <a:prstGeom prst="rect">
                <a:avLst/>
              </a:prstGeom>
              <a:solidFill>
                <a:srgbClr val="008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32" name="Rectangle 31">
                <a:extLst>
                  <a:ext uri="{FF2B5EF4-FFF2-40B4-BE49-F238E27FC236}">
                    <a16:creationId xmlns:a16="http://schemas.microsoft.com/office/drawing/2014/main" xmlns="" id="{68BEA009-4649-48EB-89DB-BD0B0B34A45D}"/>
                  </a:ext>
                </a:extLst>
              </p:cNvPr>
              <p:cNvSpPr/>
              <p:nvPr/>
            </p:nvSpPr>
            <p:spPr>
              <a:xfrm>
                <a:off x="11411579" y="3522054"/>
                <a:ext cx="122564" cy="129169"/>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grpSp>
        <p:grpSp>
          <p:nvGrpSpPr>
            <p:cNvPr id="34" name="Group 33">
              <a:extLst>
                <a:ext uri="{FF2B5EF4-FFF2-40B4-BE49-F238E27FC236}">
                  <a16:creationId xmlns:a16="http://schemas.microsoft.com/office/drawing/2014/main" xmlns="" id="{06085211-0DD8-4606-847E-84A86053EE1E}"/>
                </a:ext>
              </a:extLst>
            </p:cNvPr>
            <p:cNvGrpSpPr/>
            <p:nvPr/>
          </p:nvGrpSpPr>
          <p:grpSpPr>
            <a:xfrm>
              <a:off x="5868674" y="1824506"/>
              <a:ext cx="817567" cy="2994604"/>
              <a:chOff x="1320715" y="1978747"/>
              <a:chExt cx="811618" cy="3210185"/>
            </a:xfrm>
          </p:grpSpPr>
          <p:sp>
            <p:nvSpPr>
              <p:cNvPr id="35" name="TextBox 34">
                <a:extLst>
                  <a:ext uri="{FF2B5EF4-FFF2-40B4-BE49-F238E27FC236}">
                    <a16:creationId xmlns:a16="http://schemas.microsoft.com/office/drawing/2014/main" xmlns="" id="{BB8DA584-6BC5-4FF4-8FDB-C47B43EEA7EC}"/>
                  </a:ext>
                </a:extLst>
              </p:cNvPr>
              <p:cNvSpPr txBox="1"/>
              <p:nvPr/>
            </p:nvSpPr>
            <p:spPr>
              <a:xfrm flipH="1">
                <a:off x="1577504" y="1978747"/>
                <a:ext cx="554829" cy="26553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50</a:t>
                </a:r>
              </a:p>
            </p:txBody>
          </p:sp>
          <p:sp>
            <p:nvSpPr>
              <p:cNvPr id="37" name="TextBox 36">
                <a:extLst>
                  <a:ext uri="{FF2B5EF4-FFF2-40B4-BE49-F238E27FC236}">
                    <a16:creationId xmlns:a16="http://schemas.microsoft.com/office/drawing/2014/main" xmlns="" id="{2665AC42-C5AC-4B74-B29E-6B2BA781A54E}"/>
                  </a:ext>
                </a:extLst>
              </p:cNvPr>
              <p:cNvSpPr txBox="1"/>
              <p:nvPr/>
            </p:nvSpPr>
            <p:spPr>
              <a:xfrm flipH="1">
                <a:off x="1577504" y="2531197"/>
                <a:ext cx="554829" cy="26553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40</a:t>
                </a:r>
              </a:p>
            </p:txBody>
          </p:sp>
          <p:sp>
            <p:nvSpPr>
              <p:cNvPr id="39" name="TextBox 38">
                <a:extLst>
                  <a:ext uri="{FF2B5EF4-FFF2-40B4-BE49-F238E27FC236}">
                    <a16:creationId xmlns:a16="http://schemas.microsoft.com/office/drawing/2014/main" xmlns="" id="{9826FF42-E091-427A-908F-55F82568DB9E}"/>
                  </a:ext>
                </a:extLst>
              </p:cNvPr>
              <p:cNvSpPr txBox="1"/>
              <p:nvPr/>
            </p:nvSpPr>
            <p:spPr>
              <a:xfrm flipH="1">
                <a:off x="1577504" y="3088410"/>
                <a:ext cx="554829" cy="26553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30</a:t>
                </a:r>
              </a:p>
            </p:txBody>
          </p:sp>
          <p:sp>
            <p:nvSpPr>
              <p:cNvPr id="43" name="TextBox 42">
                <a:extLst>
                  <a:ext uri="{FF2B5EF4-FFF2-40B4-BE49-F238E27FC236}">
                    <a16:creationId xmlns:a16="http://schemas.microsoft.com/office/drawing/2014/main" xmlns="" id="{82C5B128-89F0-41DD-97BD-07F00ECE88FB}"/>
                  </a:ext>
                </a:extLst>
              </p:cNvPr>
              <p:cNvSpPr txBox="1"/>
              <p:nvPr/>
            </p:nvSpPr>
            <p:spPr>
              <a:xfrm flipH="1">
                <a:off x="1577504" y="3640860"/>
                <a:ext cx="554829" cy="26553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20</a:t>
                </a:r>
              </a:p>
            </p:txBody>
          </p:sp>
          <p:sp>
            <p:nvSpPr>
              <p:cNvPr id="46" name="TextBox 45">
                <a:extLst>
                  <a:ext uri="{FF2B5EF4-FFF2-40B4-BE49-F238E27FC236}">
                    <a16:creationId xmlns:a16="http://schemas.microsoft.com/office/drawing/2014/main" xmlns="" id="{EDAFF07E-D19A-465D-8501-C1CE49DC92D2}"/>
                  </a:ext>
                </a:extLst>
              </p:cNvPr>
              <p:cNvSpPr txBox="1"/>
              <p:nvPr/>
            </p:nvSpPr>
            <p:spPr>
              <a:xfrm flipH="1">
                <a:off x="1577504" y="4193310"/>
                <a:ext cx="554829" cy="26553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10</a:t>
                </a:r>
              </a:p>
            </p:txBody>
          </p:sp>
          <p:sp>
            <p:nvSpPr>
              <p:cNvPr id="48" name="TextBox 47">
                <a:extLst>
                  <a:ext uri="{FF2B5EF4-FFF2-40B4-BE49-F238E27FC236}">
                    <a16:creationId xmlns:a16="http://schemas.microsoft.com/office/drawing/2014/main" xmlns="" id="{29190157-7C98-4747-80CE-4AF2C6FA1C70}"/>
                  </a:ext>
                </a:extLst>
              </p:cNvPr>
              <p:cNvSpPr txBox="1"/>
              <p:nvPr/>
            </p:nvSpPr>
            <p:spPr>
              <a:xfrm flipH="1">
                <a:off x="1577504" y="4745760"/>
                <a:ext cx="554829" cy="26553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0</a:t>
                </a:r>
              </a:p>
            </p:txBody>
          </p:sp>
          <p:sp>
            <p:nvSpPr>
              <p:cNvPr id="49" name="TextBox 48">
                <a:extLst>
                  <a:ext uri="{FF2B5EF4-FFF2-40B4-BE49-F238E27FC236}">
                    <a16:creationId xmlns:a16="http://schemas.microsoft.com/office/drawing/2014/main" xmlns="" id="{9E67800D-10BC-4A20-9F30-F12EF50F8FEA}"/>
                  </a:ext>
                </a:extLst>
              </p:cNvPr>
              <p:cNvSpPr txBox="1"/>
              <p:nvPr/>
            </p:nvSpPr>
            <p:spPr>
              <a:xfrm rot="16200000">
                <a:off x="109085" y="3515636"/>
                <a:ext cx="288492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i="0" u="none" strike="noStrike" kern="1200" cap="none" spc="0" normalizeH="0" dirty="0">
                    <a:ln>
                      <a:noFill/>
                    </a:ln>
                    <a:solidFill>
                      <a:srgbClr val="414041"/>
                    </a:solidFill>
                    <a:effectLst/>
                    <a:uLnTx/>
                    <a:uFillTx/>
                    <a:latin typeface="Arial" panose="020B0604020202020204"/>
                    <a:ea typeface="+mn-ea"/>
                    <a:cs typeface="+mn-cs"/>
                  </a:rPr>
                  <a:t>Пациенты с зарегистрированным улучшением ≥МКЗР</a:t>
                </a:r>
                <a:r>
                  <a:rPr lang="ru-RU" sz="1200" i="0" u="none" strike="noStrike" kern="1200" cap="none" spc="0" normalizeH="0" baseline="30000" dirty="0">
                    <a:ln>
                      <a:noFill/>
                    </a:ln>
                    <a:solidFill>
                      <a:srgbClr val="414041"/>
                    </a:solidFill>
                    <a:effectLst/>
                    <a:uLnTx/>
                    <a:uFillTx/>
                    <a:latin typeface="Arial" panose="020B0604020202020204"/>
                    <a:ea typeface="+mn-ea"/>
                    <a:cs typeface="+mn-cs"/>
                  </a:rPr>
                  <a:t>§</a:t>
                </a:r>
                <a:r>
                  <a:rPr lang="ru-RU" sz="1200" i="0" u="none" strike="noStrike" kern="1200" cap="none" spc="0" normalizeH="0" dirty="0">
                    <a:ln>
                      <a:noFill/>
                    </a:ln>
                    <a:solidFill>
                      <a:srgbClr val="414041"/>
                    </a:solidFill>
                    <a:effectLst/>
                    <a:uLnTx/>
                    <a:uFillTx/>
                    <a:latin typeface="Arial" panose="020B0604020202020204"/>
                    <a:ea typeface="+mn-ea"/>
                    <a:cs typeface="+mn-cs"/>
                  </a:rPr>
                  <a:t>, %</a:t>
                </a:r>
              </a:p>
            </p:txBody>
          </p:sp>
        </p:grpSp>
        <p:grpSp>
          <p:nvGrpSpPr>
            <p:cNvPr id="9" name="Group 8">
              <a:extLst>
                <a:ext uri="{FF2B5EF4-FFF2-40B4-BE49-F238E27FC236}">
                  <a16:creationId xmlns:a16="http://schemas.microsoft.com/office/drawing/2014/main" xmlns="" id="{DAE5E988-BE55-4CDB-800D-50FF8D69876B}"/>
                </a:ext>
              </a:extLst>
            </p:cNvPr>
            <p:cNvGrpSpPr/>
            <p:nvPr/>
          </p:nvGrpSpPr>
          <p:grpSpPr>
            <a:xfrm>
              <a:off x="6474177" y="4544493"/>
              <a:ext cx="5240518" cy="397349"/>
              <a:chOff x="760653" y="4803407"/>
              <a:chExt cx="5202384" cy="444341"/>
            </a:xfrm>
          </p:grpSpPr>
          <p:sp>
            <p:nvSpPr>
              <p:cNvPr id="33" name="TextBox 32">
                <a:extLst>
                  <a:ext uri="{FF2B5EF4-FFF2-40B4-BE49-F238E27FC236}">
                    <a16:creationId xmlns:a16="http://schemas.microsoft.com/office/drawing/2014/main" xmlns="" id="{A4A7877B-031A-494A-9AC8-3A44481D33A5}"/>
                  </a:ext>
                </a:extLst>
              </p:cNvPr>
              <p:cNvSpPr txBox="1"/>
              <p:nvPr/>
            </p:nvSpPr>
            <p:spPr>
              <a:xfrm>
                <a:off x="760653" y="4803407"/>
                <a:ext cx="75373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1200" cap="none" spc="0" normalizeH="0" dirty="0">
                    <a:ln>
                      <a:noFill/>
                    </a:ln>
                    <a:solidFill>
                      <a:srgbClr val="414041"/>
                    </a:solidFill>
                    <a:effectLst/>
                    <a:uLnTx/>
                    <a:uFillTx/>
                    <a:latin typeface="Arial Narrow" panose="020B0606020202030204" pitchFamily="34" charset="0"/>
                    <a:ea typeface="+mn-ea"/>
                    <a:cs typeface="+mn-cs"/>
                  </a:rPr>
                  <a:t>N = 345 348</a:t>
                </a:r>
              </a:p>
            </p:txBody>
          </p:sp>
          <p:sp>
            <p:nvSpPr>
              <p:cNvPr id="53" name="TextBox 52">
                <a:extLst>
                  <a:ext uri="{FF2B5EF4-FFF2-40B4-BE49-F238E27FC236}">
                    <a16:creationId xmlns:a16="http://schemas.microsoft.com/office/drawing/2014/main" xmlns="" id="{3A396620-AD84-4113-8AA1-CFD690DD63E7}"/>
                  </a:ext>
                </a:extLst>
              </p:cNvPr>
              <p:cNvSpPr txBox="1"/>
              <p:nvPr/>
            </p:nvSpPr>
            <p:spPr>
              <a:xfrm>
                <a:off x="1433240" y="4803407"/>
                <a:ext cx="559769"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1200" cap="none" spc="0" normalizeH="0" dirty="0">
                    <a:ln>
                      <a:noFill/>
                    </a:ln>
                    <a:solidFill>
                      <a:srgbClr val="414041"/>
                    </a:solidFill>
                    <a:effectLst/>
                    <a:uLnTx/>
                    <a:uFillTx/>
                    <a:latin typeface="Arial Narrow" panose="020B0606020202030204" pitchFamily="34" charset="0"/>
                    <a:ea typeface="+mn-ea"/>
                    <a:cs typeface="+mn-cs"/>
                  </a:rPr>
                  <a:t>344 348</a:t>
                </a:r>
              </a:p>
            </p:txBody>
          </p:sp>
          <p:sp>
            <p:nvSpPr>
              <p:cNvPr id="54" name="TextBox 53">
                <a:extLst>
                  <a:ext uri="{FF2B5EF4-FFF2-40B4-BE49-F238E27FC236}">
                    <a16:creationId xmlns:a16="http://schemas.microsoft.com/office/drawing/2014/main" xmlns="" id="{69B85B26-28C9-4975-A6BB-F10ACFF3C60B}"/>
                  </a:ext>
                </a:extLst>
              </p:cNvPr>
              <p:cNvSpPr txBox="1"/>
              <p:nvPr/>
            </p:nvSpPr>
            <p:spPr>
              <a:xfrm>
                <a:off x="1936162" y="4803407"/>
                <a:ext cx="559769"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1200" cap="none" spc="0" normalizeH="0" dirty="0">
                    <a:ln>
                      <a:noFill/>
                    </a:ln>
                    <a:solidFill>
                      <a:srgbClr val="414041"/>
                    </a:solidFill>
                    <a:effectLst/>
                    <a:uLnTx/>
                    <a:uFillTx/>
                    <a:latin typeface="Arial Narrow" panose="020B0606020202030204" pitchFamily="34" charset="0"/>
                    <a:ea typeface="+mn-ea"/>
                    <a:cs typeface="+mn-cs"/>
                  </a:rPr>
                  <a:t>332 334</a:t>
                </a:r>
              </a:p>
            </p:txBody>
          </p:sp>
          <p:sp>
            <p:nvSpPr>
              <p:cNvPr id="55" name="TextBox 54">
                <a:extLst>
                  <a:ext uri="{FF2B5EF4-FFF2-40B4-BE49-F238E27FC236}">
                    <a16:creationId xmlns:a16="http://schemas.microsoft.com/office/drawing/2014/main" xmlns="" id="{5862B38D-D9FF-4241-A064-D80EC1CEFC26}"/>
                  </a:ext>
                </a:extLst>
              </p:cNvPr>
              <p:cNvSpPr txBox="1"/>
              <p:nvPr/>
            </p:nvSpPr>
            <p:spPr>
              <a:xfrm>
                <a:off x="2431462" y="4803407"/>
                <a:ext cx="559769"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1200" cap="none" spc="0" normalizeH="0" dirty="0">
                    <a:ln>
                      <a:noFill/>
                    </a:ln>
                    <a:solidFill>
                      <a:srgbClr val="414041"/>
                    </a:solidFill>
                    <a:effectLst/>
                    <a:uLnTx/>
                    <a:uFillTx/>
                    <a:latin typeface="Arial Narrow" panose="020B0606020202030204" pitchFamily="34" charset="0"/>
                    <a:ea typeface="+mn-ea"/>
                    <a:cs typeface="+mn-cs"/>
                  </a:rPr>
                  <a:t>326 336</a:t>
                </a:r>
              </a:p>
            </p:txBody>
          </p:sp>
          <p:sp>
            <p:nvSpPr>
              <p:cNvPr id="56" name="TextBox 55">
                <a:extLst>
                  <a:ext uri="{FF2B5EF4-FFF2-40B4-BE49-F238E27FC236}">
                    <a16:creationId xmlns:a16="http://schemas.microsoft.com/office/drawing/2014/main" xmlns="" id="{E61E897B-ECCE-4FCB-A11A-8759BA7C36A5}"/>
                  </a:ext>
                </a:extLst>
              </p:cNvPr>
              <p:cNvSpPr txBox="1"/>
              <p:nvPr/>
            </p:nvSpPr>
            <p:spPr>
              <a:xfrm>
                <a:off x="2934384" y="4803407"/>
                <a:ext cx="559769"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1200" cap="none" spc="0" normalizeH="0" dirty="0">
                    <a:ln>
                      <a:noFill/>
                    </a:ln>
                    <a:solidFill>
                      <a:srgbClr val="414041"/>
                    </a:solidFill>
                    <a:effectLst/>
                    <a:uLnTx/>
                    <a:uFillTx/>
                    <a:latin typeface="Arial Narrow" panose="020B0606020202030204" pitchFamily="34" charset="0"/>
                    <a:ea typeface="+mn-ea"/>
                    <a:cs typeface="+mn-cs"/>
                  </a:rPr>
                  <a:t>333 336</a:t>
                </a:r>
              </a:p>
            </p:txBody>
          </p:sp>
          <p:sp>
            <p:nvSpPr>
              <p:cNvPr id="57" name="TextBox 56">
                <a:extLst>
                  <a:ext uri="{FF2B5EF4-FFF2-40B4-BE49-F238E27FC236}">
                    <a16:creationId xmlns:a16="http://schemas.microsoft.com/office/drawing/2014/main" xmlns="" id="{96C11AD7-E87A-4837-BB5F-DD70B9EB78FF}"/>
                  </a:ext>
                </a:extLst>
              </p:cNvPr>
              <p:cNvSpPr txBox="1"/>
              <p:nvPr/>
            </p:nvSpPr>
            <p:spPr>
              <a:xfrm>
                <a:off x="3429682" y="4803407"/>
                <a:ext cx="559769"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1200" cap="none" spc="0" normalizeH="0" dirty="0">
                    <a:ln>
                      <a:noFill/>
                    </a:ln>
                    <a:solidFill>
                      <a:srgbClr val="414041"/>
                    </a:solidFill>
                    <a:effectLst/>
                    <a:uLnTx/>
                    <a:uFillTx/>
                    <a:latin typeface="Arial Narrow" panose="020B0606020202030204" pitchFamily="34" charset="0"/>
                    <a:ea typeface="+mn-ea"/>
                    <a:cs typeface="+mn-cs"/>
                  </a:rPr>
                  <a:t>343 348</a:t>
                </a:r>
              </a:p>
            </p:txBody>
          </p:sp>
          <p:sp>
            <p:nvSpPr>
              <p:cNvPr id="58" name="TextBox 57">
                <a:extLst>
                  <a:ext uri="{FF2B5EF4-FFF2-40B4-BE49-F238E27FC236}">
                    <a16:creationId xmlns:a16="http://schemas.microsoft.com/office/drawing/2014/main" xmlns="" id="{DD7AF327-A65A-4951-9066-9C88F90F4147}"/>
                  </a:ext>
                </a:extLst>
              </p:cNvPr>
              <p:cNvSpPr txBox="1"/>
              <p:nvPr/>
            </p:nvSpPr>
            <p:spPr>
              <a:xfrm>
                <a:off x="3915399" y="4803407"/>
                <a:ext cx="559769"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1200" cap="none" spc="0" normalizeH="0" dirty="0">
                    <a:ln>
                      <a:noFill/>
                    </a:ln>
                    <a:solidFill>
                      <a:srgbClr val="414041"/>
                    </a:solidFill>
                    <a:effectLst/>
                    <a:uLnTx/>
                    <a:uFillTx/>
                    <a:latin typeface="Arial Narrow" panose="020B0606020202030204" pitchFamily="34" charset="0"/>
                    <a:ea typeface="+mn-ea"/>
                    <a:cs typeface="+mn-cs"/>
                  </a:rPr>
                  <a:t>344 348</a:t>
                </a:r>
              </a:p>
            </p:txBody>
          </p:sp>
          <p:sp>
            <p:nvSpPr>
              <p:cNvPr id="59" name="TextBox 58">
                <a:extLst>
                  <a:ext uri="{FF2B5EF4-FFF2-40B4-BE49-F238E27FC236}">
                    <a16:creationId xmlns:a16="http://schemas.microsoft.com/office/drawing/2014/main" xmlns="" id="{214A8EEB-8C9A-468E-8589-BB2D4A88528E}"/>
                  </a:ext>
                </a:extLst>
              </p:cNvPr>
              <p:cNvSpPr txBox="1"/>
              <p:nvPr/>
            </p:nvSpPr>
            <p:spPr>
              <a:xfrm>
                <a:off x="4410060" y="4803407"/>
                <a:ext cx="559769"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1200" cap="none" spc="0" normalizeH="0" dirty="0">
                    <a:ln>
                      <a:noFill/>
                    </a:ln>
                    <a:solidFill>
                      <a:srgbClr val="414041"/>
                    </a:solidFill>
                    <a:effectLst/>
                    <a:uLnTx/>
                    <a:uFillTx/>
                    <a:latin typeface="Arial Narrow" panose="020B0606020202030204" pitchFamily="34" charset="0"/>
                    <a:ea typeface="+mn-ea"/>
                    <a:cs typeface="+mn-cs"/>
                  </a:rPr>
                  <a:t>295 300</a:t>
                </a:r>
              </a:p>
            </p:txBody>
          </p:sp>
          <p:sp>
            <p:nvSpPr>
              <p:cNvPr id="60" name="TextBox 59">
                <a:extLst>
                  <a:ext uri="{FF2B5EF4-FFF2-40B4-BE49-F238E27FC236}">
                    <a16:creationId xmlns:a16="http://schemas.microsoft.com/office/drawing/2014/main" xmlns="" id="{6F985B78-C6FD-4F82-AC9C-D3674E8211F1}"/>
                  </a:ext>
                </a:extLst>
              </p:cNvPr>
              <p:cNvSpPr txBox="1"/>
              <p:nvPr/>
            </p:nvSpPr>
            <p:spPr>
              <a:xfrm>
                <a:off x="4914559" y="4803407"/>
                <a:ext cx="559769"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1200" cap="none" spc="0" normalizeH="0" dirty="0">
                    <a:ln>
                      <a:noFill/>
                    </a:ln>
                    <a:solidFill>
                      <a:srgbClr val="414041"/>
                    </a:solidFill>
                    <a:effectLst/>
                    <a:uLnTx/>
                    <a:uFillTx/>
                    <a:latin typeface="Arial Narrow" panose="020B0606020202030204" pitchFamily="34" charset="0"/>
                    <a:ea typeface="+mn-ea"/>
                    <a:cs typeface="+mn-cs"/>
                  </a:rPr>
                  <a:t>249 274</a:t>
                </a:r>
              </a:p>
            </p:txBody>
          </p:sp>
          <p:sp>
            <p:nvSpPr>
              <p:cNvPr id="61" name="TextBox 60">
                <a:extLst>
                  <a:ext uri="{FF2B5EF4-FFF2-40B4-BE49-F238E27FC236}">
                    <a16:creationId xmlns:a16="http://schemas.microsoft.com/office/drawing/2014/main" xmlns="" id="{6636C707-3B3E-4DCB-8210-A0EF21B91FBD}"/>
                  </a:ext>
                </a:extLst>
              </p:cNvPr>
              <p:cNvSpPr txBox="1"/>
              <p:nvPr/>
            </p:nvSpPr>
            <p:spPr>
              <a:xfrm>
                <a:off x="5403268" y="4803407"/>
                <a:ext cx="559769"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1200" cap="none" spc="0" normalizeH="0" dirty="0">
                    <a:ln>
                      <a:noFill/>
                    </a:ln>
                    <a:solidFill>
                      <a:srgbClr val="414041"/>
                    </a:solidFill>
                    <a:effectLst/>
                    <a:uLnTx/>
                    <a:uFillTx/>
                    <a:latin typeface="Arial Narrow" panose="020B0606020202030204" pitchFamily="34" charset="0"/>
                    <a:ea typeface="+mn-ea"/>
                    <a:cs typeface="+mn-cs"/>
                  </a:rPr>
                  <a:t>336 344</a:t>
                </a:r>
              </a:p>
            </p:txBody>
          </p:sp>
          <p:sp>
            <p:nvSpPr>
              <p:cNvPr id="63" name="TextBox 62">
                <a:extLst>
                  <a:ext uri="{FF2B5EF4-FFF2-40B4-BE49-F238E27FC236}">
                    <a16:creationId xmlns:a16="http://schemas.microsoft.com/office/drawing/2014/main" xmlns="" id="{38886770-861F-4CE8-8CE2-A15185884E2D}"/>
                  </a:ext>
                </a:extLst>
              </p:cNvPr>
              <p:cNvSpPr txBox="1"/>
              <p:nvPr/>
            </p:nvSpPr>
            <p:spPr>
              <a:xfrm>
                <a:off x="1013181" y="5001527"/>
                <a:ext cx="40107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1" i="0" u="none" strike="noStrike" kern="1200" cap="none" spc="0" normalizeH="0" dirty="0">
                    <a:ln>
                      <a:noFill/>
                    </a:ln>
                    <a:solidFill>
                      <a:srgbClr val="414041"/>
                    </a:solidFill>
                    <a:effectLst/>
                    <a:uLnTx/>
                    <a:uFillTx/>
                    <a:latin typeface="Arial Narrow" panose="020B0606020202030204" pitchFamily="34" charset="0"/>
                    <a:ea typeface="+mn-ea"/>
                    <a:cs typeface="+mn-cs"/>
                  </a:rPr>
                  <a:t>оФЗ</a:t>
                </a:r>
              </a:p>
            </p:txBody>
          </p:sp>
          <p:sp>
            <p:nvSpPr>
              <p:cNvPr id="64" name="TextBox 63">
                <a:extLst>
                  <a:ext uri="{FF2B5EF4-FFF2-40B4-BE49-F238E27FC236}">
                    <a16:creationId xmlns:a16="http://schemas.microsoft.com/office/drawing/2014/main" xmlns="" id="{801CEB84-62DA-407A-A24D-9F169FAA72DA}"/>
                  </a:ext>
                </a:extLst>
              </p:cNvPr>
              <p:cNvSpPr txBox="1"/>
              <p:nvPr/>
            </p:nvSpPr>
            <p:spPr>
              <a:xfrm>
                <a:off x="1519000" y="5001527"/>
                <a:ext cx="388248"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1" i="0" u="none" strike="noStrike" kern="1200" cap="none" spc="0" normalizeH="0" dirty="0">
                    <a:ln>
                      <a:noFill/>
                    </a:ln>
                    <a:solidFill>
                      <a:srgbClr val="414041"/>
                    </a:solidFill>
                    <a:effectLst/>
                    <a:uLnTx/>
                    <a:uFillTx/>
                    <a:latin typeface="Arial Narrow" panose="020B0606020202030204" pitchFamily="34" charset="0"/>
                    <a:ea typeface="+mn-ea"/>
                    <a:cs typeface="+mn-cs"/>
                  </a:rPr>
                  <a:t>оПК</a:t>
                </a:r>
              </a:p>
            </p:txBody>
          </p:sp>
          <p:sp>
            <p:nvSpPr>
              <p:cNvPr id="65" name="TextBox 64">
                <a:extLst>
                  <a:ext uri="{FF2B5EF4-FFF2-40B4-BE49-F238E27FC236}">
                    <a16:creationId xmlns:a16="http://schemas.microsoft.com/office/drawing/2014/main" xmlns="" id="{D2115864-A4C1-495F-9063-128DBB6EA296}"/>
                  </a:ext>
                </a:extLst>
              </p:cNvPr>
              <p:cNvSpPr txBox="1"/>
              <p:nvPr/>
            </p:nvSpPr>
            <p:spPr>
              <a:xfrm>
                <a:off x="2033945" y="5001527"/>
                <a:ext cx="364203"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1" i="0" u="none" strike="noStrike" kern="1200" cap="none" spc="0" normalizeH="0" dirty="0">
                    <a:ln>
                      <a:noFill/>
                    </a:ln>
                    <a:solidFill>
                      <a:srgbClr val="414041"/>
                    </a:solidFill>
                    <a:effectLst/>
                    <a:uLnTx/>
                    <a:uFillTx/>
                    <a:latin typeface="Arial Narrow" panose="020B0606020202030204" pitchFamily="34" charset="0"/>
                    <a:ea typeface="+mn-ea"/>
                    <a:cs typeface="+mn-cs"/>
                  </a:rPr>
                  <a:t>ФФ</a:t>
                </a:r>
              </a:p>
            </p:txBody>
          </p:sp>
          <p:sp>
            <p:nvSpPr>
              <p:cNvPr id="66" name="TextBox 65">
                <a:extLst>
                  <a:ext uri="{FF2B5EF4-FFF2-40B4-BE49-F238E27FC236}">
                    <a16:creationId xmlns:a16="http://schemas.microsoft.com/office/drawing/2014/main" xmlns="" id="{A3B409C2-A4AD-4B45-8C97-C7C0A202AD5E}"/>
                  </a:ext>
                </a:extLst>
              </p:cNvPr>
              <p:cNvSpPr txBox="1"/>
              <p:nvPr/>
            </p:nvSpPr>
            <p:spPr>
              <a:xfrm>
                <a:off x="3028452" y="5001527"/>
                <a:ext cx="33054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1" i="0" u="none" strike="noStrike" kern="1200" cap="none" spc="0" normalizeH="0" dirty="0">
                    <a:ln>
                      <a:noFill/>
                    </a:ln>
                    <a:solidFill>
                      <a:srgbClr val="414041"/>
                    </a:solidFill>
                    <a:effectLst/>
                    <a:uLnTx/>
                    <a:uFillTx/>
                    <a:latin typeface="Arial Narrow" panose="020B0606020202030204" pitchFamily="34" charset="0"/>
                    <a:ea typeface="+mn-ea"/>
                    <a:cs typeface="+mn-cs"/>
                  </a:rPr>
                  <a:t>БТ</a:t>
                </a:r>
              </a:p>
            </p:txBody>
          </p:sp>
          <p:sp>
            <p:nvSpPr>
              <p:cNvPr id="67" name="TextBox 66">
                <a:extLst>
                  <a:ext uri="{FF2B5EF4-FFF2-40B4-BE49-F238E27FC236}">
                    <a16:creationId xmlns:a16="http://schemas.microsoft.com/office/drawing/2014/main" xmlns="" id="{D08DE233-89ED-4A30-91FF-3908589C47ED}"/>
                  </a:ext>
                </a:extLst>
              </p:cNvPr>
              <p:cNvSpPr txBox="1"/>
              <p:nvPr/>
            </p:nvSpPr>
            <p:spPr>
              <a:xfrm>
                <a:off x="3492902" y="5001527"/>
                <a:ext cx="407484"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1" i="0" u="none" strike="noStrike" kern="1200" cap="none" spc="0" normalizeH="0" dirty="0">
                    <a:ln>
                      <a:noFill/>
                    </a:ln>
                    <a:solidFill>
                      <a:srgbClr val="414041"/>
                    </a:solidFill>
                    <a:effectLst/>
                    <a:uLnTx/>
                    <a:uFillTx/>
                    <a:latin typeface="Arial Narrow" panose="020B0606020202030204" pitchFamily="34" charset="0"/>
                    <a:ea typeface="+mn-ea"/>
                    <a:cs typeface="+mn-cs"/>
                  </a:rPr>
                  <a:t>ОСЗ</a:t>
                </a:r>
              </a:p>
            </p:txBody>
          </p:sp>
          <p:sp>
            <p:nvSpPr>
              <p:cNvPr id="68" name="TextBox 67">
                <a:extLst>
                  <a:ext uri="{FF2B5EF4-FFF2-40B4-BE49-F238E27FC236}">
                    <a16:creationId xmlns:a16="http://schemas.microsoft.com/office/drawing/2014/main" xmlns="" id="{F9F40497-A6F3-43D2-A1A2-E4927C0EF1B9}"/>
                  </a:ext>
                </a:extLst>
              </p:cNvPr>
              <p:cNvSpPr txBox="1"/>
              <p:nvPr/>
            </p:nvSpPr>
            <p:spPr>
              <a:xfrm>
                <a:off x="4052320" y="5001527"/>
                <a:ext cx="279243"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1" i="0" u="none" strike="noStrike" kern="1200" cap="none" spc="0" normalizeH="0" dirty="0">
                    <a:ln>
                      <a:noFill/>
                    </a:ln>
                    <a:solidFill>
                      <a:srgbClr val="414041"/>
                    </a:solidFill>
                    <a:effectLst/>
                    <a:uLnTx/>
                    <a:uFillTx/>
                    <a:latin typeface="Arial Narrow" panose="020B0606020202030204" pitchFamily="34" charset="0"/>
                    <a:ea typeface="+mn-ea"/>
                    <a:cs typeface="+mn-cs"/>
                  </a:rPr>
                  <a:t>Ж</a:t>
                </a:r>
              </a:p>
            </p:txBody>
          </p:sp>
          <p:sp>
            <p:nvSpPr>
              <p:cNvPr id="69" name="TextBox 68">
                <a:extLst>
                  <a:ext uri="{FF2B5EF4-FFF2-40B4-BE49-F238E27FC236}">
                    <a16:creationId xmlns:a16="http://schemas.microsoft.com/office/drawing/2014/main" xmlns="" id="{755296DD-A1AB-43AD-90CF-CFE76E127AC8}"/>
                  </a:ext>
                </a:extLst>
              </p:cNvPr>
              <p:cNvSpPr txBox="1"/>
              <p:nvPr/>
            </p:nvSpPr>
            <p:spPr>
              <a:xfrm>
                <a:off x="4519976" y="5001527"/>
                <a:ext cx="349776"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1" i="0" u="none" strike="noStrike" kern="1200" cap="none" spc="0" normalizeH="0" dirty="0">
                    <a:ln>
                      <a:noFill/>
                    </a:ln>
                    <a:solidFill>
                      <a:srgbClr val="414041"/>
                    </a:solidFill>
                    <a:effectLst/>
                    <a:uLnTx/>
                    <a:uFillTx/>
                    <a:latin typeface="Arial Narrow" panose="020B0606020202030204" pitchFamily="34" charset="0"/>
                    <a:ea typeface="+mn-ea"/>
                    <a:cs typeface="+mn-cs"/>
                  </a:rPr>
                  <a:t>СФ</a:t>
                </a:r>
              </a:p>
            </p:txBody>
          </p:sp>
          <p:sp>
            <p:nvSpPr>
              <p:cNvPr id="70" name="TextBox 69">
                <a:extLst>
                  <a:ext uri="{FF2B5EF4-FFF2-40B4-BE49-F238E27FC236}">
                    <a16:creationId xmlns:a16="http://schemas.microsoft.com/office/drawing/2014/main" xmlns="" id="{E1B306A1-FC5C-4180-94A9-277877B0724A}"/>
                  </a:ext>
                </a:extLst>
              </p:cNvPr>
              <p:cNvSpPr txBox="1"/>
              <p:nvPr/>
            </p:nvSpPr>
            <p:spPr>
              <a:xfrm>
                <a:off x="4980010" y="5001527"/>
                <a:ext cx="420308"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1" i="0" u="none" strike="noStrike" kern="1200" cap="none" spc="0" normalizeH="0" dirty="0">
                    <a:ln>
                      <a:noFill/>
                    </a:ln>
                    <a:solidFill>
                      <a:srgbClr val="414041"/>
                    </a:solidFill>
                    <a:effectLst/>
                    <a:uLnTx/>
                    <a:uFillTx/>
                    <a:latin typeface="Arial Narrow" panose="020B0606020202030204" pitchFamily="34" charset="0"/>
                    <a:ea typeface="+mn-ea"/>
                    <a:cs typeface="+mn-cs"/>
                  </a:rPr>
                  <a:t>РЭФ</a:t>
                </a:r>
              </a:p>
            </p:txBody>
          </p:sp>
          <p:sp>
            <p:nvSpPr>
              <p:cNvPr id="71" name="TextBox 70">
                <a:extLst>
                  <a:ext uri="{FF2B5EF4-FFF2-40B4-BE49-F238E27FC236}">
                    <a16:creationId xmlns:a16="http://schemas.microsoft.com/office/drawing/2014/main" xmlns="" id="{3B85E462-61B2-4AAD-9F74-E39F5110F1C9}"/>
                  </a:ext>
                </a:extLst>
              </p:cNvPr>
              <p:cNvSpPr txBox="1"/>
              <p:nvPr/>
            </p:nvSpPr>
            <p:spPr>
              <a:xfrm>
                <a:off x="5530220" y="5001527"/>
                <a:ext cx="32573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1" i="0" u="none" strike="noStrike" kern="1200" cap="none" spc="0" normalizeH="0" dirty="0">
                    <a:ln>
                      <a:noFill/>
                    </a:ln>
                    <a:solidFill>
                      <a:srgbClr val="414041"/>
                    </a:solidFill>
                    <a:effectLst/>
                    <a:uLnTx/>
                    <a:uFillTx/>
                    <a:latin typeface="Arial Narrow" panose="020B0606020202030204" pitchFamily="34" charset="0"/>
                    <a:ea typeface="+mn-ea"/>
                    <a:cs typeface="+mn-cs"/>
                  </a:rPr>
                  <a:t>ПЗ</a:t>
                </a:r>
              </a:p>
            </p:txBody>
          </p:sp>
          <p:sp>
            <p:nvSpPr>
              <p:cNvPr id="79" name="TextBox 78">
                <a:extLst>
                  <a:ext uri="{FF2B5EF4-FFF2-40B4-BE49-F238E27FC236}">
                    <a16:creationId xmlns:a16="http://schemas.microsoft.com/office/drawing/2014/main" xmlns="" id="{C5A88A0F-84D1-4550-9A21-A5DADF1BB2B1}"/>
                  </a:ext>
                </a:extLst>
              </p:cNvPr>
              <p:cNvSpPr txBox="1"/>
              <p:nvPr/>
            </p:nvSpPr>
            <p:spPr>
              <a:xfrm>
                <a:off x="2486360" y="5001527"/>
                <a:ext cx="43473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1" i="0" u="none" strike="noStrike" kern="1200" cap="none" spc="0" normalizeH="0" dirty="0">
                    <a:ln>
                      <a:noFill/>
                    </a:ln>
                    <a:solidFill>
                      <a:srgbClr val="414041"/>
                    </a:solidFill>
                    <a:effectLst/>
                    <a:uLnTx/>
                    <a:uFillTx/>
                    <a:latin typeface="Arial Narrow" panose="020B0606020202030204" pitchFamily="34" charset="0"/>
                    <a:ea typeface="+mn-ea"/>
                    <a:cs typeface="+mn-cs"/>
                  </a:rPr>
                  <a:t>РФФ</a:t>
                </a:r>
              </a:p>
            </p:txBody>
          </p:sp>
        </p:grpSp>
        <p:sp>
          <p:nvSpPr>
            <p:cNvPr id="11" name="TextBox 10">
              <a:extLst>
                <a:ext uri="{FF2B5EF4-FFF2-40B4-BE49-F238E27FC236}">
                  <a16:creationId xmlns:a16="http://schemas.microsoft.com/office/drawing/2014/main" xmlns="" id="{FE1311BD-E4A8-46E8-956A-175DB4B06932}"/>
                </a:ext>
              </a:extLst>
            </p:cNvPr>
            <p:cNvSpPr txBox="1"/>
            <p:nvPr/>
          </p:nvSpPr>
          <p:spPr>
            <a:xfrm>
              <a:off x="8925081" y="1870225"/>
              <a:ext cx="747954" cy="3027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b="1" i="0" u="none" strike="noStrike" kern="1200" cap="none" spc="0" normalizeH="0" dirty="0">
                  <a:ln>
                    <a:noFill/>
                  </a:ln>
                  <a:solidFill>
                    <a:srgbClr val="414041"/>
                  </a:solidFill>
                  <a:effectLst/>
                  <a:uLnTx/>
                  <a:uFillTx/>
                  <a:latin typeface="Arial" panose="020B0604020202020204"/>
                  <a:ea typeface="+mn-ea"/>
                  <a:cs typeface="+mn-cs"/>
                </a:rPr>
                <a:t>SF-36</a:t>
              </a:r>
            </a:p>
          </p:txBody>
        </p:sp>
        <p:sp>
          <p:nvSpPr>
            <p:cNvPr id="178" name="Freeform: Shape 177">
              <a:extLst>
                <a:ext uri="{FF2B5EF4-FFF2-40B4-BE49-F238E27FC236}">
                  <a16:creationId xmlns:a16="http://schemas.microsoft.com/office/drawing/2014/main" xmlns="" id="{237DF35F-1388-4843-BA2A-7AF37EB43676}"/>
                </a:ext>
              </a:extLst>
            </p:cNvPr>
            <p:cNvSpPr/>
            <p:nvPr/>
          </p:nvSpPr>
          <p:spPr>
            <a:xfrm>
              <a:off x="1231298" y="1959959"/>
              <a:ext cx="14033" cy="2650038"/>
            </a:xfrm>
            <a:custGeom>
              <a:avLst/>
              <a:gdLst>
                <a:gd name="connsiteX0" fmla="*/ 0 w 13931"/>
                <a:gd name="connsiteY0" fmla="*/ 0 h 2963441"/>
                <a:gd name="connsiteX1" fmla="*/ 0 w 13931"/>
                <a:gd name="connsiteY1" fmla="*/ 2963442 h 2963441"/>
              </a:gdLst>
              <a:ahLst/>
              <a:cxnLst>
                <a:cxn ang="0">
                  <a:pos x="connsiteX0" y="connsiteY0"/>
                </a:cxn>
                <a:cxn ang="0">
                  <a:pos x="connsiteX1" y="connsiteY1"/>
                </a:cxn>
              </a:cxnLst>
              <a:rect l="l" t="t" r="r" b="b"/>
              <a:pathLst>
                <a:path w="13931" h="2963441">
                  <a:moveTo>
                    <a:pt x="0" y="0"/>
                  </a:moveTo>
                  <a:lnTo>
                    <a:pt x="0" y="2963442"/>
                  </a:lnTo>
                </a:path>
              </a:pathLst>
            </a:custGeom>
            <a:ln w="13927"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79" name="Freeform: Shape 178">
              <a:extLst>
                <a:ext uri="{FF2B5EF4-FFF2-40B4-BE49-F238E27FC236}">
                  <a16:creationId xmlns:a16="http://schemas.microsoft.com/office/drawing/2014/main" xmlns="" id="{645DB717-5B62-4109-A3AE-E37AC9E9539D}"/>
                </a:ext>
              </a:extLst>
            </p:cNvPr>
            <p:cNvSpPr/>
            <p:nvPr/>
          </p:nvSpPr>
          <p:spPr>
            <a:xfrm>
              <a:off x="1153269" y="1959959"/>
              <a:ext cx="78028" cy="11863"/>
            </a:xfrm>
            <a:custGeom>
              <a:avLst/>
              <a:gdLst>
                <a:gd name="connsiteX0" fmla="*/ 77461 w 77460"/>
                <a:gd name="connsiteY0" fmla="*/ 0 h 13266"/>
                <a:gd name="connsiteX1" fmla="*/ 0 w 77460"/>
                <a:gd name="connsiteY1" fmla="*/ 0 h 13266"/>
              </a:gdLst>
              <a:ahLst/>
              <a:cxnLst>
                <a:cxn ang="0">
                  <a:pos x="connsiteX0" y="connsiteY0"/>
                </a:cxn>
                <a:cxn ang="0">
                  <a:pos x="connsiteX1" y="connsiteY1"/>
                </a:cxn>
              </a:cxnLst>
              <a:rect l="l" t="t" r="r" b="b"/>
              <a:pathLst>
                <a:path w="77460" h="13266">
                  <a:moveTo>
                    <a:pt x="77461" y="0"/>
                  </a:moveTo>
                  <a:lnTo>
                    <a:pt x="0" y="0"/>
                  </a:lnTo>
                </a:path>
              </a:pathLst>
            </a:custGeom>
            <a:ln w="13927"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80" name="Freeform: Shape 179">
              <a:extLst>
                <a:ext uri="{FF2B5EF4-FFF2-40B4-BE49-F238E27FC236}">
                  <a16:creationId xmlns:a16="http://schemas.microsoft.com/office/drawing/2014/main" xmlns="" id="{2847643E-2634-4F34-BEF5-D8B9EA29D1A5}"/>
                </a:ext>
              </a:extLst>
            </p:cNvPr>
            <p:cNvSpPr/>
            <p:nvPr/>
          </p:nvSpPr>
          <p:spPr>
            <a:xfrm>
              <a:off x="1153269" y="2474971"/>
              <a:ext cx="78028" cy="11863"/>
            </a:xfrm>
            <a:custGeom>
              <a:avLst/>
              <a:gdLst>
                <a:gd name="connsiteX0" fmla="*/ 77461 w 77460"/>
                <a:gd name="connsiteY0" fmla="*/ 0 h 13266"/>
                <a:gd name="connsiteX1" fmla="*/ 0 w 77460"/>
                <a:gd name="connsiteY1" fmla="*/ 0 h 13266"/>
              </a:gdLst>
              <a:ahLst/>
              <a:cxnLst>
                <a:cxn ang="0">
                  <a:pos x="connsiteX0" y="connsiteY0"/>
                </a:cxn>
                <a:cxn ang="0">
                  <a:pos x="connsiteX1" y="connsiteY1"/>
                </a:cxn>
              </a:cxnLst>
              <a:rect l="l" t="t" r="r" b="b"/>
              <a:pathLst>
                <a:path w="77460" h="13266">
                  <a:moveTo>
                    <a:pt x="77461" y="0"/>
                  </a:moveTo>
                  <a:lnTo>
                    <a:pt x="0" y="0"/>
                  </a:lnTo>
                </a:path>
              </a:pathLst>
            </a:custGeom>
            <a:ln w="13927"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81" name="Freeform: Shape 180">
              <a:extLst>
                <a:ext uri="{FF2B5EF4-FFF2-40B4-BE49-F238E27FC236}">
                  <a16:creationId xmlns:a16="http://schemas.microsoft.com/office/drawing/2014/main" xmlns="" id="{7BA95770-8DC4-47F4-B330-7F2912E0B288}"/>
                </a:ext>
              </a:extLst>
            </p:cNvPr>
            <p:cNvSpPr/>
            <p:nvPr/>
          </p:nvSpPr>
          <p:spPr>
            <a:xfrm>
              <a:off x="1153269" y="2990101"/>
              <a:ext cx="78028" cy="11863"/>
            </a:xfrm>
            <a:custGeom>
              <a:avLst/>
              <a:gdLst>
                <a:gd name="connsiteX0" fmla="*/ 77461 w 77460"/>
                <a:gd name="connsiteY0" fmla="*/ 0 h 13266"/>
                <a:gd name="connsiteX1" fmla="*/ 0 w 77460"/>
                <a:gd name="connsiteY1" fmla="*/ 0 h 13266"/>
              </a:gdLst>
              <a:ahLst/>
              <a:cxnLst>
                <a:cxn ang="0">
                  <a:pos x="connsiteX0" y="connsiteY0"/>
                </a:cxn>
                <a:cxn ang="0">
                  <a:pos x="connsiteX1" y="connsiteY1"/>
                </a:cxn>
              </a:cxnLst>
              <a:rect l="l" t="t" r="r" b="b"/>
              <a:pathLst>
                <a:path w="77460" h="13266">
                  <a:moveTo>
                    <a:pt x="77461" y="0"/>
                  </a:moveTo>
                  <a:lnTo>
                    <a:pt x="0" y="0"/>
                  </a:lnTo>
                </a:path>
              </a:pathLst>
            </a:custGeom>
            <a:ln w="13927"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82" name="Freeform: Shape 181">
              <a:extLst>
                <a:ext uri="{FF2B5EF4-FFF2-40B4-BE49-F238E27FC236}">
                  <a16:creationId xmlns:a16="http://schemas.microsoft.com/office/drawing/2014/main" xmlns="" id="{9E7FD5A8-5EEF-4388-8560-A8D75B78512A}"/>
                </a:ext>
              </a:extLst>
            </p:cNvPr>
            <p:cNvSpPr/>
            <p:nvPr/>
          </p:nvSpPr>
          <p:spPr>
            <a:xfrm>
              <a:off x="1153269" y="3501553"/>
              <a:ext cx="78028" cy="11863"/>
            </a:xfrm>
            <a:custGeom>
              <a:avLst/>
              <a:gdLst>
                <a:gd name="connsiteX0" fmla="*/ 77461 w 77460"/>
                <a:gd name="connsiteY0" fmla="*/ 0 h 13266"/>
                <a:gd name="connsiteX1" fmla="*/ 0 w 77460"/>
                <a:gd name="connsiteY1" fmla="*/ 0 h 13266"/>
              </a:gdLst>
              <a:ahLst/>
              <a:cxnLst>
                <a:cxn ang="0">
                  <a:pos x="connsiteX0" y="connsiteY0"/>
                </a:cxn>
                <a:cxn ang="0">
                  <a:pos x="connsiteX1" y="connsiteY1"/>
                </a:cxn>
              </a:cxnLst>
              <a:rect l="l" t="t" r="r" b="b"/>
              <a:pathLst>
                <a:path w="77460" h="13266">
                  <a:moveTo>
                    <a:pt x="77461" y="0"/>
                  </a:moveTo>
                  <a:lnTo>
                    <a:pt x="0" y="0"/>
                  </a:lnTo>
                </a:path>
              </a:pathLst>
            </a:custGeom>
            <a:ln w="13927"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99" name="Freeform: Shape 198">
              <a:extLst>
                <a:ext uri="{FF2B5EF4-FFF2-40B4-BE49-F238E27FC236}">
                  <a16:creationId xmlns:a16="http://schemas.microsoft.com/office/drawing/2014/main" xmlns="" id="{1BD2278A-A01E-42E4-8EBC-7F5267B66F55}"/>
                </a:ext>
              </a:extLst>
            </p:cNvPr>
            <p:cNvSpPr/>
            <p:nvPr/>
          </p:nvSpPr>
          <p:spPr>
            <a:xfrm>
              <a:off x="1153269" y="4542492"/>
              <a:ext cx="4065346" cy="11863"/>
            </a:xfrm>
            <a:custGeom>
              <a:avLst/>
              <a:gdLst>
                <a:gd name="connsiteX0" fmla="*/ 0 w 4035763"/>
                <a:gd name="connsiteY0" fmla="*/ 0 h 13266"/>
                <a:gd name="connsiteX1" fmla="*/ 4035764 w 4035763"/>
                <a:gd name="connsiteY1" fmla="*/ 0 h 13266"/>
              </a:gdLst>
              <a:ahLst/>
              <a:cxnLst>
                <a:cxn ang="0">
                  <a:pos x="connsiteX0" y="connsiteY0"/>
                </a:cxn>
                <a:cxn ang="0">
                  <a:pos x="connsiteX1" y="connsiteY1"/>
                </a:cxn>
              </a:cxnLst>
              <a:rect l="l" t="t" r="r" b="b"/>
              <a:pathLst>
                <a:path w="4035763" h="13266">
                  <a:moveTo>
                    <a:pt x="0" y="0"/>
                  </a:moveTo>
                  <a:lnTo>
                    <a:pt x="4035764" y="0"/>
                  </a:lnTo>
                </a:path>
              </a:pathLst>
            </a:custGeom>
            <a:ln w="13927"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200" name="Freeform: Shape 199">
              <a:extLst>
                <a:ext uri="{FF2B5EF4-FFF2-40B4-BE49-F238E27FC236}">
                  <a16:creationId xmlns:a16="http://schemas.microsoft.com/office/drawing/2014/main" xmlns="" id="{FC13EDAF-94FC-42C1-939D-6A5F96E58147}"/>
                </a:ext>
              </a:extLst>
            </p:cNvPr>
            <p:cNvSpPr/>
            <p:nvPr/>
          </p:nvSpPr>
          <p:spPr>
            <a:xfrm>
              <a:off x="1153269" y="4016565"/>
              <a:ext cx="78028" cy="11863"/>
            </a:xfrm>
            <a:custGeom>
              <a:avLst/>
              <a:gdLst>
                <a:gd name="connsiteX0" fmla="*/ 77461 w 77460"/>
                <a:gd name="connsiteY0" fmla="*/ 0 h 13266"/>
                <a:gd name="connsiteX1" fmla="*/ 0 w 77460"/>
                <a:gd name="connsiteY1" fmla="*/ 0 h 13266"/>
              </a:gdLst>
              <a:ahLst/>
              <a:cxnLst>
                <a:cxn ang="0">
                  <a:pos x="connsiteX0" y="connsiteY0"/>
                </a:cxn>
                <a:cxn ang="0">
                  <a:pos x="connsiteX1" y="connsiteY1"/>
                </a:cxn>
              </a:cxnLst>
              <a:rect l="l" t="t" r="r" b="b"/>
              <a:pathLst>
                <a:path w="77460" h="13266">
                  <a:moveTo>
                    <a:pt x="77461" y="0"/>
                  </a:moveTo>
                  <a:lnTo>
                    <a:pt x="0" y="0"/>
                  </a:lnTo>
                </a:path>
              </a:pathLst>
            </a:custGeom>
            <a:ln w="13927"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201" name="Freeform: Shape 200">
              <a:extLst>
                <a:ext uri="{FF2B5EF4-FFF2-40B4-BE49-F238E27FC236}">
                  <a16:creationId xmlns:a16="http://schemas.microsoft.com/office/drawing/2014/main" xmlns="" id="{48B21E4F-FDAC-4F80-8372-4B624918CCB1}"/>
                </a:ext>
              </a:extLst>
            </p:cNvPr>
            <p:cNvSpPr/>
            <p:nvPr/>
          </p:nvSpPr>
          <p:spPr>
            <a:xfrm>
              <a:off x="1721783" y="4543916"/>
              <a:ext cx="14033" cy="66081"/>
            </a:xfrm>
            <a:custGeom>
              <a:avLst/>
              <a:gdLst>
                <a:gd name="connsiteX0" fmla="*/ 0 w 13931"/>
                <a:gd name="connsiteY0" fmla="*/ 73897 h 73896"/>
                <a:gd name="connsiteX1" fmla="*/ 0 w 13931"/>
                <a:gd name="connsiteY1" fmla="*/ 0 h 73896"/>
              </a:gdLst>
              <a:ahLst/>
              <a:cxnLst>
                <a:cxn ang="0">
                  <a:pos x="connsiteX0" y="connsiteY0"/>
                </a:cxn>
                <a:cxn ang="0">
                  <a:pos x="connsiteX1" y="connsiteY1"/>
                </a:cxn>
              </a:cxnLst>
              <a:rect l="l" t="t" r="r" b="b"/>
              <a:pathLst>
                <a:path w="13931" h="73896">
                  <a:moveTo>
                    <a:pt x="0" y="73897"/>
                  </a:moveTo>
                  <a:lnTo>
                    <a:pt x="0" y="0"/>
                  </a:lnTo>
                </a:path>
              </a:pathLst>
            </a:custGeom>
            <a:ln w="13927"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202" name="Freeform: Shape 201">
              <a:extLst>
                <a:ext uri="{FF2B5EF4-FFF2-40B4-BE49-F238E27FC236}">
                  <a16:creationId xmlns:a16="http://schemas.microsoft.com/office/drawing/2014/main" xmlns="" id="{D1861E34-B959-4F43-B765-F69853632E99}"/>
                </a:ext>
              </a:extLst>
            </p:cNvPr>
            <p:cNvSpPr/>
            <p:nvPr/>
          </p:nvSpPr>
          <p:spPr>
            <a:xfrm>
              <a:off x="2219567" y="4543916"/>
              <a:ext cx="14033" cy="66081"/>
            </a:xfrm>
            <a:custGeom>
              <a:avLst/>
              <a:gdLst>
                <a:gd name="connsiteX0" fmla="*/ 0 w 13931"/>
                <a:gd name="connsiteY0" fmla="*/ 73897 h 73896"/>
                <a:gd name="connsiteX1" fmla="*/ 0 w 13931"/>
                <a:gd name="connsiteY1" fmla="*/ 0 h 73896"/>
              </a:gdLst>
              <a:ahLst/>
              <a:cxnLst>
                <a:cxn ang="0">
                  <a:pos x="connsiteX0" y="connsiteY0"/>
                </a:cxn>
                <a:cxn ang="0">
                  <a:pos x="connsiteX1" y="connsiteY1"/>
                </a:cxn>
              </a:cxnLst>
              <a:rect l="l" t="t" r="r" b="b"/>
              <a:pathLst>
                <a:path w="13931" h="73896">
                  <a:moveTo>
                    <a:pt x="0" y="73897"/>
                  </a:moveTo>
                  <a:lnTo>
                    <a:pt x="0" y="0"/>
                  </a:lnTo>
                </a:path>
              </a:pathLst>
            </a:custGeom>
            <a:ln w="13927"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203" name="Freeform: Shape 202">
              <a:extLst>
                <a:ext uri="{FF2B5EF4-FFF2-40B4-BE49-F238E27FC236}">
                  <a16:creationId xmlns:a16="http://schemas.microsoft.com/office/drawing/2014/main" xmlns="" id="{E288082F-FA3A-4FFF-BB87-687164E04B38}"/>
                </a:ext>
              </a:extLst>
            </p:cNvPr>
            <p:cNvSpPr/>
            <p:nvPr/>
          </p:nvSpPr>
          <p:spPr>
            <a:xfrm>
              <a:off x="2721560" y="4543916"/>
              <a:ext cx="14033" cy="66081"/>
            </a:xfrm>
            <a:custGeom>
              <a:avLst/>
              <a:gdLst>
                <a:gd name="connsiteX0" fmla="*/ 0 w 13931"/>
                <a:gd name="connsiteY0" fmla="*/ 73897 h 73896"/>
                <a:gd name="connsiteX1" fmla="*/ 0 w 13931"/>
                <a:gd name="connsiteY1" fmla="*/ 0 h 73896"/>
              </a:gdLst>
              <a:ahLst/>
              <a:cxnLst>
                <a:cxn ang="0">
                  <a:pos x="connsiteX0" y="connsiteY0"/>
                </a:cxn>
                <a:cxn ang="0">
                  <a:pos x="connsiteX1" y="connsiteY1"/>
                </a:cxn>
              </a:cxnLst>
              <a:rect l="l" t="t" r="r" b="b"/>
              <a:pathLst>
                <a:path w="13931" h="73896">
                  <a:moveTo>
                    <a:pt x="0" y="73897"/>
                  </a:moveTo>
                  <a:lnTo>
                    <a:pt x="0" y="0"/>
                  </a:lnTo>
                </a:path>
              </a:pathLst>
            </a:custGeom>
            <a:ln w="13927"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204" name="Freeform: Shape 203">
              <a:extLst>
                <a:ext uri="{FF2B5EF4-FFF2-40B4-BE49-F238E27FC236}">
                  <a16:creationId xmlns:a16="http://schemas.microsoft.com/office/drawing/2014/main" xmlns="" id="{58DCF698-EC7A-43A1-9F35-84F8220C69C9}"/>
                </a:ext>
              </a:extLst>
            </p:cNvPr>
            <p:cNvSpPr/>
            <p:nvPr/>
          </p:nvSpPr>
          <p:spPr>
            <a:xfrm>
              <a:off x="3219203" y="4543916"/>
              <a:ext cx="14033" cy="66081"/>
            </a:xfrm>
            <a:custGeom>
              <a:avLst/>
              <a:gdLst>
                <a:gd name="connsiteX0" fmla="*/ 0 w 13931"/>
                <a:gd name="connsiteY0" fmla="*/ 73897 h 73896"/>
                <a:gd name="connsiteX1" fmla="*/ 0 w 13931"/>
                <a:gd name="connsiteY1" fmla="*/ 0 h 73896"/>
              </a:gdLst>
              <a:ahLst/>
              <a:cxnLst>
                <a:cxn ang="0">
                  <a:pos x="connsiteX0" y="connsiteY0"/>
                </a:cxn>
                <a:cxn ang="0">
                  <a:pos x="connsiteX1" y="connsiteY1"/>
                </a:cxn>
              </a:cxnLst>
              <a:rect l="l" t="t" r="r" b="b"/>
              <a:pathLst>
                <a:path w="13931" h="73896">
                  <a:moveTo>
                    <a:pt x="0" y="73897"/>
                  </a:moveTo>
                  <a:lnTo>
                    <a:pt x="0" y="0"/>
                  </a:lnTo>
                </a:path>
              </a:pathLst>
            </a:custGeom>
            <a:ln w="13927"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205" name="Freeform: Shape 204">
              <a:extLst>
                <a:ext uri="{FF2B5EF4-FFF2-40B4-BE49-F238E27FC236}">
                  <a16:creationId xmlns:a16="http://schemas.microsoft.com/office/drawing/2014/main" xmlns="" id="{36D98879-9677-4EE4-8DB7-77B31055B00C}"/>
                </a:ext>
              </a:extLst>
            </p:cNvPr>
            <p:cNvSpPr/>
            <p:nvPr/>
          </p:nvSpPr>
          <p:spPr>
            <a:xfrm>
              <a:off x="3721197" y="4543916"/>
              <a:ext cx="14033" cy="66081"/>
            </a:xfrm>
            <a:custGeom>
              <a:avLst/>
              <a:gdLst>
                <a:gd name="connsiteX0" fmla="*/ 0 w 13931"/>
                <a:gd name="connsiteY0" fmla="*/ 73897 h 73896"/>
                <a:gd name="connsiteX1" fmla="*/ 0 w 13931"/>
                <a:gd name="connsiteY1" fmla="*/ 0 h 73896"/>
              </a:gdLst>
              <a:ahLst/>
              <a:cxnLst>
                <a:cxn ang="0">
                  <a:pos x="connsiteX0" y="connsiteY0"/>
                </a:cxn>
                <a:cxn ang="0">
                  <a:pos x="connsiteX1" y="connsiteY1"/>
                </a:cxn>
              </a:cxnLst>
              <a:rect l="l" t="t" r="r" b="b"/>
              <a:pathLst>
                <a:path w="13931" h="73896">
                  <a:moveTo>
                    <a:pt x="0" y="73897"/>
                  </a:moveTo>
                  <a:lnTo>
                    <a:pt x="0" y="0"/>
                  </a:lnTo>
                </a:path>
              </a:pathLst>
            </a:custGeom>
            <a:ln w="13927"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206" name="Freeform: Shape 205">
              <a:extLst>
                <a:ext uri="{FF2B5EF4-FFF2-40B4-BE49-F238E27FC236}">
                  <a16:creationId xmlns:a16="http://schemas.microsoft.com/office/drawing/2014/main" xmlns="" id="{8FE5C51F-9AB5-4ECE-AD2F-1FBB9952300E}"/>
                </a:ext>
              </a:extLst>
            </p:cNvPr>
            <p:cNvSpPr/>
            <p:nvPr/>
          </p:nvSpPr>
          <p:spPr>
            <a:xfrm>
              <a:off x="4218980" y="4543916"/>
              <a:ext cx="14033" cy="66081"/>
            </a:xfrm>
            <a:custGeom>
              <a:avLst/>
              <a:gdLst>
                <a:gd name="connsiteX0" fmla="*/ 0 w 13931"/>
                <a:gd name="connsiteY0" fmla="*/ 73897 h 73896"/>
                <a:gd name="connsiteX1" fmla="*/ 0 w 13931"/>
                <a:gd name="connsiteY1" fmla="*/ 0 h 73896"/>
              </a:gdLst>
              <a:ahLst/>
              <a:cxnLst>
                <a:cxn ang="0">
                  <a:pos x="connsiteX0" y="connsiteY0"/>
                </a:cxn>
                <a:cxn ang="0">
                  <a:pos x="connsiteX1" y="connsiteY1"/>
                </a:cxn>
              </a:cxnLst>
              <a:rect l="l" t="t" r="r" b="b"/>
              <a:pathLst>
                <a:path w="13931" h="73896">
                  <a:moveTo>
                    <a:pt x="0" y="73897"/>
                  </a:moveTo>
                  <a:lnTo>
                    <a:pt x="0" y="0"/>
                  </a:lnTo>
                </a:path>
              </a:pathLst>
            </a:custGeom>
            <a:ln w="13927"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207" name="Freeform: Shape 206">
              <a:extLst>
                <a:ext uri="{FF2B5EF4-FFF2-40B4-BE49-F238E27FC236}">
                  <a16:creationId xmlns:a16="http://schemas.microsoft.com/office/drawing/2014/main" xmlns="" id="{F37776B9-2D53-4C39-B1F9-666BBBE10258}"/>
                </a:ext>
              </a:extLst>
            </p:cNvPr>
            <p:cNvSpPr/>
            <p:nvPr/>
          </p:nvSpPr>
          <p:spPr>
            <a:xfrm>
              <a:off x="4720973" y="4543916"/>
              <a:ext cx="14033" cy="66081"/>
            </a:xfrm>
            <a:custGeom>
              <a:avLst/>
              <a:gdLst>
                <a:gd name="connsiteX0" fmla="*/ 0 w 13931"/>
                <a:gd name="connsiteY0" fmla="*/ 73897 h 73896"/>
                <a:gd name="connsiteX1" fmla="*/ 0 w 13931"/>
                <a:gd name="connsiteY1" fmla="*/ 0 h 73896"/>
              </a:gdLst>
              <a:ahLst/>
              <a:cxnLst>
                <a:cxn ang="0">
                  <a:pos x="connsiteX0" y="connsiteY0"/>
                </a:cxn>
                <a:cxn ang="0">
                  <a:pos x="connsiteX1" y="connsiteY1"/>
                </a:cxn>
              </a:cxnLst>
              <a:rect l="l" t="t" r="r" b="b"/>
              <a:pathLst>
                <a:path w="13931" h="73896">
                  <a:moveTo>
                    <a:pt x="0" y="73897"/>
                  </a:moveTo>
                  <a:lnTo>
                    <a:pt x="0" y="0"/>
                  </a:lnTo>
                </a:path>
              </a:pathLst>
            </a:custGeom>
            <a:ln w="13927"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208" name="Freeform: Shape 207">
              <a:extLst>
                <a:ext uri="{FF2B5EF4-FFF2-40B4-BE49-F238E27FC236}">
                  <a16:creationId xmlns:a16="http://schemas.microsoft.com/office/drawing/2014/main" xmlns="" id="{2E0A755D-3AAF-4FFF-BB70-E51354CD5D16}"/>
                </a:ext>
              </a:extLst>
            </p:cNvPr>
            <p:cNvSpPr/>
            <p:nvPr/>
          </p:nvSpPr>
          <p:spPr>
            <a:xfrm>
              <a:off x="5218616" y="4543916"/>
              <a:ext cx="14033" cy="66081"/>
            </a:xfrm>
            <a:custGeom>
              <a:avLst/>
              <a:gdLst>
                <a:gd name="connsiteX0" fmla="*/ 0 w 13931"/>
                <a:gd name="connsiteY0" fmla="*/ 73897 h 73896"/>
                <a:gd name="connsiteX1" fmla="*/ 0 w 13931"/>
                <a:gd name="connsiteY1" fmla="*/ 0 h 73896"/>
              </a:gdLst>
              <a:ahLst/>
              <a:cxnLst>
                <a:cxn ang="0">
                  <a:pos x="connsiteX0" y="connsiteY0"/>
                </a:cxn>
                <a:cxn ang="0">
                  <a:pos x="connsiteX1" y="connsiteY1"/>
                </a:cxn>
              </a:cxnLst>
              <a:rect l="l" t="t" r="r" b="b"/>
              <a:pathLst>
                <a:path w="13931" h="73896">
                  <a:moveTo>
                    <a:pt x="0" y="73897"/>
                  </a:moveTo>
                  <a:lnTo>
                    <a:pt x="0" y="0"/>
                  </a:lnTo>
                </a:path>
              </a:pathLst>
            </a:custGeom>
            <a:ln w="13927"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grpSp>
          <p:nvGrpSpPr>
            <p:cNvPr id="106" name="Group 105">
              <a:extLst>
                <a:ext uri="{FF2B5EF4-FFF2-40B4-BE49-F238E27FC236}">
                  <a16:creationId xmlns:a16="http://schemas.microsoft.com/office/drawing/2014/main" xmlns="" id="{7754DCAA-F27A-477C-877C-0D73A4340B22}"/>
                </a:ext>
              </a:extLst>
            </p:cNvPr>
            <p:cNvGrpSpPr/>
            <p:nvPr/>
          </p:nvGrpSpPr>
          <p:grpSpPr>
            <a:xfrm>
              <a:off x="1022808" y="4561396"/>
              <a:ext cx="4258010" cy="397349"/>
              <a:chOff x="760656" y="4803407"/>
              <a:chExt cx="4227019" cy="444341"/>
            </a:xfrm>
          </p:grpSpPr>
          <p:sp>
            <p:nvSpPr>
              <p:cNvPr id="107" name="TextBox 106">
                <a:extLst>
                  <a:ext uri="{FF2B5EF4-FFF2-40B4-BE49-F238E27FC236}">
                    <a16:creationId xmlns:a16="http://schemas.microsoft.com/office/drawing/2014/main" xmlns="" id="{A492DDE5-EAC9-4158-A0F7-DB690DE62137}"/>
                  </a:ext>
                </a:extLst>
              </p:cNvPr>
              <p:cNvSpPr txBox="1"/>
              <p:nvPr/>
            </p:nvSpPr>
            <p:spPr>
              <a:xfrm>
                <a:off x="760656" y="4803407"/>
                <a:ext cx="753731"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1200" cap="none" spc="0" normalizeH="0" dirty="0">
                    <a:ln>
                      <a:noFill/>
                    </a:ln>
                    <a:solidFill>
                      <a:srgbClr val="414041"/>
                    </a:solidFill>
                    <a:effectLst/>
                    <a:uLnTx/>
                    <a:uFillTx/>
                    <a:latin typeface="Arial Narrow" panose="020B0606020202030204" pitchFamily="34" charset="0"/>
                    <a:ea typeface="+mn-ea"/>
                    <a:cs typeface="+mn-cs"/>
                  </a:rPr>
                  <a:t>N = 322 336</a:t>
                </a:r>
              </a:p>
            </p:txBody>
          </p:sp>
          <p:sp>
            <p:nvSpPr>
              <p:cNvPr id="108" name="TextBox 107">
                <a:extLst>
                  <a:ext uri="{FF2B5EF4-FFF2-40B4-BE49-F238E27FC236}">
                    <a16:creationId xmlns:a16="http://schemas.microsoft.com/office/drawing/2014/main" xmlns="" id="{79874A51-5902-4147-AB38-CB38CCB83EA3}"/>
                  </a:ext>
                </a:extLst>
              </p:cNvPr>
              <p:cNvSpPr txBox="1"/>
              <p:nvPr/>
            </p:nvSpPr>
            <p:spPr>
              <a:xfrm>
                <a:off x="1433244" y="4803407"/>
                <a:ext cx="559768"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1200" cap="none" spc="0" normalizeH="0" dirty="0">
                    <a:ln>
                      <a:noFill/>
                    </a:ln>
                    <a:solidFill>
                      <a:srgbClr val="414041"/>
                    </a:solidFill>
                    <a:effectLst/>
                    <a:uLnTx/>
                    <a:uFillTx/>
                    <a:latin typeface="Arial Narrow" panose="020B0606020202030204" pitchFamily="34" charset="0"/>
                    <a:ea typeface="+mn-ea"/>
                    <a:cs typeface="+mn-cs"/>
                  </a:rPr>
                  <a:t>302 313</a:t>
                </a:r>
              </a:p>
            </p:txBody>
          </p:sp>
          <p:sp>
            <p:nvSpPr>
              <p:cNvPr id="109" name="TextBox 108">
                <a:extLst>
                  <a:ext uri="{FF2B5EF4-FFF2-40B4-BE49-F238E27FC236}">
                    <a16:creationId xmlns:a16="http://schemas.microsoft.com/office/drawing/2014/main" xmlns="" id="{E0C6327B-B6CB-4BCF-9A04-087B81D71F1A}"/>
                  </a:ext>
                </a:extLst>
              </p:cNvPr>
              <p:cNvSpPr txBox="1"/>
              <p:nvPr/>
            </p:nvSpPr>
            <p:spPr>
              <a:xfrm>
                <a:off x="1936164" y="4803407"/>
                <a:ext cx="559768"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1200" cap="none" spc="0" normalizeH="0" dirty="0">
                    <a:ln>
                      <a:noFill/>
                    </a:ln>
                    <a:solidFill>
                      <a:srgbClr val="414041"/>
                    </a:solidFill>
                    <a:effectLst/>
                    <a:uLnTx/>
                    <a:uFillTx/>
                    <a:latin typeface="Arial Narrow" panose="020B0606020202030204" pitchFamily="34" charset="0"/>
                    <a:ea typeface="+mn-ea"/>
                    <a:cs typeface="+mn-cs"/>
                  </a:rPr>
                  <a:t>334 344</a:t>
                </a:r>
              </a:p>
            </p:txBody>
          </p:sp>
          <p:sp>
            <p:nvSpPr>
              <p:cNvPr id="110" name="TextBox 109">
                <a:extLst>
                  <a:ext uri="{FF2B5EF4-FFF2-40B4-BE49-F238E27FC236}">
                    <a16:creationId xmlns:a16="http://schemas.microsoft.com/office/drawing/2014/main" xmlns="" id="{9075072D-9022-475A-B48E-80687FC42B9C}"/>
                  </a:ext>
                </a:extLst>
              </p:cNvPr>
              <p:cNvSpPr txBox="1"/>
              <p:nvPr/>
            </p:nvSpPr>
            <p:spPr>
              <a:xfrm>
                <a:off x="2431465" y="4803407"/>
                <a:ext cx="559768"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1200" cap="none" spc="0" normalizeH="0" dirty="0">
                    <a:ln>
                      <a:noFill/>
                    </a:ln>
                    <a:solidFill>
                      <a:srgbClr val="414041"/>
                    </a:solidFill>
                    <a:effectLst/>
                    <a:uLnTx/>
                    <a:uFillTx/>
                    <a:latin typeface="Arial Narrow" panose="020B0606020202030204" pitchFamily="34" charset="0"/>
                    <a:ea typeface="+mn-ea"/>
                    <a:cs typeface="+mn-cs"/>
                  </a:rPr>
                  <a:t>313 330</a:t>
                </a:r>
              </a:p>
            </p:txBody>
          </p:sp>
          <p:sp>
            <p:nvSpPr>
              <p:cNvPr id="111" name="TextBox 110">
                <a:extLst>
                  <a:ext uri="{FF2B5EF4-FFF2-40B4-BE49-F238E27FC236}">
                    <a16:creationId xmlns:a16="http://schemas.microsoft.com/office/drawing/2014/main" xmlns="" id="{714D03B1-AD96-4869-86B0-26BB96729736}"/>
                  </a:ext>
                </a:extLst>
              </p:cNvPr>
              <p:cNvSpPr txBox="1"/>
              <p:nvPr/>
            </p:nvSpPr>
            <p:spPr>
              <a:xfrm>
                <a:off x="2934387" y="4803407"/>
                <a:ext cx="559768"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1200" cap="none" spc="0" normalizeH="0" dirty="0">
                    <a:ln>
                      <a:noFill/>
                    </a:ln>
                    <a:solidFill>
                      <a:srgbClr val="414041"/>
                    </a:solidFill>
                    <a:effectLst/>
                    <a:uLnTx/>
                    <a:uFillTx/>
                    <a:latin typeface="Arial Narrow" panose="020B0606020202030204" pitchFamily="34" charset="0"/>
                    <a:ea typeface="+mn-ea"/>
                    <a:cs typeface="+mn-cs"/>
                  </a:rPr>
                  <a:t>292 304</a:t>
                </a:r>
              </a:p>
            </p:txBody>
          </p:sp>
          <p:sp>
            <p:nvSpPr>
              <p:cNvPr id="112" name="TextBox 111">
                <a:extLst>
                  <a:ext uri="{FF2B5EF4-FFF2-40B4-BE49-F238E27FC236}">
                    <a16:creationId xmlns:a16="http://schemas.microsoft.com/office/drawing/2014/main" xmlns="" id="{D7B3B060-4390-4483-A1ED-4FBFBE38EE4B}"/>
                  </a:ext>
                </a:extLst>
              </p:cNvPr>
              <p:cNvSpPr txBox="1"/>
              <p:nvPr/>
            </p:nvSpPr>
            <p:spPr>
              <a:xfrm>
                <a:off x="3429685" y="4803407"/>
                <a:ext cx="559768"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1200" cap="none" spc="0" normalizeH="0" dirty="0">
                    <a:ln>
                      <a:noFill/>
                    </a:ln>
                    <a:solidFill>
                      <a:srgbClr val="414041"/>
                    </a:solidFill>
                    <a:effectLst/>
                    <a:uLnTx/>
                    <a:uFillTx/>
                    <a:latin typeface="Arial Narrow" panose="020B0606020202030204" pitchFamily="34" charset="0"/>
                    <a:ea typeface="+mn-ea"/>
                    <a:cs typeface="+mn-cs"/>
                  </a:rPr>
                  <a:t>232 241</a:t>
                </a:r>
              </a:p>
            </p:txBody>
          </p:sp>
          <p:sp>
            <p:nvSpPr>
              <p:cNvPr id="113" name="TextBox 112">
                <a:extLst>
                  <a:ext uri="{FF2B5EF4-FFF2-40B4-BE49-F238E27FC236}">
                    <a16:creationId xmlns:a16="http://schemas.microsoft.com/office/drawing/2014/main" xmlns="" id="{F2764240-A91C-4A02-B09C-D167FA1BF192}"/>
                  </a:ext>
                </a:extLst>
              </p:cNvPr>
              <p:cNvSpPr txBox="1"/>
              <p:nvPr/>
            </p:nvSpPr>
            <p:spPr>
              <a:xfrm>
                <a:off x="3932607" y="4803407"/>
                <a:ext cx="559768"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1200" cap="none" spc="0" normalizeH="0" dirty="0">
                    <a:ln>
                      <a:noFill/>
                    </a:ln>
                    <a:solidFill>
                      <a:srgbClr val="414041"/>
                    </a:solidFill>
                    <a:effectLst/>
                    <a:uLnTx/>
                    <a:uFillTx/>
                    <a:latin typeface="Arial Narrow" panose="020B0606020202030204" pitchFamily="34" charset="0"/>
                    <a:ea typeface="+mn-ea"/>
                    <a:cs typeface="+mn-cs"/>
                  </a:rPr>
                  <a:t>323 326</a:t>
                </a:r>
              </a:p>
            </p:txBody>
          </p:sp>
          <p:sp>
            <p:nvSpPr>
              <p:cNvPr id="114" name="TextBox 113">
                <a:extLst>
                  <a:ext uri="{FF2B5EF4-FFF2-40B4-BE49-F238E27FC236}">
                    <a16:creationId xmlns:a16="http://schemas.microsoft.com/office/drawing/2014/main" xmlns="" id="{E7D4A3E3-2503-4F57-A118-B2CD8E86B7B3}"/>
                  </a:ext>
                </a:extLst>
              </p:cNvPr>
              <p:cNvSpPr txBox="1"/>
              <p:nvPr/>
            </p:nvSpPr>
            <p:spPr>
              <a:xfrm>
                <a:off x="4427907" y="4803407"/>
                <a:ext cx="559768"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1200" cap="none" spc="0" normalizeH="0" dirty="0">
                    <a:ln>
                      <a:noFill/>
                    </a:ln>
                    <a:solidFill>
                      <a:srgbClr val="414041"/>
                    </a:solidFill>
                    <a:effectLst/>
                    <a:uLnTx/>
                    <a:uFillTx/>
                    <a:latin typeface="Arial Narrow" panose="020B0606020202030204" pitchFamily="34" charset="0"/>
                    <a:ea typeface="+mn-ea"/>
                    <a:cs typeface="+mn-cs"/>
                  </a:rPr>
                  <a:t>288 296</a:t>
                </a:r>
              </a:p>
            </p:txBody>
          </p:sp>
          <p:sp>
            <p:nvSpPr>
              <p:cNvPr id="117" name="TextBox 116">
                <a:extLst>
                  <a:ext uri="{FF2B5EF4-FFF2-40B4-BE49-F238E27FC236}">
                    <a16:creationId xmlns:a16="http://schemas.microsoft.com/office/drawing/2014/main" xmlns="" id="{ED9E4811-E5DA-4E07-A174-468D17EF741D}"/>
                  </a:ext>
                </a:extLst>
              </p:cNvPr>
              <p:cNvSpPr txBox="1"/>
              <p:nvPr/>
            </p:nvSpPr>
            <p:spPr>
              <a:xfrm>
                <a:off x="1035378" y="5001527"/>
                <a:ext cx="340158"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1" i="0" u="none" strike="noStrike" kern="1200" cap="none" spc="0" normalizeH="0" dirty="0">
                    <a:ln>
                      <a:noFill/>
                    </a:ln>
                    <a:solidFill>
                      <a:srgbClr val="414041"/>
                    </a:solidFill>
                    <a:effectLst/>
                    <a:uLnTx/>
                    <a:uFillTx/>
                    <a:latin typeface="Arial Narrow" panose="020B0606020202030204" pitchFamily="34" charset="0"/>
                    <a:ea typeface="+mn-ea"/>
                    <a:cs typeface="+mn-cs"/>
                  </a:rPr>
                  <a:t>ФЗ</a:t>
                </a:r>
              </a:p>
            </p:txBody>
          </p:sp>
          <p:sp>
            <p:nvSpPr>
              <p:cNvPr id="118" name="TextBox 117">
                <a:extLst>
                  <a:ext uri="{FF2B5EF4-FFF2-40B4-BE49-F238E27FC236}">
                    <a16:creationId xmlns:a16="http://schemas.microsoft.com/office/drawing/2014/main" xmlns="" id="{E8F68F82-4845-49AB-B850-54D542EA0FEB}"/>
                  </a:ext>
                </a:extLst>
              </p:cNvPr>
              <p:cNvSpPr txBox="1"/>
              <p:nvPr/>
            </p:nvSpPr>
            <p:spPr>
              <a:xfrm>
                <a:off x="1485338" y="5001527"/>
                <a:ext cx="455573"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1" i="0" u="none" strike="noStrike" kern="1200" cap="none" spc="0" normalizeH="0" dirty="0">
                    <a:ln>
                      <a:noFill/>
                    </a:ln>
                    <a:solidFill>
                      <a:srgbClr val="414041"/>
                    </a:solidFill>
                    <a:effectLst/>
                    <a:uLnTx/>
                    <a:uFillTx/>
                    <a:latin typeface="Arial Narrow" panose="020B0606020202030204" pitchFamily="34" charset="0"/>
                    <a:ea typeface="+mn-ea"/>
                    <a:cs typeface="+mn-cs"/>
                  </a:rPr>
                  <a:t>Боль</a:t>
                </a:r>
              </a:p>
            </p:txBody>
          </p:sp>
          <p:sp>
            <p:nvSpPr>
              <p:cNvPr id="119" name="TextBox 118">
                <a:extLst>
                  <a:ext uri="{FF2B5EF4-FFF2-40B4-BE49-F238E27FC236}">
                    <a16:creationId xmlns:a16="http://schemas.microsoft.com/office/drawing/2014/main" xmlns="" id="{645B99F5-7E61-4CD4-AD9E-9276132B5E99}"/>
                  </a:ext>
                </a:extLst>
              </p:cNvPr>
              <p:cNvSpPr txBox="1"/>
              <p:nvPr/>
            </p:nvSpPr>
            <p:spPr>
              <a:xfrm>
                <a:off x="2090851" y="5001527"/>
                <a:ext cx="25039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1" i="0" u="none" strike="noStrike" kern="1200" cap="none" spc="0" normalizeH="0" dirty="0">
                    <a:ln>
                      <a:noFill/>
                    </a:ln>
                    <a:solidFill>
                      <a:srgbClr val="414041"/>
                    </a:solidFill>
                    <a:effectLst/>
                    <a:uLnTx/>
                    <a:uFillTx/>
                    <a:latin typeface="Arial Narrow" panose="020B0606020202030204" pitchFamily="34" charset="0"/>
                    <a:ea typeface="+mn-ea"/>
                    <a:cs typeface="+mn-cs"/>
                  </a:rPr>
                  <a:t>У</a:t>
                </a:r>
              </a:p>
            </p:txBody>
          </p:sp>
          <p:sp>
            <p:nvSpPr>
              <p:cNvPr id="120" name="TextBox 119">
                <a:extLst>
                  <a:ext uri="{FF2B5EF4-FFF2-40B4-BE49-F238E27FC236}">
                    <a16:creationId xmlns:a16="http://schemas.microsoft.com/office/drawing/2014/main" xmlns="" id="{A8B9CE6C-81F4-4D17-8726-A5F2F52472A8}"/>
                  </a:ext>
                </a:extLst>
              </p:cNvPr>
              <p:cNvSpPr txBox="1"/>
              <p:nvPr/>
            </p:nvSpPr>
            <p:spPr>
              <a:xfrm>
                <a:off x="3063719" y="5001527"/>
                <a:ext cx="260008"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1" i="0" u="none" strike="noStrike" kern="1200" cap="none" spc="0" normalizeH="0" dirty="0">
                    <a:ln>
                      <a:noFill/>
                    </a:ln>
                    <a:solidFill>
                      <a:srgbClr val="414041"/>
                    </a:solidFill>
                    <a:effectLst/>
                    <a:uLnTx/>
                    <a:uFillTx/>
                    <a:latin typeface="Arial Narrow" panose="020B0606020202030204" pitchFamily="34" charset="0"/>
                    <a:ea typeface="+mn-ea"/>
                    <a:cs typeface="+mn-cs"/>
                  </a:rPr>
                  <a:t>П</a:t>
                </a:r>
              </a:p>
            </p:txBody>
          </p:sp>
          <p:sp>
            <p:nvSpPr>
              <p:cNvPr id="121" name="TextBox 120">
                <a:extLst>
                  <a:ext uri="{FF2B5EF4-FFF2-40B4-BE49-F238E27FC236}">
                    <a16:creationId xmlns:a16="http://schemas.microsoft.com/office/drawing/2014/main" xmlns="" id="{B54D8A68-387D-4397-A9F8-597B19F92194}"/>
                  </a:ext>
                </a:extLst>
              </p:cNvPr>
              <p:cNvSpPr txBox="1"/>
              <p:nvPr/>
            </p:nvSpPr>
            <p:spPr>
              <a:xfrm>
                <a:off x="3525763" y="5001527"/>
                <a:ext cx="34176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1" i="0" u="none" strike="noStrike" kern="1200" cap="none" spc="0" normalizeH="0" dirty="0">
                    <a:ln>
                      <a:noFill/>
                    </a:ln>
                    <a:solidFill>
                      <a:srgbClr val="414041"/>
                    </a:solidFill>
                    <a:effectLst/>
                    <a:uLnTx/>
                    <a:uFillTx/>
                    <a:latin typeface="Arial Narrow" panose="020B0606020202030204" pitchFamily="34" charset="0"/>
                    <a:ea typeface="+mn-ea"/>
                    <a:cs typeface="+mn-cs"/>
                  </a:rPr>
                  <a:t>ИО</a:t>
                </a:r>
              </a:p>
            </p:txBody>
          </p:sp>
          <p:sp>
            <p:nvSpPr>
              <p:cNvPr id="122" name="TextBox 121">
                <a:extLst>
                  <a:ext uri="{FF2B5EF4-FFF2-40B4-BE49-F238E27FC236}">
                    <a16:creationId xmlns:a16="http://schemas.microsoft.com/office/drawing/2014/main" xmlns="" id="{F15676CD-CCCA-4274-AF3B-9529414E2962}"/>
                  </a:ext>
                </a:extLst>
              </p:cNvPr>
              <p:cNvSpPr txBox="1"/>
              <p:nvPr/>
            </p:nvSpPr>
            <p:spPr>
              <a:xfrm>
                <a:off x="4029077" y="5001527"/>
                <a:ext cx="32573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1" i="0" u="none" strike="noStrike" kern="1200" cap="none" spc="0" normalizeH="0" dirty="0">
                    <a:ln>
                      <a:noFill/>
                    </a:ln>
                    <a:solidFill>
                      <a:srgbClr val="414041"/>
                    </a:solidFill>
                    <a:effectLst/>
                    <a:uLnTx/>
                    <a:uFillTx/>
                    <a:latin typeface="Arial Narrow" panose="020B0606020202030204" pitchFamily="34" charset="0"/>
                    <a:ea typeface="+mn-ea"/>
                    <a:cs typeface="+mn-cs"/>
                  </a:rPr>
                  <a:t>ЗД</a:t>
                </a:r>
              </a:p>
            </p:txBody>
          </p:sp>
          <p:sp>
            <p:nvSpPr>
              <p:cNvPr id="123" name="TextBox 122">
                <a:extLst>
                  <a:ext uri="{FF2B5EF4-FFF2-40B4-BE49-F238E27FC236}">
                    <a16:creationId xmlns:a16="http://schemas.microsoft.com/office/drawing/2014/main" xmlns="" id="{DF2D40EC-77BB-46BE-9E2C-4902A89E6D6B}"/>
                  </a:ext>
                </a:extLst>
              </p:cNvPr>
              <p:cNvSpPr txBox="1"/>
              <p:nvPr/>
            </p:nvSpPr>
            <p:spPr>
              <a:xfrm>
                <a:off x="4529594" y="5001527"/>
                <a:ext cx="33054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1" i="0" u="none" strike="noStrike" kern="1200" cap="none" spc="0" normalizeH="0" dirty="0">
                    <a:ln>
                      <a:noFill/>
                    </a:ln>
                    <a:solidFill>
                      <a:srgbClr val="414041"/>
                    </a:solidFill>
                    <a:effectLst/>
                    <a:uLnTx/>
                    <a:uFillTx/>
                    <a:latin typeface="Arial Narrow" panose="020B0606020202030204" pitchFamily="34" charset="0"/>
                    <a:ea typeface="+mn-ea"/>
                    <a:cs typeface="+mn-cs"/>
                  </a:rPr>
                  <a:t>ОТ</a:t>
                </a:r>
              </a:p>
            </p:txBody>
          </p:sp>
          <p:sp>
            <p:nvSpPr>
              <p:cNvPr id="126" name="TextBox 125">
                <a:extLst>
                  <a:ext uri="{FF2B5EF4-FFF2-40B4-BE49-F238E27FC236}">
                    <a16:creationId xmlns:a16="http://schemas.microsoft.com/office/drawing/2014/main" xmlns="" id="{C8EBF063-2CE5-49CA-A7B3-36784CC27F95}"/>
                  </a:ext>
                </a:extLst>
              </p:cNvPr>
              <p:cNvSpPr txBox="1"/>
              <p:nvPr/>
            </p:nvSpPr>
            <p:spPr>
              <a:xfrm>
                <a:off x="2538457" y="5001527"/>
                <a:ext cx="33054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1" i="0" u="none" strike="noStrike" kern="1200" cap="none" spc="0" normalizeH="0" dirty="0">
                    <a:ln>
                      <a:noFill/>
                    </a:ln>
                    <a:solidFill>
                      <a:srgbClr val="414041"/>
                    </a:solidFill>
                    <a:effectLst/>
                    <a:uLnTx/>
                    <a:uFillTx/>
                    <a:latin typeface="Arial Narrow" panose="020B0606020202030204" pitchFamily="34" charset="0"/>
                    <a:ea typeface="+mn-ea"/>
                    <a:cs typeface="+mn-cs"/>
                  </a:rPr>
                  <a:t>ЭЗ</a:t>
                </a:r>
              </a:p>
            </p:txBody>
          </p:sp>
        </p:grpSp>
        <p:grpSp>
          <p:nvGrpSpPr>
            <p:cNvPr id="3" name="Group 2">
              <a:extLst>
                <a:ext uri="{FF2B5EF4-FFF2-40B4-BE49-F238E27FC236}">
                  <a16:creationId xmlns:a16="http://schemas.microsoft.com/office/drawing/2014/main" xmlns="" id="{1ACF79A9-936B-48A7-BE39-B74DAA2B2DE3}"/>
                </a:ext>
              </a:extLst>
            </p:cNvPr>
            <p:cNvGrpSpPr/>
            <p:nvPr/>
          </p:nvGrpSpPr>
          <p:grpSpPr>
            <a:xfrm>
              <a:off x="1155624" y="2265984"/>
              <a:ext cx="3981559" cy="2276508"/>
              <a:chOff x="1309187" y="1921039"/>
              <a:chExt cx="3952586" cy="2545736"/>
            </a:xfrm>
          </p:grpSpPr>
          <p:sp>
            <p:nvSpPr>
              <p:cNvPr id="184" name="Freeform: Shape 183">
                <a:extLst>
                  <a:ext uri="{FF2B5EF4-FFF2-40B4-BE49-F238E27FC236}">
                    <a16:creationId xmlns:a16="http://schemas.microsoft.com/office/drawing/2014/main" xmlns="" id="{18EAC928-98BA-4304-A168-C1D0BBB3E8F4}"/>
                  </a:ext>
                </a:extLst>
              </p:cNvPr>
              <p:cNvSpPr/>
              <p:nvPr/>
            </p:nvSpPr>
            <p:spPr>
              <a:xfrm>
                <a:off x="1467348" y="2471158"/>
                <a:ext cx="182088" cy="1995616"/>
              </a:xfrm>
              <a:custGeom>
                <a:avLst/>
                <a:gdLst>
                  <a:gd name="connsiteX0" fmla="*/ 0 w 182088"/>
                  <a:gd name="connsiteY0" fmla="*/ 0 h 1995616"/>
                  <a:gd name="connsiteX1" fmla="*/ 182089 w 182088"/>
                  <a:gd name="connsiteY1" fmla="*/ 0 h 1995616"/>
                  <a:gd name="connsiteX2" fmla="*/ 182089 w 182088"/>
                  <a:gd name="connsiteY2" fmla="*/ 1995617 h 1995616"/>
                  <a:gd name="connsiteX3" fmla="*/ 0 w 182088"/>
                  <a:gd name="connsiteY3" fmla="*/ 1995617 h 1995616"/>
                </a:gdLst>
                <a:ahLst/>
                <a:cxnLst>
                  <a:cxn ang="0">
                    <a:pos x="connsiteX0" y="connsiteY0"/>
                  </a:cxn>
                  <a:cxn ang="0">
                    <a:pos x="connsiteX1" y="connsiteY1"/>
                  </a:cxn>
                  <a:cxn ang="0">
                    <a:pos x="connsiteX2" y="connsiteY2"/>
                  </a:cxn>
                  <a:cxn ang="0">
                    <a:pos x="connsiteX3" y="connsiteY3"/>
                  </a:cxn>
                </a:cxnLst>
                <a:rect l="l" t="t" r="r" b="b"/>
                <a:pathLst>
                  <a:path w="182088" h="1995616">
                    <a:moveTo>
                      <a:pt x="0" y="0"/>
                    </a:moveTo>
                    <a:lnTo>
                      <a:pt x="182089" y="0"/>
                    </a:lnTo>
                    <a:lnTo>
                      <a:pt x="182089" y="1995617"/>
                    </a:lnTo>
                    <a:lnTo>
                      <a:pt x="0" y="1995617"/>
                    </a:lnTo>
                    <a:close/>
                  </a:path>
                </a:pathLst>
              </a:custGeom>
              <a:solidFill>
                <a:srgbClr val="00879E"/>
              </a:solidFill>
              <a:ln w="139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86" name="Freeform: Shape 185">
                <a:extLst>
                  <a:ext uri="{FF2B5EF4-FFF2-40B4-BE49-F238E27FC236}">
                    <a16:creationId xmlns:a16="http://schemas.microsoft.com/office/drawing/2014/main" xmlns="" id="{EABDD859-B150-4B9C-AF7E-C93912D19231}"/>
                  </a:ext>
                </a:extLst>
              </p:cNvPr>
              <p:cNvSpPr/>
              <p:nvPr/>
            </p:nvSpPr>
            <p:spPr>
              <a:xfrm>
                <a:off x="1961509" y="2690196"/>
                <a:ext cx="182088" cy="1776579"/>
              </a:xfrm>
              <a:custGeom>
                <a:avLst/>
                <a:gdLst>
                  <a:gd name="connsiteX0" fmla="*/ 0 w 182088"/>
                  <a:gd name="connsiteY0" fmla="*/ 0 h 1776579"/>
                  <a:gd name="connsiteX1" fmla="*/ 182089 w 182088"/>
                  <a:gd name="connsiteY1" fmla="*/ 0 h 1776579"/>
                  <a:gd name="connsiteX2" fmla="*/ 182089 w 182088"/>
                  <a:gd name="connsiteY2" fmla="*/ 1776579 h 1776579"/>
                  <a:gd name="connsiteX3" fmla="*/ 0 w 182088"/>
                  <a:gd name="connsiteY3" fmla="*/ 1776579 h 1776579"/>
                </a:gdLst>
                <a:ahLst/>
                <a:cxnLst>
                  <a:cxn ang="0">
                    <a:pos x="connsiteX0" y="connsiteY0"/>
                  </a:cxn>
                  <a:cxn ang="0">
                    <a:pos x="connsiteX1" y="connsiteY1"/>
                  </a:cxn>
                  <a:cxn ang="0">
                    <a:pos x="connsiteX2" y="connsiteY2"/>
                  </a:cxn>
                  <a:cxn ang="0">
                    <a:pos x="connsiteX3" y="connsiteY3"/>
                  </a:cxn>
                </a:cxnLst>
                <a:rect l="l" t="t" r="r" b="b"/>
                <a:pathLst>
                  <a:path w="182088" h="1776579">
                    <a:moveTo>
                      <a:pt x="0" y="0"/>
                    </a:moveTo>
                    <a:lnTo>
                      <a:pt x="182089" y="0"/>
                    </a:lnTo>
                    <a:lnTo>
                      <a:pt x="182089" y="1776579"/>
                    </a:lnTo>
                    <a:lnTo>
                      <a:pt x="0" y="1776579"/>
                    </a:lnTo>
                    <a:close/>
                  </a:path>
                </a:pathLst>
              </a:custGeom>
              <a:solidFill>
                <a:srgbClr val="00879E"/>
              </a:solidFill>
              <a:ln w="139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88" name="Freeform: Shape 187">
                <a:extLst>
                  <a:ext uri="{FF2B5EF4-FFF2-40B4-BE49-F238E27FC236}">
                    <a16:creationId xmlns:a16="http://schemas.microsoft.com/office/drawing/2014/main" xmlns="" id="{C1C09EA4-E679-4191-8990-337B2970781B}"/>
                  </a:ext>
                </a:extLst>
              </p:cNvPr>
              <p:cNvSpPr/>
              <p:nvPr/>
            </p:nvSpPr>
            <p:spPr>
              <a:xfrm>
                <a:off x="2468348" y="2313016"/>
                <a:ext cx="182088" cy="2153758"/>
              </a:xfrm>
              <a:custGeom>
                <a:avLst/>
                <a:gdLst>
                  <a:gd name="connsiteX0" fmla="*/ 0 w 182088"/>
                  <a:gd name="connsiteY0" fmla="*/ 0 h 2153758"/>
                  <a:gd name="connsiteX1" fmla="*/ 182089 w 182088"/>
                  <a:gd name="connsiteY1" fmla="*/ 0 h 2153758"/>
                  <a:gd name="connsiteX2" fmla="*/ 182089 w 182088"/>
                  <a:gd name="connsiteY2" fmla="*/ 2153759 h 2153758"/>
                  <a:gd name="connsiteX3" fmla="*/ 0 w 182088"/>
                  <a:gd name="connsiteY3" fmla="*/ 2153759 h 2153758"/>
                </a:gdLst>
                <a:ahLst/>
                <a:cxnLst>
                  <a:cxn ang="0">
                    <a:pos x="connsiteX0" y="connsiteY0"/>
                  </a:cxn>
                  <a:cxn ang="0">
                    <a:pos x="connsiteX1" y="connsiteY1"/>
                  </a:cxn>
                  <a:cxn ang="0">
                    <a:pos x="connsiteX2" y="connsiteY2"/>
                  </a:cxn>
                  <a:cxn ang="0">
                    <a:pos x="connsiteX3" y="connsiteY3"/>
                  </a:cxn>
                </a:cxnLst>
                <a:rect l="l" t="t" r="r" b="b"/>
                <a:pathLst>
                  <a:path w="182088" h="2153758">
                    <a:moveTo>
                      <a:pt x="0" y="0"/>
                    </a:moveTo>
                    <a:lnTo>
                      <a:pt x="182089" y="0"/>
                    </a:lnTo>
                    <a:lnTo>
                      <a:pt x="182089" y="2153759"/>
                    </a:lnTo>
                    <a:lnTo>
                      <a:pt x="0" y="2153759"/>
                    </a:lnTo>
                    <a:close/>
                  </a:path>
                </a:pathLst>
              </a:custGeom>
              <a:solidFill>
                <a:srgbClr val="00879E"/>
              </a:solidFill>
              <a:ln w="139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90" name="Freeform: Shape 189">
                <a:extLst>
                  <a:ext uri="{FF2B5EF4-FFF2-40B4-BE49-F238E27FC236}">
                    <a16:creationId xmlns:a16="http://schemas.microsoft.com/office/drawing/2014/main" xmlns="" id="{D3AFE360-2E8B-4298-B646-AB90B9378B1B}"/>
                  </a:ext>
                </a:extLst>
              </p:cNvPr>
              <p:cNvSpPr/>
              <p:nvPr/>
            </p:nvSpPr>
            <p:spPr>
              <a:xfrm>
                <a:off x="2958190" y="2280512"/>
                <a:ext cx="182088" cy="2186263"/>
              </a:xfrm>
              <a:custGeom>
                <a:avLst/>
                <a:gdLst>
                  <a:gd name="connsiteX0" fmla="*/ 0 w 182088"/>
                  <a:gd name="connsiteY0" fmla="*/ 0 h 2186263"/>
                  <a:gd name="connsiteX1" fmla="*/ 182088 w 182088"/>
                  <a:gd name="connsiteY1" fmla="*/ 0 h 2186263"/>
                  <a:gd name="connsiteX2" fmla="*/ 182088 w 182088"/>
                  <a:gd name="connsiteY2" fmla="*/ 2186263 h 2186263"/>
                  <a:gd name="connsiteX3" fmla="*/ 0 w 182088"/>
                  <a:gd name="connsiteY3" fmla="*/ 2186263 h 2186263"/>
                </a:gdLst>
                <a:ahLst/>
                <a:cxnLst>
                  <a:cxn ang="0">
                    <a:pos x="connsiteX0" y="connsiteY0"/>
                  </a:cxn>
                  <a:cxn ang="0">
                    <a:pos x="connsiteX1" y="connsiteY1"/>
                  </a:cxn>
                  <a:cxn ang="0">
                    <a:pos x="connsiteX2" y="connsiteY2"/>
                  </a:cxn>
                  <a:cxn ang="0">
                    <a:pos x="connsiteX3" y="connsiteY3"/>
                  </a:cxn>
                </a:cxnLst>
                <a:rect l="l" t="t" r="r" b="b"/>
                <a:pathLst>
                  <a:path w="182088" h="2186263">
                    <a:moveTo>
                      <a:pt x="0" y="0"/>
                    </a:moveTo>
                    <a:lnTo>
                      <a:pt x="182088" y="0"/>
                    </a:lnTo>
                    <a:lnTo>
                      <a:pt x="182088" y="2186263"/>
                    </a:lnTo>
                    <a:lnTo>
                      <a:pt x="0" y="2186263"/>
                    </a:lnTo>
                    <a:close/>
                  </a:path>
                </a:pathLst>
              </a:custGeom>
              <a:solidFill>
                <a:srgbClr val="00879E"/>
              </a:solidFill>
              <a:ln w="139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92" name="Freeform: Shape 191">
                <a:extLst>
                  <a:ext uri="{FF2B5EF4-FFF2-40B4-BE49-F238E27FC236}">
                    <a16:creationId xmlns:a16="http://schemas.microsoft.com/office/drawing/2014/main" xmlns="" id="{AF956FDB-3F4B-44EF-A932-99EC149B18D5}"/>
                  </a:ext>
                </a:extLst>
              </p:cNvPr>
              <p:cNvSpPr/>
              <p:nvPr/>
            </p:nvSpPr>
            <p:spPr>
              <a:xfrm>
                <a:off x="3452351" y="2108174"/>
                <a:ext cx="182088" cy="2358600"/>
              </a:xfrm>
              <a:custGeom>
                <a:avLst/>
                <a:gdLst>
                  <a:gd name="connsiteX0" fmla="*/ 0 w 182088"/>
                  <a:gd name="connsiteY0" fmla="*/ 0 h 2358600"/>
                  <a:gd name="connsiteX1" fmla="*/ 182089 w 182088"/>
                  <a:gd name="connsiteY1" fmla="*/ 0 h 2358600"/>
                  <a:gd name="connsiteX2" fmla="*/ 182089 w 182088"/>
                  <a:gd name="connsiteY2" fmla="*/ 2358601 h 2358600"/>
                  <a:gd name="connsiteX3" fmla="*/ 0 w 182088"/>
                  <a:gd name="connsiteY3" fmla="*/ 2358601 h 2358600"/>
                </a:gdLst>
                <a:ahLst/>
                <a:cxnLst>
                  <a:cxn ang="0">
                    <a:pos x="connsiteX0" y="connsiteY0"/>
                  </a:cxn>
                  <a:cxn ang="0">
                    <a:pos x="connsiteX1" y="connsiteY1"/>
                  </a:cxn>
                  <a:cxn ang="0">
                    <a:pos x="connsiteX2" y="connsiteY2"/>
                  </a:cxn>
                  <a:cxn ang="0">
                    <a:pos x="connsiteX3" y="connsiteY3"/>
                  </a:cxn>
                </a:cxnLst>
                <a:rect l="l" t="t" r="r" b="b"/>
                <a:pathLst>
                  <a:path w="182088" h="2358600">
                    <a:moveTo>
                      <a:pt x="0" y="0"/>
                    </a:moveTo>
                    <a:lnTo>
                      <a:pt x="182089" y="0"/>
                    </a:lnTo>
                    <a:lnTo>
                      <a:pt x="182089" y="2358601"/>
                    </a:lnTo>
                    <a:lnTo>
                      <a:pt x="0" y="2358601"/>
                    </a:lnTo>
                    <a:close/>
                  </a:path>
                </a:pathLst>
              </a:custGeom>
              <a:solidFill>
                <a:srgbClr val="00879E"/>
              </a:solidFill>
              <a:ln w="139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94" name="Freeform: Shape 193">
                <a:extLst>
                  <a:ext uri="{FF2B5EF4-FFF2-40B4-BE49-F238E27FC236}">
                    <a16:creationId xmlns:a16="http://schemas.microsoft.com/office/drawing/2014/main" xmlns="" id="{E9B22BB2-07EB-4EF6-83D9-DE561A3E723D}"/>
                  </a:ext>
                </a:extLst>
              </p:cNvPr>
              <p:cNvSpPr/>
              <p:nvPr/>
            </p:nvSpPr>
            <p:spPr>
              <a:xfrm>
                <a:off x="3959190" y="3060477"/>
                <a:ext cx="182088" cy="1406298"/>
              </a:xfrm>
              <a:custGeom>
                <a:avLst/>
                <a:gdLst>
                  <a:gd name="connsiteX0" fmla="*/ 0 w 182088"/>
                  <a:gd name="connsiteY0" fmla="*/ 0 h 1406298"/>
                  <a:gd name="connsiteX1" fmla="*/ 182089 w 182088"/>
                  <a:gd name="connsiteY1" fmla="*/ 0 h 1406298"/>
                  <a:gd name="connsiteX2" fmla="*/ 182089 w 182088"/>
                  <a:gd name="connsiteY2" fmla="*/ 1406298 h 1406298"/>
                  <a:gd name="connsiteX3" fmla="*/ 0 w 182088"/>
                  <a:gd name="connsiteY3" fmla="*/ 1406298 h 1406298"/>
                </a:gdLst>
                <a:ahLst/>
                <a:cxnLst>
                  <a:cxn ang="0">
                    <a:pos x="connsiteX0" y="connsiteY0"/>
                  </a:cxn>
                  <a:cxn ang="0">
                    <a:pos x="connsiteX1" y="connsiteY1"/>
                  </a:cxn>
                  <a:cxn ang="0">
                    <a:pos x="connsiteX2" y="connsiteY2"/>
                  </a:cxn>
                  <a:cxn ang="0">
                    <a:pos x="connsiteX3" y="connsiteY3"/>
                  </a:cxn>
                </a:cxnLst>
                <a:rect l="l" t="t" r="r" b="b"/>
                <a:pathLst>
                  <a:path w="182088" h="1406298">
                    <a:moveTo>
                      <a:pt x="0" y="0"/>
                    </a:moveTo>
                    <a:lnTo>
                      <a:pt x="182089" y="0"/>
                    </a:lnTo>
                    <a:lnTo>
                      <a:pt x="182089" y="1406298"/>
                    </a:lnTo>
                    <a:lnTo>
                      <a:pt x="0" y="1406298"/>
                    </a:lnTo>
                    <a:close/>
                  </a:path>
                </a:pathLst>
              </a:custGeom>
              <a:solidFill>
                <a:srgbClr val="00879E"/>
              </a:solidFill>
              <a:ln w="139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96" name="Freeform: Shape 195">
                <a:extLst>
                  <a:ext uri="{FF2B5EF4-FFF2-40B4-BE49-F238E27FC236}">
                    <a16:creationId xmlns:a16="http://schemas.microsoft.com/office/drawing/2014/main" xmlns="" id="{9F28C185-13EF-4876-A42C-FF3AC55DD3EF}"/>
                  </a:ext>
                </a:extLst>
              </p:cNvPr>
              <p:cNvSpPr/>
              <p:nvPr/>
            </p:nvSpPr>
            <p:spPr>
              <a:xfrm>
                <a:off x="4449032" y="2425520"/>
                <a:ext cx="182088" cy="2041255"/>
              </a:xfrm>
              <a:custGeom>
                <a:avLst/>
                <a:gdLst>
                  <a:gd name="connsiteX0" fmla="*/ 0 w 182088"/>
                  <a:gd name="connsiteY0" fmla="*/ 0 h 2041255"/>
                  <a:gd name="connsiteX1" fmla="*/ 182089 w 182088"/>
                  <a:gd name="connsiteY1" fmla="*/ 0 h 2041255"/>
                  <a:gd name="connsiteX2" fmla="*/ 182089 w 182088"/>
                  <a:gd name="connsiteY2" fmla="*/ 2041255 h 2041255"/>
                  <a:gd name="connsiteX3" fmla="*/ 0 w 182088"/>
                  <a:gd name="connsiteY3" fmla="*/ 2041255 h 2041255"/>
                </a:gdLst>
                <a:ahLst/>
                <a:cxnLst>
                  <a:cxn ang="0">
                    <a:pos x="connsiteX0" y="connsiteY0"/>
                  </a:cxn>
                  <a:cxn ang="0">
                    <a:pos x="connsiteX1" y="connsiteY1"/>
                  </a:cxn>
                  <a:cxn ang="0">
                    <a:pos x="connsiteX2" y="connsiteY2"/>
                  </a:cxn>
                  <a:cxn ang="0">
                    <a:pos x="connsiteX3" y="connsiteY3"/>
                  </a:cxn>
                </a:cxnLst>
                <a:rect l="l" t="t" r="r" b="b"/>
                <a:pathLst>
                  <a:path w="182088" h="2041255">
                    <a:moveTo>
                      <a:pt x="0" y="0"/>
                    </a:moveTo>
                    <a:lnTo>
                      <a:pt x="182089" y="0"/>
                    </a:lnTo>
                    <a:lnTo>
                      <a:pt x="182089" y="2041255"/>
                    </a:lnTo>
                    <a:lnTo>
                      <a:pt x="0" y="2041255"/>
                    </a:lnTo>
                    <a:close/>
                  </a:path>
                </a:pathLst>
              </a:custGeom>
              <a:solidFill>
                <a:srgbClr val="00879E"/>
              </a:solidFill>
              <a:ln w="139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98" name="Freeform: Shape 197">
                <a:extLst>
                  <a:ext uri="{FF2B5EF4-FFF2-40B4-BE49-F238E27FC236}">
                    <a16:creationId xmlns:a16="http://schemas.microsoft.com/office/drawing/2014/main" xmlns="" id="{94A077A1-FAF5-4F5B-907D-0BF60C98AEBE}"/>
                  </a:ext>
                </a:extLst>
              </p:cNvPr>
              <p:cNvSpPr/>
              <p:nvPr/>
            </p:nvSpPr>
            <p:spPr>
              <a:xfrm>
                <a:off x="4943053" y="2346449"/>
                <a:ext cx="182088" cy="2120326"/>
              </a:xfrm>
              <a:custGeom>
                <a:avLst/>
                <a:gdLst>
                  <a:gd name="connsiteX0" fmla="*/ 0 w 182088"/>
                  <a:gd name="connsiteY0" fmla="*/ 0 h 2120326"/>
                  <a:gd name="connsiteX1" fmla="*/ 182089 w 182088"/>
                  <a:gd name="connsiteY1" fmla="*/ 0 h 2120326"/>
                  <a:gd name="connsiteX2" fmla="*/ 182089 w 182088"/>
                  <a:gd name="connsiteY2" fmla="*/ 2120326 h 2120326"/>
                  <a:gd name="connsiteX3" fmla="*/ 0 w 182088"/>
                  <a:gd name="connsiteY3" fmla="*/ 2120326 h 2120326"/>
                </a:gdLst>
                <a:ahLst/>
                <a:cxnLst>
                  <a:cxn ang="0">
                    <a:pos x="connsiteX0" y="connsiteY0"/>
                  </a:cxn>
                  <a:cxn ang="0">
                    <a:pos x="connsiteX1" y="connsiteY1"/>
                  </a:cxn>
                  <a:cxn ang="0">
                    <a:pos x="connsiteX2" y="connsiteY2"/>
                  </a:cxn>
                  <a:cxn ang="0">
                    <a:pos x="connsiteX3" y="connsiteY3"/>
                  </a:cxn>
                </a:cxnLst>
                <a:rect l="l" t="t" r="r" b="b"/>
                <a:pathLst>
                  <a:path w="182088" h="2120326">
                    <a:moveTo>
                      <a:pt x="0" y="0"/>
                    </a:moveTo>
                    <a:lnTo>
                      <a:pt x="182089" y="0"/>
                    </a:lnTo>
                    <a:lnTo>
                      <a:pt x="182089" y="2120326"/>
                    </a:lnTo>
                    <a:lnTo>
                      <a:pt x="0" y="2120326"/>
                    </a:lnTo>
                    <a:close/>
                  </a:path>
                </a:pathLst>
              </a:custGeom>
              <a:solidFill>
                <a:srgbClr val="00879E"/>
              </a:solidFill>
              <a:ln w="139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28" name="TextBox 127">
                <a:extLst>
                  <a:ext uri="{FF2B5EF4-FFF2-40B4-BE49-F238E27FC236}">
                    <a16:creationId xmlns:a16="http://schemas.microsoft.com/office/drawing/2014/main" xmlns="" id="{577E9EE8-07C1-49A9-BE75-215A7C48473A}"/>
                  </a:ext>
                </a:extLst>
              </p:cNvPr>
              <p:cNvSpPr txBox="1"/>
              <p:nvPr/>
            </p:nvSpPr>
            <p:spPr>
              <a:xfrm>
                <a:off x="1309187" y="2296668"/>
                <a:ext cx="480455" cy="188201"/>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0" cap="none" spc="0" normalizeH="0" dirty="0">
                    <a:ln>
                      <a:noFill/>
                    </a:ln>
                    <a:solidFill>
                      <a:srgbClr val="5B6771"/>
                    </a:solidFill>
                    <a:effectLst/>
                    <a:uLnTx/>
                    <a:uFillTx/>
                    <a:latin typeface="Arial" panose="020B0604020202020204"/>
                    <a:ea typeface="+mn-ea"/>
                    <a:cs typeface="+mn-cs"/>
                  </a:rPr>
                  <a:t>35</a:t>
                </a:r>
              </a:p>
            </p:txBody>
          </p:sp>
          <p:sp>
            <p:nvSpPr>
              <p:cNvPr id="130" name="TextBox 129">
                <a:extLst>
                  <a:ext uri="{FF2B5EF4-FFF2-40B4-BE49-F238E27FC236}">
                    <a16:creationId xmlns:a16="http://schemas.microsoft.com/office/drawing/2014/main" xmlns="" id="{0A6A1B3B-0CF5-4C2B-8D8E-4B2EF513C64B}"/>
                  </a:ext>
                </a:extLst>
              </p:cNvPr>
              <p:cNvSpPr txBox="1"/>
              <p:nvPr/>
            </p:nvSpPr>
            <p:spPr>
              <a:xfrm>
                <a:off x="1811549" y="2486815"/>
                <a:ext cx="480455" cy="188201"/>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0" cap="none" spc="0" normalizeH="0" dirty="0">
                    <a:ln>
                      <a:noFill/>
                    </a:ln>
                    <a:solidFill>
                      <a:srgbClr val="5B6771"/>
                    </a:solidFill>
                    <a:effectLst/>
                    <a:uLnTx/>
                    <a:uFillTx/>
                    <a:latin typeface="Arial" panose="020B0604020202020204"/>
                    <a:ea typeface="+mn-ea"/>
                    <a:cs typeface="+mn-cs"/>
                  </a:rPr>
                  <a:t>31</a:t>
                </a:r>
              </a:p>
            </p:txBody>
          </p:sp>
          <p:sp>
            <p:nvSpPr>
              <p:cNvPr id="132" name="TextBox 131">
                <a:extLst>
                  <a:ext uri="{FF2B5EF4-FFF2-40B4-BE49-F238E27FC236}">
                    <a16:creationId xmlns:a16="http://schemas.microsoft.com/office/drawing/2014/main" xmlns="" id="{70734CBD-B0F5-4627-8A2D-535CE369C732}"/>
                  </a:ext>
                </a:extLst>
              </p:cNvPr>
              <p:cNvSpPr txBox="1"/>
              <p:nvPr/>
            </p:nvSpPr>
            <p:spPr>
              <a:xfrm>
                <a:off x="2315640" y="2122934"/>
                <a:ext cx="480455" cy="188201"/>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0" cap="none" spc="0" normalizeH="0" dirty="0">
                    <a:ln>
                      <a:noFill/>
                    </a:ln>
                    <a:solidFill>
                      <a:srgbClr val="5B6771"/>
                    </a:solidFill>
                    <a:effectLst/>
                    <a:uLnTx/>
                    <a:uFillTx/>
                    <a:latin typeface="Arial" panose="020B0604020202020204"/>
                    <a:ea typeface="+mn-ea"/>
                    <a:cs typeface="+mn-cs"/>
                  </a:rPr>
                  <a:t>37</a:t>
                </a:r>
              </a:p>
            </p:txBody>
          </p:sp>
          <p:sp>
            <p:nvSpPr>
              <p:cNvPr id="134" name="TextBox 133">
                <a:extLst>
                  <a:ext uri="{FF2B5EF4-FFF2-40B4-BE49-F238E27FC236}">
                    <a16:creationId xmlns:a16="http://schemas.microsoft.com/office/drawing/2014/main" xmlns="" id="{008EABB1-7208-40C6-A535-B52DA3B898A1}"/>
                  </a:ext>
                </a:extLst>
              </p:cNvPr>
              <p:cNvSpPr txBox="1"/>
              <p:nvPr/>
            </p:nvSpPr>
            <p:spPr>
              <a:xfrm>
                <a:off x="2797160" y="2095828"/>
                <a:ext cx="480455" cy="188201"/>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0" cap="none" spc="0" normalizeH="0" dirty="0">
                    <a:ln>
                      <a:noFill/>
                    </a:ln>
                    <a:solidFill>
                      <a:srgbClr val="5B6771"/>
                    </a:solidFill>
                    <a:effectLst/>
                    <a:uLnTx/>
                    <a:uFillTx/>
                    <a:latin typeface="Arial" panose="020B0604020202020204"/>
                    <a:ea typeface="+mn-ea"/>
                    <a:cs typeface="+mn-cs"/>
                  </a:rPr>
                  <a:t>38</a:t>
                </a:r>
              </a:p>
            </p:txBody>
          </p:sp>
          <p:sp>
            <p:nvSpPr>
              <p:cNvPr id="136" name="TextBox 135">
                <a:extLst>
                  <a:ext uri="{FF2B5EF4-FFF2-40B4-BE49-F238E27FC236}">
                    <a16:creationId xmlns:a16="http://schemas.microsoft.com/office/drawing/2014/main" xmlns="" id="{0478E238-905F-40CD-8851-403CBDA60617}"/>
                  </a:ext>
                </a:extLst>
              </p:cNvPr>
              <p:cNvSpPr txBox="1"/>
              <p:nvPr/>
            </p:nvSpPr>
            <p:spPr>
              <a:xfrm>
                <a:off x="3290206" y="1921039"/>
                <a:ext cx="480455" cy="188201"/>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0" cap="none" spc="0" normalizeH="0" dirty="0">
                    <a:ln>
                      <a:noFill/>
                    </a:ln>
                    <a:solidFill>
                      <a:srgbClr val="5B6771"/>
                    </a:solidFill>
                    <a:effectLst/>
                    <a:uLnTx/>
                    <a:uFillTx/>
                    <a:latin typeface="Arial" panose="020B0604020202020204"/>
                    <a:ea typeface="+mn-ea"/>
                    <a:cs typeface="+mn-cs"/>
                  </a:rPr>
                  <a:t>41</a:t>
                </a:r>
              </a:p>
            </p:txBody>
          </p:sp>
          <p:sp>
            <p:nvSpPr>
              <p:cNvPr id="138" name="TextBox 137">
                <a:extLst>
                  <a:ext uri="{FF2B5EF4-FFF2-40B4-BE49-F238E27FC236}">
                    <a16:creationId xmlns:a16="http://schemas.microsoft.com/office/drawing/2014/main" xmlns="" id="{291ABAB5-BD05-490B-BB3B-286DCCB110E4}"/>
                  </a:ext>
                </a:extLst>
              </p:cNvPr>
              <p:cNvSpPr txBox="1"/>
              <p:nvPr/>
            </p:nvSpPr>
            <p:spPr>
              <a:xfrm>
                <a:off x="3792295" y="2874464"/>
                <a:ext cx="480455" cy="188201"/>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0" cap="none" spc="0" normalizeH="0" dirty="0">
                    <a:ln>
                      <a:noFill/>
                    </a:ln>
                    <a:solidFill>
                      <a:srgbClr val="5B6771"/>
                    </a:solidFill>
                    <a:effectLst/>
                    <a:uLnTx/>
                    <a:uFillTx/>
                    <a:latin typeface="Arial" panose="020B0604020202020204"/>
                    <a:ea typeface="+mn-ea"/>
                    <a:cs typeface="+mn-cs"/>
                  </a:rPr>
                  <a:t>24</a:t>
                </a:r>
              </a:p>
            </p:txBody>
          </p:sp>
          <p:sp>
            <p:nvSpPr>
              <p:cNvPr id="140" name="TextBox 139">
                <a:extLst>
                  <a:ext uri="{FF2B5EF4-FFF2-40B4-BE49-F238E27FC236}">
                    <a16:creationId xmlns:a16="http://schemas.microsoft.com/office/drawing/2014/main" xmlns="" id="{80103A73-3963-4490-B0A3-C5D3D8AAE8F5}"/>
                  </a:ext>
                </a:extLst>
              </p:cNvPr>
              <p:cNvSpPr txBox="1"/>
              <p:nvPr/>
            </p:nvSpPr>
            <p:spPr>
              <a:xfrm>
                <a:off x="4292390" y="2242284"/>
                <a:ext cx="480455" cy="188201"/>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0" cap="none" spc="0" normalizeH="0" dirty="0">
                    <a:ln>
                      <a:noFill/>
                    </a:ln>
                    <a:solidFill>
                      <a:srgbClr val="5B6771"/>
                    </a:solidFill>
                    <a:effectLst/>
                    <a:uLnTx/>
                    <a:uFillTx/>
                    <a:latin typeface="Arial" panose="020B0604020202020204"/>
                    <a:ea typeface="+mn-ea"/>
                    <a:cs typeface="+mn-cs"/>
                  </a:rPr>
                  <a:t>35</a:t>
                </a:r>
              </a:p>
            </p:txBody>
          </p:sp>
          <p:sp>
            <p:nvSpPr>
              <p:cNvPr id="142" name="TextBox 141">
                <a:extLst>
                  <a:ext uri="{FF2B5EF4-FFF2-40B4-BE49-F238E27FC236}">
                    <a16:creationId xmlns:a16="http://schemas.microsoft.com/office/drawing/2014/main" xmlns="" id="{68F65051-7569-4253-8C5E-96B8273726D1}"/>
                  </a:ext>
                </a:extLst>
              </p:cNvPr>
              <p:cNvSpPr txBox="1"/>
              <p:nvPr/>
            </p:nvSpPr>
            <p:spPr>
              <a:xfrm>
                <a:off x="4781318" y="2148183"/>
                <a:ext cx="480455" cy="188201"/>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0" cap="none" spc="0" normalizeH="0" dirty="0">
                    <a:ln>
                      <a:noFill/>
                    </a:ln>
                    <a:solidFill>
                      <a:srgbClr val="5B6771"/>
                    </a:solidFill>
                    <a:effectLst/>
                    <a:uLnTx/>
                    <a:uFillTx/>
                    <a:latin typeface="Arial" panose="020B0604020202020204"/>
                    <a:ea typeface="+mn-ea"/>
                    <a:cs typeface="+mn-cs"/>
                  </a:rPr>
                  <a:t>37</a:t>
                </a:r>
              </a:p>
            </p:txBody>
          </p:sp>
        </p:grpSp>
        <p:grpSp>
          <p:nvGrpSpPr>
            <p:cNvPr id="4" name="Group 3">
              <a:extLst>
                <a:ext uri="{FF2B5EF4-FFF2-40B4-BE49-F238E27FC236}">
                  <a16:creationId xmlns:a16="http://schemas.microsoft.com/office/drawing/2014/main" xmlns="" id="{6DFE50A2-2794-41E7-9EB6-018E0A1389FE}"/>
                </a:ext>
              </a:extLst>
            </p:cNvPr>
            <p:cNvGrpSpPr/>
            <p:nvPr/>
          </p:nvGrpSpPr>
          <p:grpSpPr>
            <a:xfrm>
              <a:off x="1334745" y="2694791"/>
              <a:ext cx="3977947" cy="1847701"/>
              <a:chOff x="1135661" y="2400558"/>
              <a:chExt cx="3949000" cy="2066217"/>
            </a:xfrm>
          </p:grpSpPr>
          <p:sp>
            <p:nvSpPr>
              <p:cNvPr id="183" name="Freeform: Shape 182">
                <a:extLst>
                  <a:ext uri="{FF2B5EF4-FFF2-40B4-BE49-F238E27FC236}">
                    <a16:creationId xmlns:a16="http://schemas.microsoft.com/office/drawing/2014/main" xmlns="" id="{7305A470-D5E6-46F1-B84C-17D5CAECC24F}"/>
                  </a:ext>
                </a:extLst>
              </p:cNvPr>
              <p:cNvSpPr/>
              <p:nvPr/>
            </p:nvSpPr>
            <p:spPr>
              <a:xfrm>
                <a:off x="1285259" y="2730792"/>
                <a:ext cx="182088" cy="1735982"/>
              </a:xfrm>
              <a:custGeom>
                <a:avLst/>
                <a:gdLst>
                  <a:gd name="connsiteX0" fmla="*/ 0 w 182088"/>
                  <a:gd name="connsiteY0" fmla="*/ 0 h 1735982"/>
                  <a:gd name="connsiteX1" fmla="*/ 182089 w 182088"/>
                  <a:gd name="connsiteY1" fmla="*/ 0 h 1735982"/>
                  <a:gd name="connsiteX2" fmla="*/ 182089 w 182088"/>
                  <a:gd name="connsiteY2" fmla="*/ 1735982 h 1735982"/>
                  <a:gd name="connsiteX3" fmla="*/ 0 w 182088"/>
                  <a:gd name="connsiteY3" fmla="*/ 1735982 h 1735982"/>
                </a:gdLst>
                <a:ahLst/>
                <a:cxnLst>
                  <a:cxn ang="0">
                    <a:pos x="connsiteX0" y="connsiteY0"/>
                  </a:cxn>
                  <a:cxn ang="0">
                    <a:pos x="connsiteX1" y="connsiteY1"/>
                  </a:cxn>
                  <a:cxn ang="0">
                    <a:pos x="connsiteX2" y="connsiteY2"/>
                  </a:cxn>
                  <a:cxn ang="0">
                    <a:pos x="connsiteX3" y="connsiteY3"/>
                  </a:cxn>
                </a:cxnLst>
                <a:rect l="l" t="t" r="r" b="b"/>
                <a:pathLst>
                  <a:path w="182088" h="1735982">
                    <a:moveTo>
                      <a:pt x="0" y="0"/>
                    </a:moveTo>
                    <a:lnTo>
                      <a:pt x="182089" y="0"/>
                    </a:lnTo>
                    <a:lnTo>
                      <a:pt x="182089" y="1735982"/>
                    </a:lnTo>
                    <a:lnTo>
                      <a:pt x="0" y="1735982"/>
                    </a:lnTo>
                    <a:close/>
                  </a:path>
                </a:pathLst>
              </a:custGeom>
              <a:solidFill>
                <a:schemeClr val="tx2">
                  <a:lumMod val="60000"/>
                  <a:lumOff val="40000"/>
                </a:schemeClr>
              </a:solidFill>
              <a:ln w="139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85" name="Freeform: Shape 184">
                <a:extLst>
                  <a:ext uri="{FF2B5EF4-FFF2-40B4-BE49-F238E27FC236}">
                    <a16:creationId xmlns:a16="http://schemas.microsoft.com/office/drawing/2014/main" xmlns="" id="{27ABB352-82FF-450A-856A-17ADF7F6234F}"/>
                  </a:ext>
                </a:extLst>
              </p:cNvPr>
              <p:cNvSpPr/>
              <p:nvPr/>
            </p:nvSpPr>
            <p:spPr>
              <a:xfrm>
                <a:off x="1779420" y="3060477"/>
                <a:ext cx="182088" cy="1406298"/>
              </a:xfrm>
              <a:custGeom>
                <a:avLst/>
                <a:gdLst>
                  <a:gd name="connsiteX0" fmla="*/ 0 w 182088"/>
                  <a:gd name="connsiteY0" fmla="*/ 0 h 1406298"/>
                  <a:gd name="connsiteX1" fmla="*/ 182089 w 182088"/>
                  <a:gd name="connsiteY1" fmla="*/ 0 h 1406298"/>
                  <a:gd name="connsiteX2" fmla="*/ 182089 w 182088"/>
                  <a:gd name="connsiteY2" fmla="*/ 1406298 h 1406298"/>
                  <a:gd name="connsiteX3" fmla="*/ 0 w 182088"/>
                  <a:gd name="connsiteY3" fmla="*/ 1406298 h 1406298"/>
                </a:gdLst>
                <a:ahLst/>
                <a:cxnLst>
                  <a:cxn ang="0">
                    <a:pos x="connsiteX0" y="connsiteY0"/>
                  </a:cxn>
                  <a:cxn ang="0">
                    <a:pos x="connsiteX1" y="connsiteY1"/>
                  </a:cxn>
                  <a:cxn ang="0">
                    <a:pos x="connsiteX2" y="connsiteY2"/>
                  </a:cxn>
                  <a:cxn ang="0">
                    <a:pos x="connsiteX3" y="connsiteY3"/>
                  </a:cxn>
                </a:cxnLst>
                <a:rect l="l" t="t" r="r" b="b"/>
                <a:pathLst>
                  <a:path w="182088" h="1406298">
                    <a:moveTo>
                      <a:pt x="0" y="0"/>
                    </a:moveTo>
                    <a:lnTo>
                      <a:pt x="182089" y="0"/>
                    </a:lnTo>
                    <a:lnTo>
                      <a:pt x="182089" y="1406298"/>
                    </a:lnTo>
                    <a:lnTo>
                      <a:pt x="0" y="1406298"/>
                    </a:lnTo>
                    <a:close/>
                  </a:path>
                </a:pathLst>
              </a:custGeom>
              <a:solidFill>
                <a:schemeClr val="tx2">
                  <a:lumMod val="60000"/>
                  <a:lumOff val="40000"/>
                </a:schemeClr>
              </a:solidFill>
              <a:ln w="139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87" name="Freeform: Shape 186">
                <a:extLst>
                  <a:ext uri="{FF2B5EF4-FFF2-40B4-BE49-F238E27FC236}">
                    <a16:creationId xmlns:a16="http://schemas.microsoft.com/office/drawing/2014/main" xmlns="" id="{1EDD0F92-ED1D-4004-8A0B-13287C6DEDED}"/>
                  </a:ext>
                </a:extLst>
              </p:cNvPr>
              <p:cNvSpPr/>
              <p:nvPr/>
            </p:nvSpPr>
            <p:spPr>
              <a:xfrm>
                <a:off x="2286259" y="2730792"/>
                <a:ext cx="182088" cy="1735982"/>
              </a:xfrm>
              <a:custGeom>
                <a:avLst/>
                <a:gdLst>
                  <a:gd name="connsiteX0" fmla="*/ 0 w 182088"/>
                  <a:gd name="connsiteY0" fmla="*/ 0 h 1735982"/>
                  <a:gd name="connsiteX1" fmla="*/ 182089 w 182088"/>
                  <a:gd name="connsiteY1" fmla="*/ 0 h 1735982"/>
                  <a:gd name="connsiteX2" fmla="*/ 182089 w 182088"/>
                  <a:gd name="connsiteY2" fmla="*/ 1735982 h 1735982"/>
                  <a:gd name="connsiteX3" fmla="*/ 0 w 182088"/>
                  <a:gd name="connsiteY3" fmla="*/ 1735982 h 1735982"/>
                </a:gdLst>
                <a:ahLst/>
                <a:cxnLst>
                  <a:cxn ang="0">
                    <a:pos x="connsiteX0" y="connsiteY0"/>
                  </a:cxn>
                  <a:cxn ang="0">
                    <a:pos x="connsiteX1" y="connsiteY1"/>
                  </a:cxn>
                  <a:cxn ang="0">
                    <a:pos x="connsiteX2" y="connsiteY2"/>
                  </a:cxn>
                  <a:cxn ang="0">
                    <a:pos x="connsiteX3" y="connsiteY3"/>
                  </a:cxn>
                </a:cxnLst>
                <a:rect l="l" t="t" r="r" b="b"/>
                <a:pathLst>
                  <a:path w="182088" h="1735982">
                    <a:moveTo>
                      <a:pt x="0" y="0"/>
                    </a:moveTo>
                    <a:lnTo>
                      <a:pt x="182089" y="0"/>
                    </a:lnTo>
                    <a:lnTo>
                      <a:pt x="182089" y="1735982"/>
                    </a:lnTo>
                    <a:lnTo>
                      <a:pt x="0" y="1735982"/>
                    </a:lnTo>
                    <a:close/>
                  </a:path>
                </a:pathLst>
              </a:custGeom>
              <a:solidFill>
                <a:schemeClr val="tx2">
                  <a:lumMod val="60000"/>
                  <a:lumOff val="40000"/>
                </a:schemeClr>
              </a:solidFill>
              <a:ln w="139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89" name="Freeform: Shape 188">
                <a:extLst>
                  <a:ext uri="{FF2B5EF4-FFF2-40B4-BE49-F238E27FC236}">
                    <a16:creationId xmlns:a16="http://schemas.microsoft.com/office/drawing/2014/main" xmlns="" id="{8250B913-7A2C-43DA-A5A7-A6C7805D5FAA}"/>
                  </a:ext>
                </a:extLst>
              </p:cNvPr>
              <p:cNvSpPr/>
              <p:nvPr/>
            </p:nvSpPr>
            <p:spPr>
              <a:xfrm>
                <a:off x="2776101" y="2690196"/>
                <a:ext cx="182088" cy="1776579"/>
              </a:xfrm>
              <a:custGeom>
                <a:avLst/>
                <a:gdLst>
                  <a:gd name="connsiteX0" fmla="*/ 0 w 182088"/>
                  <a:gd name="connsiteY0" fmla="*/ 0 h 1776579"/>
                  <a:gd name="connsiteX1" fmla="*/ 182088 w 182088"/>
                  <a:gd name="connsiteY1" fmla="*/ 0 h 1776579"/>
                  <a:gd name="connsiteX2" fmla="*/ 182088 w 182088"/>
                  <a:gd name="connsiteY2" fmla="*/ 1776579 h 1776579"/>
                  <a:gd name="connsiteX3" fmla="*/ 0 w 182088"/>
                  <a:gd name="connsiteY3" fmla="*/ 1776579 h 1776579"/>
                </a:gdLst>
                <a:ahLst/>
                <a:cxnLst>
                  <a:cxn ang="0">
                    <a:pos x="connsiteX0" y="connsiteY0"/>
                  </a:cxn>
                  <a:cxn ang="0">
                    <a:pos x="connsiteX1" y="connsiteY1"/>
                  </a:cxn>
                  <a:cxn ang="0">
                    <a:pos x="connsiteX2" y="connsiteY2"/>
                  </a:cxn>
                  <a:cxn ang="0">
                    <a:pos x="connsiteX3" y="connsiteY3"/>
                  </a:cxn>
                </a:cxnLst>
                <a:rect l="l" t="t" r="r" b="b"/>
                <a:pathLst>
                  <a:path w="182088" h="1776579">
                    <a:moveTo>
                      <a:pt x="0" y="0"/>
                    </a:moveTo>
                    <a:lnTo>
                      <a:pt x="182088" y="0"/>
                    </a:lnTo>
                    <a:lnTo>
                      <a:pt x="182088" y="1776579"/>
                    </a:lnTo>
                    <a:lnTo>
                      <a:pt x="0" y="1776579"/>
                    </a:lnTo>
                    <a:close/>
                  </a:path>
                </a:pathLst>
              </a:custGeom>
              <a:solidFill>
                <a:schemeClr val="tx2">
                  <a:lumMod val="60000"/>
                  <a:lumOff val="40000"/>
                </a:schemeClr>
              </a:solidFill>
              <a:ln w="139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91" name="Freeform: Shape 190">
                <a:extLst>
                  <a:ext uri="{FF2B5EF4-FFF2-40B4-BE49-F238E27FC236}">
                    <a16:creationId xmlns:a16="http://schemas.microsoft.com/office/drawing/2014/main" xmlns="" id="{EA9285F1-E604-419C-B82B-FB4C1CEDFB44}"/>
                  </a:ext>
                </a:extLst>
              </p:cNvPr>
              <p:cNvSpPr/>
              <p:nvPr/>
            </p:nvSpPr>
            <p:spPr>
              <a:xfrm>
                <a:off x="3270262" y="2576630"/>
                <a:ext cx="182088" cy="1890144"/>
              </a:xfrm>
              <a:custGeom>
                <a:avLst/>
                <a:gdLst>
                  <a:gd name="connsiteX0" fmla="*/ 0 w 182088"/>
                  <a:gd name="connsiteY0" fmla="*/ 0 h 1890144"/>
                  <a:gd name="connsiteX1" fmla="*/ 182089 w 182088"/>
                  <a:gd name="connsiteY1" fmla="*/ 0 h 1890144"/>
                  <a:gd name="connsiteX2" fmla="*/ 182089 w 182088"/>
                  <a:gd name="connsiteY2" fmla="*/ 1890144 h 1890144"/>
                  <a:gd name="connsiteX3" fmla="*/ 0 w 182088"/>
                  <a:gd name="connsiteY3" fmla="*/ 1890144 h 1890144"/>
                </a:gdLst>
                <a:ahLst/>
                <a:cxnLst>
                  <a:cxn ang="0">
                    <a:pos x="connsiteX0" y="connsiteY0"/>
                  </a:cxn>
                  <a:cxn ang="0">
                    <a:pos x="connsiteX1" y="connsiteY1"/>
                  </a:cxn>
                  <a:cxn ang="0">
                    <a:pos x="connsiteX2" y="connsiteY2"/>
                  </a:cxn>
                  <a:cxn ang="0">
                    <a:pos x="connsiteX3" y="connsiteY3"/>
                  </a:cxn>
                </a:cxnLst>
                <a:rect l="l" t="t" r="r" b="b"/>
                <a:pathLst>
                  <a:path w="182088" h="1890144">
                    <a:moveTo>
                      <a:pt x="0" y="0"/>
                    </a:moveTo>
                    <a:lnTo>
                      <a:pt x="182089" y="0"/>
                    </a:lnTo>
                    <a:lnTo>
                      <a:pt x="182089" y="1890144"/>
                    </a:lnTo>
                    <a:lnTo>
                      <a:pt x="0" y="1890144"/>
                    </a:lnTo>
                    <a:close/>
                  </a:path>
                </a:pathLst>
              </a:custGeom>
              <a:solidFill>
                <a:schemeClr val="tx2">
                  <a:lumMod val="60000"/>
                  <a:lumOff val="40000"/>
                </a:schemeClr>
              </a:solidFill>
              <a:ln w="139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93" name="Freeform: Shape 192">
                <a:extLst>
                  <a:ext uri="{FF2B5EF4-FFF2-40B4-BE49-F238E27FC236}">
                    <a16:creationId xmlns:a16="http://schemas.microsoft.com/office/drawing/2014/main" xmlns="" id="{773B702C-DC6E-4C9D-9734-3821272585C4}"/>
                  </a:ext>
                </a:extLst>
              </p:cNvPr>
              <p:cNvSpPr/>
              <p:nvPr/>
            </p:nvSpPr>
            <p:spPr>
              <a:xfrm>
                <a:off x="3777101" y="3164755"/>
                <a:ext cx="182088" cy="1302019"/>
              </a:xfrm>
              <a:custGeom>
                <a:avLst/>
                <a:gdLst>
                  <a:gd name="connsiteX0" fmla="*/ 0 w 182088"/>
                  <a:gd name="connsiteY0" fmla="*/ 0 h 1302019"/>
                  <a:gd name="connsiteX1" fmla="*/ 182089 w 182088"/>
                  <a:gd name="connsiteY1" fmla="*/ 0 h 1302019"/>
                  <a:gd name="connsiteX2" fmla="*/ 182089 w 182088"/>
                  <a:gd name="connsiteY2" fmla="*/ 1302020 h 1302019"/>
                  <a:gd name="connsiteX3" fmla="*/ 0 w 182088"/>
                  <a:gd name="connsiteY3" fmla="*/ 1302020 h 1302019"/>
                </a:gdLst>
                <a:ahLst/>
                <a:cxnLst>
                  <a:cxn ang="0">
                    <a:pos x="connsiteX0" y="connsiteY0"/>
                  </a:cxn>
                  <a:cxn ang="0">
                    <a:pos x="connsiteX1" y="connsiteY1"/>
                  </a:cxn>
                  <a:cxn ang="0">
                    <a:pos x="connsiteX2" y="connsiteY2"/>
                  </a:cxn>
                  <a:cxn ang="0">
                    <a:pos x="connsiteX3" y="connsiteY3"/>
                  </a:cxn>
                </a:cxnLst>
                <a:rect l="l" t="t" r="r" b="b"/>
                <a:pathLst>
                  <a:path w="182088" h="1302019">
                    <a:moveTo>
                      <a:pt x="0" y="0"/>
                    </a:moveTo>
                    <a:lnTo>
                      <a:pt x="182089" y="0"/>
                    </a:lnTo>
                    <a:lnTo>
                      <a:pt x="182089" y="1302020"/>
                    </a:lnTo>
                    <a:lnTo>
                      <a:pt x="0" y="1302020"/>
                    </a:lnTo>
                    <a:close/>
                  </a:path>
                </a:pathLst>
              </a:custGeom>
              <a:solidFill>
                <a:schemeClr val="tx2">
                  <a:lumMod val="60000"/>
                  <a:lumOff val="40000"/>
                </a:schemeClr>
              </a:solidFill>
              <a:ln w="139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95" name="Freeform: Shape 194">
                <a:extLst>
                  <a:ext uri="{FF2B5EF4-FFF2-40B4-BE49-F238E27FC236}">
                    <a16:creationId xmlns:a16="http://schemas.microsoft.com/office/drawing/2014/main" xmlns="" id="{77B1D017-C6A4-4EE3-B42B-3E96DCFA98B4}"/>
                  </a:ext>
                </a:extLst>
              </p:cNvPr>
              <p:cNvSpPr/>
              <p:nvPr/>
            </p:nvSpPr>
            <p:spPr>
              <a:xfrm>
                <a:off x="4266943" y="2799781"/>
                <a:ext cx="188915" cy="1666993"/>
              </a:xfrm>
              <a:custGeom>
                <a:avLst/>
                <a:gdLst>
                  <a:gd name="connsiteX0" fmla="*/ 182089 w 188915"/>
                  <a:gd name="connsiteY0" fmla="*/ 1666994 h 1666993"/>
                  <a:gd name="connsiteX1" fmla="*/ 0 w 188915"/>
                  <a:gd name="connsiteY1" fmla="*/ 1666994 h 1666993"/>
                  <a:gd name="connsiteX2" fmla="*/ 6826 w 188915"/>
                  <a:gd name="connsiteY2" fmla="*/ 0 h 1666993"/>
                  <a:gd name="connsiteX3" fmla="*/ 188915 w 188915"/>
                  <a:gd name="connsiteY3" fmla="*/ 0 h 1666993"/>
                  <a:gd name="connsiteX4" fmla="*/ 182089 w 188915"/>
                  <a:gd name="connsiteY4" fmla="*/ 1666994 h 166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15" h="1666993">
                    <a:moveTo>
                      <a:pt x="182089" y="1666994"/>
                    </a:moveTo>
                    <a:lnTo>
                      <a:pt x="0" y="1666994"/>
                    </a:lnTo>
                    <a:lnTo>
                      <a:pt x="6826" y="0"/>
                    </a:lnTo>
                    <a:lnTo>
                      <a:pt x="188915" y="0"/>
                    </a:lnTo>
                    <a:lnTo>
                      <a:pt x="182089" y="1666994"/>
                    </a:lnTo>
                    <a:close/>
                  </a:path>
                </a:pathLst>
              </a:custGeom>
              <a:solidFill>
                <a:schemeClr val="tx2">
                  <a:lumMod val="60000"/>
                  <a:lumOff val="40000"/>
                </a:schemeClr>
              </a:solidFill>
              <a:ln w="139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97" name="Freeform: Shape 196">
                <a:extLst>
                  <a:ext uri="{FF2B5EF4-FFF2-40B4-BE49-F238E27FC236}">
                    <a16:creationId xmlns:a16="http://schemas.microsoft.com/office/drawing/2014/main" xmlns="" id="{5E9419AB-D5B7-4A9B-9EDE-233CF81B200E}"/>
                  </a:ext>
                </a:extLst>
              </p:cNvPr>
              <p:cNvSpPr/>
              <p:nvPr/>
            </p:nvSpPr>
            <p:spPr>
              <a:xfrm>
                <a:off x="4760965" y="2635403"/>
                <a:ext cx="182088" cy="1831371"/>
              </a:xfrm>
              <a:custGeom>
                <a:avLst/>
                <a:gdLst>
                  <a:gd name="connsiteX0" fmla="*/ 0 w 182088"/>
                  <a:gd name="connsiteY0" fmla="*/ 0 h 1831371"/>
                  <a:gd name="connsiteX1" fmla="*/ 182089 w 182088"/>
                  <a:gd name="connsiteY1" fmla="*/ 0 h 1831371"/>
                  <a:gd name="connsiteX2" fmla="*/ 182089 w 182088"/>
                  <a:gd name="connsiteY2" fmla="*/ 1831372 h 1831371"/>
                  <a:gd name="connsiteX3" fmla="*/ 0 w 182088"/>
                  <a:gd name="connsiteY3" fmla="*/ 1831372 h 1831371"/>
                </a:gdLst>
                <a:ahLst/>
                <a:cxnLst>
                  <a:cxn ang="0">
                    <a:pos x="connsiteX0" y="connsiteY0"/>
                  </a:cxn>
                  <a:cxn ang="0">
                    <a:pos x="connsiteX1" y="connsiteY1"/>
                  </a:cxn>
                  <a:cxn ang="0">
                    <a:pos x="connsiteX2" y="connsiteY2"/>
                  </a:cxn>
                  <a:cxn ang="0">
                    <a:pos x="connsiteX3" y="connsiteY3"/>
                  </a:cxn>
                </a:cxnLst>
                <a:rect l="l" t="t" r="r" b="b"/>
                <a:pathLst>
                  <a:path w="182088" h="1831371">
                    <a:moveTo>
                      <a:pt x="0" y="0"/>
                    </a:moveTo>
                    <a:lnTo>
                      <a:pt x="182089" y="0"/>
                    </a:lnTo>
                    <a:lnTo>
                      <a:pt x="182089" y="1831372"/>
                    </a:lnTo>
                    <a:lnTo>
                      <a:pt x="0" y="1831372"/>
                    </a:lnTo>
                    <a:close/>
                  </a:path>
                </a:pathLst>
              </a:custGeom>
              <a:solidFill>
                <a:schemeClr val="tx2">
                  <a:lumMod val="60000"/>
                  <a:lumOff val="40000"/>
                </a:schemeClr>
              </a:solidFill>
              <a:ln w="139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29" name="TextBox 128">
                <a:extLst>
                  <a:ext uri="{FF2B5EF4-FFF2-40B4-BE49-F238E27FC236}">
                    <a16:creationId xmlns:a16="http://schemas.microsoft.com/office/drawing/2014/main" xmlns="" id="{B45D4551-2279-47A9-9171-DF309A4CCED2}"/>
                  </a:ext>
                </a:extLst>
              </p:cNvPr>
              <p:cNvSpPr txBox="1"/>
              <p:nvPr/>
            </p:nvSpPr>
            <p:spPr>
              <a:xfrm>
                <a:off x="1135661" y="2561518"/>
                <a:ext cx="480455" cy="188201"/>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0" cap="none" spc="0" normalizeH="0" dirty="0">
                    <a:ln>
                      <a:noFill/>
                    </a:ln>
                    <a:solidFill>
                      <a:srgbClr val="5B6771"/>
                    </a:solidFill>
                    <a:effectLst/>
                    <a:uLnTx/>
                    <a:uFillTx/>
                    <a:latin typeface="Arial" panose="020B0604020202020204"/>
                    <a:ea typeface="+mn-ea"/>
                    <a:cs typeface="+mn-cs"/>
                  </a:rPr>
                  <a:t>30</a:t>
                </a:r>
              </a:p>
            </p:txBody>
          </p:sp>
          <p:sp>
            <p:nvSpPr>
              <p:cNvPr id="131" name="TextBox 130">
                <a:extLst>
                  <a:ext uri="{FF2B5EF4-FFF2-40B4-BE49-F238E27FC236}">
                    <a16:creationId xmlns:a16="http://schemas.microsoft.com/office/drawing/2014/main" xmlns="" id="{7CDC4E48-16C7-47D9-B377-C3E7008663E7}"/>
                  </a:ext>
                </a:extLst>
              </p:cNvPr>
              <p:cNvSpPr txBox="1"/>
              <p:nvPr/>
            </p:nvSpPr>
            <p:spPr>
              <a:xfrm>
                <a:off x="1617181" y="2843153"/>
                <a:ext cx="480455" cy="188201"/>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0" cap="none" spc="0" normalizeH="0" dirty="0">
                    <a:ln>
                      <a:noFill/>
                    </a:ln>
                    <a:solidFill>
                      <a:srgbClr val="5B6771"/>
                    </a:solidFill>
                    <a:effectLst/>
                    <a:uLnTx/>
                    <a:uFillTx/>
                    <a:latin typeface="Arial" panose="020B0604020202020204"/>
                    <a:ea typeface="+mn-ea"/>
                    <a:cs typeface="+mn-cs"/>
                  </a:rPr>
                  <a:t>24</a:t>
                </a:r>
              </a:p>
            </p:txBody>
          </p:sp>
          <p:sp>
            <p:nvSpPr>
              <p:cNvPr id="133" name="TextBox 132">
                <a:extLst>
                  <a:ext uri="{FF2B5EF4-FFF2-40B4-BE49-F238E27FC236}">
                    <a16:creationId xmlns:a16="http://schemas.microsoft.com/office/drawing/2014/main" xmlns="" id="{6D363752-AD8F-4FA6-B538-47BE4E31D155}"/>
                  </a:ext>
                </a:extLst>
              </p:cNvPr>
              <p:cNvSpPr txBox="1"/>
              <p:nvPr/>
            </p:nvSpPr>
            <p:spPr>
              <a:xfrm>
                <a:off x="2121272" y="2541309"/>
                <a:ext cx="480455" cy="182419"/>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0" cap="none" spc="0" normalizeH="0" dirty="0">
                    <a:ln>
                      <a:noFill/>
                    </a:ln>
                    <a:solidFill>
                      <a:srgbClr val="5B6771"/>
                    </a:solidFill>
                    <a:effectLst/>
                    <a:uLnTx/>
                    <a:uFillTx/>
                    <a:latin typeface="Arial" panose="020B0604020202020204"/>
                    <a:ea typeface="+mn-ea"/>
                    <a:cs typeface="+mn-cs"/>
                  </a:rPr>
                  <a:t>30</a:t>
                </a:r>
              </a:p>
            </p:txBody>
          </p:sp>
          <p:sp>
            <p:nvSpPr>
              <p:cNvPr id="135" name="TextBox 134">
                <a:extLst>
                  <a:ext uri="{FF2B5EF4-FFF2-40B4-BE49-F238E27FC236}">
                    <a16:creationId xmlns:a16="http://schemas.microsoft.com/office/drawing/2014/main" xmlns="" id="{558B205D-A445-48C5-A21E-D4FE32642B87}"/>
                  </a:ext>
                </a:extLst>
              </p:cNvPr>
              <p:cNvSpPr txBox="1"/>
              <p:nvPr/>
            </p:nvSpPr>
            <p:spPr>
              <a:xfrm>
                <a:off x="2617839" y="2501917"/>
                <a:ext cx="480455" cy="188201"/>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0" cap="none" spc="0" normalizeH="0" dirty="0">
                    <a:ln>
                      <a:noFill/>
                    </a:ln>
                    <a:solidFill>
                      <a:srgbClr val="5B6771"/>
                    </a:solidFill>
                    <a:effectLst/>
                    <a:uLnTx/>
                    <a:uFillTx/>
                    <a:latin typeface="Arial" panose="020B0604020202020204"/>
                    <a:ea typeface="+mn-ea"/>
                    <a:cs typeface="+mn-cs"/>
                  </a:rPr>
                  <a:t>31</a:t>
                </a:r>
              </a:p>
            </p:txBody>
          </p:sp>
          <p:sp>
            <p:nvSpPr>
              <p:cNvPr id="137" name="TextBox 136">
                <a:extLst>
                  <a:ext uri="{FF2B5EF4-FFF2-40B4-BE49-F238E27FC236}">
                    <a16:creationId xmlns:a16="http://schemas.microsoft.com/office/drawing/2014/main" xmlns="" id="{03FA95F1-557B-400D-AEE0-68BCA2F32189}"/>
                  </a:ext>
                </a:extLst>
              </p:cNvPr>
              <p:cNvSpPr txBox="1"/>
              <p:nvPr/>
            </p:nvSpPr>
            <p:spPr>
              <a:xfrm>
                <a:off x="3116024" y="2400558"/>
                <a:ext cx="480455" cy="188201"/>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0" cap="none" spc="0" normalizeH="0" dirty="0">
                    <a:ln>
                      <a:noFill/>
                    </a:ln>
                    <a:solidFill>
                      <a:srgbClr val="5B6771"/>
                    </a:solidFill>
                    <a:effectLst/>
                    <a:uLnTx/>
                    <a:uFillTx/>
                    <a:latin typeface="Arial" panose="020B0604020202020204"/>
                    <a:ea typeface="+mn-ea"/>
                    <a:cs typeface="+mn-cs"/>
                  </a:rPr>
                  <a:t>33</a:t>
                </a:r>
              </a:p>
            </p:txBody>
          </p:sp>
          <p:sp>
            <p:nvSpPr>
              <p:cNvPr id="139" name="TextBox 138">
                <a:extLst>
                  <a:ext uri="{FF2B5EF4-FFF2-40B4-BE49-F238E27FC236}">
                    <a16:creationId xmlns:a16="http://schemas.microsoft.com/office/drawing/2014/main" xmlns="" id="{B346142C-0DB2-4AAD-95F0-DE086983725F}"/>
                  </a:ext>
                </a:extLst>
              </p:cNvPr>
              <p:cNvSpPr txBox="1"/>
              <p:nvPr/>
            </p:nvSpPr>
            <p:spPr>
              <a:xfrm>
                <a:off x="3605068" y="2993389"/>
                <a:ext cx="480455" cy="188201"/>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0" cap="none" spc="0" normalizeH="0" dirty="0">
                    <a:ln>
                      <a:noFill/>
                    </a:ln>
                    <a:solidFill>
                      <a:srgbClr val="5B6771"/>
                    </a:solidFill>
                    <a:effectLst/>
                    <a:uLnTx/>
                    <a:uFillTx/>
                    <a:latin typeface="Arial" panose="020B0604020202020204"/>
                    <a:ea typeface="+mn-ea"/>
                    <a:cs typeface="+mn-cs"/>
                  </a:rPr>
                  <a:t>23</a:t>
                </a:r>
              </a:p>
            </p:txBody>
          </p:sp>
          <p:sp>
            <p:nvSpPr>
              <p:cNvPr id="141" name="TextBox 140">
                <a:extLst>
                  <a:ext uri="{FF2B5EF4-FFF2-40B4-BE49-F238E27FC236}">
                    <a16:creationId xmlns:a16="http://schemas.microsoft.com/office/drawing/2014/main" xmlns="" id="{0A5AB77F-36AC-4C5D-903B-812BF9F472FD}"/>
                  </a:ext>
                </a:extLst>
              </p:cNvPr>
              <p:cNvSpPr txBox="1"/>
              <p:nvPr/>
            </p:nvSpPr>
            <p:spPr>
              <a:xfrm>
                <a:off x="4098114" y="2612013"/>
                <a:ext cx="480455" cy="188201"/>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0" cap="none" spc="0" normalizeH="0" dirty="0">
                    <a:ln>
                      <a:noFill/>
                    </a:ln>
                    <a:solidFill>
                      <a:srgbClr val="5B6771"/>
                    </a:solidFill>
                    <a:effectLst/>
                    <a:uLnTx/>
                    <a:uFillTx/>
                    <a:latin typeface="Arial" panose="020B0604020202020204"/>
                    <a:ea typeface="+mn-ea"/>
                    <a:cs typeface="+mn-cs"/>
                  </a:rPr>
                  <a:t>29</a:t>
                </a:r>
              </a:p>
            </p:txBody>
          </p:sp>
          <p:sp>
            <p:nvSpPr>
              <p:cNvPr id="143" name="TextBox 142">
                <a:extLst>
                  <a:ext uri="{FF2B5EF4-FFF2-40B4-BE49-F238E27FC236}">
                    <a16:creationId xmlns:a16="http://schemas.microsoft.com/office/drawing/2014/main" xmlns="" id="{5BAF3793-8DAA-4E2F-B146-13AD21BBF83D}"/>
                  </a:ext>
                </a:extLst>
              </p:cNvPr>
              <p:cNvSpPr txBox="1"/>
              <p:nvPr/>
            </p:nvSpPr>
            <p:spPr>
              <a:xfrm>
                <a:off x="4604206" y="2437902"/>
                <a:ext cx="480455" cy="188201"/>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kern="0" cap="none" spc="0" normalizeH="0" dirty="0">
                    <a:ln>
                      <a:noFill/>
                    </a:ln>
                    <a:solidFill>
                      <a:srgbClr val="5B6771"/>
                    </a:solidFill>
                    <a:effectLst/>
                    <a:uLnTx/>
                    <a:uFillTx/>
                    <a:latin typeface="Arial" panose="020B0604020202020204"/>
                    <a:ea typeface="+mn-ea"/>
                    <a:cs typeface="+mn-cs"/>
                  </a:rPr>
                  <a:t>32</a:t>
                </a:r>
              </a:p>
            </p:txBody>
          </p:sp>
        </p:grpSp>
        <p:sp>
          <p:nvSpPr>
            <p:cNvPr id="50" name="TextBox 49">
              <a:extLst>
                <a:ext uri="{FF2B5EF4-FFF2-40B4-BE49-F238E27FC236}">
                  <a16:creationId xmlns:a16="http://schemas.microsoft.com/office/drawing/2014/main" xmlns="" id="{CB39195B-0E2B-4507-8E91-1B49FBEE6A83}"/>
                </a:ext>
              </a:extLst>
            </p:cNvPr>
            <p:cNvSpPr txBox="1"/>
            <p:nvPr/>
          </p:nvSpPr>
          <p:spPr>
            <a:xfrm>
              <a:off x="2774271" y="1888234"/>
              <a:ext cx="1217847" cy="30275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b="1" i="0" u="none" strike="noStrike" kern="1200" cap="none" spc="0" normalizeH="0" dirty="0">
                  <a:ln>
                    <a:noFill/>
                  </a:ln>
                  <a:solidFill>
                    <a:srgbClr val="414041"/>
                  </a:solidFill>
                  <a:effectLst/>
                  <a:uLnTx/>
                  <a:uFillTx/>
                  <a:latin typeface="Arial" panose="020B0604020202020204"/>
                  <a:ea typeface="+mn-ea"/>
                  <a:cs typeface="+mn-cs"/>
                </a:rPr>
                <a:t>LupusQoL</a:t>
              </a:r>
            </a:p>
          </p:txBody>
        </p:sp>
        <p:grpSp>
          <p:nvGrpSpPr>
            <p:cNvPr id="209" name="Group 208">
              <a:extLst>
                <a:ext uri="{FF2B5EF4-FFF2-40B4-BE49-F238E27FC236}">
                  <a16:creationId xmlns:a16="http://schemas.microsoft.com/office/drawing/2014/main" xmlns="" id="{F4445013-8D35-41C7-A934-16F1345F3CBE}"/>
                </a:ext>
              </a:extLst>
            </p:cNvPr>
            <p:cNvGrpSpPr/>
            <p:nvPr/>
          </p:nvGrpSpPr>
          <p:grpSpPr>
            <a:xfrm>
              <a:off x="437418" y="1839226"/>
              <a:ext cx="775090" cy="2828898"/>
              <a:chOff x="1362883" y="1978747"/>
              <a:chExt cx="769450" cy="3032550"/>
            </a:xfrm>
          </p:grpSpPr>
          <p:sp>
            <p:nvSpPr>
              <p:cNvPr id="210" name="TextBox 209">
                <a:extLst>
                  <a:ext uri="{FF2B5EF4-FFF2-40B4-BE49-F238E27FC236}">
                    <a16:creationId xmlns:a16="http://schemas.microsoft.com/office/drawing/2014/main" xmlns="" id="{2112DFBE-4D3B-4F38-86E1-39B64D9B45A8}"/>
                  </a:ext>
                </a:extLst>
              </p:cNvPr>
              <p:cNvSpPr txBox="1"/>
              <p:nvPr/>
            </p:nvSpPr>
            <p:spPr>
              <a:xfrm flipH="1">
                <a:off x="1577504" y="1978747"/>
                <a:ext cx="554829" cy="26553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50</a:t>
                </a:r>
              </a:p>
            </p:txBody>
          </p:sp>
          <p:sp>
            <p:nvSpPr>
              <p:cNvPr id="211" name="TextBox 210">
                <a:extLst>
                  <a:ext uri="{FF2B5EF4-FFF2-40B4-BE49-F238E27FC236}">
                    <a16:creationId xmlns:a16="http://schemas.microsoft.com/office/drawing/2014/main" xmlns="" id="{B54DAD39-D0E8-484A-9014-D8B30BC0D740}"/>
                  </a:ext>
                </a:extLst>
              </p:cNvPr>
              <p:cNvSpPr txBox="1"/>
              <p:nvPr/>
            </p:nvSpPr>
            <p:spPr>
              <a:xfrm flipH="1">
                <a:off x="1577504" y="2531197"/>
                <a:ext cx="554829" cy="26553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40</a:t>
                </a:r>
              </a:p>
            </p:txBody>
          </p:sp>
          <p:sp>
            <p:nvSpPr>
              <p:cNvPr id="212" name="TextBox 211">
                <a:extLst>
                  <a:ext uri="{FF2B5EF4-FFF2-40B4-BE49-F238E27FC236}">
                    <a16:creationId xmlns:a16="http://schemas.microsoft.com/office/drawing/2014/main" xmlns="" id="{F0C2CC7C-EFC7-4D4B-AA3C-4D39F5B1C70C}"/>
                  </a:ext>
                </a:extLst>
              </p:cNvPr>
              <p:cNvSpPr txBox="1"/>
              <p:nvPr/>
            </p:nvSpPr>
            <p:spPr>
              <a:xfrm flipH="1">
                <a:off x="1577504" y="3088410"/>
                <a:ext cx="554829" cy="26553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30</a:t>
                </a:r>
              </a:p>
            </p:txBody>
          </p:sp>
          <p:sp>
            <p:nvSpPr>
              <p:cNvPr id="213" name="TextBox 212">
                <a:extLst>
                  <a:ext uri="{FF2B5EF4-FFF2-40B4-BE49-F238E27FC236}">
                    <a16:creationId xmlns:a16="http://schemas.microsoft.com/office/drawing/2014/main" xmlns="" id="{8ED36704-FEDF-4021-97E0-7892A946AC3D}"/>
                  </a:ext>
                </a:extLst>
              </p:cNvPr>
              <p:cNvSpPr txBox="1"/>
              <p:nvPr/>
            </p:nvSpPr>
            <p:spPr>
              <a:xfrm flipH="1">
                <a:off x="1577504" y="3640860"/>
                <a:ext cx="554829" cy="26553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20</a:t>
                </a:r>
              </a:p>
            </p:txBody>
          </p:sp>
          <p:sp>
            <p:nvSpPr>
              <p:cNvPr id="214" name="TextBox 213">
                <a:extLst>
                  <a:ext uri="{FF2B5EF4-FFF2-40B4-BE49-F238E27FC236}">
                    <a16:creationId xmlns:a16="http://schemas.microsoft.com/office/drawing/2014/main" xmlns="" id="{72B6C876-4A40-4DBB-BEF1-FE48CD6DAC5A}"/>
                  </a:ext>
                </a:extLst>
              </p:cNvPr>
              <p:cNvSpPr txBox="1"/>
              <p:nvPr/>
            </p:nvSpPr>
            <p:spPr>
              <a:xfrm flipH="1">
                <a:off x="1577504" y="4193310"/>
                <a:ext cx="554829" cy="26553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10</a:t>
                </a:r>
              </a:p>
            </p:txBody>
          </p:sp>
          <p:sp>
            <p:nvSpPr>
              <p:cNvPr id="215" name="TextBox 214">
                <a:extLst>
                  <a:ext uri="{FF2B5EF4-FFF2-40B4-BE49-F238E27FC236}">
                    <a16:creationId xmlns:a16="http://schemas.microsoft.com/office/drawing/2014/main" xmlns="" id="{187B0E94-05EC-4968-9D62-4C19BE7A3F8A}"/>
                  </a:ext>
                </a:extLst>
              </p:cNvPr>
              <p:cNvSpPr txBox="1"/>
              <p:nvPr/>
            </p:nvSpPr>
            <p:spPr>
              <a:xfrm flipH="1">
                <a:off x="1577504" y="4745760"/>
                <a:ext cx="554829" cy="26553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200" b="0" i="0" u="none" strike="noStrike" kern="1200" cap="none" spc="0" normalizeH="0" dirty="0">
                    <a:ln>
                      <a:noFill/>
                    </a:ln>
                    <a:solidFill>
                      <a:srgbClr val="414041"/>
                    </a:solidFill>
                    <a:effectLst/>
                    <a:uLnTx/>
                    <a:uFillTx/>
                    <a:latin typeface="Arial" panose="020B0604020202020204"/>
                    <a:ea typeface="+mn-ea"/>
                    <a:cs typeface="+mn-cs"/>
                  </a:rPr>
                  <a:t>0</a:t>
                </a:r>
              </a:p>
            </p:txBody>
          </p:sp>
          <p:sp>
            <p:nvSpPr>
              <p:cNvPr id="216" name="TextBox 215">
                <a:extLst>
                  <a:ext uri="{FF2B5EF4-FFF2-40B4-BE49-F238E27FC236}">
                    <a16:creationId xmlns:a16="http://schemas.microsoft.com/office/drawing/2014/main" xmlns="" id="{753EC308-CD31-441B-9CCF-A4BD29AD2C95}"/>
                  </a:ext>
                </a:extLst>
              </p:cNvPr>
              <p:cNvSpPr txBox="1"/>
              <p:nvPr/>
            </p:nvSpPr>
            <p:spPr>
              <a:xfrm rot="16200000">
                <a:off x="418882" y="3232225"/>
                <a:ext cx="2344661" cy="456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i="0" u="none" strike="noStrike" kern="1200" cap="none" spc="0" normalizeH="0" dirty="0">
                    <a:ln>
                      <a:noFill/>
                    </a:ln>
                    <a:solidFill>
                      <a:srgbClr val="414041"/>
                    </a:solidFill>
                    <a:effectLst/>
                    <a:uLnTx/>
                    <a:uFillTx/>
                    <a:latin typeface="Arial" panose="020B0604020202020204"/>
                    <a:ea typeface="+mn-ea"/>
                    <a:cs typeface="+mn-cs"/>
                  </a:rPr>
                  <a:t>Пациенты, сообщившие об улучшениях ≥ МКЗР</a:t>
                </a:r>
                <a:r>
                  <a:rPr lang="ru-RU" sz="1200" i="0" u="none" strike="noStrike" kern="1200" cap="none" spc="0" normalizeH="0" baseline="30000" dirty="0">
                    <a:ln>
                      <a:noFill/>
                    </a:ln>
                    <a:solidFill>
                      <a:srgbClr val="414041"/>
                    </a:solidFill>
                    <a:effectLst/>
                    <a:uLnTx/>
                    <a:uFillTx/>
                    <a:latin typeface="Arial" panose="020B0604020202020204"/>
                    <a:ea typeface="+mn-ea"/>
                    <a:cs typeface="+mn-cs"/>
                  </a:rPr>
                  <a:t>§</a:t>
                </a:r>
                <a:r>
                  <a:rPr lang="ru-RU" sz="1200" i="0" u="none" strike="noStrike" kern="1200" cap="none" spc="0" normalizeH="0" dirty="0">
                    <a:ln>
                      <a:noFill/>
                    </a:ln>
                    <a:solidFill>
                      <a:srgbClr val="414041"/>
                    </a:solidFill>
                    <a:effectLst/>
                    <a:uLnTx/>
                    <a:uFillTx/>
                    <a:latin typeface="Arial" panose="020B0604020202020204"/>
                    <a:ea typeface="+mn-ea"/>
                    <a:cs typeface="+mn-cs"/>
                  </a:rPr>
                  <a:t>, %</a:t>
                </a:r>
              </a:p>
            </p:txBody>
          </p:sp>
        </p:grpSp>
      </p:grpSp>
      <p:sp>
        <p:nvSpPr>
          <p:cNvPr id="12" name="TextBox 11">
            <a:extLst>
              <a:ext uri="{FF2B5EF4-FFF2-40B4-BE49-F238E27FC236}">
                <a16:creationId xmlns:a16="http://schemas.microsoft.com/office/drawing/2014/main" xmlns="" id="{9D61D8C5-9C96-DC87-E05B-597A3F148866}"/>
              </a:ext>
            </a:extLst>
          </p:cNvPr>
          <p:cNvSpPr txBox="1"/>
          <p:nvPr/>
        </p:nvSpPr>
        <p:spPr>
          <a:xfrm>
            <a:off x="628129" y="5297649"/>
            <a:ext cx="1603324"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700" b="0" i="0" u="none" strike="noStrike" kern="1200" cap="none" spc="0" normalizeH="0" dirty="0">
                <a:ln>
                  <a:noFill/>
                </a:ln>
                <a:solidFill>
                  <a:srgbClr val="414041"/>
                </a:solidFill>
                <a:effectLst/>
                <a:uLnTx/>
                <a:uFillTx/>
                <a:latin typeface="Arial" panose="020B0604020202020204" pitchFamily="34" charset="0"/>
                <a:ea typeface="+mn-ea"/>
                <a:cs typeface="Arial" panose="020B0604020202020204" pitchFamily="34" charset="0"/>
              </a:rPr>
              <a:t>По материалам Strand et al. 2022.</a:t>
            </a:r>
          </a:p>
        </p:txBody>
      </p:sp>
      <p:sp>
        <p:nvSpPr>
          <p:cNvPr id="13" name="Content Placeholder 5">
            <a:extLst>
              <a:ext uri="{FF2B5EF4-FFF2-40B4-BE49-F238E27FC236}">
                <a16:creationId xmlns:a16="http://schemas.microsoft.com/office/drawing/2014/main" xmlns="" id="{B3972332-06C8-CB46-460F-9F9141EB22FC}"/>
              </a:ext>
            </a:extLst>
          </p:cNvPr>
          <p:cNvSpPr txBox="1">
            <a:spLocks/>
          </p:cNvSpPr>
          <p:nvPr/>
        </p:nvSpPr>
        <p:spPr>
          <a:xfrm>
            <a:off x="596959" y="5698244"/>
            <a:ext cx="10815320" cy="109176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200"/>
              </a:spcBef>
              <a:buClr>
                <a:schemeClr val="accent1"/>
              </a:buClr>
              <a:buFont typeface="Arial" panose="020B0604020202020204" pitchFamily="34" charset="0"/>
              <a:buNone/>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084263" indent="-16986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998663" indent="-16986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200"/>
              </a:spcBef>
              <a:spcAft>
                <a:spcPts val="0"/>
              </a:spcAft>
              <a:buClr>
                <a:srgbClr val="00AECA"/>
              </a:buClr>
              <a:buSzTx/>
              <a:buFont typeface="Arial" panose="020B0604020202020204" pitchFamily="34" charset="0"/>
              <a:buNone/>
              <a:tabLst/>
              <a:defRPr/>
            </a:pPr>
            <a:r>
              <a:rPr lang="ru-RU" sz="700" dirty="0">
                <a:latin typeface="Arial" panose="020B0604020202020204"/>
              </a:rPr>
              <a:t>*</a:t>
            </a:r>
            <a:r>
              <a:rPr lang="ru-RU" sz="700" b="0" i="0" u="none" strike="noStrike" kern="1200" cap="none" spc="0" normalizeH="0" dirty="0">
                <a:ln>
                  <a:noFill/>
                </a:ln>
                <a:effectLst/>
                <a:uLnTx/>
                <a:uFillTx/>
                <a:latin typeface="Arial" panose="020B0604020202020204"/>
                <a:ea typeface="+mn-ea"/>
                <a:cs typeface="+mn-cs"/>
              </a:rPr>
              <a:t> По опросникам SF-36 и LupusQoL оценивали качество жизни, связанное со здоровьем. Оценку результатов лечения пациентами определяли как долю пациентов, сообщивших об улучшениях, превышающих или равных МКЗР на 52-й неделе</a:t>
            </a:r>
            <a:r>
              <a:rPr lang="ru-RU" sz="700" b="0" i="0" u="none" strike="noStrike" kern="1200" cap="none" spc="0" normalizeH="0" baseline="30000" dirty="0">
                <a:ln>
                  <a:noFill/>
                </a:ln>
                <a:effectLst/>
                <a:uLnTx/>
                <a:uFillTx/>
                <a:latin typeface="Arial" panose="020B0604020202020204"/>
                <a:ea typeface="+mn-ea"/>
                <a:cs typeface="+mn-cs"/>
              </a:rPr>
              <a:t>1</a:t>
            </a:r>
            <a:r>
              <a:rPr lang="ru-RU" sz="700" dirty="0">
                <a:latin typeface="Arial" panose="020B0604020202020204"/>
              </a:rPr>
              <a:t>. </a:t>
            </a:r>
          </a:p>
          <a:p>
            <a:pPr marL="0" marR="0" lvl="0" indent="0" algn="l" defTabSz="914400" rtl="0" eaLnBrk="1" fontAlgn="auto" latinLnBrk="0" hangingPunct="1">
              <a:lnSpc>
                <a:spcPct val="90000"/>
              </a:lnSpc>
              <a:spcBef>
                <a:spcPts val="200"/>
              </a:spcBef>
              <a:spcAft>
                <a:spcPts val="0"/>
              </a:spcAft>
              <a:buClr>
                <a:srgbClr val="00AECA"/>
              </a:buClr>
              <a:buSzTx/>
              <a:buFont typeface="Arial" panose="020B0604020202020204" pitchFamily="34" charset="0"/>
              <a:buNone/>
              <a:tabLst/>
              <a:defRPr/>
            </a:pPr>
            <a:r>
              <a:rPr lang="ru-RU" sz="700" b="0" i="0" u="none" strike="noStrike" kern="1200" cap="none" spc="0" normalizeH="0" baseline="30000" dirty="0">
                <a:ln>
                  <a:noFill/>
                </a:ln>
                <a:effectLst/>
                <a:uLnTx/>
                <a:uFillTx/>
                <a:latin typeface="Arial" panose="020B0604020202020204"/>
                <a:ea typeface="+mn-ea"/>
                <a:cs typeface="+mn-cs"/>
              </a:rPr>
              <a:t>† </a:t>
            </a:r>
            <a:r>
              <a:rPr lang="ru-RU" sz="700" b="0" i="0" u="none" strike="noStrike" kern="1200" cap="none" spc="0" normalizeH="0" dirty="0">
                <a:ln>
                  <a:noFill/>
                </a:ln>
                <a:effectLst/>
                <a:uLnTx/>
                <a:uFillTx/>
                <a:latin typeface="Arial" panose="020B0604020202020204"/>
                <a:ea typeface="+mn-ea"/>
                <a:cs typeface="+mn-cs"/>
              </a:rPr>
              <a:t>СТ включала один препарат или любую комбинацию следующих препаратов: противомалярийные препараты, иммунодепрессанты и (или) ГКС. Пациенты продолжали получать текущую терапию СКВ, за исключением ГКС, дозу которых постепенно снижали в соответствии с протоколом</a:t>
            </a:r>
            <a:r>
              <a:rPr lang="ru-RU" sz="700" b="0" i="0" u="none" strike="noStrike" kern="1200" cap="none" spc="0" normalizeH="0" baseline="30000" dirty="0">
                <a:ln>
                  <a:noFill/>
                </a:ln>
                <a:effectLst/>
                <a:uLnTx/>
                <a:uFillTx/>
                <a:latin typeface="Arial" panose="020B0604020202020204"/>
                <a:ea typeface="+mn-ea"/>
                <a:cs typeface="+mn-cs"/>
              </a:rPr>
              <a:t>3,4</a:t>
            </a:r>
            <a:r>
              <a:rPr lang="ru-RU" sz="700" dirty="0">
                <a:latin typeface="Arial" panose="020B0604020202020204"/>
              </a:rPr>
              <a:t>. </a:t>
            </a:r>
            <a:r>
              <a:rPr lang="ru-RU" sz="700" b="1" i="0" u="none" strike="noStrike" kern="1200" cap="none" spc="0" normalizeH="0" baseline="30000" dirty="0">
                <a:ln>
                  <a:noFill/>
                </a:ln>
                <a:effectLst/>
                <a:uLnTx/>
                <a:uFillTx/>
                <a:latin typeface="Arial" panose="020B0604020202020204"/>
                <a:ea typeface="+mn-ea"/>
                <a:cs typeface="+mn-cs"/>
              </a:rPr>
              <a:t>‡ </a:t>
            </a:r>
            <a:r>
              <a:rPr lang="ru-RU" sz="700" b="0" i="0" u="none" strike="noStrike" kern="1200" cap="none" spc="0" normalizeH="0" dirty="0">
                <a:ln>
                  <a:noFill/>
                </a:ln>
                <a:effectLst/>
                <a:uLnTx/>
                <a:uFillTx/>
                <a:latin typeface="Arial" panose="020B0604020202020204"/>
                <a:ea typeface="+mn-ea"/>
                <a:cs typeface="+mn-cs"/>
              </a:rPr>
              <a:t>Улучшения, превышающие или равные МКЗР по опроснику LupusQoL, определяемые как изменения относительно исходных значений следующих показателей: ≥ 3,4 (ФЗ); ≥ 8,5 (боль); ≥ 3,9 (У); ≥ 3,4 (ЭЗ); ≥ 6,5 (П); ≥ 9,2 (ИО); ≥ 5,3 (ЗД); ≥ 1,1 (ОТ)</a:t>
            </a:r>
            <a:r>
              <a:rPr lang="ru-RU" sz="700" b="0" i="0" u="none" strike="noStrike" kern="1200" cap="none" spc="0" normalizeH="0" baseline="30000" dirty="0">
                <a:ln>
                  <a:noFill/>
                </a:ln>
                <a:effectLst/>
                <a:uLnTx/>
                <a:uFillTx/>
                <a:latin typeface="Arial" panose="020B0604020202020204"/>
                <a:ea typeface="+mn-ea"/>
                <a:cs typeface="+mn-cs"/>
              </a:rPr>
              <a:t>2</a:t>
            </a:r>
            <a:r>
              <a:rPr lang="ru-RU" sz="700" b="0" i="0" u="none" strike="noStrike" kern="1200" cap="none" spc="0" normalizeH="0" dirty="0">
                <a:ln>
                  <a:noFill/>
                </a:ln>
                <a:effectLst/>
                <a:uLnTx/>
                <a:uFillTx/>
                <a:latin typeface="Arial" panose="020B0604020202020204"/>
                <a:ea typeface="+mn-ea"/>
                <a:cs typeface="+mn-cs"/>
              </a:rPr>
              <a:t>  </a:t>
            </a:r>
            <a:r>
              <a:rPr lang="ru-RU" sz="700" b="0" i="0" u="none" strike="noStrike" kern="1200" cap="none" spc="0" normalizeH="0" baseline="30000" dirty="0">
                <a:ln>
                  <a:noFill/>
                </a:ln>
                <a:effectLst/>
                <a:uLnTx/>
                <a:uFillTx/>
                <a:latin typeface="Arial" panose="020B0604020202020204" pitchFamily="34" charset="0"/>
                <a:ea typeface="+mn-ea"/>
                <a:cs typeface="Arial" panose="020B0604020202020204" pitchFamily="34" charset="0"/>
              </a:rPr>
              <a:t>§ </a:t>
            </a:r>
            <a:r>
              <a:rPr lang="ru-RU" sz="700" b="0" i="0" u="none" strike="noStrike" kern="1200" cap="none" spc="0" normalizeH="0" dirty="0">
                <a:ln>
                  <a:noFill/>
                </a:ln>
                <a:effectLst/>
                <a:uLnTx/>
                <a:uFillTx/>
                <a:latin typeface="Arial" panose="020B0604020202020204"/>
                <a:ea typeface="+mn-ea"/>
                <a:cs typeface="+mn-cs"/>
              </a:rPr>
              <a:t>Улучшения, превышающие или равные МКЗР по опроснику SF-36 определяются как изменения относительно исходных значений следующих показателей ≥ 2,5 для оФК и оПК и ≥ 5,0 для всех систем</a:t>
            </a:r>
            <a:r>
              <a:rPr lang="ru-RU" sz="700" b="0" i="0" u="none" strike="noStrike" kern="1200" cap="none" spc="0" normalizeH="0" baseline="30000" dirty="0">
                <a:ln>
                  <a:noFill/>
                </a:ln>
                <a:effectLst/>
                <a:uLnTx/>
                <a:uFillTx/>
                <a:latin typeface="Arial" panose="020B0604020202020204"/>
                <a:ea typeface="+mn-ea"/>
                <a:cs typeface="+mn-cs"/>
              </a:rPr>
              <a:t>2</a:t>
            </a:r>
            <a:r>
              <a:rPr lang="ru-RU" sz="700" dirty="0">
                <a:latin typeface="Arial" panose="020B0604020202020204"/>
              </a:rPr>
              <a:t>. </a:t>
            </a:r>
            <a:r>
              <a:rPr kumimoji="0" lang="ru-RU" sz="700" b="0" i="0" u="none" strike="noStrike" kern="1200" cap="none" spc="0" normalizeH="0" baseline="0" dirty="0">
                <a:ln>
                  <a:noFill/>
                </a:ln>
                <a:effectLst/>
                <a:uLnTx/>
                <a:uFillTx/>
                <a:latin typeface="Arial" panose="020B0604020202020204"/>
                <a:ea typeface="+mn-ea"/>
                <a:cs typeface="+mn-cs"/>
              </a:rPr>
              <a:t/>
            </a:r>
            <a:br>
              <a:rPr kumimoji="0" lang="ru-RU" sz="700" b="0" i="0" u="none" strike="noStrike" kern="1200" cap="none" spc="0" normalizeH="0" baseline="0" dirty="0">
                <a:ln>
                  <a:noFill/>
                </a:ln>
                <a:effectLst/>
                <a:uLnTx/>
                <a:uFillTx/>
                <a:latin typeface="Arial" panose="020B0604020202020204"/>
                <a:ea typeface="+mn-ea"/>
                <a:cs typeface="+mn-cs"/>
              </a:rPr>
            </a:br>
            <a:r>
              <a:rPr lang="ru-RU" sz="700" b="0" i="0" u="none" strike="noStrike" kern="1200" cap="none" spc="0" normalizeH="0" dirty="0">
                <a:ln>
                  <a:noFill/>
                </a:ln>
                <a:effectLst/>
                <a:uLnTx/>
                <a:uFillTx/>
                <a:latin typeface="Arial" panose="020B0604020202020204"/>
                <a:ea typeface="+mn-ea"/>
                <a:cs typeface="+mn-cs"/>
              </a:rPr>
              <a:t>ОТ — образ тела; БТ — боль в теле; ЗД — зависимость от других людей; ЭЗ — эмоциональное здоровье; У — утомляемость; ГКС — глюкокортикостероид; ОСЗ — общее состояния здоровье; ИО — интимные отношения; LupusQoL —качество жизни при волчанке; МКЗР — минимальное клинически-значимое различие; оПК— общее значение психического компонента; ПЗ— психическое здоровье; оФК — общее значение физического компонента; ФФ — физическое функционирование; ФЗ — физическое здоровье; П — планирование; РЭФ — ролевое эмоциональное функционирование; РФФ — ролевое физическое функционирование, СФ — социальное функционирование; SF-36 — краткий опросник для оценки состояния здоровья из 36 пунктов; СКВ, системная красная волчанка; СТ — СТ, стандартная терапия; Ж — жизнеспособность.</a:t>
            </a:r>
            <a:r>
              <a:rPr kumimoji="0" lang="ru-RU" sz="700" b="0" i="0" u="none" strike="noStrike" kern="1200" cap="none" spc="0" normalizeH="0" baseline="0" dirty="0">
                <a:ln>
                  <a:noFill/>
                </a:ln>
                <a:effectLst/>
                <a:uLnTx/>
                <a:uFillTx/>
                <a:latin typeface="Arial" panose="020B0604020202020204"/>
                <a:ea typeface="+mn-ea"/>
                <a:cs typeface="+mn-cs"/>
              </a:rPr>
              <a:t/>
            </a:r>
            <a:br>
              <a:rPr kumimoji="0" lang="ru-RU" sz="700" b="0" i="0" u="none" strike="noStrike" kern="1200" cap="none" spc="0" normalizeH="0" baseline="0" dirty="0">
                <a:ln>
                  <a:noFill/>
                </a:ln>
                <a:effectLst/>
                <a:uLnTx/>
                <a:uFillTx/>
                <a:latin typeface="Arial" panose="020B0604020202020204"/>
                <a:ea typeface="+mn-ea"/>
                <a:cs typeface="+mn-cs"/>
              </a:rPr>
            </a:br>
            <a:r>
              <a:rPr lang="ru-RU" sz="700" b="1" i="0" u="none" strike="noStrike" kern="1200" cap="none" spc="0" normalizeH="0" dirty="0">
                <a:ln>
                  <a:noFill/>
                </a:ln>
                <a:effectLst/>
                <a:uLnTx/>
                <a:uFillTx/>
                <a:latin typeface="Arial" panose="020B0604020202020204"/>
                <a:ea typeface="+mn-ea"/>
                <a:cs typeface="+mn-cs"/>
              </a:rPr>
              <a:t>1. </a:t>
            </a:r>
            <a:r>
              <a:rPr lang="ru-RU" sz="700" b="0" i="0" u="none" strike="noStrike" kern="1200" cap="none" spc="0" normalizeH="0" dirty="0">
                <a:ln>
                  <a:noFill/>
                </a:ln>
                <a:effectLst/>
                <a:uLnTx/>
                <a:uFillTx/>
                <a:latin typeface="Arial" panose="020B0604020202020204"/>
                <a:ea typeface="+mn-ea"/>
                <a:cs typeface="+mn-cs"/>
              </a:rPr>
              <a:t>Strand V, et al. </a:t>
            </a:r>
            <a:r>
              <a:rPr lang="ru-RU" sz="700" b="0" i="1" u="none" strike="noStrike" kern="1200" cap="none" spc="0" normalizeH="0" dirty="0">
                <a:ln>
                  <a:noFill/>
                </a:ln>
                <a:effectLst/>
                <a:uLnTx/>
                <a:uFillTx/>
                <a:latin typeface="Arial" panose="020B0604020202020204"/>
                <a:ea typeface="+mn-ea"/>
                <a:cs typeface="+mn-cs"/>
              </a:rPr>
              <a:t>Lancet Rheumatol</a:t>
            </a:r>
            <a:r>
              <a:rPr lang="ru-RU" sz="700" b="0" i="0" u="none" strike="noStrike" kern="1200" cap="none" spc="0" normalizeH="0" dirty="0">
                <a:ln>
                  <a:noFill/>
                </a:ln>
                <a:effectLst/>
                <a:uLnTx/>
                <a:uFillTx/>
                <a:latin typeface="Arial" panose="020B0604020202020204"/>
                <a:ea typeface="+mn-ea"/>
                <a:cs typeface="+mn-cs"/>
              </a:rPr>
              <a:t>. 2022;4(3):e198-e207. </a:t>
            </a:r>
            <a:r>
              <a:rPr lang="ru-RU" sz="700" b="1" i="0" u="none" strike="noStrike" kern="1200" cap="none" spc="0" normalizeH="0" dirty="0">
                <a:ln>
                  <a:noFill/>
                </a:ln>
                <a:effectLst/>
                <a:uLnTx/>
                <a:uFillTx/>
                <a:latin typeface="Arial" panose="020B0604020202020204"/>
                <a:ea typeface="+mn-ea"/>
                <a:cs typeface="+mn-cs"/>
              </a:rPr>
              <a:t>2. </a:t>
            </a:r>
            <a:r>
              <a:rPr lang="ru-RU" sz="700" b="0" i="0" u="none" strike="noStrike" kern="1200" cap="none" spc="0" normalizeH="0" dirty="0">
                <a:ln>
                  <a:noFill/>
                </a:ln>
                <a:effectLst/>
                <a:uLnTx/>
                <a:uFillTx/>
                <a:latin typeface="Arial" panose="020B0604020202020204"/>
                <a:ea typeface="+mn-ea"/>
                <a:cs typeface="+mn-cs"/>
              </a:rPr>
              <a:t>Strand V, et al. </a:t>
            </a:r>
            <a:r>
              <a:rPr lang="ru-RU" sz="700" b="0" i="1" u="none" strike="noStrike" kern="1200" cap="none" spc="0" normalizeH="0" dirty="0">
                <a:ln>
                  <a:noFill/>
                </a:ln>
                <a:effectLst/>
                <a:uLnTx/>
                <a:uFillTx/>
                <a:latin typeface="Arial" panose="020B0604020202020204"/>
                <a:ea typeface="+mn-ea"/>
                <a:cs typeface="+mn-cs"/>
              </a:rPr>
              <a:t>Lancet Rheumatol</a:t>
            </a:r>
            <a:r>
              <a:rPr lang="ru-RU" sz="700" b="0" i="0" u="none" strike="noStrike" kern="1200" cap="none" spc="0" normalizeH="0" dirty="0">
                <a:ln>
                  <a:noFill/>
                </a:ln>
                <a:effectLst/>
                <a:uLnTx/>
                <a:uFillTx/>
                <a:latin typeface="Arial" panose="020B0604020202020204"/>
                <a:ea typeface="+mn-ea"/>
                <a:cs typeface="+mn-cs"/>
              </a:rPr>
              <a:t>. 2022;4(3):e198-e207. Дополнительное приложение. </a:t>
            </a:r>
            <a:r>
              <a:rPr lang="ru-RU" sz="700" b="1" i="0" u="none" strike="noStrike" kern="1200" cap="none" spc="0" normalizeH="0" dirty="0">
                <a:ln>
                  <a:noFill/>
                </a:ln>
                <a:effectLst/>
                <a:uLnTx/>
                <a:uFillTx/>
                <a:latin typeface="Arial" panose="020B0604020202020204"/>
                <a:ea typeface="+mn-ea"/>
                <a:cs typeface="+mn-cs"/>
              </a:rPr>
              <a:t>3.</a:t>
            </a:r>
            <a:r>
              <a:rPr lang="ru-RU" sz="700" b="0" i="0" u="none" strike="noStrike" kern="1200" cap="none" spc="0" normalizeH="0" dirty="0">
                <a:ln>
                  <a:noFill/>
                </a:ln>
                <a:effectLst/>
                <a:uLnTx/>
                <a:uFillTx/>
                <a:latin typeface="Arial" panose="020B0604020202020204"/>
                <a:ea typeface="+mn-ea"/>
                <a:cs typeface="+mn-cs"/>
              </a:rPr>
              <a:t> Morand EF, et al. </a:t>
            </a:r>
            <a:r>
              <a:rPr lang="ru-RU" sz="700" b="0" i="1" u="none" strike="noStrike" kern="1200" cap="none" spc="0" normalizeH="0" dirty="0">
                <a:ln>
                  <a:noFill/>
                </a:ln>
                <a:effectLst/>
                <a:uLnTx/>
                <a:uFillTx/>
                <a:latin typeface="Arial" panose="020B0604020202020204"/>
                <a:ea typeface="+mn-ea"/>
                <a:cs typeface="+mn-cs"/>
              </a:rPr>
              <a:t>N Engl J Med</a:t>
            </a:r>
            <a:r>
              <a:rPr lang="ru-RU" sz="700" b="0" i="0" u="none" strike="noStrike" kern="1200" cap="none" spc="0" normalizeH="0" dirty="0">
                <a:ln>
                  <a:noFill/>
                </a:ln>
                <a:effectLst/>
                <a:uLnTx/>
                <a:uFillTx/>
                <a:latin typeface="Arial" panose="020B0604020202020204"/>
                <a:ea typeface="+mn-ea"/>
                <a:cs typeface="+mn-cs"/>
              </a:rPr>
              <a:t>. 2020;382(3):211-221. </a:t>
            </a:r>
            <a:r>
              <a:rPr lang="ru-RU" sz="700" b="1" i="0" u="none" strike="noStrike" kern="1200" cap="none" spc="0" normalizeH="0" dirty="0">
                <a:ln>
                  <a:noFill/>
                </a:ln>
                <a:effectLst/>
                <a:uLnTx/>
                <a:uFillTx/>
                <a:latin typeface="Arial" panose="020B0604020202020204"/>
                <a:ea typeface="+mn-ea"/>
                <a:cs typeface="+mn-cs"/>
              </a:rPr>
              <a:t>4. </a:t>
            </a:r>
            <a:r>
              <a:rPr lang="ru-RU" sz="700" b="0" i="0" u="none" strike="noStrike" kern="1200" cap="none" spc="0" normalizeH="0" dirty="0">
                <a:ln>
                  <a:noFill/>
                </a:ln>
                <a:effectLst/>
                <a:uLnTx/>
                <a:uFillTx/>
                <a:latin typeface="Arial" panose="020B0604020202020204"/>
                <a:ea typeface="+mn-ea"/>
                <a:cs typeface="+mn-cs"/>
              </a:rPr>
              <a:t>Furie RA, et al. </a:t>
            </a:r>
            <a:r>
              <a:rPr lang="ru-RU" sz="700" b="0" i="1" u="none" strike="noStrike" kern="1200" cap="none" spc="0" normalizeH="0" dirty="0">
                <a:ln>
                  <a:noFill/>
                </a:ln>
                <a:effectLst/>
                <a:uLnTx/>
                <a:uFillTx/>
                <a:latin typeface="Arial" panose="020B0604020202020204"/>
                <a:ea typeface="+mn-ea"/>
                <a:cs typeface="+mn-cs"/>
              </a:rPr>
              <a:t>Lancet Rheumatol</a:t>
            </a:r>
            <a:r>
              <a:rPr lang="ru-RU" sz="700" b="0" i="0" u="none" strike="noStrike" kern="1200" cap="none" spc="0" normalizeH="0" dirty="0">
                <a:ln>
                  <a:noFill/>
                </a:ln>
                <a:effectLst/>
                <a:uLnTx/>
                <a:uFillTx/>
                <a:latin typeface="Arial" panose="020B0604020202020204"/>
                <a:ea typeface="+mn-ea"/>
                <a:cs typeface="+mn-cs"/>
              </a:rPr>
              <a:t>. 2019;1:e208-e219.</a:t>
            </a:r>
            <a:endParaRPr kumimoji="0" lang="ru-RU" sz="700" b="0" i="0" u="none" strike="noStrike" kern="1200" cap="none" spc="0" normalizeH="0" baseline="0" dirty="0">
              <a:ln>
                <a:noFill/>
              </a:ln>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xmlns="" id="{8AFB9D3D-F0A5-DA2A-4437-3B797511670C}"/>
              </a:ext>
            </a:extLst>
          </p:cNvPr>
          <p:cNvSpPr txBox="1"/>
          <p:nvPr/>
        </p:nvSpPr>
        <p:spPr>
          <a:xfrm>
            <a:off x="3138971" y="5273748"/>
            <a:ext cx="6568935"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i="0" u="none" strike="noStrike" kern="1200" cap="none" spc="0" normalizeH="0" dirty="0">
                <a:ln>
                  <a:noFill/>
                </a:ln>
                <a:solidFill>
                  <a:srgbClr val="414041"/>
                </a:solidFill>
                <a:effectLst/>
                <a:uLnTx/>
                <a:uFillTx/>
                <a:latin typeface="Arial" panose="020B0604020202020204" pitchFamily="34" charset="0"/>
                <a:ea typeface="+mn-ea"/>
                <a:cs typeface="Arial" panose="020B0604020202020204" pitchFamily="34" charset="0"/>
              </a:rPr>
              <a:t>Данные носят описательный характер</a:t>
            </a:r>
          </a:p>
        </p:txBody>
      </p:sp>
    </p:spTree>
    <p:extLst>
      <p:ext uri="{BB962C8B-B14F-4D97-AF65-F5344CB8AC3E}">
        <p14:creationId xmlns:p14="http://schemas.microsoft.com/office/powerpoint/2010/main" val="20958602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BA4155-5B2B-48ED-B1A9-24F75933BD9E}"/>
              </a:ext>
            </a:extLst>
          </p:cNvPr>
          <p:cNvSpPr>
            <a:spLocks noGrp="1"/>
          </p:cNvSpPr>
          <p:nvPr>
            <p:ph type="title"/>
          </p:nvPr>
        </p:nvSpPr>
        <p:spPr/>
        <p:txBody>
          <a:bodyPr rtlCol="0"/>
          <a:lstStyle/>
          <a:p>
            <a:pPr rtl="0"/>
            <a:r>
              <a:rPr lang="ru-RU" sz="2800" b="1" dirty="0">
                <a:solidFill>
                  <a:srgbClr val="00879E"/>
                </a:solidFill>
              </a:rPr>
              <a:t>САФНЕЛО</a:t>
            </a:r>
            <a:r>
              <a:rPr lang="ru-RU" sz="2800" b="1" baseline="30000" dirty="0">
                <a:solidFill>
                  <a:srgbClr val="00879E"/>
                </a:solidFill>
              </a:rPr>
              <a:t>®</a:t>
            </a:r>
            <a:r>
              <a:rPr lang="ru-RU" sz="2800" b="1" dirty="0">
                <a:solidFill>
                  <a:srgbClr val="00879E"/>
                </a:solidFill>
              </a:rPr>
              <a:t>: клиническая практика —</a:t>
            </a:r>
            <a:br>
              <a:rPr lang="ru-RU" sz="2800" b="1" dirty="0">
                <a:solidFill>
                  <a:srgbClr val="00879E"/>
                </a:solidFill>
              </a:rPr>
            </a:br>
            <a:r>
              <a:rPr lang="ru-RU" sz="2800" b="1" dirty="0">
                <a:solidFill>
                  <a:srgbClr val="00879E"/>
                </a:solidFill>
              </a:rPr>
              <a:t>повышенная утомляемость</a:t>
            </a:r>
          </a:p>
        </p:txBody>
      </p:sp>
      <p:sp>
        <p:nvSpPr>
          <p:cNvPr id="3" name="Slide Number Placeholder 4">
            <a:extLst>
              <a:ext uri="{FF2B5EF4-FFF2-40B4-BE49-F238E27FC236}">
                <a16:creationId xmlns:a16="http://schemas.microsoft.com/office/drawing/2014/main" xmlns="" id="{6EEC289B-AB5E-1184-068B-8C517C6EDE41}"/>
              </a:ext>
            </a:extLst>
          </p:cNvPr>
          <p:cNvSpPr>
            <a:spLocks noGrp="1"/>
          </p:cNvSpPr>
          <p:nvPr>
            <p:ph type="sldNum" sz="quarter" idx="12"/>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B37E50B0-43E5-44A0-B305-242C3244AF3F}" type="slidenum">
              <a:rPr kumimoji="0" lang="ru-RU" sz="1000" b="0" i="0" u="none" strike="noStrike" kern="1200" cap="none" spc="0" normalizeH="0" baseline="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83</a:t>
            </a:fld>
            <a:endParaRPr kumimoji="0" lang="ru-RU" sz="1000"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9" name="TextBox 38">
            <a:extLst>
              <a:ext uri="{FF2B5EF4-FFF2-40B4-BE49-F238E27FC236}">
                <a16:creationId xmlns:a16="http://schemas.microsoft.com/office/drawing/2014/main" xmlns="" id="{3CBDF0D6-3673-42CD-A281-2A014F242ABE}"/>
              </a:ext>
            </a:extLst>
          </p:cNvPr>
          <p:cNvSpPr txBox="1"/>
          <p:nvPr/>
        </p:nvSpPr>
        <p:spPr>
          <a:xfrm>
            <a:off x="631451" y="6433696"/>
            <a:ext cx="1086014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414041"/>
                </a:solidFill>
                <a:effectLst/>
                <a:uLnTx/>
                <a:uFillTx/>
                <a:latin typeface="Arial" panose="020B0604020202020204"/>
                <a:ea typeface="+mn-ea"/>
                <a:cs typeface="+mn-cs"/>
              </a:rPr>
              <a:t>* Гипотетический пациент</a:t>
            </a:r>
          </a:p>
        </p:txBody>
      </p:sp>
      <p:sp>
        <p:nvSpPr>
          <p:cNvPr id="30" name="Rectangle: Top Corners Rounded 29">
            <a:extLst>
              <a:ext uri="{FF2B5EF4-FFF2-40B4-BE49-F238E27FC236}">
                <a16:creationId xmlns:a16="http://schemas.microsoft.com/office/drawing/2014/main" xmlns="" id="{B889271B-D949-4D7A-892B-8F1DA754884F}"/>
              </a:ext>
            </a:extLst>
          </p:cNvPr>
          <p:cNvSpPr/>
          <p:nvPr/>
        </p:nvSpPr>
        <p:spPr>
          <a:xfrm>
            <a:off x="505106" y="1306261"/>
            <a:ext cx="11084236" cy="1652242"/>
          </a:xfrm>
          <a:prstGeom prst="round2SameRect">
            <a:avLst/>
          </a:prstGeom>
          <a:gradFill>
            <a:gsLst>
              <a:gs pos="100000">
                <a:schemeClr val="bg1"/>
              </a:gs>
              <a:gs pos="87000">
                <a:schemeClr val="bg2"/>
              </a:gs>
              <a:gs pos="21000">
                <a:schemeClr val="accent5"/>
              </a:gs>
              <a:gs pos="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33" name="TextBox 32">
            <a:extLst>
              <a:ext uri="{FF2B5EF4-FFF2-40B4-BE49-F238E27FC236}">
                <a16:creationId xmlns:a16="http://schemas.microsoft.com/office/drawing/2014/main" xmlns="" id="{E79B21B2-9DBB-411C-9A29-E0EF268391C0}"/>
              </a:ext>
            </a:extLst>
          </p:cNvPr>
          <p:cNvSpPr txBox="1"/>
          <p:nvPr/>
        </p:nvSpPr>
        <p:spPr>
          <a:xfrm>
            <a:off x="2227263" y="1866237"/>
            <a:ext cx="99647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2000" b="1" i="0" u="none" strike="noStrike" kern="1200" cap="none" spc="0" normalizeH="0" dirty="0">
                <a:ln>
                  <a:noFill/>
                </a:ln>
                <a:solidFill>
                  <a:srgbClr val="414041"/>
                </a:solidFill>
                <a:effectLst/>
                <a:uLnTx/>
                <a:uFillTx/>
                <a:latin typeface="Arial" panose="020B0604020202020204"/>
                <a:ea typeface="+mn-ea"/>
                <a:cs typeface="+mn-cs"/>
              </a:rPr>
              <a:t>Утомляемость у </a:t>
            </a:r>
            <a:r>
              <a:rPr lang="ru-RU" sz="2000" b="1" dirty="0">
                <a:solidFill>
                  <a:srgbClr val="414041"/>
                </a:solidFill>
                <a:latin typeface="Arial" panose="020B0604020202020204"/>
              </a:rPr>
              <a:t>Марии </a:t>
            </a:r>
            <a:r>
              <a:rPr lang="ru-RU" sz="2000" b="1" i="0" u="none" strike="noStrike" kern="1200" cap="none" spc="0" normalizeH="0" dirty="0">
                <a:ln>
                  <a:noFill/>
                </a:ln>
                <a:solidFill>
                  <a:srgbClr val="414041"/>
                </a:solidFill>
                <a:effectLst/>
                <a:uLnTx/>
                <a:uFillTx/>
                <a:latin typeface="Arial" panose="020B0604020202020204"/>
                <a:ea typeface="+mn-ea"/>
                <a:cs typeface="+mn-cs"/>
              </a:rPr>
              <a:t>уменьшилась. </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2000" b="1" i="0" u="none" strike="noStrike" kern="1200" cap="none" spc="0" normalizeH="0" dirty="0">
                <a:ln>
                  <a:noFill/>
                </a:ln>
                <a:solidFill>
                  <a:srgbClr val="414041"/>
                </a:solidFill>
                <a:effectLst/>
                <a:uLnTx/>
                <a:uFillTx/>
                <a:latin typeface="Arial" panose="020B0604020202020204"/>
                <a:ea typeface="+mn-ea"/>
                <a:cs typeface="+mn-cs"/>
              </a:rPr>
              <a:t>Она сообщила, что стала более энергичной*</a:t>
            </a:r>
          </a:p>
        </p:txBody>
      </p:sp>
      <p:sp>
        <p:nvSpPr>
          <p:cNvPr id="20" name="TextBox 19">
            <a:extLst>
              <a:ext uri="{FF2B5EF4-FFF2-40B4-BE49-F238E27FC236}">
                <a16:creationId xmlns:a16="http://schemas.microsoft.com/office/drawing/2014/main" xmlns="" id="{2E40208B-A98E-44E2-97EA-D658FB112426}"/>
              </a:ext>
            </a:extLst>
          </p:cNvPr>
          <p:cNvSpPr txBox="1"/>
          <p:nvPr/>
        </p:nvSpPr>
        <p:spPr>
          <a:xfrm>
            <a:off x="3487269" y="1399670"/>
            <a:ext cx="702185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i="0" u="none" strike="noStrike" kern="1200" cap="none" spc="0" normalizeH="0" dirty="0">
                <a:ln>
                  <a:noFill/>
                </a:ln>
                <a:solidFill>
                  <a:srgbClr val="00879E"/>
                </a:solidFill>
                <a:effectLst/>
                <a:uLnTx/>
                <a:uFillTx/>
                <a:latin typeface="Arial" panose="020B0604020202020204"/>
                <a:ea typeface="+mn-ea"/>
                <a:cs typeface="+mn-cs"/>
              </a:rPr>
              <a:t>Оценка</a:t>
            </a:r>
            <a:r>
              <a:rPr lang="ru-RU" b="1" dirty="0">
                <a:solidFill>
                  <a:srgbClr val="00879E"/>
                </a:solidFill>
                <a:latin typeface="Arial" panose="020B0604020202020204"/>
              </a:rPr>
              <a:t> состояния пациента </a:t>
            </a:r>
            <a:r>
              <a:rPr lang="ru-RU" b="1" i="0" u="none" strike="noStrike" kern="1200" cap="none" spc="0" normalizeH="0" dirty="0">
                <a:ln>
                  <a:noFill/>
                </a:ln>
                <a:solidFill>
                  <a:srgbClr val="00879E"/>
                </a:solidFill>
                <a:effectLst/>
                <a:uLnTx/>
                <a:uFillTx/>
                <a:latin typeface="Arial" panose="020B0604020202020204"/>
                <a:ea typeface="+mn-ea"/>
                <a:cs typeface="+mn-cs"/>
              </a:rPr>
              <a:t>врачом:</a:t>
            </a:r>
            <a:endParaRPr kumimoji="0" lang="ru-RU" b="1" i="0" u="none" strike="noStrike" kern="1200" cap="none" spc="0" normalizeH="0" baseline="30000" dirty="0">
              <a:ln>
                <a:noFill/>
              </a:ln>
              <a:solidFill>
                <a:srgbClr val="00879E"/>
              </a:solidFill>
              <a:effectLst/>
              <a:uLnTx/>
              <a:uFillTx/>
              <a:latin typeface="Arial" panose="020B0604020202020204"/>
              <a:ea typeface="+mn-ea"/>
              <a:cs typeface="+mn-cs"/>
            </a:endParaRPr>
          </a:p>
        </p:txBody>
      </p:sp>
      <p:sp>
        <p:nvSpPr>
          <p:cNvPr id="26" name="Arrow: Down 25">
            <a:extLst>
              <a:ext uri="{FF2B5EF4-FFF2-40B4-BE49-F238E27FC236}">
                <a16:creationId xmlns:a16="http://schemas.microsoft.com/office/drawing/2014/main" xmlns="" id="{5D74D8D3-5D00-4EAA-8937-2C045D930165}"/>
              </a:ext>
            </a:extLst>
          </p:cNvPr>
          <p:cNvSpPr/>
          <p:nvPr/>
        </p:nvSpPr>
        <p:spPr>
          <a:xfrm>
            <a:off x="4349271" y="4337183"/>
            <a:ext cx="1100571" cy="1317374"/>
          </a:xfrm>
          <a:prstGeom prst="downArrow">
            <a:avLst>
              <a:gd name="adj1" fmla="val 70366"/>
              <a:gd name="adj2" fmla="val 51956"/>
            </a:avLst>
          </a:prstGeom>
          <a:gradFill flip="none" rotWithShape="1">
            <a:gsLst>
              <a:gs pos="45000">
                <a:srgbClr val="C8DC46">
                  <a:alpha val="59000"/>
                </a:srgbClr>
              </a:gs>
              <a:gs pos="100000">
                <a:schemeClr val="bg1">
                  <a:alpha val="24000"/>
                </a:schemeClr>
              </a:gs>
              <a:gs pos="25000">
                <a:schemeClr val="accent2"/>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44" name="Freeform: Shape 43">
            <a:extLst>
              <a:ext uri="{FF2B5EF4-FFF2-40B4-BE49-F238E27FC236}">
                <a16:creationId xmlns:a16="http://schemas.microsoft.com/office/drawing/2014/main" xmlns="" id="{3C1742AE-E8C3-4909-AB72-22DA2DBA7EE1}"/>
              </a:ext>
            </a:extLst>
          </p:cNvPr>
          <p:cNvSpPr/>
          <p:nvPr/>
        </p:nvSpPr>
        <p:spPr>
          <a:xfrm>
            <a:off x="7098507" y="3324964"/>
            <a:ext cx="222250" cy="47634"/>
          </a:xfrm>
          <a:custGeom>
            <a:avLst/>
            <a:gdLst>
              <a:gd name="connsiteX0" fmla="*/ 0 w 222250"/>
              <a:gd name="connsiteY0" fmla="*/ 47634 h 47634"/>
              <a:gd name="connsiteX1" fmla="*/ 111125 w 222250"/>
              <a:gd name="connsiteY1" fmla="*/ 9 h 47634"/>
              <a:gd name="connsiteX2" fmla="*/ 222250 w 222250"/>
              <a:gd name="connsiteY2" fmla="*/ 44459 h 47634"/>
            </a:gdLst>
            <a:ahLst/>
            <a:cxnLst>
              <a:cxn ang="0">
                <a:pos x="connsiteX0" y="connsiteY0"/>
              </a:cxn>
              <a:cxn ang="0">
                <a:pos x="connsiteX1" y="connsiteY1"/>
              </a:cxn>
              <a:cxn ang="0">
                <a:pos x="connsiteX2" y="connsiteY2"/>
              </a:cxn>
            </a:cxnLst>
            <a:rect l="l" t="t" r="r" b="b"/>
            <a:pathLst>
              <a:path w="222250" h="47634">
                <a:moveTo>
                  <a:pt x="0" y="47634"/>
                </a:moveTo>
                <a:cubicBezTo>
                  <a:pt x="37041" y="24086"/>
                  <a:pt x="74083" y="538"/>
                  <a:pt x="111125" y="9"/>
                </a:cubicBezTo>
                <a:cubicBezTo>
                  <a:pt x="148167" y="-520"/>
                  <a:pt x="185208" y="21969"/>
                  <a:pt x="222250" y="44459"/>
                </a:cubicBezTo>
              </a:path>
            </a:pathLst>
          </a:cu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grpSp>
        <p:nvGrpSpPr>
          <p:cNvPr id="46" name="Group 45">
            <a:extLst>
              <a:ext uri="{FF2B5EF4-FFF2-40B4-BE49-F238E27FC236}">
                <a16:creationId xmlns:a16="http://schemas.microsoft.com/office/drawing/2014/main" xmlns="" id="{1B402000-F6E0-FEAA-F589-DDD41EE10542}"/>
              </a:ext>
            </a:extLst>
          </p:cNvPr>
          <p:cNvGrpSpPr/>
          <p:nvPr/>
        </p:nvGrpSpPr>
        <p:grpSpPr>
          <a:xfrm>
            <a:off x="7071348" y="3204211"/>
            <a:ext cx="2369232" cy="774685"/>
            <a:chOff x="7934391" y="4787587"/>
            <a:chExt cx="2369232" cy="774685"/>
          </a:xfrm>
        </p:grpSpPr>
        <p:sp>
          <p:nvSpPr>
            <p:cNvPr id="47" name="Rectangle 46">
              <a:extLst>
                <a:ext uri="{FF2B5EF4-FFF2-40B4-BE49-F238E27FC236}">
                  <a16:creationId xmlns:a16="http://schemas.microsoft.com/office/drawing/2014/main" xmlns="" id="{D0AC6463-2ED3-D067-F694-1CDC278FD3F8}"/>
                </a:ext>
              </a:extLst>
            </p:cNvPr>
            <p:cNvSpPr/>
            <p:nvPr/>
          </p:nvSpPr>
          <p:spPr>
            <a:xfrm>
              <a:off x="8210088" y="4787587"/>
              <a:ext cx="2093535" cy="584785"/>
            </a:xfrm>
            <a:prstGeom prst="rect">
              <a:avLst/>
            </a:prstGeom>
            <a:solidFill>
              <a:schemeClr val="accent4">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b="1" i="0" u="none" strike="noStrike" kern="1200" cap="none" spc="0" normalizeH="0" dirty="0">
                  <a:ln>
                    <a:noFill/>
                  </a:ln>
                  <a:solidFill>
                    <a:srgbClr val="00879E"/>
                  </a:solidFill>
                  <a:effectLst/>
                  <a:uLnTx/>
                  <a:uFillTx/>
                  <a:latin typeface="Arial" panose="020B0604020202020204"/>
                  <a:ea typeface="+mn-ea"/>
                  <a:cs typeface="+mn-cs"/>
                </a:rPr>
                <a:t>Системные симптомы</a:t>
              </a:r>
            </a:p>
          </p:txBody>
        </p:sp>
        <p:sp>
          <p:nvSpPr>
            <p:cNvPr id="48" name="Freeform: Shape 47">
              <a:extLst>
                <a:ext uri="{FF2B5EF4-FFF2-40B4-BE49-F238E27FC236}">
                  <a16:creationId xmlns:a16="http://schemas.microsoft.com/office/drawing/2014/main" xmlns="" id="{147F956D-82A2-F25F-AAB8-79F742A77929}"/>
                </a:ext>
              </a:extLst>
            </p:cNvPr>
            <p:cNvSpPr/>
            <p:nvPr/>
          </p:nvSpPr>
          <p:spPr>
            <a:xfrm>
              <a:off x="7974840" y="5085311"/>
              <a:ext cx="247650" cy="450850"/>
            </a:xfrm>
            <a:custGeom>
              <a:avLst/>
              <a:gdLst>
                <a:gd name="connsiteX0" fmla="*/ 247650 w 247650"/>
                <a:gd name="connsiteY0" fmla="*/ 0 h 450850"/>
                <a:gd name="connsiteX1" fmla="*/ 0 w 247650"/>
                <a:gd name="connsiteY1" fmla="*/ 0 h 450850"/>
                <a:gd name="connsiteX2" fmla="*/ 0 w 247650"/>
                <a:gd name="connsiteY2" fmla="*/ 450850 h 450850"/>
              </a:gdLst>
              <a:ahLst/>
              <a:cxnLst>
                <a:cxn ang="0">
                  <a:pos x="connsiteX0" y="connsiteY0"/>
                </a:cxn>
                <a:cxn ang="0">
                  <a:pos x="connsiteX1" y="connsiteY1"/>
                </a:cxn>
                <a:cxn ang="0">
                  <a:pos x="connsiteX2" y="connsiteY2"/>
                </a:cxn>
              </a:cxnLst>
              <a:rect l="l" t="t" r="r" b="b"/>
              <a:pathLst>
                <a:path w="247650" h="450850">
                  <a:moveTo>
                    <a:pt x="247650" y="0"/>
                  </a:moveTo>
                  <a:lnTo>
                    <a:pt x="0" y="0"/>
                  </a:lnTo>
                  <a:lnTo>
                    <a:pt x="0" y="450850"/>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49" name="Oval 48">
              <a:extLst>
                <a:ext uri="{FF2B5EF4-FFF2-40B4-BE49-F238E27FC236}">
                  <a16:creationId xmlns:a16="http://schemas.microsoft.com/office/drawing/2014/main" xmlns="" id="{309077D7-0123-8AA1-0EC9-4DEA8CE75F15}"/>
                </a:ext>
              </a:extLst>
            </p:cNvPr>
            <p:cNvSpPr/>
            <p:nvPr/>
          </p:nvSpPr>
          <p:spPr>
            <a:xfrm>
              <a:off x="7934391" y="5485312"/>
              <a:ext cx="76960" cy="7696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grpSp>
      <p:grpSp>
        <p:nvGrpSpPr>
          <p:cNvPr id="50" name="Group 49">
            <a:extLst>
              <a:ext uri="{FF2B5EF4-FFF2-40B4-BE49-F238E27FC236}">
                <a16:creationId xmlns:a16="http://schemas.microsoft.com/office/drawing/2014/main" xmlns="" id="{7FCF8B1C-BAD9-360A-54D2-6CBEE2AC5C90}"/>
              </a:ext>
            </a:extLst>
          </p:cNvPr>
          <p:cNvGrpSpPr/>
          <p:nvPr/>
        </p:nvGrpSpPr>
        <p:grpSpPr>
          <a:xfrm>
            <a:off x="5699227" y="3052251"/>
            <a:ext cx="1465557" cy="2763067"/>
            <a:chOff x="6522465" y="3429000"/>
            <a:chExt cx="1465557" cy="2763067"/>
          </a:xfrm>
          <a:solidFill>
            <a:srgbClr val="FFFF00">
              <a:alpha val="10000"/>
            </a:srgbClr>
          </a:solidFill>
          <a:effectLst>
            <a:glow>
              <a:schemeClr val="accent1">
                <a:alpha val="48000"/>
              </a:schemeClr>
            </a:glow>
          </a:effectLst>
        </p:grpSpPr>
        <p:pic>
          <p:nvPicPr>
            <p:cNvPr id="51" name="Graphic 50">
              <a:extLst>
                <a:ext uri="{FF2B5EF4-FFF2-40B4-BE49-F238E27FC236}">
                  <a16:creationId xmlns:a16="http://schemas.microsoft.com/office/drawing/2014/main" xmlns="" id="{2EE5A49B-C900-F41A-E7EB-D9A9994266F4}"/>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t="-1051" b="40962"/>
            <a:stretch/>
          </p:blipFill>
          <p:spPr>
            <a:xfrm>
              <a:off x="6522465" y="3429000"/>
              <a:ext cx="1465557" cy="2763067"/>
            </a:xfrm>
            <a:prstGeom prst="rect">
              <a:avLst/>
            </a:prstGeom>
            <a:effectLst>
              <a:glow rad="228600">
                <a:srgbClr val="ED7D31">
                  <a:alpha val="40000"/>
                </a:srgbClr>
              </a:glow>
            </a:effectLst>
          </p:spPr>
        </p:pic>
        <p:sp>
          <p:nvSpPr>
            <p:cNvPr id="52" name="Freeform: Shape 51">
              <a:extLst>
                <a:ext uri="{FF2B5EF4-FFF2-40B4-BE49-F238E27FC236}">
                  <a16:creationId xmlns:a16="http://schemas.microsoft.com/office/drawing/2014/main" xmlns="" id="{C31BE7F9-5268-7A83-41F7-BB1D621509B7}"/>
                </a:ext>
              </a:extLst>
            </p:cNvPr>
            <p:cNvSpPr/>
            <p:nvPr/>
          </p:nvSpPr>
          <p:spPr>
            <a:xfrm>
              <a:off x="7127081" y="3464713"/>
              <a:ext cx="271462" cy="45249"/>
            </a:xfrm>
            <a:custGeom>
              <a:avLst/>
              <a:gdLst>
                <a:gd name="connsiteX0" fmla="*/ 0 w 271462"/>
                <a:gd name="connsiteY0" fmla="*/ 42868 h 45249"/>
                <a:gd name="connsiteX1" fmla="*/ 111919 w 271462"/>
                <a:gd name="connsiteY1" fmla="*/ 5 h 45249"/>
                <a:gd name="connsiteX2" fmla="*/ 271462 w 271462"/>
                <a:gd name="connsiteY2" fmla="*/ 45249 h 45249"/>
              </a:gdLst>
              <a:ahLst/>
              <a:cxnLst>
                <a:cxn ang="0">
                  <a:pos x="connsiteX0" y="connsiteY0"/>
                </a:cxn>
                <a:cxn ang="0">
                  <a:pos x="connsiteX1" y="connsiteY1"/>
                </a:cxn>
                <a:cxn ang="0">
                  <a:pos x="connsiteX2" y="connsiteY2"/>
                </a:cxn>
              </a:cxnLst>
              <a:rect l="l" t="t" r="r" b="b"/>
              <a:pathLst>
                <a:path w="271462" h="45249">
                  <a:moveTo>
                    <a:pt x="0" y="42868"/>
                  </a:moveTo>
                  <a:cubicBezTo>
                    <a:pt x="33337" y="21238"/>
                    <a:pt x="66675" y="-392"/>
                    <a:pt x="111919" y="5"/>
                  </a:cubicBezTo>
                  <a:cubicBezTo>
                    <a:pt x="157163" y="402"/>
                    <a:pt x="214312" y="22825"/>
                    <a:pt x="271462" y="45249"/>
                  </a:cubicBezTo>
                </a:path>
              </a:pathLst>
            </a:custGeom>
            <a:grpFill/>
            <a:ln w="63500">
              <a:solidFill>
                <a:schemeClr val="bg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grpSp>
      <p:pic>
        <p:nvPicPr>
          <p:cNvPr id="53" name="Graphic 52">
            <a:extLst>
              <a:ext uri="{FF2B5EF4-FFF2-40B4-BE49-F238E27FC236}">
                <a16:creationId xmlns:a16="http://schemas.microsoft.com/office/drawing/2014/main" xmlns="" id="{6ECB938B-708E-DFA1-DC9E-B1A9CEB2A4D8}"/>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t="-1051" b="40962"/>
          <a:stretch/>
        </p:blipFill>
        <p:spPr>
          <a:xfrm>
            <a:off x="5699227" y="3033611"/>
            <a:ext cx="1465557" cy="2763067"/>
          </a:xfrm>
          <a:prstGeom prst="rect">
            <a:avLst/>
          </a:prstGeom>
          <a:effectLst>
            <a:glow rad="139700">
              <a:schemeClr val="accent4">
                <a:satMod val="175000"/>
                <a:alpha val="40000"/>
              </a:schemeClr>
            </a:glow>
          </a:effectLst>
        </p:spPr>
      </p:pic>
      <p:sp>
        <p:nvSpPr>
          <p:cNvPr id="54" name="Freeform: Shape 53">
            <a:extLst>
              <a:ext uri="{FF2B5EF4-FFF2-40B4-BE49-F238E27FC236}">
                <a16:creationId xmlns:a16="http://schemas.microsoft.com/office/drawing/2014/main" xmlns="" id="{9C9E4BF6-2F2A-F0E7-BCE7-47CDDE5B9C21}"/>
              </a:ext>
            </a:extLst>
          </p:cNvPr>
          <p:cNvSpPr/>
          <p:nvPr/>
        </p:nvSpPr>
        <p:spPr>
          <a:xfrm>
            <a:off x="6314437" y="3067900"/>
            <a:ext cx="222250" cy="47634"/>
          </a:xfrm>
          <a:custGeom>
            <a:avLst/>
            <a:gdLst>
              <a:gd name="connsiteX0" fmla="*/ 0 w 222250"/>
              <a:gd name="connsiteY0" fmla="*/ 47634 h 47634"/>
              <a:gd name="connsiteX1" fmla="*/ 111125 w 222250"/>
              <a:gd name="connsiteY1" fmla="*/ 9 h 47634"/>
              <a:gd name="connsiteX2" fmla="*/ 222250 w 222250"/>
              <a:gd name="connsiteY2" fmla="*/ 44459 h 47634"/>
            </a:gdLst>
            <a:ahLst/>
            <a:cxnLst>
              <a:cxn ang="0">
                <a:pos x="connsiteX0" y="connsiteY0"/>
              </a:cxn>
              <a:cxn ang="0">
                <a:pos x="connsiteX1" y="connsiteY1"/>
              </a:cxn>
              <a:cxn ang="0">
                <a:pos x="connsiteX2" y="connsiteY2"/>
              </a:cxn>
            </a:cxnLst>
            <a:rect l="l" t="t" r="r" b="b"/>
            <a:pathLst>
              <a:path w="222250" h="47634">
                <a:moveTo>
                  <a:pt x="0" y="47634"/>
                </a:moveTo>
                <a:cubicBezTo>
                  <a:pt x="37041" y="24086"/>
                  <a:pt x="74083" y="538"/>
                  <a:pt x="111125" y="9"/>
                </a:cubicBezTo>
                <a:cubicBezTo>
                  <a:pt x="148167" y="-520"/>
                  <a:pt x="185208" y="21969"/>
                  <a:pt x="222250" y="44459"/>
                </a:cubicBezTo>
              </a:path>
            </a:pathLst>
          </a:cu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pic>
        <p:nvPicPr>
          <p:cNvPr id="55" name="Graphic 54">
            <a:extLst>
              <a:ext uri="{FF2B5EF4-FFF2-40B4-BE49-F238E27FC236}">
                <a16:creationId xmlns:a16="http://schemas.microsoft.com/office/drawing/2014/main" xmlns="" id="{75F10FDF-CDDC-4669-619A-8236EC00FC4E}"/>
              </a:ext>
            </a:extLst>
          </p:cNvPr>
          <p:cNvPicPr>
            <a:picLocks noChangeAspect="1"/>
          </p:cNvPicPr>
          <p:nvPr/>
        </p:nvPicPr>
        <p:blipFill rotWithShape="1">
          <a:blip r:embed="rId7">
            <a:extLst>
              <a:ext uri="{96DAC541-7B7A-43D3-8B79-37D633B846F1}">
                <asvg:svgBlip xmlns:asvg="http://schemas.microsoft.com/office/drawing/2016/SVG/main" xmlns="" r:embed="rId8"/>
              </a:ext>
            </a:extLst>
          </a:blip>
          <a:srcRect t="-1" b="40962"/>
          <a:stretch/>
        </p:blipFill>
        <p:spPr>
          <a:xfrm>
            <a:off x="5698593" y="3081697"/>
            <a:ext cx="1465557" cy="2714776"/>
          </a:xfrm>
          <a:prstGeom prst="rect">
            <a:avLst/>
          </a:prstGeom>
        </p:spPr>
      </p:pic>
      <p:sp>
        <p:nvSpPr>
          <p:cNvPr id="25" name="TextBox 24">
            <a:extLst>
              <a:ext uri="{FF2B5EF4-FFF2-40B4-BE49-F238E27FC236}">
                <a16:creationId xmlns:a16="http://schemas.microsoft.com/office/drawing/2014/main" xmlns="" id="{D190203F-E570-4969-84CD-C2C68E36C46C}"/>
              </a:ext>
            </a:extLst>
          </p:cNvPr>
          <p:cNvSpPr txBox="1"/>
          <p:nvPr/>
        </p:nvSpPr>
        <p:spPr>
          <a:xfrm>
            <a:off x="2076275" y="3456609"/>
            <a:ext cx="2936258" cy="92333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ru-RU" b="0" i="0" u="none" strike="noStrike" kern="1200" cap="none" spc="0" normalizeH="0" dirty="0">
                <a:ln>
                  <a:noFill/>
                </a:ln>
                <a:solidFill>
                  <a:srgbClr val="414041"/>
                </a:solidFill>
                <a:effectLst/>
                <a:uLnTx/>
                <a:uFillTx/>
                <a:latin typeface="Arial" panose="020B0604020202020204" pitchFamily="34" charset="0"/>
                <a:ea typeface="+mn-ea"/>
                <a:cs typeface="Arial" panose="020B0604020202020204" pitchFamily="34" charset="0"/>
              </a:rPr>
              <a:t>Степень утомляемости уменьшилась с тяжелой до легкой</a:t>
            </a:r>
          </a:p>
        </p:txBody>
      </p:sp>
      <p:pic>
        <p:nvPicPr>
          <p:cNvPr id="4" name="Picture 3" descr="A person with white hair&#10;&#10;Description automatically generated with low confidence">
            <a:extLst>
              <a:ext uri="{FF2B5EF4-FFF2-40B4-BE49-F238E27FC236}">
                <a16:creationId xmlns:a16="http://schemas.microsoft.com/office/drawing/2014/main" xmlns="" id="{8067C93C-FF12-53E8-0C12-CD88EFC86AE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347" t="569" r="18994"/>
          <a:stretch/>
        </p:blipFill>
        <p:spPr>
          <a:xfrm flipH="1">
            <a:off x="671171" y="1403324"/>
            <a:ext cx="1336338" cy="1236778"/>
          </a:xfrm>
          <a:prstGeom prst="rect">
            <a:avLst/>
          </a:prstGeom>
          <a:ln w="28575">
            <a:solidFill>
              <a:schemeClr val="accent1"/>
            </a:solidFill>
          </a:ln>
        </p:spPr>
      </p:pic>
      <p:sp>
        <p:nvSpPr>
          <p:cNvPr id="5" name="TextBox 4">
            <a:extLst>
              <a:ext uri="{FF2B5EF4-FFF2-40B4-BE49-F238E27FC236}">
                <a16:creationId xmlns:a16="http://schemas.microsoft.com/office/drawing/2014/main" xmlns="" id="{23752FE6-3875-1FF6-C1D6-9C7879EF136C}"/>
              </a:ext>
            </a:extLst>
          </p:cNvPr>
          <p:cNvSpPr txBox="1"/>
          <p:nvPr/>
        </p:nvSpPr>
        <p:spPr>
          <a:xfrm>
            <a:off x="602658" y="2691475"/>
            <a:ext cx="21438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414041"/>
                </a:solidFill>
                <a:effectLst/>
                <a:uLnTx/>
                <a:uFillTx/>
                <a:latin typeface="Arial" panose="020B0604020202020204"/>
                <a:ea typeface="+mn-ea"/>
                <a:cs typeface="+mn-cs"/>
              </a:rPr>
              <a:t>Имя и изображение на фотографии не соответствуют реальному пациенту</a:t>
            </a:r>
          </a:p>
        </p:txBody>
      </p:sp>
      <p:sp>
        <p:nvSpPr>
          <p:cNvPr id="6" name="TextBox 5">
            <a:extLst>
              <a:ext uri="{FF2B5EF4-FFF2-40B4-BE49-F238E27FC236}">
                <a16:creationId xmlns:a16="http://schemas.microsoft.com/office/drawing/2014/main" xmlns="" id="{8D9E8E37-958E-831D-3C3A-2B17A5DDC89B}"/>
              </a:ext>
            </a:extLst>
          </p:cNvPr>
          <p:cNvSpPr txBox="1"/>
          <p:nvPr/>
        </p:nvSpPr>
        <p:spPr>
          <a:xfrm>
            <a:off x="5933042" y="2703594"/>
            <a:ext cx="4921539" cy="215444"/>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242424"/>
                </a:solidFill>
                <a:effectLst/>
                <a:uLnTx/>
                <a:uFillTx/>
                <a:latin typeface="Arial" panose="020B0604020202020204"/>
                <a:ea typeface="+mn-ea"/>
                <a:cs typeface="+mn-cs"/>
              </a:rPr>
              <a:t>Опыт применения у конкретного пациента, может отличаться от применения у других пациентов</a:t>
            </a:r>
          </a:p>
        </p:txBody>
      </p:sp>
      <p:sp>
        <p:nvSpPr>
          <p:cNvPr id="7" name="Rectangle 6">
            <a:extLst>
              <a:ext uri="{FF2B5EF4-FFF2-40B4-BE49-F238E27FC236}">
                <a16:creationId xmlns:a16="http://schemas.microsoft.com/office/drawing/2014/main" xmlns="" id="{E4C1EC6B-54F3-6277-9E4E-542105402817}"/>
              </a:ext>
            </a:extLst>
          </p:cNvPr>
          <p:cNvSpPr/>
          <p:nvPr/>
        </p:nvSpPr>
        <p:spPr>
          <a:xfrm>
            <a:off x="772319" y="5796473"/>
            <a:ext cx="11084236" cy="4328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ru-RU" sz="1200" i="0" u="none" strike="noStrike" kern="1200" cap="none" spc="0" normalizeH="0" dirty="0">
                <a:ln>
                  <a:noFill/>
                </a:ln>
                <a:solidFill>
                  <a:srgbClr val="414041"/>
                </a:solidFill>
                <a:effectLst/>
                <a:uLnTx/>
                <a:uFillTx/>
                <a:latin typeface="Arial" panose="020B0604020202020204"/>
                <a:ea typeface="+mn-ea"/>
                <a:cs typeface="+mn-cs"/>
              </a:rPr>
              <a:t>Ответ на терапию определялся с помощью клинической оценки и отчета, полученного от лечащего врача. </a:t>
            </a:r>
          </a:p>
        </p:txBody>
      </p:sp>
    </p:spTree>
    <p:extLst>
      <p:ext uri="{BB962C8B-B14F-4D97-AF65-F5344CB8AC3E}">
        <p14:creationId xmlns:p14="http://schemas.microsoft.com/office/powerpoint/2010/main" val="18997640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Top Corners Rounded 32">
            <a:extLst>
              <a:ext uri="{FF2B5EF4-FFF2-40B4-BE49-F238E27FC236}">
                <a16:creationId xmlns:a16="http://schemas.microsoft.com/office/drawing/2014/main" xmlns="" id="{10E95D19-3FBD-4565-BAAD-EA8947374763}"/>
              </a:ext>
            </a:extLst>
          </p:cNvPr>
          <p:cNvSpPr/>
          <p:nvPr/>
        </p:nvSpPr>
        <p:spPr>
          <a:xfrm>
            <a:off x="505106" y="1297516"/>
            <a:ext cx="11084236" cy="1393959"/>
          </a:xfrm>
          <a:prstGeom prst="round2SameRect">
            <a:avLst/>
          </a:prstGeom>
          <a:gradFill>
            <a:gsLst>
              <a:gs pos="100000">
                <a:schemeClr val="bg1"/>
              </a:gs>
              <a:gs pos="87000">
                <a:schemeClr val="bg2"/>
              </a:gs>
              <a:gs pos="21000">
                <a:schemeClr val="accent5"/>
              </a:gs>
              <a:gs pos="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35" name="TextBox 34">
            <a:extLst>
              <a:ext uri="{FF2B5EF4-FFF2-40B4-BE49-F238E27FC236}">
                <a16:creationId xmlns:a16="http://schemas.microsoft.com/office/drawing/2014/main" xmlns="" id="{98E98E45-9B79-4662-B02A-2BEC3D60687E}"/>
              </a:ext>
            </a:extLst>
          </p:cNvPr>
          <p:cNvSpPr txBox="1"/>
          <p:nvPr/>
        </p:nvSpPr>
        <p:spPr>
          <a:xfrm>
            <a:off x="4434346" y="2002289"/>
            <a:ext cx="5290680"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2000" b="1" i="0" u="none" strike="noStrike" kern="1200" cap="none" spc="0" normalizeH="0" dirty="0">
                <a:ln>
                  <a:noFill/>
                </a:ln>
                <a:solidFill>
                  <a:srgbClr val="414041"/>
                </a:solidFill>
                <a:effectLst/>
                <a:uLnTx/>
                <a:uFillTx/>
                <a:latin typeface="Arial" panose="020B0604020202020204"/>
                <a:ea typeface="+mn-ea"/>
                <a:cs typeface="+mn-cs"/>
              </a:rPr>
              <a:t>Качество жизни Марии улучшилось*</a:t>
            </a:r>
            <a:endParaRPr kumimoji="0" lang="ru-RU" sz="2000" b="1" i="0" u="none" strike="noStrike" kern="1200" cap="none" spc="0" normalizeH="0" baseline="30000" dirty="0">
              <a:ln>
                <a:noFill/>
              </a:ln>
              <a:solidFill>
                <a:srgbClr val="00AECA"/>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xmlns="" id="{CFBA4155-5B2B-48ED-B1A9-24F75933BD9E}"/>
              </a:ext>
            </a:extLst>
          </p:cNvPr>
          <p:cNvSpPr>
            <a:spLocks noGrp="1"/>
          </p:cNvSpPr>
          <p:nvPr>
            <p:ph type="title"/>
          </p:nvPr>
        </p:nvSpPr>
        <p:spPr/>
        <p:txBody>
          <a:bodyPr rtlCol="0">
            <a:normAutofit fontScale="90000"/>
          </a:bodyPr>
          <a:lstStyle/>
          <a:p>
            <a:pPr rtl="0"/>
            <a:r>
              <a:rPr lang="ru-RU" b="1" dirty="0">
                <a:solidFill>
                  <a:srgbClr val="00879E"/>
                </a:solidFill>
              </a:rPr>
              <a:t>САФНЕЛО</a:t>
            </a:r>
            <a:r>
              <a:rPr lang="ru-RU" b="1" baseline="30000" dirty="0">
                <a:solidFill>
                  <a:srgbClr val="00879E"/>
                </a:solidFill>
              </a:rPr>
              <a:t>®</a:t>
            </a:r>
            <a:r>
              <a:rPr lang="ru-RU" b="1" dirty="0">
                <a:solidFill>
                  <a:srgbClr val="00879E"/>
                </a:solidFill>
              </a:rPr>
              <a:t>: клиническая практика — </a:t>
            </a:r>
            <a:br>
              <a:rPr lang="ru-RU" b="1" dirty="0">
                <a:solidFill>
                  <a:srgbClr val="00879E"/>
                </a:solidFill>
              </a:rPr>
            </a:br>
            <a:r>
              <a:rPr lang="ru-RU" b="1" dirty="0">
                <a:solidFill>
                  <a:srgbClr val="00879E"/>
                </a:solidFill>
              </a:rPr>
              <a:t>качество жизни, связанное со здоровьем</a:t>
            </a:r>
          </a:p>
        </p:txBody>
      </p:sp>
      <p:sp>
        <p:nvSpPr>
          <p:cNvPr id="3" name="Slide Number Placeholder 4">
            <a:extLst>
              <a:ext uri="{FF2B5EF4-FFF2-40B4-BE49-F238E27FC236}">
                <a16:creationId xmlns:a16="http://schemas.microsoft.com/office/drawing/2014/main" xmlns="" id="{E4B3981C-0016-ABBF-75F5-E2AF667A4C26}"/>
              </a:ext>
            </a:extLst>
          </p:cNvPr>
          <p:cNvSpPr>
            <a:spLocks noGrp="1"/>
          </p:cNvSpPr>
          <p:nvPr>
            <p:ph type="sldNum" sz="quarter" idx="12"/>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B37E50B0-43E5-44A0-B305-242C3244AF3F}" type="slidenum">
              <a:rPr kumimoji="0" lang="ru-RU" sz="1000" b="0" i="0" u="none" strike="noStrike" kern="1200" cap="none" spc="0" normalizeH="0" baseline="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84</a:t>
            </a:fld>
            <a:endParaRPr kumimoji="0" lang="ru-RU" sz="1000"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xmlns="" id="{B0874CF5-8F43-4039-A65F-04F94E7BD6DF}"/>
              </a:ext>
            </a:extLst>
          </p:cNvPr>
          <p:cNvSpPr txBox="1"/>
          <p:nvPr/>
        </p:nvSpPr>
        <p:spPr>
          <a:xfrm>
            <a:off x="670355" y="6368863"/>
            <a:ext cx="1054918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414041"/>
                </a:solidFill>
                <a:effectLst/>
                <a:uLnTx/>
                <a:uFillTx/>
                <a:latin typeface="Arial" panose="020B0604020202020204"/>
                <a:ea typeface="+mn-ea"/>
                <a:cs typeface="+mn-cs"/>
              </a:rPr>
              <a:t>* Гипотетический пациент</a:t>
            </a:r>
          </a:p>
        </p:txBody>
      </p:sp>
      <p:sp>
        <p:nvSpPr>
          <p:cNvPr id="25" name="TextBox 24">
            <a:extLst>
              <a:ext uri="{FF2B5EF4-FFF2-40B4-BE49-F238E27FC236}">
                <a16:creationId xmlns:a16="http://schemas.microsoft.com/office/drawing/2014/main" xmlns="" id="{E54401ED-8020-411E-8CBD-AC20F6CEAC3C}"/>
              </a:ext>
            </a:extLst>
          </p:cNvPr>
          <p:cNvSpPr txBox="1"/>
          <p:nvPr/>
        </p:nvSpPr>
        <p:spPr>
          <a:xfrm>
            <a:off x="2695292" y="1453603"/>
            <a:ext cx="842568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i="0" u="none" strike="noStrike" kern="1200" cap="none" spc="0" normalizeH="0" dirty="0">
                <a:ln>
                  <a:noFill/>
                </a:ln>
                <a:solidFill>
                  <a:srgbClr val="00879E"/>
                </a:solidFill>
                <a:effectLst/>
                <a:uLnTx/>
                <a:uFillTx/>
                <a:latin typeface="Arial" panose="020B0604020202020204"/>
                <a:ea typeface="+mn-ea"/>
                <a:cs typeface="+mn-cs"/>
              </a:rPr>
              <a:t>Оценка</a:t>
            </a:r>
            <a:r>
              <a:rPr lang="ru-RU" b="1" dirty="0">
                <a:solidFill>
                  <a:srgbClr val="00879E"/>
                </a:solidFill>
                <a:latin typeface="Arial" panose="020B0604020202020204"/>
              </a:rPr>
              <a:t> состояния пациента </a:t>
            </a:r>
            <a:r>
              <a:rPr lang="ru-RU" b="1" i="0" u="none" strike="noStrike" kern="1200" cap="none" spc="0" normalizeH="0" dirty="0">
                <a:ln>
                  <a:noFill/>
                </a:ln>
                <a:solidFill>
                  <a:srgbClr val="00879E"/>
                </a:solidFill>
                <a:effectLst/>
                <a:uLnTx/>
                <a:uFillTx/>
                <a:latin typeface="Arial" panose="020B0604020202020204"/>
                <a:ea typeface="+mn-ea"/>
                <a:cs typeface="+mn-cs"/>
              </a:rPr>
              <a:t>врачом:</a:t>
            </a:r>
            <a:endParaRPr kumimoji="0" lang="ru-RU" b="1" i="0" u="none" strike="noStrike" kern="1200" cap="none" spc="0" normalizeH="0" baseline="30000" dirty="0">
              <a:ln>
                <a:noFill/>
              </a:ln>
              <a:solidFill>
                <a:srgbClr val="00879E"/>
              </a:solidFill>
              <a:effectLst/>
              <a:uLnTx/>
              <a:uFillTx/>
              <a:latin typeface="Arial" panose="020B0604020202020204"/>
              <a:ea typeface="+mn-ea"/>
              <a:cs typeface="+mn-cs"/>
            </a:endParaRPr>
          </a:p>
        </p:txBody>
      </p:sp>
      <p:grpSp>
        <p:nvGrpSpPr>
          <p:cNvPr id="18" name="Group 17">
            <a:extLst>
              <a:ext uri="{FF2B5EF4-FFF2-40B4-BE49-F238E27FC236}">
                <a16:creationId xmlns:a16="http://schemas.microsoft.com/office/drawing/2014/main" xmlns="" id="{EEE570EE-9C2D-4339-8898-A33EE3CE2BD5}"/>
              </a:ext>
            </a:extLst>
          </p:cNvPr>
          <p:cNvGrpSpPr/>
          <p:nvPr/>
        </p:nvGrpSpPr>
        <p:grpSpPr>
          <a:xfrm>
            <a:off x="5867656" y="2985509"/>
            <a:ext cx="1465557" cy="2763067"/>
            <a:chOff x="6522465" y="3429000"/>
            <a:chExt cx="1465557" cy="2763067"/>
          </a:xfrm>
          <a:solidFill>
            <a:srgbClr val="FFFF00">
              <a:alpha val="10000"/>
            </a:srgbClr>
          </a:solidFill>
          <a:effectLst>
            <a:glow>
              <a:schemeClr val="accent1">
                <a:alpha val="48000"/>
              </a:schemeClr>
            </a:glow>
          </a:effectLst>
        </p:grpSpPr>
        <p:pic>
          <p:nvPicPr>
            <p:cNvPr id="19" name="Graphic 18">
              <a:extLst>
                <a:ext uri="{FF2B5EF4-FFF2-40B4-BE49-F238E27FC236}">
                  <a16:creationId xmlns:a16="http://schemas.microsoft.com/office/drawing/2014/main" xmlns="" id="{2BCE1173-A665-40D3-BA8F-10543F9FB70D}"/>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t="-1051" b="40962"/>
            <a:stretch/>
          </p:blipFill>
          <p:spPr>
            <a:xfrm>
              <a:off x="6522465" y="3429000"/>
              <a:ext cx="1465557" cy="2763067"/>
            </a:xfrm>
            <a:prstGeom prst="rect">
              <a:avLst/>
            </a:prstGeom>
            <a:effectLst>
              <a:glow rad="228600">
                <a:srgbClr val="ED7D31">
                  <a:alpha val="40000"/>
                </a:srgbClr>
              </a:glow>
            </a:effectLst>
          </p:spPr>
        </p:pic>
        <p:sp>
          <p:nvSpPr>
            <p:cNvPr id="20" name="Freeform: Shape 19">
              <a:extLst>
                <a:ext uri="{FF2B5EF4-FFF2-40B4-BE49-F238E27FC236}">
                  <a16:creationId xmlns:a16="http://schemas.microsoft.com/office/drawing/2014/main" xmlns="" id="{1DB843B9-93EC-4AAB-A4A2-7CC66CE9963D}"/>
                </a:ext>
              </a:extLst>
            </p:cNvPr>
            <p:cNvSpPr/>
            <p:nvPr/>
          </p:nvSpPr>
          <p:spPr>
            <a:xfrm>
              <a:off x="7127081" y="3464713"/>
              <a:ext cx="271462" cy="45249"/>
            </a:xfrm>
            <a:custGeom>
              <a:avLst/>
              <a:gdLst>
                <a:gd name="connsiteX0" fmla="*/ 0 w 271462"/>
                <a:gd name="connsiteY0" fmla="*/ 42868 h 45249"/>
                <a:gd name="connsiteX1" fmla="*/ 111919 w 271462"/>
                <a:gd name="connsiteY1" fmla="*/ 5 h 45249"/>
                <a:gd name="connsiteX2" fmla="*/ 271462 w 271462"/>
                <a:gd name="connsiteY2" fmla="*/ 45249 h 45249"/>
              </a:gdLst>
              <a:ahLst/>
              <a:cxnLst>
                <a:cxn ang="0">
                  <a:pos x="connsiteX0" y="connsiteY0"/>
                </a:cxn>
                <a:cxn ang="0">
                  <a:pos x="connsiteX1" y="connsiteY1"/>
                </a:cxn>
                <a:cxn ang="0">
                  <a:pos x="connsiteX2" y="connsiteY2"/>
                </a:cxn>
              </a:cxnLst>
              <a:rect l="l" t="t" r="r" b="b"/>
              <a:pathLst>
                <a:path w="271462" h="45249">
                  <a:moveTo>
                    <a:pt x="0" y="42868"/>
                  </a:moveTo>
                  <a:cubicBezTo>
                    <a:pt x="33337" y="21238"/>
                    <a:pt x="66675" y="-392"/>
                    <a:pt x="111919" y="5"/>
                  </a:cubicBezTo>
                  <a:cubicBezTo>
                    <a:pt x="157163" y="402"/>
                    <a:pt x="214312" y="22825"/>
                    <a:pt x="271462" y="45249"/>
                  </a:cubicBezTo>
                </a:path>
              </a:pathLst>
            </a:custGeom>
            <a:grpFill/>
            <a:ln w="63500">
              <a:solidFill>
                <a:schemeClr val="bg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grpSp>
      <p:pic>
        <p:nvPicPr>
          <p:cNvPr id="26" name="Graphic 25">
            <a:extLst>
              <a:ext uri="{FF2B5EF4-FFF2-40B4-BE49-F238E27FC236}">
                <a16:creationId xmlns:a16="http://schemas.microsoft.com/office/drawing/2014/main" xmlns="" id="{D7089DA2-F19C-403B-82CE-9404F7CE9C8C}"/>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t="-1051" b="40962"/>
          <a:stretch/>
        </p:blipFill>
        <p:spPr>
          <a:xfrm>
            <a:off x="5867656" y="2966869"/>
            <a:ext cx="1465557" cy="2763067"/>
          </a:xfrm>
          <a:prstGeom prst="rect">
            <a:avLst/>
          </a:prstGeom>
          <a:effectLst>
            <a:glow rad="139700">
              <a:schemeClr val="accent4">
                <a:satMod val="175000"/>
                <a:alpha val="40000"/>
              </a:schemeClr>
            </a:glow>
          </a:effectLst>
        </p:spPr>
      </p:pic>
      <p:sp>
        <p:nvSpPr>
          <p:cNvPr id="27" name="Freeform: Shape 26">
            <a:extLst>
              <a:ext uri="{FF2B5EF4-FFF2-40B4-BE49-F238E27FC236}">
                <a16:creationId xmlns:a16="http://schemas.microsoft.com/office/drawing/2014/main" xmlns="" id="{EE88AC78-80E3-483B-A9BD-F9B0330BC003}"/>
              </a:ext>
            </a:extLst>
          </p:cNvPr>
          <p:cNvSpPr/>
          <p:nvPr/>
        </p:nvSpPr>
        <p:spPr>
          <a:xfrm>
            <a:off x="6482866" y="3001158"/>
            <a:ext cx="222250" cy="47634"/>
          </a:xfrm>
          <a:custGeom>
            <a:avLst/>
            <a:gdLst>
              <a:gd name="connsiteX0" fmla="*/ 0 w 222250"/>
              <a:gd name="connsiteY0" fmla="*/ 47634 h 47634"/>
              <a:gd name="connsiteX1" fmla="*/ 111125 w 222250"/>
              <a:gd name="connsiteY1" fmla="*/ 9 h 47634"/>
              <a:gd name="connsiteX2" fmla="*/ 222250 w 222250"/>
              <a:gd name="connsiteY2" fmla="*/ 44459 h 47634"/>
            </a:gdLst>
            <a:ahLst/>
            <a:cxnLst>
              <a:cxn ang="0">
                <a:pos x="connsiteX0" y="connsiteY0"/>
              </a:cxn>
              <a:cxn ang="0">
                <a:pos x="connsiteX1" y="connsiteY1"/>
              </a:cxn>
              <a:cxn ang="0">
                <a:pos x="connsiteX2" y="connsiteY2"/>
              </a:cxn>
            </a:cxnLst>
            <a:rect l="l" t="t" r="r" b="b"/>
            <a:pathLst>
              <a:path w="222250" h="47634">
                <a:moveTo>
                  <a:pt x="0" y="47634"/>
                </a:moveTo>
                <a:cubicBezTo>
                  <a:pt x="37041" y="24086"/>
                  <a:pt x="74083" y="538"/>
                  <a:pt x="111125" y="9"/>
                </a:cubicBezTo>
                <a:cubicBezTo>
                  <a:pt x="148167" y="-520"/>
                  <a:pt x="185208" y="21969"/>
                  <a:pt x="222250" y="44459"/>
                </a:cubicBezTo>
              </a:path>
            </a:pathLst>
          </a:cu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pic>
        <p:nvPicPr>
          <p:cNvPr id="28" name="Graphic 27">
            <a:extLst>
              <a:ext uri="{FF2B5EF4-FFF2-40B4-BE49-F238E27FC236}">
                <a16:creationId xmlns:a16="http://schemas.microsoft.com/office/drawing/2014/main" xmlns="" id="{9CCC7461-38A4-46DF-BC1A-BFB8A427E3A5}"/>
              </a:ext>
            </a:extLst>
          </p:cNvPr>
          <p:cNvPicPr>
            <a:picLocks noChangeAspect="1"/>
          </p:cNvPicPr>
          <p:nvPr/>
        </p:nvPicPr>
        <p:blipFill rotWithShape="1">
          <a:blip r:embed="rId7">
            <a:extLst>
              <a:ext uri="{96DAC541-7B7A-43D3-8B79-37D633B846F1}">
                <asvg:svgBlip xmlns:asvg="http://schemas.microsoft.com/office/drawing/2016/SVG/main" xmlns="" r:embed="rId8"/>
              </a:ext>
            </a:extLst>
          </a:blip>
          <a:srcRect t="-1" b="40962"/>
          <a:stretch/>
        </p:blipFill>
        <p:spPr>
          <a:xfrm>
            <a:off x="5867022" y="3014955"/>
            <a:ext cx="1465557" cy="2714776"/>
          </a:xfrm>
          <a:prstGeom prst="rect">
            <a:avLst/>
          </a:prstGeom>
        </p:spPr>
      </p:pic>
      <p:sp>
        <p:nvSpPr>
          <p:cNvPr id="32" name="TextBox 31">
            <a:extLst>
              <a:ext uri="{FF2B5EF4-FFF2-40B4-BE49-F238E27FC236}">
                <a16:creationId xmlns:a16="http://schemas.microsoft.com/office/drawing/2014/main" xmlns="" id="{403B453B-BE64-46F6-BCCF-396706395265}"/>
              </a:ext>
            </a:extLst>
          </p:cNvPr>
          <p:cNvSpPr txBox="1"/>
          <p:nvPr/>
        </p:nvSpPr>
        <p:spPr>
          <a:xfrm>
            <a:off x="7730541" y="3691124"/>
            <a:ext cx="3489002" cy="156966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600" b="0" i="0" u="none" strike="noStrike" kern="1200" cap="none" spc="0" normalizeH="0" dirty="0">
                <a:ln>
                  <a:noFill/>
                </a:ln>
                <a:solidFill>
                  <a:srgbClr val="414041"/>
                </a:solidFill>
                <a:effectLst/>
                <a:uLnTx/>
                <a:uFillTx/>
                <a:latin typeface="Arial" panose="020B0604020202020204"/>
                <a:ea typeface="+mn-ea"/>
                <a:cs typeface="+mn-cs"/>
              </a:rPr>
              <a:t>Она снова может работать</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600" b="0" i="0" u="none" strike="noStrike" kern="1200" cap="none" spc="0" normalizeH="0" dirty="0">
                <a:ln>
                  <a:noFill/>
                </a:ln>
                <a:solidFill>
                  <a:srgbClr val="414041"/>
                </a:solidFill>
                <a:effectLst/>
                <a:uLnTx/>
                <a:uFillTx/>
                <a:latin typeface="Arial" panose="020B0604020202020204"/>
                <a:ea typeface="+mn-ea"/>
                <a:cs typeface="+mn-cs"/>
              </a:rPr>
              <a:t>Она снова может ходить по магазинам и быть социально активной</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600" b="0" i="0" u="none" strike="noStrike" kern="1200" cap="none" spc="0" normalizeH="0" dirty="0">
                <a:ln>
                  <a:noFill/>
                </a:ln>
                <a:solidFill>
                  <a:srgbClr val="414041"/>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38" name="Arrow: Down 37">
            <a:extLst>
              <a:ext uri="{FF2B5EF4-FFF2-40B4-BE49-F238E27FC236}">
                <a16:creationId xmlns:a16="http://schemas.microsoft.com/office/drawing/2014/main" xmlns="" id="{A4C8EF39-1D44-4E94-BBB2-F5AFCD8EA8C9}"/>
              </a:ext>
            </a:extLst>
          </p:cNvPr>
          <p:cNvSpPr/>
          <p:nvPr/>
        </p:nvSpPr>
        <p:spPr>
          <a:xfrm>
            <a:off x="2145007" y="4488579"/>
            <a:ext cx="1100571" cy="1195497"/>
          </a:xfrm>
          <a:prstGeom prst="downArrow">
            <a:avLst>
              <a:gd name="adj1" fmla="val 70366"/>
              <a:gd name="adj2" fmla="val 51956"/>
            </a:avLst>
          </a:prstGeom>
          <a:gradFill flip="none" rotWithShape="1">
            <a:gsLst>
              <a:gs pos="45000">
                <a:srgbClr val="C8DC46">
                  <a:alpha val="59000"/>
                </a:srgbClr>
              </a:gs>
              <a:gs pos="100000">
                <a:schemeClr val="bg1">
                  <a:alpha val="24000"/>
                </a:schemeClr>
              </a:gs>
              <a:gs pos="25000">
                <a:schemeClr val="accent2"/>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41" name="Arrow: Down 40">
            <a:extLst>
              <a:ext uri="{FF2B5EF4-FFF2-40B4-BE49-F238E27FC236}">
                <a16:creationId xmlns:a16="http://schemas.microsoft.com/office/drawing/2014/main" xmlns="" id="{EB95D94F-6FA2-463A-9BD1-74084E25F93D}"/>
              </a:ext>
            </a:extLst>
          </p:cNvPr>
          <p:cNvSpPr/>
          <p:nvPr/>
        </p:nvSpPr>
        <p:spPr>
          <a:xfrm rot="10800000">
            <a:off x="1292097" y="3331950"/>
            <a:ext cx="1100572" cy="1055321"/>
          </a:xfrm>
          <a:prstGeom prst="downArrow">
            <a:avLst>
              <a:gd name="adj1" fmla="val 70366"/>
              <a:gd name="adj2" fmla="val 51956"/>
            </a:avLst>
          </a:prstGeom>
          <a:gradFill flip="none" rotWithShape="1">
            <a:gsLst>
              <a:gs pos="45000">
                <a:srgbClr val="C8DC46">
                  <a:alpha val="68000"/>
                </a:srgbClr>
              </a:gs>
              <a:gs pos="100000">
                <a:schemeClr val="bg1">
                  <a:alpha val="24000"/>
                </a:schemeClr>
              </a:gs>
              <a:gs pos="25000">
                <a:schemeClr val="accent2"/>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37" name="TextBox 36">
            <a:extLst>
              <a:ext uri="{FF2B5EF4-FFF2-40B4-BE49-F238E27FC236}">
                <a16:creationId xmlns:a16="http://schemas.microsoft.com/office/drawing/2014/main" xmlns="" id="{C9E10E0E-AD1E-4CE4-AE4B-4E77AF919A66}"/>
              </a:ext>
            </a:extLst>
          </p:cNvPr>
          <p:cNvSpPr txBox="1"/>
          <p:nvPr/>
        </p:nvSpPr>
        <p:spPr>
          <a:xfrm>
            <a:off x="1819036" y="3705322"/>
            <a:ext cx="2615310" cy="1323439"/>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600" b="0" i="0" u="none" strike="noStrike" kern="1200" cap="none" spc="0" normalizeH="0" dirty="0">
                <a:ln>
                  <a:noFill/>
                </a:ln>
                <a:solidFill>
                  <a:srgbClr val="414041"/>
                </a:solidFill>
                <a:effectLst/>
                <a:uLnTx/>
                <a:uFillTx/>
                <a:latin typeface="Arial" panose="020B0604020202020204"/>
                <a:ea typeface="+mn-ea"/>
                <a:cs typeface="+mn-cs"/>
              </a:rPr>
              <a:t>Улучшилось психическое и физическое здоровье </a:t>
            </a:r>
            <a:r>
              <a:rPr kumimoji="0" lang="ru-RU" sz="1600" b="0" i="0" u="none" strike="noStrike" kern="1200" cap="none" spc="0" normalizeH="0" baseline="0" dirty="0">
                <a:ln>
                  <a:noFill/>
                </a:ln>
                <a:solidFill>
                  <a:srgbClr val="414041"/>
                </a:solidFill>
                <a:effectLst/>
                <a:uLnTx/>
                <a:uFillTx/>
                <a:latin typeface="Arial" panose="020B0604020202020204"/>
                <a:ea typeface="+mn-ea"/>
                <a:cs typeface="+mn-cs"/>
              </a:rPr>
              <a:t/>
            </a:r>
            <a:br>
              <a:rPr kumimoji="0" lang="ru-RU" sz="1600" b="0" i="0" u="none" strike="noStrike" kern="1200" cap="none" spc="0" normalizeH="0" baseline="0" dirty="0">
                <a:ln>
                  <a:noFill/>
                </a:ln>
                <a:solidFill>
                  <a:srgbClr val="414041"/>
                </a:solidFill>
                <a:effectLst/>
                <a:uLnTx/>
                <a:uFillTx/>
                <a:latin typeface="Arial" panose="020B0604020202020204"/>
                <a:ea typeface="+mn-ea"/>
                <a:cs typeface="+mn-cs"/>
              </a:rPr>
            </a:br>
            <a:endParaRPr kumimoji="0" lang="ru-RU" sz="1600" b="0" i="0" u="none" strike="noStrike" kern="1200" cap="none" spc="0" normalizeH="0" baseline="0" dirty="0">
              <a:ln>
                <a:noFill/>
              </a:ln>
              <a:solidFill>
                <a:srgbClr val="414041"/>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600" b="0" i="0" u="none" strike="noStrike" kern="1200" cap="none" spc="0" normalizeH="0" dirty="0">
                <a:ln>
                  <a:noFill/>
                </a:ln>
                <a:solidFill>
                  <a:srgbClr val="414041"/>
                </a:solidFill>
                <a:effectLst/>
                <a:uLnTx/>
                <a:uFillTx/>
                <a:latin typeface="Arial" panose="020B0604020202020204"/>
                <a:ea typeface="+mn-ea"/>
                <a:cs typeface="+mn-cs"/>
              </a:rPr>
              <a:t>Уменьшилась боль</a:t>
            </a:r>
            <a:endParaRPr kumimoji="0" lang="ru-RU" sz="1600" b="0" i="0" u="none" strike="noStrike" kern="1200" cap="none" spc="0" normalizeH="0" baseline="30000" dirty="0">
              <a:ln>
                <a:noFill/>
              </a:ln>
              <a:solidFill>
                <a:srgbClr val="414041"/>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xmlns="" id="{78F300E9-C2DB-5F6E-DC87-47A28E758D3D}"/>
              </a:ext>
            </a:extLst>
          </p:cNvPr>
          <p:cNvSpPr/>
          <p:nvPr/>
        </p:nvSpPr>
        <p:spPr>
          <a:xfrm>
            <a:off x="772319" y="5796473"/>
            <a:ext cx="11084236" cy="4328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ru-RU" sz="1200" i="0" u="none" strike="noStrike" kern="1200" cap="none" spc="0" normalizeH="0" dirty="0">
                <a:ln>
                  <a:noFill/>
                </a:ln>
                <a:solidFill>
                  <a:srgbClr val="414041"/>
                </a:solidFill>
                <a:effectLst/>
                <a:uLnTx/>
                <a:uFillTx/>
                <a:latin typeface="Arial" panose="020B0604020202020204"/>
                <a:ea typeface="+mn-ea"/>
                <a:cs typeface="+mn-cs"/>
              </a:rPr>
              <a:t>Ответ на терапию определялся с помощью клинической оценки и отчета, полученного от лечащего врача. </a:t>
            </a:r>
          </a:p>
        </p:txBody>
      </p:sp>
      <p:pic>
        <p:nvPicPr>
          <p:cNvPr id="6" name="Picture 5" descr="A person with white hair&#10;&#10;Description automatically generated with low confidence">
            <a:extLst>
              <a:ext uri="{FF2B5EF4-FFF2-40B4-BE49-F238E27FC236}">
                <a16:creationId xmlns:a16="http://schemas.microsoft.com/office/drawing/2014/main" xmlns="" id="{0C54AAF9-8B54-7117-E0F2-D4C542BCDFD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347" t="569" r="18994"/>
          <a:stretch/>
        </p:blipFill>
        <p:spPr>
          <a:xfrm flipH="1">
            <a:off x="671171" y="1403324"/>
            <a:ext cx="1336338" cy="1236778"/>
          </a:xfrm>
          <a:prstGeom prst="rect">
            <a:avLst/>
          </a:prstGeom>
          <a:ln w="28575">
            <a:solidFill>
              <a:schemeClr val="accent1"/>
            </a:solidFill>
          </a:ln>
        </p:spPr>
      </p:pic>
      <p:sp>
        <p:nvSpPr>
          <p:cNvPr id="7" name="TextBox 6">
            <a:extLst>
              <a:ext uri="{FF2B5EF4-FFF2-40B4-BE49-F238E27FC236}">
                <a16:creationId xmlns:a16="http://schemas.microsoft.com/office/drawing/2014/main" xmlns="" id="{74DD43A6-15ED-9314-3F7D-67CFDA31ECC2}"/>
              </a:ext>
            </a:extLst>
          </p:cNvPr>
          <p:cNvSpPr txBox="1"/>
          <p:nvPr/>
        </p:nvSpPr>
        <p:spPr>
          <a:xfrm>
            <a:off x="602658" y="2691475"/>
            <a:ext cx="21438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414041"/>
                </a:solidFill>
                <a:effectLst/>
                <a:uLnTx/>
                <a:uFillTx/>
                <a:latin typeface="Arial" panose="020B0604020202020204"/>
                <a:ea typeface="+mn-ea"/>
                <a:cs typeface="+mn-cs"/>
              </a:rPr>
              <a:t>Имя и изображение на фотографии не соответствуют реальному пациенту</a:t>
            </a:r>
          </a:p>
        </p:txBody>
      </p:sp>
      <p:sp>
        <p:nvSpPr>
          <p:cNvPr id="8" name="TextBox 7">
            <a:extLst>
              <a:ext uri="{FF2B5EF4-FFF2-40B4-BE49-F238E27FC236}">
                <a16:creationId xmlns:a16="http://schemas.microsoft.com/office/drawing/2014/main" xmlns="" id="{BFA8AB59-2766-636C-3CA0-69DA6C3D78C4}"/>
              </a:ext>
            </a:extLst>
          </p:cNvPr>
          <p:cNvSpPr txBox="1"/>
          <p:nvPr/>
        </p:nvSpPr>
        <p:spPr>
          <a:xfrm>
            <a:off x="5972798" y="2467450"/>
            <a:ext cx="4921539" cy="215444"/>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242424"/>
                </a:solidFill>
                <a:effectLst/>
                <a:uLnTx/>
                <a:uFillTx/>
                <a:latin typeface="Arial" panose="020B0604020202020204"/>
                <a:ea typeface="+mn-ea"/>
                <a:cs typeface="+mn-cs"/>
              </a:rPr>
              <a:t>Опыт применения у конкретного пациента, может отличаться от применения у других пациентов</a:t>
            </a:r>
          </a:p>
        </p:txBody>
      </p:sp>
    </p:spTree>
    <p:extLst>
      <p:ext uri="{BB962C8B-B14F-4D97-AF65-F5344CB8AC3E}">
        <p14:creationId xmlns:p14="http://schemas.microsoft.com/office/powerpoint/2010/main" val="6530178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Arrow: Pentagon 135">
            <a:extLst>
              <a:ext uri="{FF2B5EF4-FFF2-40B4-BE49-F238E27FC236}">
                <a16:creationId xmlns:a16="http://schemas.microsoft.com/office/drawing/2014/main" xmlns="" id="{77B1E748-C889-44E1-A844-5FA6803B576B}"/>
              </a:ext>
            </a:extLst>
          </p:cNvPr>
          <p:cNvSpPr/>
          <p:nvPr/>
        </p:nvSpPr>
        <p:spPr>
          <a:xfrm rot="5400000">
            <a:off x="1165588" y="2639167"/>
            <a:ext cx="2930539" cy="3590488"/>
          </a:xfrm>
          <a:prstGeom prst="homePlate">
            <a:avLst>
              <a:gd name="adj" fmla="val 24219"/>
            </a:avLst>
          </a:prstGeom>
          <a:solidFill>
            <a:srgbClr val="00A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137" name="Arrow: Pentagon 136">
            <a:extLst>
              <a:ext uri="{FF2B5EF4-FFF2-40B4-BE49-F238E27FC236}">
                <a16:creationId xmlns:a16="http://schemas.microsoft.com/office/drawing/2014/main" xmlns="" id="{DC41F32B-C551-4D4A-8CF0-84C7B0C4655A}"/>
              </a:ext>
            </a:extLst>
          </p:cNvPr>
          <p:cNvSpPr/>
          <p:nvPr/>
        </p:nvSpPr>
        <p:spPr>
          <a:xfrm rot="5400000">
            <a:off x="4809726" y="2637487"/>
            <a:ext cx="2930540" cy="3593592"/>
          </a:xfrm>
          <a:prstGeom prst="homePlate">
            <a:avLst>
              <a:gd name="adj" fmla="val 25312"/>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138" name="Arrow: Pentagon 137">
            <a:extLst>
              <a:ext uri="{FF2B5EF4-FFF2-40B4-BE49-F238E27FC236}">
                <a16:creationId xmlns:a16="http://schemas.microsoft.com/office/drawing/2014/main" xmlns="" id="{F82C642C-F682-49FF-B4E8-4832116B422A}"/>
              </a:ext>
            </a:extLst>
          </p:cNvPr>
          <p:cNvSpPr/>
          <p:nvPr/>
        </p:nvSpPr>
        <p:spPr>
          <a:xfrm rot="5400000">
            <a:off x="8448059" y="2637488"/>
            <a:ext cx="2930542" cy="3593592"/>
          </a:xfrm>
          <a:prstGeom prst="homePlate">
            <a:avLst>
              <a:gd name="adj" fmla="val 23501"/>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xmlns="" id="{24C32333-B493-4CCB-97BC-7DAC62ECF3C8}"/>
              </a:ext>
            </a:extLst>
          </p:cNvPr>
          <p:cNvSpPr>
            <a:spLocks noGrp="1"/>
          </p:cNvSpPr>
          <p:nvPr>
            <p:ph type="title"/>
          </p:nvPr>
        </p:nvSpPr>
        <p:spPr/>
        <p:txBody>
          <a:bodyPr/>
          <a:lstStyle/>
          <a:p>
            <a:r>
              <a:rPr lang="ru-RU" dirty="0"/>
              <a:t>Лечение Марии* препаратом САФНЕЛО®</a:t>
            </a:r>
          </a:p>
        </p:txBody>
      </p:sp>
      <p:sp>
        <p:nvSpPr>
          <p:cNvPr id="3" name="Slide Number Placeholder 4">
            <a:extLst>
              <a:ext uri="{FF2B5EF4-FFF2-40B4-BE49-F238E27FC236}">
                <a16:creationId xmlns:a16="http://schemas.microsoft.com/office/drawing/2014/main" xmlns="" id="{02F88FC6-1713-F05A-6BE2-CA41D82732F6}"/>
              </a:ext>
            </a:extLst>
          </p:cNvPr>
          <p:cNvSpPr>
            <a:spLocks noGrp="1"/>
          </p:cNvSpPr>
          <p:nvPr>
            <p:ph type="sldNum" sz="quarter" idx="12"/>
          </p:nvPr>
        </p:nvSpPr>
        <p:spPr/>
        <p:txBody>
          <a:bodyPr/>
          <a:lstStyle/>
          <a:p>
            <a:pPr lvl="0"/>
            <a:fld id="{B37E50B0-43E5-44A0-B305-242C3244AF3F}" type="slidenum">
              <a:rPr lang="ru-RU" smtClean="0"/>
              <a:pPr lvl="0"/>
              <a:t>85</a:t>
            </a:fld>
            <a:endParaRPr lang="ru-RU" dirty="0"/>
          </a:p>
        </p:txBody>
      </p:sp>
      <p:sp>
        <p:nvSpPr>
          <p:cNvPr id="92" name="Rectangle 91">
            <a:extLst>
              <a:ext uri="{FF2B5EF4-FFF2-40B4-BE49-F238E27FC236}">
                <a16:creationId xmlns:a16="http://schemas.microsoft.com/office/drawing/2014/main" xmlns="" id="{F58893B0-404D-41A0-B362-9AC383E36B43}"/>
              </a:ext>
            </a:extLst>
          </p:cNvPr>
          <p:cNvSpPr/>
          <p:nvPr/>
        </p:nvSpPr>
        <p:spPr>
          <a:xfrm>
            <a:off x="3238500" y="1342297"/>
            <a:ext cx="8953500" cy="1324945"/>
          </a:xfrm>
          <a:prstGeom prst="rect">
            <a:avLst/>
          </a:prstGeom>
          <a:gradFill>
            <a:gsLst>
              <a:gs pos="100000">
                <a:schemeClr val="bg1"/>
              </a:gs>
              <a:gs pos="87000">
                <a:schemeClr val="bg2"/>
              </a:gs>
              <a:gs pos="21000">
                <a:schemeClr val="accent5"/>
              </a:gs>
              <a:gs pos="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72" name="TextBox 71">
            <a:extLst>
              <a:ext uri="{FF2B5EF4-FFF2-40B4-BE49-F238E27FC236}">
                <a16:creationId xmlns:a16="http://schemas.microsoft.com/office/drawing/2014/main" xmlns="" id="{71F169E7-846F-4A45-963C-BA3E008EB92D}"/>
              </a:ext>
            </a:extLst>
          </p:cNvPr>
          <p:cNvSpPr txBox="1"/>
          <p:nvPr/>
        </p:nvSpPr>
        <p:spPr>
          <a:xfrm>
            <a:off x="685073" y="6453794"/>
            <a:ext cx="1053115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900" b="0" i="0" u="none" strike="noStrike" kern="1200" cap="none" spc="0" normalizeH="0" dirty="0">
                <a:ln>
                  <a:noFill/>
                </a:ln>
                <a:solidFill>
                  <a:srgbClr val="414041"/>
                </a:solidFill>
                <a:effectLst/>
                <a:uLnTx/>
                <a:uFillTx/>
                <a:latin typeface="Arial" panose="020B0604020202020204"/>
                <a:ea typeface="+mn-ea"/>
                <a:cs typeface="+mn-cs"/>
              </a:rPr>
              <a:t>* Гипотетический пациент</a:t>
            </a:r>
          </a:p>
        </p:txBody>
      </p:sp>
      <p:sp>
        <p:nvSpPr>
          <p:cNvPr id="103" name="Rectangle 102">
            <a:extLst>
              <a:ext uri="{FF2B5EF4-FFF2-40B4-BE49-F238E27FC236}">
                <a16:creationId xmlns:a16="http://schemas.microsoft.com/office/drawing/2014/main" xmlns="" id="{F0BA91AD-FA6D-4C1D-BCD0-ACB11966E479}"/>
              </a:ext>
            </a:extLst>
          </p:cNvPr>
          <p:cNvSpPr/>
          <p:nvPr/>
        </p:nvSpPr>
        <p:spPr>
          <a:xfrm>
            <a:off x="4835619" y="3212206"/>
            <a:ext cx="3106851" cy="16793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dirty="0">
              <a:ln>
                <a:noFill/>
              </a:ln>
              <a:solidFill>
                <a:srgbClr val="414041"/>
              </a:solidFill>
              <a:effectLst/>
              <a:uLnTx/>
              <a:uFillTx/>
              <a:latin typeface="Arial" panose="020B0604020202020204"/>
              <a:ea typeface="Tahoma" panose="020B0604030504040204" pitchFamily="34" charset="0"/>
              <a:cs typeface="Tahoma" panose="020B0604030504040204" pitchFamily="34" charset="0"/>
            </a:endParaRPr>
          </a:p>
        </p:txBody>
      </p:sp>
      <p:grpSp>
        <p:nvGrpSpPr>
          <p:cNvPr id="104" name="Group 103">
            <a:extLst>
              <a:ext uri="{FF2B5EF4-FFF2-40B4-BE49-F238E27FC236}">
                <a16:creationId xmlns:a16="http://schemas.microsoft.com/office/drawing/2014/main" xmlns="" id="{6045B706-D075-4C87-8DC2-3107C8C2AD01}"/>
              </a:ext>
            </a:extLst>
          </p:cNvPr>
          <p:cNvGrpSpPr>
            <a:grpSpLocks noChangeAspect="1"/>
          </p:cNvGrpSpPr>
          <p:nvPr/>
        </p:nvGrpSpPr>
        <p:grpSpPr>
          <a:xfrm>
            <a:off x="5990176" y="4714300"/>
            <a:ext cx="630936" cy="605323"/>
            <a:chOff x="5883091" y="4782676"/>
            <a:chExt cx="563365" cy="540495"/>
          </a:xfrm>
        </p:grpSpPr>
        <p:sp>
          <p:nvSpPr>
            <p:cNvPr id="105" name="Graphic 23">
              <a:extLst>
                <a:ext uri="{FF2B5EF4-FFF2-40B4-BE49-F238E27FC236}">
                  <a16:creationId xmlns:a16="http://schemas.microsoft.com/office/drawing/2014/main" xmlns="" id="{F1E67574-9A08-414C-8B6F-64A46511F46A}"/>
                </a:ext>
              </a:extLst>
            </p:cNvPr>
            <p:cNvSpPr/>
            <p:nvPr/>
          </p:nvSpPr>
          <p:spPr>
            <a:xfrm>
              <a:off x="6258394" y="4982339"/>
              <a:ext cx="116490" cy="119391"/>
            </a:xfrm>
            <a:custGeom>
              <a:avLst/>
              <a:gdLst>
                <a:gd name="connsiteX0" fmla="*/ 80081 w 160257"/>
                <a:gd name="connsiteY0" fmla="*/ 0 h 171200"/>
                <a:gd name="connsiteX1" fmla="*/ 0 w 160257"/>
                <a:gd name="connsiteY1" fmla="*/ 80176 h 171200"/>
                <a:gd name="connsiteX2" fmla="*/ 0 w 160257"/>
                <a:gd name="connsiteY2" fmla="*/ 171200 h 171200"/>
                <a:gd name="connsiteX3" fmla="*/ 160257 w 160257"/>
                <a:gd name="connsiteY3" fmla="*/ 171200 h 171200"/>
                <a:gd name="connsiteX4" fmla="*/ 160257 w 160257"/>
                <a:gd name="connsiteY4" fmla="*/ 80176 h 171200"/>
                <a:gd name="connsiteX5" fmla="*/ 80081 w 160257"/>
                <a:gd name="connsiteY5" fmla="*/ 0 h 17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257" h="171200">
                  <a:moveTo>
                    <a:pt x="80081" y="0"/>
                  </a:moveTo>
                  <a:cubicBezTo>
                    <a:pt x="35885" y="0"/>
                    <a:pt x="0" y="35980"/>
                    <a:pt x="0" y="80176"/>
                  </a:cubicBezTo>
                  <a:lnTo>
                    <a:pt x="0" y="171200"/>
                  </a:lnTo>
                  <a:lnTo>
                    <a:pt x="160257" y="171200"/>
                  </a:lnTo>
                  <a:lnTo>
                    <a:pt x="160257" y="80176"/>
                  </a:lnTo>
                  <a:cubicBezTo>
                    <a:pt x="160257" y="35980"/>
                    <a:pt x="124277" y="0"/>
                    <a:pt x="80081" y="0"/>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black"/>
                </a:solidFill>
                <a:effectLst/>
                <a:uLnTx/>
                <a:uFillTx/>
                <a:latin typeface="Arial"/>
                <a:ea typeface="+mn-ea"/>
                <a:cs typeface="+mn-cs"/>
              </a:endParaRPr>
            </a:p>
          </p:txBody>
        </p:sp>
        <p:sp>
          <p:nvSpPr>
            <p:cNvPr id="106" name="Graphic 23">
              <a:extLst>
                <a:ext uri="{FF2B5EF4-FFF2-40B4-BE49-F238E27FC236}">
                  <a16:creationId xmlns:a16="http://schemas.microsoft.com/office/drawing/2014/main" xmlns="" id="{B58C3CB2-9B74-43F9-8030-ACB83CC19729}"/>
                </a:ext>
              </a:extLst>
            </p:cNvPr>
            <p:cNvSpPr/>
            <p:nvPr/>
          </p:nvSpPr>
          <p:spPr>
            <a:xfrm>
              <a:off x="6258394" y="5114905"/>
              <a:ext cx="116490" cy="119409"/>
            </a:xfrm>
            <a:custGeom>
              <a:avLst/>
              <a:gdLst>
                <a:gd name="connsiteX0" fmla="*/ 0 w 160257"/>
                <a:gd name="connsiteY0" fmla="*/ 91048 h 171223"/>
                <a:gd name="connsiteX1" fmla="*/ 80081 w 160257"/>
                <a:gd name="connsiteY1" fmla="*/ 171223 h 171223"/>
                <a:gd name="connsiteX2" fmla="*/ 160257 w 160257"/>
                <a:gd name="connsiteY2" fmla="*/ 91048 h 171223"/>
                <a:gd name="connsiteX3" fmla="*/ 160257 w 160257"/>
                <a:gd name="connsiteY3" fmla="*/ 0 h 171223"/>
                <a:gd name="connsiteX4" fmla="*/ 0 w 160257"/>
                <a:gd name="connsiteY4" fmla="*/ 0 h 171223"/>
                <a:gd name="connsiteX5" fmla="*/ 0 w 160257"/>
                <a:gd name="connsiteY5" fmla="*/ 91048 h 17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257" h="171223">
                  <a:moveTo>
                    <a:pt x="0" y="91048"/>
                  </a:moveTo>
                  <a:cubicBezTo>
                    <a:pt x="0" y="135244"/>
                    <a:pt x="35885" y="171223"/>
                    <a:pt x="80081" y="171223"/>
                  </a:cubicBezTo>
                  <a:cubicBezTo>
                    <a:pt x="124277" y="171223"/>
                    <a:pt x="160257" y="135244"/>
                    <a:pt x="160257" y="91048"/>
                  </a:cubicBezTo>
                  <a:lnTo>
                    <a:pt x="160257" y="0"/>
                  </a:lnTo>
                  <a:lnTo>
                    <a:pt x="0" y="0"/>
                  </a:lnTo>
                  <a:lnTo>
                    <a:pt x="0" y="91048"/>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black"/>
                </a:solidFill>
                <a:effectLst/>
                <a:uLnTx/>
                <a:uFillTx/>
                <a:latin typeface="Arial"/>
                <a:ea typeface="+mn-ea"/>
                <a:cs typeface="+mn-cs"/>
              </a:endParaRPr>
            </a:p>
          </p:txBody>
        </p:sp>
        <p:sp>
          <p:nvSpPr>
            <p:cNvPr id="107" name="Graphic 23">
              <a:extLst>
                <a:ext uri="{FF2B5EF4-FFF2-40B4-BE49-F238E27FC236}">
                  <a16:creationId xmlns:a16="http://schemas.microsoft.com/office/drawing/2014/main" xmlns="" id="{B43B8119-D044-44B8-B813-6325A8A68313}"/>
                </a:ext>
              </a:extLst>
            </p:cNvPr>
            <p:cNvSpPr/>
            <p:nvPr/>
          </p:nvSpPr>
          <p:spPr>
            <a:xfrm>
              <a:off x="6036673" y="4990383"/>
              <a:ext cx="91302" cy="87553"/>
            </a:xfrm>
            <a:custGeom>
              <a:avLst/>
              <a:gdLst>
                <a:gd name="connsiteX0" fmla="*/ 0 w 125605"/>
                <a:gd name="connsiteY0" fmla="*/ 77720 h 125546"/>
                <a:gd name="connsiteX1" fmla="*/ 16609 w 125605"/>
                <a:gd name="connsiteY1" fmla="*/ 125546 h 125546"/>
                <a:gd name="connsiteX2" fmla="*/ 125605 w 125605"/>
                <a:gd name="connsiteY2" fmla="*/ 16547 h 125546"/>
                <a:gd name="connsiteX3" fmla="*/ 77814 w 125605"/>
                <a:gd name="connsiteY3" fmla="*/ 0 h 125546"/>
                <a:gd name="connsiteX4" fmla="*/ 0 w 125605"/>
                <a:gd name="connsiteY4" fmla="*/ 77720 h 125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05" h="125546">
                  <a:moveTo>
                    <a:pt x="0" y="77720"/>
                  </a:moveTo>
                  <a:cubicBezTo>
                    <a:pt x="0" y="95765"/>
                    <a:pt x="6244" y="112345"/>
                    <a:pt x="16609" y="125546"/>
                  </a:cubicBezTo>
                  <a:lnTo>
                    <a:pt x="125605" y="16547"/>
                  </a:lnTo>
                  <a:cubicBezTo>
                    <a:pt x="112409" y="6217"/>
                    <a:pt x="95844" y="0"/>
                    <a:pt x="77814" y="0"/>
                  </a:cubicBezTo>
                  <a:cubicBezTo>
                    <a:pt x="34940" y="0"/>
                    <a:pt x="0" y="34846"/>
                    <a:pt x="0" y="77720"/>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black"/>
                </a:solidFill>
                <a:effectLst/>
                <a:uLnTx/>
                <a:uFillTx/>
                <a:latin typeface="Arial"/>
                <a:ea typeface="+mn-ea"/>
                <a:cs typeface="+mn-cs"/>
              </a:endParaRPr>
            </a:p>
          </p:txBody>
        </p:sp>
        <p:sp>
          <p:nvSpPr>
            <p:cNvPr id="108" name="Graphic 23">
              <a:extLst>
                <a:ext uri="{FF2B5EF4-FFF2-40B4-BE49-F238E27FC236}">
                  <a16:creationId xmlns:a16="http://schemas.microsoft.com/office/drawing/2014/main" xmlns="" id="{C0E1E140-B3BF-4340-B53B-999DFD80C073}"/>
                </a:ext>
              </a:extLst>
            </p:cNvPr>
            <p:cNvSpPr/>
            <p:nvPr/>
          </p:nvSpPr>
          <p:spPr>
            <a:xfrm>
              <a:off x="6058462" y="5011263"/>
              <a:ext cx="91267" cy="87554"/>
            </a:xfrm>
            <a:custGeom>
              <a:avLst/>
              <a:gdLst>
                <a:gd name="connsiteX0" fmla="*/ 125558 w 125557"/>
                <a:gd name="connsiteY0" fmla="*/ 47824 h 125544"/>
                <a:gd name="connsiteX1" fmla="*/ 108985 w 125557"/>
                <a:gd name="connsiteY1" fmla="*/ 0 h 125544"/>
                <a:gd name="connsiteX2" fmla="*/ 0 w 125557"/>
                <a:gd name="connsiteY2" fmla="*/ 108989 h 125544"/>
                <a:gd name="connsiteX3" fmla="*/ 47836 w 125557"/>
                <a:gd name="connsiteY3" fmla="*/ 125544 h 125544"/>
                <a:gd name="connsiteX4" fmla="*/ 125558 w 125557"/>
                <a:gd name="connsiteY4" fmla="*/ 47824 h 125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7" h="125544">
                  <a:moveTo>
                    <a:pt x="125558" y="47824"/>
                  </a:moveTo>
                  <a:cubicBezTo>
                    <a:pt x="125558" y="29780"/>
                    <a:pt x="119330" y="13202"/>
                    <a:pt x="108985" y="0"/>
                  </a:cubicBezTo>
                  <a:lnTo>
                    <a:pt x="0" y="108989"/>
                  </a:lnTo>
                  <a:cubicBezTo>
                    <a:pt x="13218" y="119323"/>
                    <a:pt x="29803" y="125544"/>
                    <a:pt x="47836" y="125544"/>
                  </a:cubicBezTo>
                  <a:cubicBezTo>
                    <a:pt x="90710" y="125544"/>
                    <a:pt x="125558" y="90698"/>
                    <a:pt x="125558" y="47824"/>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black"/>
                </a:solidFill>
                <a:effectLst/>
                <a:uLnTx/>
                <a:uFillTx/>
                <a:latin typeface="Arial"/>
                <a:ea typeface="+mn-ea"/>
                <a:cs typeface="+mn-cs"/>
              </a:endParaRPr>
            </a:p>
          </p:txBody>
        </p:sp>
        <p:sp>
          <p:nvSpPr>
            <p:cNvPr id="109" name="Graphic 23">
              <a:extLst>
                <a:ext uri="{FF2B5EF4-FFF2-40B4-BE49-F238E27FC236}">
                  <a16:creationId xmlns:a16="http://schemas.microsoft.com/office/drawing/2014/main" xmlns="" id="{411C039B-3A12-4048-9ED7-C03D7A8D625D}"/>
                </a:ext>
              </a:extLst>
            </p:cNvPr>
            <p:cNvSpPr/>
            <p:nvPr/>
          </p:nvSpPr>
          <p:spPr>
            <a:xfrm>
              <a:off x="6127755" y="5129696"/>
              <a:ext cx="107027" cy="102692"/>
            </a:xfrm>
            <a:custGeom>
              <a:avLst/>
              <a:gdLst>
                <a:gd name="connsiteX0" fmla="*/ 0 w 147237"/>
                <a:gd name="connsiteY0" fmla="*/ 127049 h 147250"/>
                <a:gd name="connsiteX1" fmla="*/ 56861 w 147237"/>
                <a:gd name="connsiteY1" fmla="*/ 147251 h 147250"/>
                <a:gd name="connsiteX2" fmla="*/ 147237 w 147237"/>
                <a:gd name="connsiteY2" fmla="*/ 56876 h 147250"/>
                <a:gd name="connsiteX3" fmla="*/ 127053 w 147237"/>
                <a:gd name="connsiteY3" fmla="*/ 0 h 147250"/>
                <a:gd name="connsiteX4" fmla="*/ 0 w 147237"/>
                <a:gd name="connsiteY4" fmla="*/ 127049 h 14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37" h="147250">
                  <a:moveTo>
                    <a:pt x="0" y="127049"/>
                  </a:moveTo>
                  <a:cubicBezTo>
                    <a:pt x="15540" y="139661"/>
                    <a:pt x="35319" y="147251"/>
                    <a:pt x="56861" y="147251"/>
                  </a:cubicBezTo>
                  <a:cubicBezTo>
                    <a:pt x="106724" y="147251"/>
                    <a:pt x="147237" y="106737"/>
                    <a:pt x="147237" y="56876"/>
                  </a:cubicBezTo>
                  <a:cubicBezTo>
                    <a:pt x="147237" y="35343"/>
                    <a:pt x="139655" y="15556"/>
                    <a:pt x="127053" y="0"/>
                  </a:cubicBezTo>
                  <a:lnTo>
                    <a:pt x="0" y="127049"/>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black"/>
                </a:solidFill>
                <a:effectLst/>
                <a:uLnTx/>
                <a:uFillTx/>
                <a:latin typeface="Arial"/>
                <a:ea typeface="+mn-ea"/>
                <a:cs typeface="+mn-cs"/>
              </a:endParaRPr>
            </a:p>
          </p:txBody>
        </p:sp>
        <p:sp>
          <p:nvSpPr>
            <p:cNvPr id="111" name="Graphic 23">
              <a:extLst>
                <a:ext uri="{FF2B5EF4-FFF2-40B4-BE49-F238E27FC236}">
                  <a16:creationId xmlns:a16="http://schemas.microsoft.com/office/drawing/2014/main" xmlns="" id="{73326289-BBDC-4BE4-9AC3-890635D2D4C9}"/>
                </a:ext>
              </a:extLst>
            </p:cNvPr>
            <p:cNvSpPr/>
            <p:nvPr/>
          </p:nvSpPr>
          <p:spPr>
            <a:xfrm>
              <a:off x="6103392" y="5102343"/>
              <a:ext cx="107016" cy="102717"/>
            </a:xfrm>
            <a:custGeom>
              <a:avLst/>
              <a:gdLst>
                <a:gd name="connsiteX0" fmla="*/ 147223 w 147223"/>
                <a:gd name="connsiteY0" fmla="*/ 20229 h 147283"/>
                <a:gd name="connsiteX1" fmla="*/ 90375 w 147223"/>
                <a:gd name="connsiteY1" fmla="*/ 0 h 147283"/>
                <a:gd name="connsiteX2" fmla="*/ 0 w 147223"/>
                <a:gd name="connsiteY2" fmla="*/ 90469 h 147283"/>
                <a:gd name="connsiteX3" fmla="*/ 20167 w 147223"/>
                <a:gd name="connsiteY3" fmla="*/ 147283 h 147283"/>
                <a:gd name="connsiteX4" fmla="*/ 147223 w 147223"/>
                <a:gd name="connsiteY4" fmla="*/ 20229 h 147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23" h="147283">
                  <a:moveTo>
                    <a:pt x="147223" y="20229"/>
                  </a:moveTo>
                  <a:cubicBezTo>
                    <a:pt x="131687" y="7603"/>
                    <a:pt x="111914" y="0"/>
                    <a:pt x="90375" y="0"/>
                  </a:cubicBezTo>
                  <a:cubicBezTo>
                    <a:pt x="40513" y="0"/>
                    <a:pt x="0" y="40607"/>
                    <a:pt x="0" y="90469"/>
                  </a:cubicBezTo>
                  <a:cubicBezTo>
                    <a:pt x="0" y="111992"/>
                    <a:pt x="7576" y="131750"/>
                    <a:pt x="20167" y="147283"/>
                  </a:cubicBezTo>
                  <a:lnTo>
                    <a:pt x="147223" y="20229"/>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black"/>
                </a:solidFill>
                <a:effectLst/>
                <a:uLnTx/>
                <a:uFillTx/>
                <a:latin typeface="Arial"/>
                <a:ea typeface="+mn-ea"/>
                <a:cs typeface="+mn-cs"/>
              </a:endParaRPr>
            </a:p>
          </p:txBody>
        </p:sp>
        <p:sp>
          <p:nvSpPr>
            <p:cNvPr id="112" name="Oval 111">
              <a:extLst>
                <a:ext uri="{FF2B5EF4-FFF2-40B4-BE49-F238E27FC236}">
                  <a16:creationId xmlns:a16="http://schemas.microsoft.com/office/drawing/2014/main" xmlns="" id="{5C8BA622-2D06-48B9-8D06-CF9E0FB2E3F2}"/>
                </a:ext>
              </a:extLst>
            </p:cNvPr>
            <p:cNvSpPr/>
            <p:nvPr/>
          </p:nvSpPr>
          <p:spPr>
            <a:xfrm>
              <a:off x="5883091" y="4782676"/>
              <a:ext cx="563365" cy="540495"/>
            </a:xfrm>
            <a:prstGeom prst="ellipse">
              <a:avLst/>
            </a:prstGeom>
            <a:solidFill>
              <a:schemeClr val="tx2"/>
            </a:solidFill>
            <a:ln w="57150">
              <a:solidFill>
                <a:schemeClr val="accent2">
                  <a:lumMod val="75000"/>
                </a:schemeClr>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1" i="0" u="none" strike="noStrike" kern="1200" cap="none" spc="0" normalizeH="0" baseline="0" dirty="0">
                <a:ln>
                  <a:noFill/>
                </a:ln>
                <a:solidFill>
                  <a:prstClr val="black"/>
                </a:solidFill>
                <a:effectLst/>
                <a:uLnTx/>
                <a:uFillTx/>
                <a:latin typeface="Arial" charset="0"/>
                <a:ea typeface="+mn-ea"/>
                <a:cs typeface="+mn-cs"/>
              </a:endParaRPr>
            </a:p>
          </p:txBody>
        </p:sp>
        <p:sp>
          <p:nvSpPr>
            <p:cNvPr id="113" name="Graphic 23">
              <a:extLst>
                <a:ext uri="{FF2B5EF4-FFF2-40B4-BE49-F238E27FC236}">
                  <a16:creationId xmlns:a16="http://schemas.microsoft.com/office/drawing/2014/main" xmlns="" id="{A7A5DB69-BCE9-4328-86B5-BCC98736C966}"/>
                </a:ext>
              </a:extLst>
            </p:cNvPr>
            <p:cNvSpPr/>
            <p:nvPr/>
          </p:nvSpPr>
          <p:spPr>
            <a:xfrm>
              <a:off x="6212760" y="4939405"/>
              <a:ext cx="116490" cy="119391"/>
            </a:xfrm>
            <a:custGeom>
              <a:avLst/>
              <a:gdLst>
                <a:gd name="connsiteX0" fmla="*/ 80081 w 160257"/>
                <a:gd name="connsiteY0" fmla="*/ 0 h 171200"/>
                <a:gd name="connsiteX1" fmla="*/ 0 w 160257"/>
                <a:gd name="connsiteY1" fmla="*/ 80176 h 171200"/>
                <a:gd name="connsiteX2" fmla="*/ 0 w 160257"/>
                <a:gd name="connsiteY2" fmla="*/ 171200 h 171200"/>
                <a:gd name="connsiteX3" fmla="*/ 160257 w 160257"/>
                <a:gd name="connsiteY3" fmla="*/ 171200 h 171200"/>
                <a:gd name="connsiteX4" fmla="*/ 160257 w 160257"/>
                <a:gd name="connsiteY4" fmla="*/ 80176 h 171200"/>
                <a:gd name="connsiteX5" fmla="*/ 80081 w 160257"/>
                <a:gd name="connsiteY5" fmla="*/ 0 h 17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257" h="171200">
                  <a:moveTo>
                    <a:pt x="80081" y="0"/>
                  </a:moveTo>
                  <a:cubicBezTo>
                    <a:pt x="35885" y="0"/>
                    <a:pt x="0" y="35980"/>
                    <a:pt x="0" y="80176"/>
                  </a:cubicBezTo>
                  <a:lnTo>
                    <a:pt x="0" y="171200"/>
                  </a:lnTo>
                  <a:lnTo>
                    <a:pt x="160257" y="171200"/>
                  </a:lnTo>
                  <a:lnTo>
                    <a:pt x="160257" y="80176"/>
                  </a:lnTo>
                  <a:cubicBezTo>
                    <a:pt x="160257" y="35980"/>
                    <a:pt x="124277" y="0"/>
                    <a:pt x="80081" y="0"/>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black"/>
                </a:solidFill>
                <a:effectLst/>
                <a:uLnTx/>
                <a:uFillTx/>
                <a:latin typeface="Arial"/>
                <a:ea typeface="+mn-ea"/>
                <a:cs typeface="+mn-cs"/>
              </a:endParaRPr>
            </a:p>
          </p:txBody>
        </p:sp>
        <p:sp>
          <p:nvSpPr>
            <p:cNvPr id="114" name="Graphic 23">
              <a:extLst>
                <a:ext uri="{FF2B5EF4-FFF2-40B4-BE49-F238E27FC236}">
                  <a16:creationId xmlns:a16="http://schemas.microsoft.com/office/drawing/2014/main" xmlns="" id="{716686BA-3833-4B4D-97A3-57FADAC6FFCE}"/>
                </a:ext>
              </a:extLst>
            </p:cNvPr>
            <p:cNvSpPr/>
            <p:nvPr/>
          </p:nvSpPr>
          <p:spPr>
            <a:xfrm>
              <a:off x="6212760" y="5071971"/>
              <a:ext cx="116490" cy="119409"/>
            </a:xfrm>
            <a:custGeom>
              <a:avLst/>
              <a:gdLst>
                <a:gd name="connsiteX0" fmla="*/ 0 w 160257"/>
                <a:gd name="connsiteY0" fmla="*/ 91048 h 171223"/>
                <a:gd name="connsiteX1" fmla="*/ 80081 w 160257"/>
                <a:gd name="connsiteY1" fmla="*/ 171223 h 171223"/>
                <a:gd name="connsiteX2" fmla="*/ 160257 w 160257"/>
                <a:gd name="connsiteY2" fmla="*/ 91048 h 171223"/>
                <a:gd name="connsiteX3" fmla="*/ 160257 w 160257"/>
                <a:gd name="connsiteY3" fmla="*/ 0 h 171223"/>
                <a:gd name="connsiteX4" fmla="*/ 0 w 160257"/>
                <a:gd name="connsiteY4" fmla="*/ 0 h 171223"/>
                <a:gd name="connsiteX5" fmla="*/ 0 w 160257"/>
                <a:gd name="connsiteY5" fmla="*/ 91048 h 17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257" h="171223">
                  <a:moveTo>
                    <a:pt x="0" y="91048"/>
                  </a:moveTo>
                  <a:cubicBezTo>
                    <a:pt x="0" y="135244"/>
                    <a:pt x="35885" y="171223"/>
                    <a:pt x="80081" y="171223"/>
                  </a:cubicBezTo>
                  <a:cubicBezTo>
                    <a:pt x="124277" y="171223"/>
                    <a:pt x="160257" y="135244"/>
                    <a:pt x="160257" y="91048"/>
                  </a:cubicBezTo>
                  <a:lnTo>
                    <a:pt x="160257" y="0"/>
                  </a:lnTo>
                  <a:lnTo>
                    <a:pt x="0" y="0"/>
                  </a:lnTo>
                  <a:lnTo>
                    <a:pt x="0" y="91048"/>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black"/>
                </a:solidFill>
                <a:effectLst/>
                <a:uLnTx/>
                <a:uFillTx/>
                <a:latin typeface="Arial"/>
                <a:ea typeface="+mn-ea"/>
                <a:cs typeface="+mn-cs"/>
              </a:endParaRPr>
            </a:p>
          </p:txBody>
        </p:sp>
        <p:sp>
          <p:nvSpPr>
            <p:cNvPr id="115" name="Graphic 23">
              <a:extLst>
                <a:ext uri="{FF2B5EF4-FFF2-40B4-BE49-F238E27FC236}">
                  <a16:creationId xmlns:a16="http://schemas.microsoft.com/office/drawing/2014/main" xmlns="" id="{AEFCD451-E566-4978-A020-361E4D798BD6}"/>
                </a:ext>
              </a:extLst>
            </p:cNvPr>
            <p:cNvSpPr/>
            <p:nvPr/>
          </p:nvSpPr>
          <p:spPr>
            <a:xfrm>
              <a:off x="5991039" y="4947449"/>
              <a:ext cx="91302" cy="87553"/>
            </a:xfrm>
            <a:custGeom>
              <a:avLst/>
              <a:gdLst>
                <a:gd name="connsiteX0" fmla="*/ 0 w 125605"/>
                <a:gd name="connsiteY0" fmla="*/ 77720 h 125546"/>
                <a:gd name="connsiteX1" fmla="*/ 16609 w 125605"/>
                <a:gd name="connsiteY1" fmla="*/ 125546 h 125546"/>
                <a:gd name="connsiteX2" fmla="*/ 125605 w 125605"/>
                <a:gd name="connsiteY2" fmla="*/ 16547 h 125546"/>
                <a:gd name="connsiteX3" fmla="*/ 77814 w 125605"/>
                <a:gd name="connsiteY3" fmla="*/ 0 h 125546"/>
                <a:gd name="connsiteX4" fmla="*/ 0 w 125605"/>
                <a:gd name="connsiteY4" fmla="*/ 77720 h 125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05" h="125546">
                  <a:moveTo>
                    <a:pt x="0" y="77720"/>
                  </a:moveTo>
                  <a:cubicBezTo>
                    <a:pt x="0" y="95765"/>
                    <a:pt x="6244" y="112345"/>
                    <a:pt x="16609" y="125546"/>
                  </a:cubicBezTo>
                  <a:lnTo>
                    <a:pt x="125605" y="16547"/>
                  </a:lnTo>
                  <a:cubicBezTo>
                    <a:pt x="112409" y="6217"/>
                    <a:pt x="95844" y="0"/>
                    <a:pt x="77814" y="0"/>
                  </a:cubicBezTo>
                  <a:cubicBezTo>
                    <a:pt x="34940" y="0"/>
                    <a:pt x="0" y="34846"/>
                    <a:pt x="0" y="77720"/>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black"/>
                </a:solidFill>
                <a:effectLst/>
                <a:uLnTx/>
                <a:uFillTx/>
                <a:latin typeface="Arial"/>
                <a:ea typeface="+mn-ea"/>
                <a:cs typeface="+mn-cs"/>
              </a:endParaRPr>
            </a:p>
          </p:txBody>
        </p:sp>
        <p:sp>
          <p:nvSpPr>
            <p:cNvPr id="116" name="Graphic 23">
              <a:extLst>
                <a:ext uri="{FF2B5EF4-FFF2-40B4-BE49-F238E27FC236}">
                  <a16:creationId xmlns:a16="http://schemas.microsoft.com/office/drawing/2014/main" xmlns="" id="{30ED27E0-23B1-42BD-80E6-6377FFBF6FC0}"/>
                </a:ext>
              </a:extLst>
            </p:cNvPr>
            <p:cNvSpPr/>
            <p:nvPr/>
          </p:nvSpPr>
          <p:spPr>
            <a:xfrm>
              <a:off x="6012828" y="4968329"/>
              <a:ext cx="91267" cy="87554"/>
            </a:xfrm>
            <a:custGeom>
              <a:avLst/>
              <a:gdLst>
                <a:gd name="connsiteX0" fmla="*/ 125558 w 125557"/>
                <a:gd name="connsiteY0" fmla="*/ 47824 h 125544"/>
                <a:gd name="connsiteX1" fmla="*/ 108985 w 125557"/>
                <a:gd name="connsiteY1" fmla="*/ 0 h 125544"/>
                <a:gd name="connsiteX2" fmla="*/ 0 w 125557"/>
                <a:gd name="connsiteY2" fmla="*/ 108989 h 125544"/>
                <a:gd name="connsiteX3" fmla="*/ 47836 w 125557"/>
                <a:gd name="connsiteY3" fmla="*/ 125544 h 125544"/>
                <a:gd name="connsiteX4" fmla="*/ 125558 w 125557"/>
                <a:gd name="connsiteY4" fmla="*/ 47824 h 125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7" h="125544">
                  <a:moveTo>
                    <a:pt x="125558" y="47824"/>
                  </a:moveTo>
                  <a:cubicBezTo>
                    <a:pt x="125558" y="29780"/>
                    <a:pt x="119330" y="13202"/>
                    <a:pt x="108985" y="0"/>
                  </a:cubicBezTo>
                  <a:lnTo>
                    <a:pt x="0" y="108989"/>
                  </a:lnTo>
                  <a:cubicBezTo>
                    <a:pt x="13218" y="119323"/>
                    <a:pt x="29803" y="125544"/>
                    <a:pt x="47836" y="125544"/>
                  </a:cubicBezTo>
                  <a:cubicBezTo>
                    <a:pt x="90710" y="125544"/>
                    <a:pt x="125558" y="90698"/>
                    <a:pt x="125558" y="47824"/>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black"/>
                </a:solidFill>
                <a:effectLst/>
                <a:uLnTx/>
                <a:uFillTx/>
                <a:latin typeface="Arial"/>
                <a:ea typeface="+mn-ea"/>
                <a:cs typeface="+mn-cs"/>
              </a:endParaRPr>
            </a:p>
          </p:txBody>
        </p:sp>
        <p:sp>
          <p:nvSpPr>
            <p:cNvPr id="117" name="Graphic 23">
              <a:extLst>
                <a:ext uri="{FF2B5EF4-FFF2-40B4-BE49-F238E27FC236}">
                  <a16:creationId xmlns:a16="http://schemas.microsoft.com/office/drawing/2014/main" xmlns="" id="{A59D40D8-8005-4742-957B-303902326B30}"/>
                </a:ext>
              </a:extLst>
            </p:cNvPr>
            <p:cNvSpPr/>
            <p:nvPr/>
          </p:nvSpPr>
          <p:spPr>
            <a:xfrm>
              <a:off x="6082121" y="5086762"/>
              <a:ext cx="107027" cy="102692"/>
            </a:xfrm>
            <a:custGeom>
              <a:avLst/>
              <a:gdLst>
                <a:gd name="connsiteX0" fmla="*/ 0 w 147237"/>
                <a:gd name="connsiteY0" fmla="*/ 127049 h 147250"/>
                <a:gd name="connsiteX1" fmla="*/ 56861 w 147237"/>
                <a:gd name="connsiteY1" fmla="*/ 147251 h 147250"/>
                <a:gd name="connsiteX2" fmla="*/ 147237 w 147237"/>
                <a:gd name="connsiteY2" fmla="*/ 56876 h 147250"/>
                <a:gd name="connsiteX3" fmla="*/ 127053 w 147237"/>
                <a:gd name="connsiteY3" fmla="*/ 0 h 147250"/>
                <a:gd name="connsiteX4" fmla="*/ 0 w 147237"/>
                <a:gd name="connsiteY4" fmla="*/ 127049 h 14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37" h="147250">
                  <a:moveTo>
                    <a:pt x="0" y="127049"/>
                  </a:moveTo>
                  <a:cubicBezTo>
                    <a:pt x="15540" y="139661"/>
                    <a:pt x="35319" y="147251"/>
                    <a:pt x="56861" y="147251"/>
                  </a:cubicBezTo>
                  <a:cubicBezTo>
                    <a:pt x="106724" y="147251"/>
                    <a:pt x="147237" y="106737"/>
                    <a:pt x="147237" y="56876"/>
                  </a:cubicBezTo>
                  <a:cubicBezTo>
                    <a:pt x="147237" y="35343"/>
                    <a:pt x="139655" y="15556"/>
                    <a:pt x="127053" y="0"/>
                  </a:cubicBezTo>
                  <a:lnTo>
                    <a:pt x="0" y="127049"/>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black"/>
                </a:solidFill>
                <a:effectLst/>
                <a:uLnTx/>
                <a:uFillTx/>
                <a:latin typeface="Arial"/>
                <a:ea typeface="+mn-ea"/>
                <a:cs typeface="+mn-cs"/>
              </a:endParaRPr>
            </a:p>
          </p:txBody>
        </p:sp>
        <p:sp>
          <p:nvSpPr>
            <p:cNvPr id="118" name="Graphic 23">
              <a:extLst>
                <a:ext uri="{FF2B5EF4-FFF2-40B4-BE49-F238E27FC236}">
                  <a16:creationId xmlns:a16="http://schemas.microsoft.com/office/drawing/2014/main" xmlns="" id="{A27E8838-C192-4DE0-98C0-2E0AE23D88DB}"/>
                </a:ext>
              </a:extLst>
            </p:cNvPr>
            <p:cNvSpPr/>
            <p:nvPr/>
          </p:nvSpPr>
          <p:spPr>
            <a:xfrm>
              <a:off x="6057758" y="5059409"/>
              <a:ext cx="107016" cy="102717"/>
            </a:xfrm>
            <a:custGeom>
              <a:avLst/>
              <a:gdLst>
                <a:gd name="connsiteX0" fmla="*/ 147223 w 147223"/>
                <a:gd name="connsiteY0" fmla="*/ 20229 h 147283"/>
                <a:gd name="connsiteX1" fmla="*/ 90375 w 147223"/>
                <a:gd name="connsiteY1" fmla="*/ 0 h 147283"/>
                <a:gd name="connsiteX2" fmla="*/ 0 w 147223"/>
                <a:gd name="connsiteY2" fmla="*/ 90469 h 147283"/>
                <a:gd name="connsiteX3" fmla="*/ 20167 w 147223"/>
                <a:gd name="connsiteY3" fmla="*/ 147283 h 147283"/>
                <a:gd name="connsiteX4" fmla="*/ 147223 w 147223"/>
                <a:gd name="connsiteY4" fmla="*/ 20229 h 147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23" h="147283">
                  <a:moveTo>
                    <a:pt x="147223" y="20229"/>
                  </a:moveTo>
                  <a:cubicBezTo>
                    <a:pt x="131687" y="7603"/>
                    <a:pt x="111914" y="0"/>
                    <a:pt x="90375" y="0"/>
                  </a:cubicBezTo>
                  <a:cubicBezTo>
                    <a:pt x="40513" y="0"/>
                    <a:pt x="0" y="40607"/>
                    <a:pt x="0" y="90469"/>
                  </a:cubicBezTo>
                  <a:cubicBezTo>
                    <a:pt x="0" y="111992"/>
                    <a:pt x="7576" y="131750"/>
                    <a:pt x="20167" y="147283"/>
                  </a:cubicBezTo>
                  <a:lnTo>
                    <a:pt x="147223" y="20229"/>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prstClr val="black"/>
                </a:solidFill>
                <a:effectLst/>
                <a:uLnTx/>
                <a:uFillTx/>
                <a:latin typeface="Arial"/>
                <a:ea typeface="+mn-ea"/>
                <a:cs typeface="+mn-cs"/>
              </a:endParaRPr>
            </a:p>
          </p:txBody>
        </p:sp>
        <p:cxnSp>
          <p:nvCxnSpPr>
            <p:cNvPr id="119" name="Straight Connector 118">
              <a:extLst>
                <a:ext uri="{FF2B5EF4-FFF2-40B4-BE49-F238E27FC236}">
                  <a16:creationId xmlns:a16="http://schemas.microsoft.com/office/drawing/2014/main" xmlns="" id="{F81BFE11-5EEC-486F-9E6D-E77AE29BA9E0}"/>
                </a:ext>
              </a:extLst>
            </p:cNvPr>
            <p:cNvCxnSpPr>
              <a:cxnSpLocks/>
            </p:cNvCxnSpPr>
            <p:nvPr/>
          </p:nvCxnSpPr>
          <p:spPr>
            <a:xfrm>
              <a:off x="5993606" y="4874419"/>
              <a:ext cx="335757" cy="354806"/>
            </a:xfrm>
            <a:prstGeom prst="line">
              <a:avLst/>
            </a:prstGeom>
            <a:ln w="28575">
              <a:solidFill>
                <a:schemeClr val="bg1"/>
              </a:solidFill>
            </a:ln>
            <a:effectLst/>
          </p:spPr>
          <p:style>
            <a:lnRef idx="1">
              <a:schemeClr val="accent1"/>
            </a:lnRef>
            <a:fillRef idx="0">
              <a:schemeClr val="accent1"/>
            </a:fillRef>
            <a:effectRef idx="0">
              <a:schemeClr val="accent1"/>
            </a:effectRef>
            <a:fontRef idx="minor">
              <a:schemeClr val="tx1"/>
            </a:fontRef>
          </p:style>
        </p:cxnSp>
      </p:grpSp>
      <p:sp>
        <p:nvSpPr>
          <p:cNvPr id="127" name="Rectangle 126">
            <a:extLst>
              <a:ext uri="{FF2B5EF4-FFF2-40B4-BE49-F238E27FC236}">
                <a16:creationId xmlns:a16="http://schemas.microsoft.com/office/drawing/2014/main" xmlns="" id="{57E17B23-6587-4F20-BDD7-C72F24B72C98}"/>
              </a:ext>
            </a:extLst>
          </p:cNvPr>
          <p:cNvSpPr/>
          <p:nvPr/>
        </p:nvSpPr>
        <p:spPr>
          <a:xfrm>
            <a:off x="1029035" y="3487458"/>
            <a:ext cx="3106854" cy="2365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14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139" name="TextBox 138">
            <a:extLst>
              <a:ext uri="{FF2B5EF4-FFF2-40B4-BE49-F238E27FC236}">
                <a16:creationId xmlns:a16="http://schemas.microsoft.com/office/drawing/2014/main" xmlns="" id="{EBF612AA-011B-4AF0-AD90-FCF89896EA65}"/>
              </a:ext>
            </a:extLst>
          </p:cNvPr>
          <p:cNvSpPr txBox="1"/>
          <p:nvPr/>
        </p:nvSpPr>
        <p:spPr>
          <a:xfrm>
            <a:off x="4756862" y="3140826"/>
            <a:ext cx="310685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b="1" i="0" u="none" strike="noStrike" kern="1200" cap="none" spc="0" normalizeH="0" dirty="0">
                <a:ln>
                  <a:noFill/>
                </a:ln>
                <a:solidFill>
                  <a:srgbClr val="FFFFFF"/>
                </a:solidFill>
                <a:effectLst/>
                <a:uLnTx/>
                <a:uFillTx/>
                <a:latin typeface="Arial" panose="020B0604020202020204"/>
                <a:ea typeface="+mn-ea"/>
                <a:cs typeface="+mn-cs"/>
              </a:rPr>
              <a:t>Пациентка продолжила ежедневно принимать ГКС </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b="1" i="0" u="none" strike="noStrike" kern="1200" cap="none" spc="0" normalizeH="0" dirty="0">
                <a:ln>
                  <a:noFill/>
                </a:ln>
                <a:solidFill>
                  <a:srgbClr val="FFFFFF"/>
                </a:solidFill>
                <a:effectLst/>
                <a:uLnTx/>
                <a:uFillTx/>
                <a:latin typeface="Arial" panose="020B0604020202020204"/>
                <a:ea typeface="+mn-ea"/>
                <a:cs typeface="+mn-cs"/>
              </a:rPr>
              <a:t>в дозе 5 мг/сут во время терапии препаратом САФНЕЛО</a:t>
            </a:r>
            <a:r>
              <a:rPr lang="ru-RU" sz="1600" b="1" i="0" u="none" strike="noStrike" kern="1200" cap="none" spc="0" normalizeH="0" baseline="30000" dirty="0">
                <a:ln>
                  <a:noFill/>
                </a:ln>
                <a:solidFill>
                  <a:srgbClr val="FFFFFF"/>
                </a:solidFill>
                <a:effectLst/>
                <a:uLnTx/>
                <a:uFillTx/>
                <a:latin typeface="Arial" panose="020B0604020202020204"/>
                <a:ea typeface="+mn-ea"/>
                <a:cs typeface="+mn-cs"/>
              </a:rPr>
              <a:t>®</a:t>
            </a:r>
          </a:p>
        </p:txBody>
      </p:sp>
      <p:sp>
        <p:nvSpPr>
          <p:cNvPr id="75" name="TextBox 74">
            <a:extLst>
              <a:ext uri="{FF2B5EF4-FFF2-40B4-BE49-F238E27FC236}">
                <a16:creationId xmlns:a16="http://schemas.microsoft.com/office/drawing/2014/main" xmlns="" id="{B3328476-3496-48E1-B238-6E76DE1DB535}"/>
              </a:ext>
            </a:extLst>
          </p:cNvPr>
          <p:cNvSpPr txBox="1"/>
          <p:nvPr/>
        </p:nvSpPr>
        <p:spPr>
          <a:xfrm>
            <a:off x="4135890" y="1320309"/>
            <a:ext cx="757423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b="1" i="0" u="none" strike="noStrike" kern="1200" cap="none" spc="0" normalizeH="0" dirty="0">
                <a:ln>
                  <a:noFill/>
                </a:ln>
                <a:solidFill>
                  <a:srgbClr val="00879E"/>
                </a:solidFill>
                <a:effectLst/>
                <a:uLnTx/>
                <a:uFillTx/>
                <a:latin typeface="Arial" panose="020B0604020202020204"/>
                <a:ea typeface="+mn-ea"/>
                <a:cs typeface="+mn-cs"/>
              </a:rPr>
              <a:t>Оценка врача </a:t>
            </a:r>
            <a:r>
              <a:rPr lang="ru-RU" sz="1200" b="1" i="0" u="none" strike="noStrike" kern="1200" cap="none" spc="0" normalizeH="0" dirty="0">
                <a:ln>
                  <a:noFill/>
                </a:ln>
                <a:solidFill>
                  <a:srgbClr val="00879E"/>
                </a:solidFill>
                <a:effectLst/>
                <a:uLnTx/>
                <a:uFillTx/>
                <a:latin typeface="Arial" panose="020B0604020202020204"/>
                <a:ea typeface="+mn-ea"/>
                <a:cs typeface="+mn-cs"/>
              </a:rPr>
              <a:t>(по состоянию на апрель 2022 г.)</a:t>
            </a:r>
            <a:endParaRPr lang="ru-RU" sz="1600" b="1" i="0" u="none" strike="noStrike" kern="1200" cap="none" spc="0" normalizeH="0" dirty="0">
              <a:ln>
                <a:noFill/>
              </a:ln>
              <a:solidFill>
                <a:srgbClr val="00879E"/>
              </a:solidFill>
              <a:effectLst/>
              <a:uLnTx/>
              <a:uFillTx/>
              <a:latin typeface="Arial" panose="020B0604020202020204"/>
              <a:ea typeface="+mn-ea"/>
              <a:cs typeface="+mn-cs"/>
            </a:endParaRPr>
          </a:p>
        </p:txBody>
      </p:sp>
      <p:pic>
        <p:nvPicPr>
          <p:cNvPr id="76" name="Picture 75">
            <a:extLst>
              <a:ext uri="{FF2B5EF4-FFF2-40B4-BE49-F238E27FC236}">
                <a16:creationId xmlns:a16="http://schemas.microsoft.com/office/drawing/2014/main" xmlns="" id="{31C77B69-8CA3-41D6-AD44-29C5FF0F86B8}"/>
              </a:ext>
            </a:extLst>
          </p:cNvPr>
          <p:cNvPicPr>
            <a:picLocks noChangeAspect="1"/>
          </p:cNvPicPr>
          <p:nvPr/>
        </p:nvPicPr>
        <p:blipFill>
          <a:blip r:embed="rId3"/>
          <a:stretch>
            <a:fillRect/>
          </a:stretch>
        </p:blipFill>
        <p:spPr>
          <a:xfrm>
            <a:off x="1287587" y="4693553"/>
            <a:ext cx="616278" cy="616278"/>
          </a:xfrm>
          <a:prstGeom prst="rect">
            <a:avLst/>
          </a:prstGeom>
          <a:ln>
            <a:noFill/>
          </a:ln>
        </p:spPr>
      </p:pic>
      <p:pic>
        <p:nvPicPr>
          <p:cNvPr id="78" name="Picture 77">
            <a:extLst>
              <a:ext uri="{FF2B5EF4-FFF2-40B4-BE49-F238E27FC236}">
                <a16:creationId xmlns:a16="http://schemas.microsoft.com/office/drawing/2014/main" xmlns="" id="{44AA0B24-E3F4-4B48-86B7-EB9D38825926}"/>
              </a:ext>
            </a:extLst>
          </p:cNvPr>
          <p:cNvPicPr>
            <a:picLocks noChangeAspect="1"/>
          </p:cNvPicPr>
          <p:nvPr/>
        </p:nvPicPr>
        <p:blipFill>
          <a:blip r:embed="rId4"/>
          <a:stretch>
            <a:fillRect/>
          </a:stretch>
        </p:blipFill>
        <p:spPr>
          <a:xfrm>
            <a:off x="2302566" y="4699958"/>
            <a:ext cx="616278" cy="619390"/>
          </a:xfrm>
          <a:prstGeom prst="rect">
            <a:avLst/>
          </a:prstGeom>
        </p:spPr>
      </p:pic>
      <p:pic>
        <p:nvPicPr>
          <p:cNvPr id="79" name="Picture 78">
            <a:extLst>
              <a:ext uri="{FF2B5EF4-FFF2-40B4-BE49-F238E27FC236}">
                <a16:creationId xmlns:a16="http://schemas.microsoft.com/office/drawing/2014/main" xmlns="" id="{FE708015-CAAD-48CA-8ADB-F0194551DA2F}"/>
              </a:ext>
            </a:extLst>
          </p:cNvPr>
          <p:cNvPicPr>
            <a:picLocks noChangeAspect="1"/>
          </p:cNvPicPr>
          <p:nvPr/>
        </p:nvPicPr>
        <p:blipFill>
          <a:blip r:embed="rId5"/>
          <a:stretch>
            <a:fillRect/>
          </a:stretch>
        </p:blipFill>
        <p:spPr>
          <a:xfrm>
            <a:off x="3268069" y="4698390"/>
            <a:ext cx="606604" cy="606604"/>
          </a:xfrm>
          <a:prstGeom prst="rect">
            <a:avLst/>
          </a:prstGeom>
        </p:spPr>
      </p:pic>
      <p:sp>
        <p:nvSpPr>
          <p:cNvPr id="80" name="Donut 42">
            <a:extLst>
              <a:ext uri="{FF2B5EF4-FFF2-40B4-BE49-F238E27FC236}">
                <a16:creationId xmlns:a16="http://schemas.microsoft.com/office/drawing/2014/main" xmlns="" id="{10B733BD-EFE9-472F-868C-E76AE1130E04}"/>
              </a:ext>
            </a:extLst>
          </p:cNvPr>
          <p:cNvSpPr/>
          <p:nvPr/>
        </p:nvSpPr>
        <p:spPr>
          <a:xfrm>
            <a:off x="3247879" y="4685939"/>
            <a:ext cx="628650" cy="628650"/>
          </a:xfrm>
          <a:prstGeom prst="donut">
            <a:avLst>
              <a:gd name="adj" fmla="val 797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81" name="Donut 42">
            <a:extLst>
              <a:ext uri="{FF2B5EF4-FFF2-40B4-BE49-F238E27FC236}">
                <a16:creationId xmlns:a16="http://schemas.microsoft.com/office/drawing/2014/main" xmlns="" id="{91D5F4A0-23DE-4D98-AC57-9907DE5C79CA}"/>
              </a:ext>
            </a:extLst>
          </p:cNvPr>
          <p:cNvSpPr/>
          <p:nvPr/>
        </p:nvSpPr>
        <p:spPr>
          <a:xfrm>
            <a:off x="2290689" y="4702637"/>
            <a:ext cx="628650" cy="628650"/>
          </a:xfrm>
          <a:prstGeom prst="donut">
            <a:avLst>
              <a:gd name="adj" fmla="val 797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82" name="Donut 42">
            <a:extLst>
              <a:ext uri="{FF2B5EF4-FFF2-40B4-BE49-F238E27FC236}">
                <a16:creationId xmlns:a16="http://schemas.microsoft.com/office/drawing/2014/main" xmlns="" id="{B8A8B5C5-DE83-48D3-B383-B67C003153C9}"/>
              </a:ext>
            </a:extLst>
          </p:cNvPr>
          <p:cNvSpPr/>
          <p:nvPr/>
        </p:nvSpPr>
        <p:spPr>
          <a:xfrm>
            <a:off x="1289137" y="4689491"/>
            <a:ext cx="628650" cy="628650"/>
          </a:xfrm>
          <a:prstGeom prst="donut">
            <a:avLst>
              <a:gd name="adj" fmla="val 797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83" name="TextBox 82">
            <a:extLst>
              <a:ext uri="{FF2B5EF4-FFF2-40B4-BE49-F238E27FC236}">
                <a16:creationId xmlns:a16="http://schemas.microsoft.com/office/drawing/2014/main" xmlns="" id="{7A481207-A42C-454D-906B-4FF8EC0B11A4}"/>
              </a:ext>
            </a:extLst>
          </p:cNvPr>
          <p:cNvSpPr txBox="1"/>
          <p:nvPr/>
        </p:nvSpPr>
        <p:spPr>
          <a:xfrm>
            <a:off x="8350454" y="3140826"/>
            <a:ext cx="333039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b="1" dirty="0">
                <a:solidFill>
                  <a:srgbClr val="FFFFFF"/>
                </a:solidFill>
                <a:latin typeface="Arial" panose="020B0604020202020204"/>
              </a:rPr>
              <a:t>В</a:t>
            </a:r>
            <a:r>
              <a:rPr lang="ru-RU" sz="1600" b="1" i="0" u="none" strike="noStrike" kern="1200" cap="none" spc="0" normalizeH="0" dirty="0">
                <a:ln>
                  <a:noFill/>
                </a:ln>
                <a:solidFill>
                  <a:srgbClr val="FFFFFF"/>
                </a:solidFill>
                <a:effectLst/>
                <a:uLnTx/>
                <a:uFillTx/>
                <a:latin typeface="Arial" panose="020B0604020202020204"/>
                <a:ea typeface="+mn-ea"/>
                <a:cs typeface="+mn-cs"/>
              </a:rPr>
              <a:t>рач не выявил нежелательных явлений, пациентка также о них не сообщала </a:t>
            </a:r>
            <a:r>
              <a:rPr kumimoji="0" lang="ru-RU" sz="1600" b="1" i="0" u="none" strike="noStrike" kern="1200" cap="none" spc="0" normalizeH="0" baseline="0" dirty="0">
                <a:ln>
                  <a:noFill/>
                </a:ln>
                <a:solidFill>
                  <a:srgbClr val="FFFFFF"/>
                </a:solidFill>
                <a:effectLst/>
                <a:uLnTx/>
                <a:uFillTx/>
                <a:latin typeface="Arial" panose="020B0604020202020204"/>
                <a:ea typeface="+mn-ea"/>
                <a:cs typeface="+mn-cs"/>
              </a:rPr>
              <a:t/>
            </a:r>
            <a:br>
              <a:rPr kumimoji="0" lang="ru-RU" sz="1600" b="1" i="0" u="none" strike="noStrike" kern="1200" cap="none" spc="0" normalizeH="0" baseline="0" dirty="0">
                <a:ln>
                  <a:noFill/>
                </a:ln>
                <a:solidFill>
                  <a:srgbClr val="FFFFFF"/>
                </a:solidFill>
                <a:effectLst/>
                <a:uLnTx/>
                <a:uFillTx/>
                <a:latin typeface="Arial" panose="020B0604020202020204"/>
                <a:ea typeface="+mn-ea"/>
                <a:cs typeface="+mn-cs"/>
              </a:rPr>
            </a:br>
            <a:r>
              <a:rPr kumimoji="0" lang="ru-RU" sz="1600" b="1" i="0" u="none" strike="noStrike" kern="1200" cap="none" spc="0" normalizeH="0" baseline="0" dirty="0">
                <a:ln>
                  <a:noFill/>
                </a:ln>
                <a:solidFill>
                  <a:srgbClr val="FFFFFF"/>
                </a:solidFill>
                <a:effectLst/>
                <a:uLnTx/>
                <a:uFillTx/>
                <a:latin typeface="Arial" panose="020B0604020202020204"/>
                <a:ea typeface="+mn-ea"/>
                <a:cs typeface="+mn-cs"/>
              </a:rPr>
              <a:t/>
            </a:r>
            <a:br>
              <a:rPr kumimoji="0" lang="ru-RU" sz="1600" b="1" i="0" u="none" strike="noStrike" kern="1200" cap="none" spc="0" normalizeH="0" baseline="0" dirty="0">
                <a:ln>
                  <a:noFill/>
                </a:ln>
                <a:solidFill>
                  <a:srgbClr val="FFFFFF"/>
                </a:solidFill>
                <a:effectLst/>
                <a:uLnTx/>
                <a:uFillTx/>
                <a:latin typeface="Arial" panose="020B0604020202020204"/>
                <a:ea typeface="+mn-ea"/>
                <a:cs typeface="+mn-cs"/>
              </a:rPr>
            </a:br>
            <a:endParaRPr kumimoji="0" lang="ru-RU" sz="1600" b="1"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84" name="TextBox 83">
            <a:extLst>
              <a:ext uri="{FF2B5EF4-FFF2-40B4-BE49-F238E27FC236}">
                <a16:creationId xmlns:a16="http://schemas.microsoft.com/office/drawing/2014/main" xmlns="" id="{B1764AEC-F2C4-4D05-A821-0547B268229F}"/>
              </a:ext>
            </a:extLst>
          </p:cNvPr>
          <p:cNvSpPr txBox="1"/>
          <p:nvPr/>
        </p:nvSpPr>
        <p:spPr>
          <a:xfrm>
            <a:off x="921811" y="3133963"/>
            <a:ext cx="3375992" cy="18774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b="1" i="0" u="none" strike="noStrike" kern="1200" cap="none" spc="0" normalizeH="0" dirty="0">
                <a:ln>
                  <a:noFill/>
                </a:ln>
                <a:effectLst/>
                <a:uLnTx/>
                <a:uFillTx/>
                <a:latin typeface="Arial" panose="020B0604020202020204" pitchFamily="34" charset="0"/>
                <a:ea typeface="+mn-ea"/>
                <a:cs typeface="Arial" panose="020B0604020202020204" pitchFamily="34" charset="0"/>
              </a:rPr>
              <a:t>Снижение активности заболевания: </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b="1" i="0" u="none" strike="noStrike" kern="1200" cap="none" spc="0" normalizeH="0" dirty="0">
                <a:ln>
                  <a:noFill/>
                </a:ln>
                <a:solidFill>
                  <a:srgbClr val="FFFFFF"/>
                </a:solidFill>
                <a:effectLst/>
                <a:uLnTx/>
                <a:uFillTx/>
                <a:latin typeface="Arial" panose="020B0604020202020204" pitchFamily="34" charset="0"/>
                <a:ea typeface="+mn-ea"/>
                <a:cs typeface="Arial" panose="020B0604020202020204" pitchFamily="34" charset="0"/>
              </a:rPr>
              <a:t>поражение кожи и слизистых, костно-мышечные симптомы,  системные проявления</a:t>
            </a:r>
            <a:r>
              <a:rPr kumimoji="0" lang="ru-RU" sz="1200" b="0" i="0" u="none" strike="noStrike" kern="1200" cap="none" spc="0" normalizeH="0" baseline="0" dirty="0">
                <a:ln>
                  <a:noFill/>
                </a:ln>
                <a:solidFill>
                  <a:srgbClr val="000000"/>
                </a:solidFill>
                <a:effectLst/>
                <a:uLnTx/>
                <a:uFillTx/>
                <a:latin typeface="Arial" panose="020B0604020202020204"/>
                <a:ea typeface="+mn-ea"/>
              </a:rPr>
              <a:t/>
            </a:r>
            <a:br>
              <a:rPr kumimoji="0" lang="ru-RU" sz="1200" b="0" i="0" u="none" strike="noStrike" kern="1200" cap="none" spc="0" normalizeH="0" baseline="0" dirty="0">
                <a:ln>
                  <a:noFill/>
                </a:ln>
                <a:solidFill>
                  <a:srgbClr val="000000"/>
                </a:solidFill>
                <a:effectLst/>
                <a:uLnTx/>
                <a:uFillTx/>
                <a:latin typeface="Arial" panose="020B0604020202020204"/>
                <a:ea typeface="+mn-ea"/>
              </a:rPr>
            </a:br>
            <a:r>
              <a:rPr kumimoji="0" lang="ru-RU" sz="1200" b="0" i="0" u="none" strike="noStrike" kern="1200" cap="none" spc="0" normalizeH="0" baseline="0" dirty="0">
                <a:ln>
                  <a:noFill/>
                </a:ln>
                <a:solidFill>
                  <a:srgbClr val="000000"/>
                </a:solidFill>
                <a:effectLst/>
                <a:uLnTx/>
                <a:uFillTx/>
                <a:latin typeface="Arial" panose="020B0604020202020204"/>
                <a:ea typeface="+mn-ea"/>
              </a:rPr>
              <a:t/>
            </a:r>
            <a:br>
              <a:rPr kumimoji="0" lang="ru-RU" sz="1200" b="0" i="0" u="none" strike="noStrike" kern="1200" cap="none" spc="0" normalizeH="0" baseline="0" dirty="0">
                <a:ln>
                  <a:noFill/>
                </a:ln>
                <a:solidFill>
                  <a:srgbClr val="000000"/>
                </a:solidFill>
                <a:effectLst/>
                <a:uLnTx/>
                <a:uFillTx/>
                <a:latin typeface="Arial" panose="020B0604020202020204"/>
                <a:ea typeface="+mn-ea"/>
              </a:rPr>
            </a:br>
            <a:endParaRPr kumimoji="0" lang="ru-RU" sz="1200" b="0" i="0" u="none" strike="noStrike" kern="1200" cap="none" spc="0" normalizeH="0" baseline="0" dirty="0">
              <a:ln>
                <a:noFill/>
              </a:ln>
              <a:solidFill>
                <a:srgbClr val="000000"/>
              </a:solidFill>
              <a:effectLst/>
              <a:uLnTx/>
              <a:uFillTx/>
              <a:latin typeface="Arial" panose="020B0604020202020204"/>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1" i="0" u="none" strike="noStrike" kern="1200" cap="none" spc="0" normalizeH="0" baseline="0" dirty="0">
              <a:ln>
                <a:noFill/>
              </a:ln>
              <a:solidFill>
                <a:srgbClr val="E7EB8F"/>
              </a:solidFill>
              <a:effectLst/>
              <a:uLnTx/>
              <a:uFillTx/>
              <a:latin typeface="Arial" panose="020B0604020202020204"/>
              <a:ea typeface="+mn-ea"/>
            </a:endParaRPr>
          </a:p>
        </p:txBody>
      </p:sp>
      <p:sp>
        <p:nvSpPr>
          <p:cNvPr id="85" name="TextBox 84">
            <a:extLst>
              <a:ext uri="{FF2B5EF4-FFF2-40B4-BE49-F238E27FC236}">
                <a16:creationId xmlns:a16="http://schemas.microsoft.com/office/drawing/2014/main" xmlns="" id="{760649F9-255E-48A0-ACF0-5E75D05C8C3A}"/>
              </a:ext>
            </a:extLst>
          </p:cNvPr>
          <p:cNvSpPr txBox="1"/>
          <p:nvPr/>
        </p:nvSpPr>
        <p:spPr>
          <a:xfrm>
            <a:off x="3999549" y="1848521"/>
            <a:ext cx="7890568" cy="73866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i="0" u="none" strike="noStrike" kern="1200" cap="none" spc="0" normalizeH="0" dirty="0">
                <a:ln>
                  <a:noFill/>
                </a:ln>
                <a:solidFill>
                  <a:srgbClr val="414041"/>
                </a:solidFill>
                <a:effectLst/>
                <a:uLnTx/>
                <a:uFillTx/>
                <a:latin typeface="Arial" panose="020B0604020202020204"/>
                <a:ea typeface="+mn-ea"/>
                <a:cs typeface="+mn-cs"/>
              </a:rPr>
              <a:t>Ответ на лечение со стороны нескольких пораженных систем органов после первой инфузии препарата САФНЕЛО</a:t>
            </a:r>
            <a:r>
              <a:rPr lang="ru-RU" sz="1400" b="1" i="0" u="none" strike="noStrike" kern="1200" cap="none" spc="0" normalizeH="0" baseline="30000" dirty="0">
                <a:ln>
                  <a:noFill/>
                </a:ln>
                <a:solidFill>
                  <a:srgbClr val="414041"/>
                </a:solidFill>
                <a:effectLst/>
                <a:uLnTx/>
                <a:uFillTx/>
                <a:latin typeface="Arial" panose="020B0604020202020204"/>
                <a:ea typeface="+mn-ea"/>
                <a:cs typeface="+mn-cs"/>
              </a:rPr>
              <a:t>®</a:t>
            </a:r>
            <a:r>
              <a:rPr lang="ru-RU" sz="1400" b="1" i="0" u="none" strike="noStrike" kern="1200" cap="none" spc="0" normalizeH="0" dirty="0">
                <a:ln>
                  <a:noFill/>
                </a:ln>
                <a:solidFill>
                  <a:srgbClr val="414041"/>
                </a:solidFill>
                <a:effectLst/>
                <a:uLnTx/>
                <a:uFillTx/>
                <a:latin typeface="Arial" panose="020B0604020202020204"/>
                <a:ea typeface="+mn-ea"/>
                <a:cs typeface="+mn-cs"/>
              </a:rPr>
              <a:t> в виде уменьшения симптомов заболевания* </a:t>
            </a:r>
            <a:r>
              <a:rPr kumimoji="0" lang="ru-RU" sz="1400" b="1" i="0" u="none" strike="noStrike" kern="1200" cap="none" spc="0" normalizeH="0" baseline="0" dirty="0">
                <a:ln>
                  <a:noFill/>
                </a:ln>
                <a:solidFill>
                  <a:srgbClr val="414041"/>
                </a:solidFill>
                <a:effectLst/>
                <a:uLnTx/>
                <a:uFillTx/>
                <a:latin typeface="Arial" panose="020B0604020202020204"/>
                <a:ea typeface="+mn-ea"/>
                <a:cs typeface="+mn-cs"/>
              </a:rPr>
              <a:t/>
            </a:r>
            <a:br>
              <a:rPr kumimoji="0" lang="ru-RU" sz="1400" b="1" i="0" u="none" strike="noStrike" kern="1200" cap="none" spc="0" normalizeH="0" baseline="0" dirty="0">
                <a:ln>
                  <a:noFill/>
                </a:ln>
                <a:solidFill>
                  <a:srgbClr val="414041"/>
                </a:solidFill>
                <a:effectLst/>
                <a:uLnTx/>
                <a:uFillTx/>
                <a:latin typeface="Arial" panose="020B0604020202020204"/>
                <a:ea typeface="+mn-ea"/>
                <a:cs typeface="+mn-cs"/>
              </a:rPr>
            </a:br>
            <a:endParaRPr kumimoji="0" lang="ru-RU" sz="1400" b="1" i="0" u="none" strike="noStrike" kern="1200" cap="none" spc="0" normalizeH="0" baseline="0" dirty="0">
              <a:ln>
                <a:noFill/>
              </a:ln>
              <a:solidFill>
                <a:srgbClr val="414041"/>
              </a:solidFill>
              <a:effectLst/>
              <a:uLnTx/>
              <a:uFillTx/>
              <a:latin typeface="Arial" panose="020B0604020202020204"/>
              <a:ea typeface="+mn-ea"/>
              <a:cs typeface="+mn-cs"/>
            </a:endParaRPr>
          </a:p>
        </p:txBody>
      </p:sp>
      <p:grpSp>
        <p:nvGrpSpPr>
          <p:cNvPr id="89" name="Group 88">
            <a:extLst>
              <a:ext uri="{FF2B5EF4-FFF2-40B4-BE49-F238E27FC236}">
                <a16:creationId xmlns:a16="http://schemas.microsoft.com/office/drawing/2014/main" xmlns="" id="{5FC53B54-9A3E-03BF-E62B-F413A1D64F73}"/>
              </a:ext>
            </a:extLst>
          </p:cNvPr>
          <p:cNvGrpSpPr/>
          <p:nvPr/>
        </p:nvGrpSpPr>
        <p:grpSpPr>
          <a:xfrm>
            <a:off x="9575687" y="4699239"/>
            <a:ext cx="628650" cy="628650"/>
            <a:chOff x="9572142" y="4789378"/>
            <a:chExt cx="628650" cy="628650"/>
          </a:xfrm>
        </p:grpSpPr>
        <p:sp>
          <p:nvSpPr>
            <p:cNvPr id="90" name="Oval 89">
              <a:extLst>
                <a:ext uri="{FF2B5EF4-FFF2-40B4-BE49-F238E27FC236}">
                  <a16:creationId xmlns:a16="http://schemas.microsoft.com/office/drawing/2014/main" xmlns="" id="{9F86C6BE-FE32-8E91-85C4-BA2253E323F8}"/>
                </a:ext>
              </a:extLst>
            </p:cNvPr>
            <p:cNvSpPr/>
            <p:nvPr/>
          </p:nvSpPr>
          <p:spPr>
            <a:xfrm>
              <a:off x="9615889" y="4835361"/>
              <a:ext cx="541157" cy="536684"/>
            </a:xfrm>
            <a:prstGeom prst="ellipse">
              <a:avLst/>
            </a:prstGeom>
            <a:solidFill>
              <a:schemeClr val="accent1"/>
            </a:solidFill>
            <a:ln w="57150">
              <a:solidFill>
                <a:schemeClr val="accent1"/>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1" i="0" u="none" strike="noStrike" kern="1200" cap="none" spc="0" normalizeH="0" baseline="0" dirty="0">
                <a:ln>
                  <a:noFill/>
                </a:ln>
                <a:solidFill>
                  <a:srgbClr val="000000"/>
                </a:solidFill>
                <a:effectLst/>
                <a:uLnTx/>
                <a:uFillTx/>
                <a:latin typeface="Arial" charset="0"/>
                <a:ea typeface="+mn-ea"/>
                <a:cs typeface="+mn-cs"/>
              </a:endParaRPr>
            </a:p>
          </p:txBody>
        </p:sp>
        <p:sp>
          <p:nvSpPr>
            <p:cNvPr id="93" name="Donut 42">
              <a:extLst>
                <a:ext uri="{FF2B5EF4-FFF2-40B4-BE49-F238E27FC236}">
                  <a16:creationId xmlns:a16="http://schemas.microsoft.com/office/drawing/2014/main" xmlns="" id="{ED051E1A-7A42-34B2-7EE3-8560C12A9971}"/>
                </a:ext>
              </a:extLst>
            </p:cNvPr>
            <p:cNvSpPr/>
            <p:nvPr/>
          </p:nvSpPr>
          <p:spPr>
            <a:xfrm>
              <a:off x="9572142" y="4789378"/>
              <a:ext cx="628650" cy="628650"/>
            </a:xfrm>
            <a:prstGeom prst="donut">
              <a:avLst>
                <a:gd name="adj" fmla="val 797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414041"/>
                </a:solidFill>
                <a:effectLst/>
                <a:uLnTx/>
                <a:uFillTx/>
                <a:latin typeface="Arial" panose="020B0604020202020204"/>
                <a:ea typeface="+mn-ea"/>
                <a:cs typeface="+mn-cs"/>
              </a:endParaRPr>
            </a:p>
          </p:txBody>
        </p:sp>
      </p:grpSp>
      <p:pic>
        <p:nvPicPr>
          <p:cNvPr id="94" name="Graphic 93" descr="Warning with solid fill">
            <a:extLst>
              <a:ext uri="{FF2B5EF4-FFF2-40B4-BE49-F238E27FC236}">
                <a16:creationId xmlns:a16="http://schemas.microsoft.com/office/drawing/2014/main" xmlns="" id="{DC2E9045-13C2-614F-D3BC-3C02A394357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683618" y="4794770"/>
            <a:ext cx="412787" cy="412787"/>
          </a:xfrm>
          <a:prstGeom prst="rect">
            <a:avLst/>
          </a:prstGeom>
        </p:spPr>
      </p:pic>
      <p:sp>
        <p:nvSpPr>
          <p:cNvPr id="69" name="TextBox 68">
            <a:extLst>
              <a:ext uri="{FF2B5EF4-FFF2-40B4-BE49-F238E27FC236}">
                <a16:creationId xmlns:a16="http://schemas.microsoft.com/office/drawing/2014/main" xmlns="" id="{785F99FF-7BF0-CFFB-5B13-984E4FB91E1C}"/>
              </a:ext>
            </a:extLst>
          </p:cNvPr>
          <p:cNvSpPr txBox="1"/>
          <p:nvPr/>
        </p:nvSpPr>
        <p:spPr>
          <a:xfrm>
            <a:off x="4287165" y="2342812"/>
            <a:ext cx="7024679"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b="0" i="0" u="none" strike="noStrike" kern="1200" cap="none" spc="0" normalizeH="0" dirty="0">
                <a:ln>
                  <a:noFill/>
                </a:ln>
                <a:solidFill>
                  <a:srgbClr val="242424"/>
                </a:solidFill>
                <a:effectLst/>
                <a:uLnTx/>
                <a:uFillTx/>
                <a:latin typeface="Arial" panose="020B0604020202020204"/>
                <a:ea typeface="+mn-ea"/>
                <a:cs typeface="+mn-cs"/>
              </a:rPr>
              <a:t>Опыт применения у одного пациента. Может отличаться от применения у других отдельных пациентов.</a:t>
            </a:r>
            <a:endParaRPr kumimoji="0" lang="ru-RU" sz="1100" b="0" i="0" u="none" strike="noStrike" kern="1200" cap="none" spc="0" normalizeH="0" baseline="0" dirty="0">
              <a:ln>
                <a:noFill/>
              </a:ln>
              <a:solidFill>
                <a:srgbClr val="414041"/>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xmlns="" id="{BD35AB6F-A9E6-5BE0-C96B-9F645CA7A867}"/>
              </a:ext>
            </a:extLst>
          </p:cNvPr>
          <p:cNvSpPr/>
          <p:nvPr/>
        </p:nvSpPr>
        <p:spPr>
          <a:xfrm>
            <a:off x="772319" y="5796473"/>
            <a:ext cx="11084236" cy="4328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ru-RU" sz="1200" i="0" u="none" strike="noStrike" kern="1200" cap="none" spc="0" normalizeH="0" dirty="0">
                <a:ln>
                  <a:noFill/>
                </a:ln>
                <a:solidFill>
                  <a:srgbClr val="414041"/>
                </a:solidFill>
                <a:effectLst/>
                <a:uLnTx/>
                <a:uFillTx/>
                <a:latin typeface="Arial" panose="020B0604020202020204"/>
                <a:ea typeface="+mn-ea"/>
                <a:cs typeface="+mn-cs"/>
              </a:rPr>
              <a:t>Ответ на терапию определялся с помощью клинической оценки и отчета, полученного от лечащего врача. </a:t>
            </a:r>
          </a:p>
        </p:txBody>
      </p:sp>
      <p:sp>
        <p:nvSpPr>
          <p:cNvPr id="5" name="TextBox 4">
            <a:extLst>
              <a:ext uri="{FF2B5EF4-FFF2-40B4-BE49-F238E27FC236}">
                <a16:creationId xmlns:a16="http://schemas.microsoft.com/office/drawing/2014/main" xmlns="" id="{7E3B7C45-5E24-2EFE-4B75-841606A9F258}"/>
              </a:ext>
            </a:extLst>
          </p:cNvPr>
          <p:cNvSpPr txBox="1"/>
          <p:nvPr/>
        </p:nvSpPr>
        <p:spPr>
          <a:xfrm>
            <a:off x="2172172" y="1428157"/>
            <a:ext cx="1627483" cy="276999"/>
          </a:xfrm>
          <a:prstGeom prst="rect">
            <a:avLst/>
          </a:prstGeom>
          <a:solidFill>
            <a:schemeClr val="accent1"/>
          </a:solidFill>
        </p:spPr>
        <p:txBody>
          <a:bodyPr wrap="square" rtlCol="0">
            <a:spAutoFit/>
          </a:bodyPr>
          <a:lstStyle/>
          <a:p>
            <a:pPr algn="ctr" rtl="0">
              <a:defRPr/>
            </a:pPr>
            <a:r>
              <a:rPr lang="ru-RU" sz="1200" b="1" dirty="0">
                <a:solidFill>
                  <a:srgbClr val="FFFFFF"/>
                </a:solidFill>
                <a:latin typeface="Arial" panose="020B0604020202020204"/>
              </a:rPr>
              <a:t>Мария*</a:t>
            </a:r>
          </a:p>
        </p:txBody>
      </p:sp>
      <p:sp>
        <p:nvSpPr>
          <p:cNvPr id="6" name="TextBox 5">
            <a:extLst>
              <a:ext uri="{FF2B5EF4-FFF2-40B4-BE49-F238E27FC236}">
                <a16:creationId xmlns:a16="http://schemas.microsoft.com/office/drawing/2014/main" xmlns="" id="{BF26E41F-FC58-CA02-D19E-62501C0CAFFC}"/>
              </a:ext>
            </a:extLst>
          </p:cNvPr>
          <p:cNvSpPr txBox="1"/>
          <p:nvPr/>
        </p:nvSpPr>
        <p:spPr>
          <a:xfrm>
            <a:off x="2172172" y="1809157"/>
            <a:ext cx="1627483" cy="276999"/>
          </a:xfrm>
          <a:prstGeom prst="rect">
            <a:avLst/>
          </a:prstGeom>
          <a:solidFill>
            <a:schemeClr val="accent1"/>
          </a:solidFill>
        </p:spPr>
        <p:txBody>
          <a:bodyPr wrap="square" rtlCol="0">
            <a:spAutoFit/>
          </a:bodyPr>
          <a:lstStyle/>
          <a:p>
            <a:pPr algn="ctr" rtl="0">
              <a:defRPr/>
            </a:pPr>
            <a:r>
              <a:rPr lang="ru-RU" sz="1200" b="1" dirty="0">
                <a:solidFill>
                  <a:srgbClr val="FFFFFF"/>
                </a:solidFill>
                <a:latin typeface="Arial" panose="020B0604020202020204"/>
              </a:rPr>
              <a:t>41 год</a:t>
            </a:r>
          </a:p>
        </p:txBody>
      </p:sp>
      <p:sp>
        <p:nvSpPr>
          <p:cNvPr id="7" name="TextBox 6">
            <a:extLst>
              <a:ext uri="{FF2B5EF4-FFF2-40B4-BE49-F238E27FC236}">
                <a16:creationId xmlns:a16="http://schemas.microsoft.com/office/drawing/2014/main" xmlns="" id="{DA6FD529-AA26-7365-72B8-508F6F81C902}"/>
              </a:ext>
            </a:extLst>
          </p:cNvPr>
          <p:cNvSpPr txBox="1"/>
          <p:nvPr/>
        </p:nvSpPr>
        <p:spPr>
          <a:xfrm>
            <a:off x="2173582" y="2190157"/>
            <a:ext cx="1627483" cy="276999"/>
          </a:xfrm>
          <a:prstGeom prst="rect">
            <a:avLst/>
          </a:prstGeom>
          <a:solidFill>
            <a:schemeClr val="accent1"/>
          </a:solidFill>
        </p:spPr>
        <p:txBody>
          <a:bodyPr wrap="square" rtlCol="0">
            <a:spAutoFit/>
          </a:bodyPr>
          <a:lstStyle/>
          <a:p>
            <a:pPr algn="ctr" rtl="0">
              <a:defRPr/>
            </a:pPr>
            <a:r>
              <a:rPr lang="ru-RU" sz="1200" b="1" dirty="0">
                <a:solidFill>
                  <a:srgbClr val="FFFFFF"/>
                </a:solidFill>
                <a:latin typeface="Arial" panose="020B0604020202020204"/>
              </a:rPr>
              <a:t>СКВ с 2006 г.</a:t>
            </a:r>
          </a:p>
        </p:txBody>
      </p:sp>
      <p:sp>
        <p:nvSpPr>
          <p:cNvPr id="8" name="Isosceles Triangle 7">
            <a:extLst>
              <a:ext uri="{FF2B5EF4-FFF2-40B4-BE49-F238E27FC236}">
                <a16:creationId xmlns:a16="http://schemas.microsoft.com/office/drawing/2014/main" xmlns="" id="{AF4A7DC4-13F5-20A3-CBBA-BCA0A2702DA0}"/>
              </a:ext>
            </a:extLst>
          </p:cNvPr>
          <p:cNvSpPr/>
          <p:nvPr/>
        </p:nvSpPr>
        <p:spPr>
          <a:xfrm rot="5400000">
            <a:off x="2027833" y="1522663"/>
            <a:ext cx="264220" cy="11876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9" name="Isosceles Triangle 8">
            <a:extLst>
              <a:ext uri="{FF2B5EF4-FFF2-40B4-BE49-F238E27FC236}">
                <a16:creationId xmlns:a16="http://schemas.microsoft.com/office/drawing/2014/main" xmlns="" id="{4E3C8A7C-2D31-778C-2022-4B5FAD443BB0}"/>
              </a:ext>
            </a:extLst>
          </p:cNvPr>
          <p:cNvSpPr/>
          <p:nvPr/>
        </p:nvSpPr>
        <p:spPr>
          <a:xfrm rot="5400000">
            <a:off x="2027833" y="1903663"/>
            <a:ext cx="264220" cy="11876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10" name="Isosceles Triangle 9">
            <a:extLst>
              <a:ext uri="{FF2B5EF4-FFF2-40B4-BE49-F238E27FC236}">
                <a16:creationId xmlns:a16="http://schemas.microsoft.com/office/drawing/2014/main" xmlns="" id="{55C71137-C090-232B-D8A2-2F94E5E9B5FB}"/>
              </a:ext>
            </a:extLst>
          </p:cNvPr>
          <p:cNvSpPr/>
          <p:nvPr/>
        </p:nvSpPr>
        <p:spPr>
          <a:xfrm rot="5400000">
            <a:off x="2027833" y="2271849"/>
            <a:ext cx="264220" cy="11876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xmlns="" id="{B1DB8781-5984-5585-C58A-2EEE43E652ED}"/>
              </a:ext>
            </a:extLst>
          </p:cNvPr>
          <p:cNvSpPr txBox="1"/>
          <p:nvPr/>
        </p:nvSpPr>
        <p:spPr>
          <a:xfrm>
            <a:off x="1414885" y="2367348"/>
            <a:ext cx="6925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1" i="0" u="none" strike="noStrike" kern="1200" cap="none" spc="0" normalizeH="0" dirty="0">
                <a:ln>
                  <a:noFill/>
                </a:ln>
                <a:solidFill>
                  <a:srgbClr val="FFFFFF"/>
                </a:solidFill>
                <a:effectLst/>
                <a:uLnTx/>
                <a:uFillTx/>
                <a:latin typeface="Arial" panose="020B0604020202020204"/>
                <a:ea typeface="+mn-ea"/>
                <a:cs typeface="+mn-cs"/>
              </a:rPr>
              <a:t>FPO</a:t>
            </a:r>
          </a:p>
        </p:txBody>
      </p:sp>
      <p:pic>
        <p:nvPicPr>
          <p:cNvPr id="12" name="Picture 11" descr="A person with white hair&#10;&#10;Description automatically generated with low confidence">
            <a:extLst>
              <a:ext uri="{FF2B5EF4-FFF2-40B4-BE49-F238E27FC236}">
                <a16:creationId xmlns:a16="http://schemas.microsoft.com/office/drawing/2014/main" xmlns="" id="{93DA337D-02A6-B5FC-BA7C-AE2B1D119DA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5347" t="569" r="18994"/>
          <a:stretch/>
        </p:blipFill>
        <p:spPr>
          <a:xfrm flipH="1">
            <a:off x="685073" y="1297679"/>
            <a:ext cx="1336338" cy="1236778"/>
          </a:xfrm>
          <a:prstGeom prst="rect">
            <a:avLst/>
          </a:prstGeom>
          <a:ln w="28575">
            <a:solidFill>
              <a:schemeClr val="accent1"/>
            </a:solidFill>
          </a:ln>
        </p:spPr>
      </p:pic>
      <p:sp>
        <p:nvSpPr>
          <p:cNvPr id="13" name="TextBox 12">
            <a:extLst>
              <a:ext uri="{FF2B5EF4-FFF2-40B4-BE49-F238E27FC236}">
                <a16:creationId xmlns:a16="http://schemas.microsoft.com/office/drawing/2014/main" xmlns="" id="{3399AB1E-80C6-2C0C-110B-A2CAB2F726FA}"/>
              </a:ext>
            </a:extLst>
          </p:cNvPr>
          <p:cNvSpPr txBox="1"/>
          <p:nvPr/>
        </p:nvSpPr>
        <p:spPr>
          <a:xfrm>
            <a:off x="557017" y="2514357"/>
            <a:ext cx="310081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414041"/>
                </a:solidFill>
                <a:effectLst/>
                <a:uLnTx/>
                <a:uFillTx/>
                <a:latin typeface="Arial" panose="020B0604020202020204"/>
                <a:ea typeface="+mn-ea"/>
                <a:cs typeface="+mn-cs"/>
              </a:rPr>
              <a:t>Имя и изображение на фотографии не соответствуют реальному пациенту</a:t>
            </a:r>
          </a:p>
        </p:txBody>
      </p:sp>
    </p:spTree>
    <p:extLst>
      <p:ext uri="{BB962C8B-B14F-4D97-AF65-F5344CB8AC3E}">
        <p14:creationId xmlns:p14="http://schemas.microsoft.com/office/powerpoint/2010/main" val="14405352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B0F140A-0F30-49BE-BE99-0F6F08CAB1AC}"/>
              </a:ext>
            </a:extLst>
          </p:cNvPr>
          <p:cNvSpPr>
            <a:spLocks noGrp="1"/>
          </p:cNvSpPr>
          <p:nvPr>
            <p:ph type="title"/>
          </p:nvPr>
        </p:nvSpPr>
        <p:spPr>
          <a:xfrm>
            <a:off x="407988" y="0"/>
            <a:ext cx="11376025" cy="1007427"/>
          </a:xfrm>
        </p:spPr>
        <p:txBody>
          <a:bodyPr>
            <a:normAutofit/>
          </a:bodyPr>
          <a:lstStyle/>
          <a:p>
            <a:r>
              <a:rPr lang="ru-RU" sz="2000" b="1" dirty="0"/>
              <a:t>Портрет пациента с СКВ без  нарушения функции почек тяжелой степени для назначения </a:t>
            </a:r>
            <a:r>
              <a:rPr lang="ru-RU" sz="2000" b="1" dirty="0" err="1"/>
              <a:t>анифролумаба</a:t>
            </a:r>
            <a:endParaRPr lang="en-US" sz="2000" b="1" dirty="0"/>
          </a:p>
        </p:txBody>
      </p:sp>
      <p:sp>
        <p:nvSpPr>
          <p:cNvPr id="4" name="Номер слайда 3">
            <a:extLst>
              <a:ext uri="{FF2B5EF4-FFF2-40B4-BE49-F238E27FC236}">
                <a16:creationId xmlns:a16="http://schemas.microsoft.com/office/drawing/2014/main" xmlns="" id="{B2416D71-FA27-4A2E-B4AD-3F2D53981CF1}"/>
              </a:ext>
            </a:extLst>
          </p:cNvPr>
          <p:cNvSpPr>
            <a:spLocks noGrp="1"/>
          </p:cNvSpPr>
          <p:nvPr>
            <p:ph type="sldNum" sz="quarter" idx="12"/>
          </p:nvPr>
        </p:nvSpPr>
        <p:spPr/>
        <p:txBody>
          <a:bodyPr/>
          <a:lstStyle/>
          <a:p>
            <a:fld id="{F8E47D07-9D1E-4FE9-B31A-2F5863681021}" type="slidenum">
              <a:rPr lang="en-GB" smtClean="0"/>
              <a:pPr/>
              <a:t>86</a:t>
            </a:fld>
            <a:endParaRPr lang="en-GB"/>
          </a:p>
        </p:txBody>
      </p:sp>
      <p:sp>
        <p:nvSpPr>
          <p:cNvPr id="9" name="TextBox 8">
            <a:extLst>
              <a:ext uri="{FF2B5EF4-FFF2-40B4-BE49-F238E27FC236}">
                <a16:creationId xmlns:a16="http://schemas.microsoft.com/office/drawing/2014/main" xmlns="" id="{FAB82578-FC80-4E52-A5BE-646487835AF8}"/>
              </a:ext>
            </a:extLst>
          </p:cNvPr>
          <p:cNvSpPr txBox="1"/>
          <p:nvPr/>
        </p:nvSpPr>
        <p:spPr>
          <a:xfrm>
            <a:off x="1557769" y="902137"/>
            <a:ext cx="10226244" cy="5324535"/>
          </a:xfrm>
          <a:prstGeom prst="rect">
            <a:avLst/>
          </a:prstGeom>
          <a:noFill/>
          <a:ln>
            <a:solidFill>
              <a:schemeClr val="accent1"/>
            </a:solidFill>
          </a:ln>
        </p:spPr>
        <p:txBody>
          <a:bodyPr wrap="square">
            <a:spAutoFit/>
          </a:bodyPr>
          <a:lstStyle/>
          <a:p>
            <a:r>
              <a:rPr lang="ru-RU" sz="2000" b="1" dirty="0">
                <a:solidFill>
                  <a:schemeClr val="accent1"/>
                </a:solidFill>
              </a:rPr>
              <a:t>Течение СКВ:</a:t>
            </a:r>
          </a:p>
          <a:p>
            <a:pPr marL="342900" indent="-342900">
              <a:buFont typeface="Arial" panose="020B0604020202020204" pitchFamily="34" charset="0"/>
              <a:buChar char="•"/>
            </a:pPr>
            <a:r>
              <a:rPr lang="ru-RU" sz="2000" b="1" dirty="0"/>
              <a:t>пациент со среднетяжелым или тяжелым течением СКВ на фоне стандартной терапии                             </a:t>
            </a:r>
          </a:p>
          <a:p>
            <a:r>
              <a:rPr lang="ru-RU" sz="2000" i="1" dirty="0"/>
              <a:t>(без  нарушения функции почек тяжелой степени)</a:t>
            </a:r>
          </a:p>
          <a:p>
            <a:r>
              <a:rPr lang="ru-RU" sz="2000" b="1" dirty="0">
                <a:solidFill>
                  <a:schemeClr val="accent1"/>
                </a:solidFill>
              </a:rPr>
              <a:t>Активность заболевания:</a:t>
            </a:r>
          </a:p>
          <a:p>
            <a:pPr marL="342900" indent="-342900">
              <a:buFont typeface="Arial" panose="020B0604020202020204" pitchFamily="34" charset="0"/>
              <a:buChar char="•"/>
            </a:pPr>
            <a:r>
              <a:rPr lang="ru-RU" sz="2000" dirty="0"/>
              <a:t>Общая активность </a:t>
            </a:r>
            <a:r>
              <a:rPr lang="ru-RU" sz="2000" b="1" dirty="0"/>
              <a:t>- SLEDAI ≥6</a:t>
            </a:r>
            <a:r>
              <a:rPr lang="ru-RU" sz="2000" dirty="0"/>
              <a:t> </a:t>
            </a:r>
          </a:p>
          <a:p>
            <a:pPr marL="342900" indent="-342900">
              <a:buFont typeface="Arial" panose="020B0604020202020204" pitchFamily="34" charset="0"/>
              <a:buChar char="•"/>
            </a:pPr>
            <a:r>
              <a:rPr lang="ru-RU" sz="2000" dirty="0"/>
              <a:t>Активные кожные проявления </a:t>
            </a:r>
            <a:endParaRPr lang="ru-RU" sz="2000" b="1" dirty="0"/>
          </a:p>
          <a:p>
            <a:pPr marL="342900" indent="-342900">
              <a:buFont typeface="Arial" panose="020B0604020202020204" pitchFamily="34" charset="0"/>
              <a:buChar char="•"/>
            </a:pPr>
            <a:r>
              <a:rPr lang="ru-RU" sz="2000" dirty="0"/>
              <a:t>Суставные проявления </a:t>
            </a:r>
            <a:r>
              <a:rPr lang="ru-RU" sz="2000" b="1" dirty="0"/>
              <a:t>- ЧПС/ЧБС  ≥6</a:t>
            </a:r>
          </a:p>
          <a:p>
            <a:pPr marL="342900" indent="-342900">
              <a:buFont typeface="Arial" panose="020B0604020202020204" pitchFamily="34" charset="0"/>
              <a:buChar char="•"/>
            </a:pPr>
            <a:r>
              <a:rPr lang="ru-RU" sz="2000" b="1" dirty="0" err="1"/>
              <a:t>серозиты</a:t>
            </a:r>
            <a:r>
              <a:rPr lang="ru-RU" sz="2000" dirty="0"/>
              <a:t>, </a:t>
            </a:r>
            <a:r>
              <a:rPr lang="ru-RU" sz="2000" b="1" dirty="0"/>
              <a:t>наличие ауто-антител</a:t>
            </a:r>
          </a:p>
          <a:p>
            <a:r>
              <a:rPr lang="ru-RU" sz="2000" b="1" dirty="0">
                <a:solidFill>
                  <a:srgbClr val="7F134C"/>
                </a:solidFill>
              </a:rPr>
              <a:t>Прием ГКС:</a:t>
            </a:r>
          </a:p>
          <a:p>
            <a:pPr marL="342900" indent="-342900">
              <a:buFont typeface="Arial" panose="020B0604020202020204" pitchFamily="34" charset="0"/>
              <a:buChar char="•"/>
            </a:pPr>
            <a:r>
              <a:rPr lang="ru-RU" sz="2000" b="1" dirty="0"/>
              <a:t>невозможность снизить дозу ГКС ≤ 7,5 мг/</a:t>
            </a:r>
            <a:r>
              <a:rPr lang="ru-RU" sz="2000" b="1" dirty="0" err="1"/>
              <a:t>сут</a:t>
            </a:r>
            <a:endParaRPr lang="ru-RU" sz="2000" b="1" dirty="0"/>
          </a:p>
          <a:p>
            <a:r>
              <a:rPr lang="ru-RU" sz="2000" b="1" dirty="0">
                <a:solidFill>
                  <a:schemeClr val="accent1"/>
                </a:solidFill>
              </a:rPr>
              <a:t>Обострения:</a:t>
            </a:r>
          </a:p>
          <a:p>
            <a:pPr marL="342900" indent="-342900">
              <a:buFont typeface="Arial" panose="020B0604020202020204" pitchFamily="34" charset="0"/>
              <a:buChar char="•"/>
            </a:pPr>
            <a:r>
              <a:rPr lang="ru-RU" sz="2000" b="1" dirty="0"/>
              <a:t>более 1 обострения в год </a:t>
            </a:r>
            <a:r>
              <a:rPr lang="ru-RU" sz="2000" dirty="0"/>
              <a:t>– на фоне стандартной терапии, </a:t>
            </a:r>
            <a:r>
              <a:rPr lang="ru-RU" sz="2000" u="sng" dirty="0"/>
              <a:t>требующие назначения высоких доз ГКС </a:t>
            </a:r>
          </a:p>
          <a:p>
            <a:r>
              <a:rPr lang="ru-RU" sz="2000" b="1" dirty="0">
                <a:solidFill>
                  <a:schemeClr val="accent1"/>
                </a:solidFill>
              </a:rPr>
              <a:t>Качество жизни:</a:t>
            </a:r>
          </a:p>
          <a:p>
            <a:pPr marL="342900" indent="-342900">
              <a:buFont typeface="Arial" panose="020B0604020202020204" pitchFamily="34" charset="0"/>
              <a:buChar char="•"/>
            </a:pPr>
            <a:r>
              <a:rPr lang="ru-RU" sz="2000" b="1" dirty="0"/>
              <a:t>конституциональные проявления </a:t>
            </a:r>
            <a:r>
              <a:rPr lang="ru-RU" sz="2000" dirty="0"/>
              <a:t>(утомляемость/хроническая усталость) </a:t>
            </a:r>
            <a:r>
              <a:rPr lang="ru-RU" sz="2000" u="sng" dirty="0"/>
              <a:t>значительно снижающие работоспособность</a:t>
            </a:r>
          </a:p>
        </p:txBody>
      </p:sp>
      <p:pic>
        <p:nvPicPr>
          <p:cNvPr id="12" name="Picture 82">
            <a:extLst>
              <a:ext uri="{FF2B5EF4-FFF2-40B4-BE49-F238E27FC236}">
                <a16:creationId xmlns:a16="http://schemas.microsoft.com/office/drawing/2014/main" xmlns="" id="{C5A4FAD9-C04C-4BE4-A8AA-C2CCD08A9753}"/>
              </a:ext>
            </a:extLst>
          </p:cNvPr>
          <p:cNvPicPr>
            <a:picLocks noChangeAspect="1"/>
          </p:cNvPicPr>
          <p:nvPr/>
        </p:nvPicPr>
        <p:blipFill>
          <a:blip r:embed="rId2"/>
          <a:stretch>
            <a:fillRect/>
          </a:stretch>
        </p:blipFill>
        <p:spPr>
          <a:xfrm>
            <a:off x="407987" y="2662597"/>
            <a:ext cx="907105" cy="2042965"/>
          </a:xfrm>
          <a:prstGeom prst="rect">
            <a:avLst/>
          </a:prstGeom>
          <a:scene3d>
            <a:camera prst="orthographicFront"/>
            <a:lightRig rig="threePt" dir="t"/>
          </a:scene3d>
          <a:sp3d contourW="12700">
            <a:contourClr>
              <a:schemeClr val="accent1"/>
            </a:contourClr>
          </a:sp3d>
        </p:spPr>
      </p:pic>
      <p:sp>
        <p:nvSpPr>
          <p:cNvPr id="6" name="TextBox 5">
            <a:extLst>
              <a:ext uri="{FF2B5EF4-FFF2-40B4-BE49-F238E27FC236}">
                <a16:creationId xmlns:a16="http://schemas.microsoft.com/office/drawing/2014/main" xmlns="" id="{329521FE-7A17-4FCC-B40B-DDF0705384CE}"/>
              </a:ext>
            </a:extLst>
          </p:cNvPr>
          <p:cNvSpPr txBox="1"/>
          <p:nvPr/>
        </p:nvSpPr>
        <p:spPr>
          <a:xfrm>
            <a:off x="10582245" y="6342089"/>
            <a:ext cx="3876871" cy="369332"/>
          </a:xfrm>
          <a:prstGeom prst="rect">
            <a:avLst/>
          </a:prstGeom>
          <a:noFill/>
        </p:spPr>
        <p:txBody>
          <a:bodyPr wrap="square">
            <a:spAutoFit/>
          </a:bodyPr>
          <a:lstStyle/>
          <a:p>
            <a:pPr rtl="0"/>
            <a:r>
              <a:rPr lang="ru" sz="900" dirty="0">
                <a:cs typeface="Arial" panose="020B0604020202020204" pitchFamily="34" charset="0"/>
              </a:rPr>
              <a:t>*гипотетический пациент</a:t>
            </a:r>
            <a:r>
              <a:rPr lang="ru" sz="1800" dirty="0">
                <a:cs typeface="Arial" panose="020B0604020202020204" pitchFamily="34" charset="0"/>
              </a:rPr>
              <a:t> </a:t>
            </a:r>
            <a:endParaRPr lang="en-US" sz="1800" dirty="0"/>
          </a:p>
        </p:txBody>
      </p:sp>
      <p:sp>
        <p:nvSpPr>
          <p:cNvPr id="7" name="TextBox 6">
            <a:extLst>
              <a:ext uri="{FF2B5EF4-FFF2-40B4-BE49-F238E27FC236}">
                <a16:creationId xmlns:a16="http://schemas.microsoft.com/office/drawing/2014/main" xmlns="" id="{1E1E000A-1029-4775-AFC4-298AC11A9D85}"/>
              </a:ext>
            </a:extLst>
          </p:cNvPr>
          <p:cNvSpPr txBox="1"/>
          <p:nvPr/>
        </p:nvSpPr>
        <p:spPr>
          <a:xfrm>
            <a:off x="4940126" y="6642557"/>
            <a:ext cx="7421251" cy="215444"/>
          </a:xfrm>
          <a:prstGeom prst="rect">
            <a:avLst/>
          </a:prstGeom>
          <a:noFill/>
        </p:spPr>
        <p:txBody>
          <a:bodyPr wrap="square">
            <a:spAutoFit/>
          </a:bodyPr>
          <a:lstStyle/>
          <a:p>
            <a:pPr rtl="0"/>
            <a:r>
              <a:rPr lang="ru" sz="800" baseline="30000" dirty="0">
                <a:cs typeface="Arial" panose="020B0604020202020204" pitchFamily="34" charset="0"/>
              </a:rPr>
              <a:t>1</a:t>
            </a:r>
            <a:r>
              <a:rPr lang="ru" sz="800" dirty="0">
                <a:cs typeface="Arial" panose="020B0604020202020204" pitchFamily="34" charset="0"/>
              </a:rPr>
              <a:t>Fanouriakis A,</a:t>
            </a:r>
            <a:r>
              <a:rPr lang="en-US" sz="800" dirty="0">
                <a:cs typeface="Arial" panose="020B0604020202020204" pitchFamily="34" charset="0"/>
              </a:rPr>
              <a:t> et al</a:t>
            </a:r>
            <a:r>
              <a:rPr lang="ru-RU" sz="800" dirty="0">
                <a:cs typeface="Arial" panose="020B0604020202020204" pitchFamily="34" charset="0"/>
              </a:rPr>
              <a:t>, </a:t>
            </a:r>
            <a:r>
              <a:rPr lang="en-US" sz="800" dirty="0">
                <a:cs typeface="Arial" panose="020B0604020202020204" pitchFamily="34" charset="0"/>
              </a:rPr>
              <a:t>2019 update of the EULAR recommendations for the</a:t>
            </a:r>
            <a:r>
              <a:rPr lang="ru-RU" sz="800" dirty="0">
                <a:cs typeface="Arial" panose="020B0604020202020204" pitchFamily="34" charset="0"/>
              </a:rPr>
              <a:t> </a:t>
            </a:r>
            <a:r>
              <a:rPr lang="en-US" sz="800" dirty="0">
                <a:cs typeface="Arial" panose="020B0604020202020204" pitchFamily="34" charset="0"/>
              </a:rPr>
              <a:t>management of systemic lupus erythematosus</a:t>
            </a:r>
            <a:r>
              <a:rPr lang="ru" sz="800" dirty="0">
                <a:cs typeface="Arial" panose="020B0604020202020204" pitchFamily="34" charset="0"/>
              </a:rPr>
              <a:t>. </a:t>
            </a:r>
            <a:r>
              <a:rPr lang="ru" sz="800" i="1" dirty="0">
                <a:cs typeface="Arial" panose="020B0604020202020204" pitchFamily="34" charset="0"/>
              </a:rPr>
              <a:t>Ann Rheum Dis.</a:t>
            </a:r>
            <a:r>
              <a:rPr lang="ru" sz="800" dirty="0">
                <a:cs typeface="Arial" panose="020B0604020202020204" pitchFamily="34" charset="0"/>
              </a:rPr>
              <a:t> 2019;78:736-745 </a:t>
            </a:r>
            <a:endParaRPr lang="en-US" sz="800" dirty="0"/>
          </a:p>
        </p:txBody>
      </p:sp>
      <p:sp>
        <p:nvSpPr>
          <p:cNvPr id="8" name="TextBox 7">
            <a:extLst>
              <a:ext uri="{FF2B5EF4-FFF2-40B4-BE49-F238E27FC236}">
                <a16:creationId xmlns:a16="http://schemas.microsoft.com/office/drawing/2014/main" xmlns="" id="{F4F9F175-CA46-484D-9769-67E82254E900}"/>
              </a:ext>
            </a:extLst>
          </p:cNvPr>
          <p:cNvSpPr txBox="1"/>
          <p:nvPr/>
        </p:nvSpPr>
        <p:spPr>
          <a:xfrm>
            <a:off x="962530" y="6411724"/>
            <a:ext cx="9887721" cy="461665"/>
          </a:xfrm>
          <a:prstGeom prst="rect">
            <a:avLst/>
          </a:prstGeom>
          <a:noFill/>
        </p:spPr>
        <p:txBody>
          <a:bodyPr wrap="square" rtlCol="0">
            <a:spAutoFit/>
          </a:bodyPr>
          <a:lstStyle/>
          <a:p>
            <a:pPr>
              <a:buClr>
                <a:schemeClr val="accent1"/>
              </a:buClr>
            </a:pPr>
            <a:r>
              <a:rPr lang="ru-RU" sz="800" dirty="0"/>
              <a:t>СКВ – системная красная волчанка, ГИБП – генно- инженерные биологические препараты, </a:t>
            </a:r>
            <a:r>
              <a:rPr lang="en-US" sz="800" dirty="0"/>
              <a:t>SLEDAI – </a:t>
            </a:r>
            <a:r>
              <a:rPr lang="ru-RU" sz="800" dirty="0"/>
              <a:t>индекс активности системной красной волчанки, </a:t>
            </a:r>
            <a:r>
              <a:rPr lang="en-US" sz="800" dirty="0"/>
              <a:t>CLASI – </a:t>
            </a:r>
            <a:r>
              <a:rPr lang="ru-RU" sz="800" dirty="0"/>
              <a:t>индекс оценки активности кожных проявлений СКВ, ЧПС – числе припухших суставов, ЧБС – число болезненных суставов, ГКС – </a:t>
            </a:r>
            <a:r>
              <a:rPr lang="ru-RU" sz="800" dirty="0" err="1"/>
              <a:t>глюкокортикостероиды</a:t>
            </a:r>
            <a:r>
              <a:rPr lang="ru-RU" sz="800" dirty="0"/>
              <a:t>   </a:t>
            </a:r>
          </a:p>
          <a:p>
            <a:pPr>
              <a:buClr>
                <a:schemeClr val="accent1"/>
              </a:buClr>
            </a:pPr>
            <a:r>
              <a:rPr lang="ru-RU" sz="800" dirty="0"/>
              <a:t> </a:t>
            </a:r>
          </a:p>
        </p:txBody>
      </p:sp>
    </p:spTree>
    <p:extLst>
      <p:ext uri="{BB962C8B-B14F-4D97-AF65-F5344CB8AC3E}">
        <p14:creationId xmlns:p14="http://schemas.microsoft.com/office/powerpoint/2010/main" val="305221442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03B27F-06EE-5A94-040E-9CA7347D2729}"/>
              </a:ext>
            </a:extLst>
          </p:cNvPr>
          <p:cNvSpPr>
            <a:spLocks noGrp="1"/>
          </p:cNvSpPr>
          <p:nvPr>
            <p:ph type="title"/>
          </p:nvPr>
        </p:nvSpPr>
        <p:spPr/>
        <p:txBody>
          <a:bodyPr/>
          <a:lstStyle/>
          <a:p>
            <a:r>
              <a:rPr lang="ru-RU" dirty="0"/>
              <a:t>Показание к применению</a:t>
            </a:r>
            <a:endParaRPr lang="en-US" dirty="0"/>
          </a:p>
        </p:txBody>
      </p:sp>
      <p:sp>
        <p:nvSpPr>
          <p:cNvPr id="4" name="TextBox 3">
            <a:extLst>
              <a:ext uri="{FF2B5EF4-FFF2-40B4-BE49-F238E27FC236}">
                <a16:creationId xmlns:a16="http://schemas.microsoft.com/office/drawing/2014/main" xmlns="" id="{7B6C96F9-2926-7BD1-8E2B-DF3745BF352F}"/>
              </a:ext>
            </a:extLst>
          </p:cNvPr>
          <p:cNvSpPr txBox="1"/>
          <p:nvPr/>
        </p:nvSpPr>
        <p:spPr>
          <a:xfrm>
            <a:off x="609600" y="1674674"/>
            <a:ext cx="6400798" cy="2677656"/>
          </a:xfrm>
          <a:prstGeom prst="rect">
            <a:avLst/>
          </a:prstGeom>
          <a:noFill/>
        </p:spPr>
        <p:txBody>
          <a:bodyPr wrap="square" rtlCol="0">
            <a:spAutoFit/>
          </a:bodyPr>
          <a:lstStyle/>
          <a:p>
            <a:r>
              <a:rPr lang="ru-RU" sz="2400" dirty="0"/>
              <a:t>Препарат САФНЕЛО</a:t>
            </a:r>
            <a:r>
              <a:rPr lang="ru-RU" sz="2400" baseline="30000" dirty="0"/>
              <a:t>®</a:t>
            </a:r>
            <a:r>
              <a:rPr lang="ru-RU" sz="2400" dirty="0"/>
              <a:t> показан в качестве дополнительной терапии для лечения взрослых пациентов с активной среднетяжелой и тяжелой системной красной волчанкой (СКВ) с наличием аутоантител, при недостаточном ответе на стандартную терапию</a:t>
            </a:r>
            <a:endParaRPr lang="en-US" sz="2400" dirty="0"/>
          </a:p>
        </p:txBody>
      </p:sp>
      <p:pic>
        <p:nvPicPr>
          <p:cNvPr id="6" name="Picture 5">
            <a:extLst>
              <a:ext uri="{FF2B5EF4-FFF2-40B4-BE49-F238E27FC236}">
                <a16:creationId xmlns:a16="http://schemas.microsoft.com/office/drawing/2014/main" xmlns="" id="{14C03F99-0F0D-0CEA-1E3B-8E11EA2DA3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645" r="9645"/>
          <a:stretch/>
        </p:blipFill>
        <p:spPr>
          <a:xfrm>
            <a:off x="7513433" y="1693333"/>
            <a:ext cx="3359750" cy="2997200"/>
          </a:xfrm>
          <a:prstGeom prst="rect">
            <a:avLst/>
          </a:prstGeom>
          <a:ln w="12700">
            <a:solidFill>
              <a:schemeClr val="accent2"/>
            </a:solidFill>
          </a:ln>
        </p:spPr>
      </p:pic>
      <p:sp>
        <p:nvSpPr>
          <p:cNvPr id="8" name="TextBox 7">
            <a:extLst>
              <a:ext uri="{FF2B5EF4-FFF2-40B4-BE49-F238E27FC236}">
                <a16:creationId xmlns:a16="http://schemas.microsoft.com/office/drawing/2014/main" xmlns="" id="{3B19365E-3545-85D3-6CEA-7C978F06F632}"/>
              </a:ext>
            </a:extLst>
          </p:cNvPr>
          <p:cNvSpPr txBox="1"/>
          <p:nvPr/>
        </p:nvSpPr>
        <p:spPr>
          <a:xfrm>
            <a:off x="493183" y="6045537"/>
            <a:ext cx="10648950" cy="338554"/>
          </a:xfrm>
          <a:prstGeom prst="rect">
            <a:avLst/>
          </a:prstGeom>
          <a:noFill/>
        </p:spPr>
        <p:txBody>
          <a:bodyPr wrap="square">
            <a:spAutoFit/>
          </a:bodyPr>
          <a:lstStyle/>
          <a:p>
            <a:r>
              <a:rPr lang="ru-RU" sz="800" dirty="0"/>
              <a:t>Инструкция по медицинскому применению лекарственного препарата САФНЕЛО</a:t>
            </a:r>
            <a:r>
              <a:rPr lang="ru-RU" sz="800" baseline="30000" dirty="0"/>
              <a:t>®</a:t>
            </a:r>
            <a:r>
              <a:rPr lang="ru-RU" sz="800" dirty="0"/>
              <a:t>, 300 мг (концентрат для приготовления раствора для инфузий). Регистрационное удостоверение ЛП-№(001857)-(РГ-RU) от 27.02.2023 г. C полным текстом инструкции вы можете ознакомиться по ссылке: </a:t>
            </a:r>
            <a:r>
              <a:rPr lang="ru-RU" sz="800" dirty="0">
                <a:hlinkClick r:id="rId3">
                  <a:extLst>
                    <a:ext uri="{A12FA001-AC4F-418D-AE19-62706E023703}">
                      <ahyp:hlinkClr xmlns:ahyp="http://schemas.microsoft.com/office/drawing/2018/hyperlinkcolor" xmlns="" val="tx"/>
                    </a:ext>
                  </a:extLst>
                </a:hlinkClick>
              </a:rPr>
              <a:t>https://az-most.ru/medication/safnelo</a:t>
            </a:r>
            <a:r>
              <a:rPr lang="ru-RU" sz="800" dirty="0"/>
              <a:t> </a:t>
            </a:r>
            <a:endParaRPr lang="en-US" sz="800" dirty="0"/>
          </a:p>
        </p:txBody>
      </p:sp>
      <p:sp>
        <p:nvSpPr>
          <p:cNvPr id="3" name="TextBox 2">
            <a:extLst>
              <a:ext uri="{FF2B5EF4-FFF2-40B4-BE49-F238E27FC236}">
                <a16:creationId xmlns:a16="http://schemas.microsoft.com/office/drawing/2014/main" xmlns="" id="{714BEAAA-9517-8E0E-75B0-54274FE63C0E}"/>
              </a:ext>
            </a:extLst>
          </p:cNvPr>
          <p:cNvSpPr txBox="1"/>
          <p:nvPr/>
        </p:nvSpPr>
        <p:spPr>
          <a:xfrm>
            <a:off x="8334952" y="4768183"/>
            <a:ext cx="21438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800" b="0" i="0" u="none" strike="noStrike" kern="1200" cap="none" spc="0" normalizeH="0" dirty="0">
                <a:ln>
                  <a:noFill/>
                </a:ln>
                <a:solidFill>
                  <a:srgbClr val="414041"/>
                </a:solidFill>
                <a:effectLst/>
                <a:uLnTx/>
                <a:uFillTx/>
                <a:latin typeface="Arial" panose="020B0604020202020204"/>
                <a:ea typeface="+mn-ea"/>
                <a:cs typeface="+mn-cs"/>
              </a:rPr>
              <a:t>Имя и изображение на фотографии не соответствуют реальному пациенту</a:t>
            </a:r>
          </a:p>
        </p:txBody>
      </p:sp>
    </p:spTree>
    <p:extLst>
      <p:ext uri="{BB962C8B-B14F-4D97-AF65-F5344CB8AC3E}">
        <p14:creationId xmlns:p14="http://schemas.microsoft.com/office/powerpoint/2010/main" val="9619759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088DFD-823D-46D7-8582-FC53FFD334DB}"/>
              </a:ext>
            </a:extLst>
          </p:cNvPr>
          <p:cNvSpPr>
            <a:spLocks noGrp="1"/>
          </p:cNvSpPr>
          <p:nvPr>
            <p:ph type="title"/>
          </p:nvPr>
        </p:nvSpPr>
        <p:spPr/>
        <p:txBody>
          <a:bodyPr/>
          <a:lstStyle/>
          <a:p>
            <a:r>
              <a:rPr lang="ru-RU" dirty="0"/>
              <a:t>САФНЕЛО®: удобный режим дозирования</a:t>
            </a:r>
            <a:endParaRPr lang="en-US" dirty="0"/>
          </a:p>
        </p:txBody>
      </p:sp>
      <p:sp>
        <p:nvSpPr>
          <p:cNvPr id="15" name="Content Placeholder 14">
            <a:extLst>
              <a:ext uri="{FF2B5EF4-FFF2-40B4-BE49-F238E27FC236}">
                <a16:creationId xmlns:a16="http://schemas.microsoft.com/office/drawing/2014/main" xmlns="" id="{5C777063-752C-4702-9EF8-4F67BF9F0D4E}"/>
              </a:ext>
            </a:extLst>
          </p:cNvPr>
          <p:cNvSpPr>
            <a:spLocks noGrp="1"/>
          </p:cNvSpPr>
          <p:nvPr>
            <p:ph idx="1"/>
          </p:nvPr>
        </p:nvSpPr>
        <p:spPr/>
        <p:txBody>
          <a:bodyPr/>
          <a:lstStyle/>
          <a:p>
            <a:r>
              <a:rPr lang="ru-RU" dirty="0"/>
              <a:t>Фиксированная доза</a:t>
            </a:r>
            <a:r>
              <a:rPr lang="en-US" dirty="0"/>
              <a:t>, 300 </a:t>
            </a:r>
            <a:r>
              <a:rPr lang="ru-RU" dirty="0"/>
              <a:t>мг</a:t>
            </a:r>
            <a:endParaRPr lang="en-US" dirty="0"/>
          </a:p>
          <a:p>
            <a:r>
              <a:rPr lang="ru-RU" dirty="0"/>
              <a:t>Не требуется индукция</a:t>
            </a:r>
            <a:endParaRPr lang="en-US" dirty="0"/>
          </a:p>
          <a:p>
            <a:r>
              <a:rPr lang="ru-RU" dirty="0"/>
              <a:t>Не требуется </a:t>
            </a:r>
            <a:r>
              <a:rPr lang="ru-RU" dirty="0" err="1"/>
              <a:t>премедикация</a:t>
            </a:r>
            <a:endParaRPr lang="en-US" dirty="0"/>
          </a:p>
          <a:p>
            <a:r>
              <a:rPr lang="ru-RU" dirty="0"/>
              <a:t>Не требуется заморозка или приготовление раствора из порошка</a:t>
            </a:r>
            <a:endParaRPr lang="en-US" dirty="0"/>
          </a:p>
          <a:p>
            <a:r>
              <a:rPr lang="ru-RU" dirty="0"/>
              <a:t>Не требуется обязательный лабораторный мониторинг</a:t>
            </a:r>
            <a:endParaRPr lang="en-US" dirty="0"/>
          </a:p>
        </p:txBody>
      </p:sp>
      <p:sp>
        <p:nvSpPr>
          <p:cNvPr id="20" name="Slide Number Placeholder 19">
            <a:extLst>
              <a:ext uri="{FF2B5EF4-FFF2-40B4-BE49-F238E27FC236}">
                <a16:creationId xmlns:a16="http://schemas.microsoft.com/office/drawing/2014/main" xmlns="" id="{93511E71-9A5E-4D74-BA56-CC157824EA4D}"/>
              </a:ext>
            </a:extLst>
          </p:cNvPr>
          <p:cNvSpPr>
            <a:spLocks noGrp="1"/>
          </p:cNvSpPr>
          <p:nvPr>
            <p:ph type="sldNum" sz="quarter" idx="12"/>
          </p:nvPr>
        </p:nvSpPr>
        <p:spPr/>
        <p:txBody>
          <a:bodyPr/>
          <a:lstStyle/>
          <a:p>
            <a:pPr lvl="0"/>
            <a:fld id="{B37E50B0-43E5-44A0-B305-242C3244AF3F}" type="slidenum">
              <a:rPr lang="en-US" noProof="0" smtClean="0"/>
              <a:pPr lvl="0"/>
              <a:t>88</a:t>
            </a:fld>
            <a:endParaRPr lang="en-US" noProof="0" dirty="0"/>
          </a:p>
        </p:txBody>
      </p:sp>
      <p:sp>
        <p:nvSpPr>
          <p:cNvPr id="19" name="Content Placeholder 18">
            <a:extLst>
              <a:ext uri="{FF2B5EF4-FFF2-40B4-BE49-F238E27FC236}">
                <a16:creationId xmlns:a16="http://schemas.microsoft.com/office/drawing/2014/main" xmlns="" id="{24A820C5-75B9-4266-8DC2-1853983B50DC}"/>
              </a:ext>
            </a:extLst>
          </p:cNvPr>
          <p:cNvSpPr>
            <a:spLocks noGrp="1"/>
          </p:cNvSpPr>
          <p:nvPr>
            <p:ph idx="4294967295"/>
          </p:nvPr>
        </p:nvSpPr>
        <p:spPr>
          <a:xfrm>
            <a:off x="0" y="5992813"/>
            <a:ext cx="9915525" cy="393700"/>
          </a:xfrm>
        </p:spPr>
        <p:txBody>
          <a:bodyPr anchor="t"/>
          <a:lstStyle/>
          <a:p>
            <a:pPr>
              <a:lnSpc>
                <a:spcPct val="100000"/>
              </a:lnSpc>
              <a:spcBef>
                <a:spcPts val="300"/>
              </a:spcBef>
            </a:pPr>
            <a:r>
              <a:rPr lang="ru-RU" sz="1400" dirty="0"/>
              <a:t>Инструкция по медицинскому применению лекарственного препарата САФНЕЛО, 300 мг (концентрат для приготовления раствора для инфузий). Регистрационное удостоверение ЛП-№(001857)-(РГ-RU) от 27.02.2023 г. C полным текстом инструкции вы можете ознакомиться по ссылке: </a:t>
            </a:r>
            <a:r>
              <a:rPr lang="ru-RU" sz="1400" dirty="0">
                <a:hlinkClick r:id="rId3">
                  <a:extLst>
                    <a:ext uri="{A12FA001-AC4F-418D-AE19-62706E023703}">
                      <ahyp:hlinkClr xmlns:ahyp="http://schemas.microsoft.com/office/drawing/2018/hyperlinkcolor" xmlns="" val="tx"/>
                    </a:ext>
                  </a:extLst>
                </a:hlinkClick>
              </a:rPr>
              <a:t>https://az-most.ru/medication/safnelo</a:t>
            </a:r>
            <a:endParaRPr lang="en-US" sz="1400" dirty="0"/>
          </a:p>
        </p:txBody>
      </p:sp>
      <p:grpSp>
        <p:nvGrpSpPr>
          <p:cNvPr id="11" name="Group 10">
            <a:extLst>
              <a:ext uri="{FF2B5EF4-FFF2-40B4-BE49-F238E27FC236}">
                <a16:creationId xmlns:a16="http://schemas.microsoft.com/office/drawing/2014/main" xmlns="" id="{4EA4D41F-71A7-4927-AEC2-87BEAFA33F06}"/>
              </a:ext>
            </a:extLst>
          </p:cNvPr>
          <p:cNvGrpSpPr/>
          <p:nvPr/>
        </p:nvGrpSpPr>
        <p:grpSpPr>
          <a:xfrm>
            <a:off x="659758" y="1703136"/>
            <a:ext cx="10628351" cy="1039779"/>
            <a:chOff x="1843804" y="1620981"/>
            <a:chExt cx="8052101" cy="787743"/>
          </a:xfrm>
        </p:grpSpPr>
        <p:sp>
          <p:nvSpPr>
            <p:cNvPr id="8" name="Rectangle 7">
              <a:extLst>
                <a:ext uri="{FF2B5EF4-FFF2-40B4-BE49-F238E27FC236}">
                  <a16:creationId xmlns:a16="http://schemas.microsoft.com/office/drawing/2014/main" xmlns="" id="{785A573B-3660-40DC-920A-57822D3A72DB}"/>
                </a:ext>
              </a:extLst>
            </p:cNvPr>
            <p:cNvSpPr/>
            <p:nvPr/>
          </p:nvSpPr>
          <p:spPr>
            <a:xfrm>
              <a:off x="1843804" y="1620981"/>
              <a:ext cx="897242" cy="787741"/>
            </a:xfrm>
            <a:prstGeom prst="rect">
              <a:avLst/>
            </a:prstGeom>
            <a:noFill/>
            <a:ln>
              <a:solidFill>
                <a:srgbClr val="00A9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xmlns="" id="{EF47155E-3E1C-4A98-995F-9D68B09F81A9}"/>
                </a:ext>
              </a:extLst>
            </p:cNvPr>
            <p:cNvSpPr/>
            <p:nvPr/>
          </p:nvSpPr>
          <p:spPr>
            <a:xfrm>
              <a:off x="2741046" y="1620982"/>
              <a:ext cx="7154859" cy="787742"/>
            </a:xfrm>
            <a:prstGeom prst="rect">
              <a:avLst/>
            </a:prstGeom>
            <a:solidFill>
              <a:srgbClr val="00A9CA"/>
            </a:solidFill>
            <a:ln>
              <a:solidFill>
                <a:srgbClr val="00A9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xmlns="" id="{5E27B77B-9F58-4830-9FED-B19AC217AA20}"/>
                </a:ext>
              </a:extLst>
            </p:cNvPr>
            <p:cNvSpPr txBox="1"/>
            <p:nvPr/>
          </p:nvSpPr>
          <p:spPr>
            <a:xfrm>
              <a:off x="2936507" y="1854393"/>
              <a:ext cx="6959398" cy="326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2200" dirty="0">
                  <a:latin typeface="Arial" panose="020B0604020202020204" pitchFamily="34" charset="0"/>
                  <a:ea typeface="Calibri" panose="020F0502020204030204" pitchFamily="34" charset="0"/>
                  <a:cs typeface="Arial" panose="020B0604020202020204" pitchFamily="34" charset="0"/>
                </a:rPr>
                <a:t>Однократная</a:t>
              </a:r>
              <a:r>
                <a:rPr kumimoji="0" lang="en-US" sz="2200" b="0"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 30-</a:t>
              </a:r>
              <a:r>
                <a:rPr kumimoji="0" lang="ru-RU" sz="2200" b="0"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мин</a:t>
              </a:r>
              <a:r>
                <a:rPr kumimoji="0" lang="en-US" sz="2200" b="0"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 </a:t>
              </a:r>
              <a:r>
                <a:rPr kumimoji="0" lang="ru-RU" sz="2200" b="0"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внутривенная</a:t>
              </a:r>
              <a:r>
                <a:rPr kumimoji="0" lang="ru-RU" sz="2200" b="0" i="0" u="none" strike="noStrike" kern="1200" cap="none" spc="0" normalizeH="0" noProof="0" dirty="0">
                  <a:ln>
                    <a:noFill/>
                  </a:ln>
                  <a:effectLst/>
                  <a:uLnTx/>
                  <a:uFillTx/>
                  <a:latin typeface="Arial" panose="020B0604020202020204" pitchFamily="34" charset="0"/>
                  <a:ea typeface="Calibri" panose="020F0502020204030204" pitchFamily="34" charset="0"/>
                  <a:cs typeface="Arial" panose="020B0604020202020204" pitchFamily="34" charset="0"/>
                </a:rPr>
                <a:t> инфузия 1 раз в 4 недели</a:t>
              </a:r>
              <a:endParaRPr kumimoji="0" lang="en-US" sz="2200" b="0" i="0" u="none" strike="noStrike" kern="1200" cap="none" spc="0" normalizeH="0" baseline="0" noProof="0" dirty="0">
                <a:ln>
                  <a:noFill/>
                </a:ln>
                <a:effectLst/>
                <a:uLnTx/>
                <a:uFillTx/>
                <a:latin typeface="Arial" panose="020B0604020202020204"/>
                <a:ea typeface="+mn-ea"/>
                <a:cs typeface="+mn-cs"/>
              </a:endParaRPr>
            </a:p>
          </p:txBody>
        </p:sp>
      </p:grpSp>
      <p:sp>
        <p:nvSpPr>
          <p:cNvPr id="21" name="Oval 20">
            <a:extLst>
              <a:ext uri="{FF2B5EF4-FFF2-40B4-BE49-F238E27FC236}">
                <a16:creationId xmlns:a16="http://schemas.microsoft.com/office/drawing/2014/main" xmlns="" id="{6278A67C-5C05-44CD-B9D7-50A7CB72E5D5}"/>
              </a:ext>
            </a:extLst>
          </p:cNvPr>
          <p:cNvSpPr/>
          <p:nvPr/>
        </p:nvSpPr>
        <p:spPr>
          <a:xfrm>
            <a:off x="352796" y="1343680"/>
            <a:ext cx="1670707" cy="1706459"/>
          </a:xfrm>
          <a:prstGeom prst="ellipse">
            <a:avLst/>
          </a:prstGeom>
          <a:solidFill>
            <a:srgbClr val="00AECA"/>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22" name="Graphic 21">
            <a:extLst>
              <a:ext uri="{FF2B5EF4-FFF2-40B4-BE49-F238E27FC236}">
                <a16:creationId xmlns:a16="http://schemas.microsoft.com/office/drawing/2014/main" xmlns="" id="{C13FDDD3-30D9-4824-BE73-E5099FFBD31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375091" y="1474640"/>
            <a:ext cx="1626116" cy="1496767"/>
          </a:xfrm>
          <a:prstGeom prst="rect">
            <a:avLst/>
          </a:prstGeom>
        </p:spPr>
      </p:pic>
      <p:pic>
        <p:nvPicPr>
          <p:cNvPr id="23" name="Graphic 22">
            <a:extLst>
              <a:ext uri="{FF2B5EF4-FFF2-40B4-BE49-F238E27FC236}">
                <a16:creationId xmlns:a16="http://schemas.microsoft.com/office/drawing/2014/main" xmlns="" id="{F24432E0-D26B-43A5-A877-48E058AF622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270394" y="2209996"/>
            <a:ext cx="342894" cy="423574"/>
          </a:xfrm>
          <a:prstGeom prst="rect">
            <a:avLst/>
          </a:prstGeom>
        </p:spPr>
      </p:pic>
      <p:sp>
        <p:nvSpPr>
          <p:cNvPr id="24" name="Rounded Rectangle 34">
            <a:extLst>
              <a:ext uri="{FF2B5EF4-FFF2-40B4-BE49-F238E27FC236}">
                <a16:creationId xmlns:a16="http://schemas.microsoft.com/office/drawing/2014/main" xmlns="" id="{3E527B67-9366-438E-AB9E-738341518D11}"/>
              </a:ext>
            </a:extLst>
          </p:cNvPr>
          <p:cNvSpPr/>
          <p:nvPr/>
        </p:nvSpPr>
        <p:spPr>
          <a:xfrm>
            <a:off x="1341612" y="1895243"/>
            <a:ext cx="45719"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447264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23825" y="0"/>
            <a:ext cx="11972925" cy="6858000"/>
          </a:xfrm>
        </p:spPr>
        <p:txBody>
          <a:bodyPr/>
          <a:lstStyle/>
          <a:p>
            <a:pPr marL="0" indent="0" algn="ctr">
              <a:buNone/>
            </a:pPr>
            <a:r>
              <a:rPr lang="ru-RU" sz="1600" b="1" dirty="0">
                <a:solidFill>
                  <a:srgbClr val="C00000"/>
                </a:solidFill>
              </a:rPr>
              <a:t>Все больные СКВ </a:t>
            </a:r>
            <a:r>
              <a:rPr lang="ru-RU" sz="1600" b="1" dirty="0" smtClean="0">
                <a:solidFill>
                  <a:srgbClr val="C00000"/>
                </a:solidFill>
              </a:rPr>
              <a:t>подлежат </a:t>
            </a:r>
            <a:r>
              <a:rPr lang="ru-RU" sz="1600" b="1" dirty="0">
                <a:solidFill>
                  <a:srgbClr val="C00000"/>
                </a:solidFill>
              </a:rPr>
              <a:t>диспансерному </a:t>
            </a:r>
            <a:r>
              <a:rPr lang="ru-RU" sz="1600" b="1" dirty="0" smtClean="0">
                <a:solidFill>
                  <a:srgbClr val="C00000"/>
                </a:solidFill>
              </a:rPr>
              <a:t>наблюдению.</a:t>
            </a:r>
            <a:r>
              <a:rPr lang="ru-RU" sz="1600" b="1" dirty="0">
                <a:solidFill>
                  <a:srgbClr val="C00000"/>
                </a:solidFill>
              </a:rPr>
              <a:t> </a:t>
            </a:r>
            <a:endParaRPr lang="ru-RU" sz="1600" b="1" dirty="0" smtClean="0">
              <a:solidFill>
                <a:srgbClr val="C00000"/>
              </a:solidFill>
            </a:endParaRPr>
          </a:p>
          <a:p>
            <a:pPr>
              <a:spcBef>
                <a:spcPts val="0"/>
              </a:spcBef>
              <a:spcAft>
                <a:spcPts val="0"/>
              </a:spcAft>
            </a:pPr>
            <a:r>
              <a:rPr lang="ru-RU" sz="1600" b="1" dirty="0" smtClean="0">
                <a:solidFill>
                  <a:srgbClr val="C00000"/>
                </a:solidFill>
              </a:rPr>
              <a:t>Это </a:t>
            </a:r>
            <a:r>
              <a:rPr lang="ru-RU" sz="1600" b="1" dirty="0">
                <a:solidFill>
                  <a:srgbClr val="C00000"/>
                </a:solidFill>
              </a:rPr>
              <a:t>необходимо для того, чтобы:</a:t>
            </a:r>
          </a:p>
          <a:p>
            <a:pPr lvl="0">
              <a:spcBef>
                <a:spcPts val="0"/>
              </a:spcBef>
              <a:spcAft>
                <a:spcPts val="0"/>
              </a:spcAft>
            </a:pPr>
            <a:r>
              <a:rPr lang="ru-RU" sz="1600" dirty="0"/>
              <a:t>вовремя распознать начинающееся обострение;</a:t>
            </a:r>
          </a:p>
          <a:p>
            <a:pPr lvl="0">
              <a:spcBef>
                <a:spcPts val="0"/>
              </a:spcBef>
              <a:spcAft>
                <a:spcPts val="0"/>
              </a:spcAft>
            </a:pPr>
            <a:r>
              <a:rPr lang="ru-RU" sz="1600" dirty="0"/>
              <a:t>выявить побочные эффекты и осложнения лекарственной терапии</a:t>
            </a:r>
            <a:r>
              <a:rPr lang="ru-RU" sz="1600" dirty="0" smtClean="0"/>
              <a:t>.</a:t>
            </a:r>
          </a:p>
          <a:p>
            <a:pPr marL="0" lvl="0" indent="0">
              <a:spcBef>
                <a:spcPts val="0"/>
              </a:spcBef>
              <a:spcAft>
                <a:spcPts val="0"/>
              </a:spcAft>
              <a:buNone/>
            </a:pPr>
            <a:endParaRPr lang="ru-RU" sz="1600" dirty="0"/>
          </a:p>
          <a:p>
            <a:pPr>
              <a:spcBef>
                <a:spcPts val="0"/>
              </a:spcBef>
              <a:spcAft>
                <a:spcPts val="0"/>
              </a:spcAft>
            </a:pPr>
            <a:r>
              <a:rPr lang="ru-RU" sz="1600" dirty="0"/>
              <a:t>Важно объяснить необходимость соблюдения рекомендаций и недопустимости самостоятельного прекращения лечения, так как это опасно для пациента.</a:t>
            </a:r>
          </a:p>
          <a:p>
            <a:pPr>
              <a:spcBef>
                <a:spcPts val="0"/>
              </a:spcBef>
              <a:spcAft>
                <a:spcPts val="0"/>
              </a:spcAft>
            </a:pPr>
            <a:r>
              <a:rPr lang="ru-RU" sz="1600" dirty="0"/>
              <a:t>Пациентом с СКВ необходимо:</a:t>
            </a:r>
          </a:p>
          <a:p>
            <a:pPr lvl="0">
              <a:spcBef>
                <a:spcPts val="0"/>
              </a:spcBef>
              <a:spcAft>
                <a:spcPts val="0"/>
              </a:spcAft>
            </a:pPr>
            <a:r>
              <a:rPr lang="ru-RU" sz="1600" dirty="0"/>
              <a:t>Посещать ревматолога не реже двух раз в три месяца</a:t>
            </a:r>
            <a:r>
              <a:rPr lang="ru-RU" sz="1600" dirty="0" smtClean="0"/>
              <a:t>.</a:t>
            </a:r>
          </a:p>
          <a:p>
            <a:pPr marL="0" lvl="0" indent="0">
              <a:spcBef>
                <a:spcPts val="0"/>
              </a:spcBef>
              <a:spcAft>
                <a:spcPts val="0"/>
              </a:spcAft>
              <a:buNone/>
            </a:pPr>
            <a:endParaRPr lang="ru-RU" sz="1600" dirty="0" smtClean="0"/>
          </a:p>
          <a:p>
            <a:pPr lvl="0">
              <a:spcBef>
                <a:spcPts val="0"/>
              </a:spcBef>
              <a:spcAft>
                <a:spcPts val="0"/>
              </a:spcAft>
            </a:pPr>
            <a:r>
              <a:rPr lang="ru-RU" sz="1600" b="1" dirty="0" smtClean="0">
                <a:solidFill>
                  <a:srgbClr val="C00000"/>
                </a:solidFill>
              </a:rPr>
              <a:t>Каждые три месяца сдавать анализы:</a:t>
            </a:r>
          </a:p>
          <a:p>
            <a:pPr lvl="0">
              <a:spcBef>
                <a:spcPts val="0"/>
              </a:spcBef>
              <a:spcAft>
                <a:spcPts val="0"/>
              </a:spcAft>
            </a:pPr>
            <a:r>
              <a:rPr lang="ru-RU" sz="1600" dirty="0" smtClean="0"/>
              <a:t>общий анализ крови;</a:t>
            </a:r>
          </a:p>
          <a:p>
            <a:pPr lvl="0">
              <a:spcBef>
                <a:spcPts val="0"/>
              </a:spcBef>
              <a:spcAft>
                <a:spcPts val="0"/>
              </a:spcAft>
            </a:pPr>
            <a:r>
              <a:rPr lang="ru-RU" sz="1600" dirty="0" smtClean="0"/>
              <a:t>анализ </a:t>
            </a:r>
            <a:r>
              <a:rPr lang="ru-RU" sz="1600" dirty="0"/>
              <a:t>мочи;</a:t>
            </a:r>
          </a:p>
          <a:p>
            <a:pPr lvl="0">
              <a:spcBef>
                <a:spcPts val="0"/>
              </a:spcBef>
              <a:spcAft>
                <a:spcPts val="0"/>
              </a:spcAft>
            </a:pPr>
            <a:r>
              <a:rPr lang="ru-RU" sz="1600" dirty="0"/>
              <a:t>биохимический анализ крови</a:t>
            </a:r>
            <a:r>
              <a:rPr lang="ru-RU" sz="1600" dirty="0" smtClean="0"/>
              <a:t>.</a:t>
            </a:r>
          </a:p>
          <a:p>
            <a:pPr marL="0" lvl="0" indent="0">
              <a:spcBef>
                <a:spcPts val="0"/>
              </a:spcBef>
              <a:spcAft>
                <a:spcPts val="0"/>
              </a:spcAft>
              <a:buNone/>
            </a:pPr>
            <a:endParaRPr lang="ru-RU" sz="1600" dirty="0"/>
          </a:p>
          <a:p>
            <a:pPr lvl="0">
              <a:spcBef>
                <a:spcPts val="0"/>
              </a:spcBef>
              <a:spcAft>
                <a:spcPts val="0"/>
              </a:spcAft>
            </a:pPr>
            <a:r>
              <a:rPr lang="ru-RU" sz="1600" b="1" dirty="0">
                <a:solidFill>
                  <a:srgbClr val="C00000"/>
                </a:solidFill>
              </a:rPr>
              <a:t>Ежегодно</a:t>
            </a:r>
            <a:r>
              <a:rPr lang="ru-RU" sz="1600" dirty="0"/>
              <a:t>:</a:t>
            </a:r>
          </a:p>
          <a:p>
            <a:pPr lvl="0">
              <a:spcBef>
                <a:spcPts val="0"/>
              </a:spcBef>
              <a:spcAft>
                <a:spcPts val="0"/>
              </a:spcAft>
            </a:pPr>
            <a:r>
              <a:rPr lang="ru-RU" sz="1600" dirty="0"/>
              <a:t>сдавать анализ на липидный профиль для профилактики атеросклероза;</a:t>
            </a:r>
          </a:p>
          <a:p>
            <a:pPr lvl="0">
              <a:spcBef>
                <a:spcPts val="0"/>
              </a:spcBef>
              <a:spcAft>
                <a:spcPts val="0"/>
              </a:spcAft>
            </a:pPr>
            <a:r>
              <a:rPr lang="ru-RU" sz="1600" dirty="0"/>
              <a:t>проходить денситометрию (диагностика плотности и вероятности переломов костной ткани) для предотвращения остеопороза;</a:t>
            </a:r>
          </a:p>
          <a:p>
            <a:pPr lvl="0">
              <a:spcBef>
                <a:spcPts val="0"/>
              </a:spcBef>
              <a:spcAft>
                <a:spcPts val="0"/>
              </a:spcAft>
            </a:pPr>
            <a:r>
              <a:rPr lang="ru-RU" sz="1600" dirty="0"/>
              <a:t>делать </a:t>
            </a:r>
            <a:r>
              <a:rPr lang="ru-RU" sz="1600" dirty="0" err="1"/>
              <a:t>Rg</a:t>
            </a:r>
            <a:r>
              <a:rPr lang="ru-RU" sz="1600" dirty="0"/>
              <a:t>-графию костей таза, чтобы избежать асептического некроза головки бедренной кости;</a:t>
            </a:r>
          </a:p>
          <a:p>
            <a:pPr lvl="0">
              <a:spcBef>
                <a:spcPts val="0"/>
              </a:spcBef>
              <a:spcAft>
                <a:spcPts val="0"/>
              </a:spcAft>
            </a:pPr>
            <a:r>
              <a:rPr lang="ru-RU" sz="1600" dirty="0"/>
              <a:t>проходить офтальмологическое исследование для предотвращения риска </a:t>
            </a:r>
            <a:r>
              <a:rPr lang="ru-RU" sz="1600" dirty="0" err="1"/>
              <a:t>ретинопатии</a:t>
            </a:r>
            <a:r>
              <a:rPr lang="ru-RU" sz="1600" dirty="0"/>
              <a:t> при приёме </a:t>
            </a:r>
            <a:r>
              <a:rPr lang="ru-RU" sz="1600" dirty="0" err="1"/>
              <a:t>гидроксихлорохина</a:t>
            </a:r>
            <a:r>
              <a:rPr lang="ru-RU" sz="1600" dirty="0"/>
              <a:t>;</a:t>
            </a:r>
          </a:p>
          <a:p>
            <a:pPr lvl="0">
              <a:spcBef>
                <a:spcPts val="0"/>
              </a:spcBef>
              <a:spcAft>
                <a:spcPts val="0"/>
              </a:spcAft>
            </a:pPr>
            <a:r>
              <a:rPr lang="ru-RU" sz="1600" dirty="0"/>
              <a:t>определять титры антител к фосфолипидам (при наличии вторичного антифосфолипидного синдрома);</a:t>
            </a:r>
          </a:p>
          <a:p>
            <a:pPr lvl="0">
              <a:spcBef>
                <a:spcPts val="0"/>
              </a:spcBef>
              <a:spcAft>
                <a:spcPts val="0"/>
              </a:spcAft>
            </a:pPr>
            <a:r>
              <a:rPr lang="ru-RU" sz="1600" dirty="0"/>
              <a:t>посещать </a:t>
            </a:r>
            <a:r>
              <a:rPr lang="ru-RU" sz="1600" dirty="0" smtClean="0"/>
              <a:t>гинеколога.</a:t>
            </a:r>
          </a:p>
          <a:p>
            <a:pPr lvl="0" algn="ctr">
              <a:spcBef>
                <a:spcPts val="0"/>
              </a:spcBef>
              <a:spcAft>
                <a:spcPts val="0"/>
              </a:spcAft>
            </a:pPr>
            <a:r>
              <a:rPr lang="ru-RU" sz="1600" b="1" dirty="0" smtClean="0">
                <a:solidFill>
                  <a:srgbClr val="C00000"/>
                </a:solidFill>
              </a:rPr>
              <a:t>Прогноз</a:t>
            </a:r>
            <a:r>
              <a:rPr lang="ru-RU" sz="1600" b="1" dirty="0">
                <a:solidFill>
                  <a:srgbClr val="C00000"/>
                </a:solidFill>
              </a:rPr>
              <a:t>. Профилактика</a:t>
            </a:r>
          </a:p>
          <a:p>
            <a:pPr>
              <a:spcBef>
                <a:spcPts val="0"/>
              </a:spcBef>
              <a:spcAft>
                <a:spcPts val="0"/>
              </a:spcAft>
            </a:pPr>
            <a:r>
              <a:rPr lang="ru-RU" sz="1600" dirty="0" smtClean="0"/>
              <a:t>В последние два десятилетия выживаемость больных СКВ существенно возросла. </a:t>
            </a:r>
            <a:r>
              <a:rPr lang="ru-RU" sz="1600" b="1" dirty="0" smtClean="0">
                <a:solidFill>
                  <a:srgbClr val="C00000"/>
                </a:solidFill>
              </a:rPr>
              <a:t>В 40-60 годы XX века СКВ рассматривалась как фатальное заболевание с летальным исходом в течение нескольких месяцев или лет — пятилетняя выживаемость </a:t>
            </a:r>
            <a:r>
              <a:rPr lang="ru-RU" sz="1600" b="1" u="sng" dirty="0" smtClean="0">
                <a:solidFill>
                  <a:srgbClr val="C00000"/>
                </a:solidFill>
              </a:rPr>
              <a:t>в эти годы не превышала 40 %. </a:t>
            </a:r>
          </a:p>
          <a:p>
            <a:pPr>
              <a:spcBef>
                <a:spcPts val="0"/>
              </a:spcBef>
              <a:spcAft>
                <a:spcPts val="0"/>
              </a:spcAft>
            </a:pPr>
            <a:r>
              <a:rPr lang="ru-RU" sz="1600" dirty="0" smtClean="0"/>
              <a:t>В </a:t>
            </a:r>
            <a:r>
              <a:rPr lang="ru-RU" sz="1600" dirty="0"/>
              <a:t>настоящее время 5-летняя выживаемость составляет 95 %, 10-летняя — 75-85 %, </a:t>
            </a:r>
            <a:r>
              <a:rPr lang="ru-RU" sz="1600" b="1" dirty="0">
                <a:solidFill>
                  <a:srgbClr val="C00000"/>
                </a:solidFill>
              </a:rPr>
              <a:t>а 20-летняя — 60-70 % </a:t>
            </a:r>
            <a:r>
              <a:rPr lang="ru-RU" sz="1600" u="sng" baseline="-25000" dirty="0">
                <a:hlinkClick r:id="rId3"/>
              </a:rPr>
              <a:t>[1]</a:t>
            </a:r>
            <a:r>
              <a:rPr lang="ru-RU" sz="1600" u="sng" baseline="-25000" dirty="0">
                <a:hlinkClick r:id="rId4"/>
              </a:rPr>
              <a:t>[12]</a:t>
            </a:r>
            <a:r>
              <a:rPr lang="ru-RU" sz="1600" dirty="0"/>
              <a:t>.</a:t>
            </a:r>
          </a:p>
          <a:p>
            <a:pPr lvl="0">
              <a:spcBef>
                <a:spcPts val="0"/>
              </a:spcBef>
              <a:spcAft>
                <a:spcPts val="0"/>
              </a:spcAft>
            </a:pPr>
            <a:endParaRPr lang="ru-RU" sz="1600" dirty="0"/>
          </a:p>
        </p:txBody>
      </p:sp>
      <p:sp>
        <p:nvSpPr>
          <p:cNvPr id="4" name="Дата 3"/>
          <p:cNvSpPr>
            <a:spLocks noGrp="1"/>
          </p:cNvSpPr>
          <p:nvPr>
            <p:ph type="dt" sz="half" idx="10"/>
          </p:nvPr>
        </p:nvSpPr>
        <p:spPr/>
        <p:txBody>
          <a:bodyPr/>
          <a:lstStyle/>
          <a:p>
            <a:fld id="{74726CAA-80B9-4CF0-B9AD-D310DA96052E}" type="datetime1">
              <a:rPr lang="en-US" smtClean="0"/>
              <a:t>10/26/2023</a:t>
            </a:fld>
            <a:endParaRPr lang="en-US" dirty="0"/>
          </a:p>
        </p:txBody>
      </p:sp>
    </p:spTree>
    <p:extLst>
      <p:ext uri="{BB962C8B-B14F-4D97-AF65-F5344CB8AC3E}">
        <p14:creationId xmlns:p14="http://schemas.microsoft.com/office/powerpoint/2010/main" val="20182170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4">
            <a:extLst>
              <a:ext uri="{FF2B5EF4-FFF2-40B4-BE49-F238E27FC236}">
                <a16:creationId xmlns:a16="http://schemas.microsoft.com/office/drawing/2014/main" xmlns="" id="{41F65ED8-1B89-4262-CFF2-84EEC1FFE91A}"/>
              </a:ext>
            </a:extLst>
          </p:cNvPr>
          <p:cNvSpPr>
            <a:spLocks noGrp="1"/>
          </p:cNvSpPr>
          <p:nvPr>
            <p:ph type="title"/>
          </p:nvPr>
        </p:nvSpPr>
        <p:spPr>
          <a:xfrm>
            <a:off x="595460" y="116634"/>
            <a:ext cx="11018363" cy="576063"/>
          </a:xfrm>
        </p:spPr>
        <p:txBody>
          <a:bodyPr>
            <a:noAutofit/>
          </a:bodyPr>
          <a:lstStyle/>
          <a:p>
            <a:r>
              <a:rPr lang="ru-RU" altLang="ru-RU" sz="3600" b="1" i="1" dirty="0">
                <a:solidFill>
                  <a:schemeClr val="accent3">
                    <a:lumMod val="50000"/>
                  </a:schemeClr>
                </a:solidFill>
              </a:rPr>
              <a:t>Подозрение </a:t>
            </a:r>
            <a:r>
              <a:rPr lang="ru-RU" altLang="ru-RU" sz="3600" b="1" i="1" dirty="0" smtClean="0">
                <a:solidFill>
                  <a:schemeClr val="accent3">
                    <a:lumMod val="50000"/>
                  </a:schemeClr>
                </a:solidFill>
              </a:rPr>
              <a:t>ДБСТ </a:t>
            </a:r>
            <a:endParaRPr lang="ru-RU" altLang="ru-RU" sz="3600" b="1" i="1" dirty="0">
              <a:solidFill>
                <a:schemeClr val="accent3">
                  <a:lumMod val="50000"/>
                </a:schemeClr>
              </a:solidFill>
            </a:endParaRPr>
          </a:p>
        </p:txBody>
      </p:sp>
      <p:sp>
        <p:nvSpPr>
          <p:cNvPr id="6" name="Выгнутая влево стрелка 5">
            <a:extLst>
              <a:ext uri="{FF2B5EF4-FFF2-40B4-BE49-F238E27FC236}">
                <a16:creationId xmlns:a16="http://schemas.microsoft.com/office/drawing/2014/main" xmlns="" id="{FEBE48F5-6698-5BF6-4A22-711010C8A3C9}"/>
              </a:ext>
            </a:extLst>
          </p:cNvPr>
          <p:cNvSpPr/>
          <p:nvPr/>
        </p:nvSpPr>
        <p:spPr>
          <a:xfrm>
            <a:off x="1035050" y="1252903"/>
            <a:ext cx="1058447" cy="1216025"/>
          </a:xfrm>
          <a:prstGeom prst="curvedRightArrow">
            <a:avLst>
              <a:gd name="adj1" fmla="val 25000"/>
              <a:gd name="adj2" fmla="val 44022"/>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chemeClr val="tx1"/>
              </a:solidFill>
            </a:endParaRPr>
          </a:p>
        </p:txBody>
      </p:sp>
      <p:sp>
        <p:nvSpPr>
          <p:cNvPr id="7" name="Выгнутая вправо стрелка 6">
            <a:extLst>
              <a:ext uri="{FF2B5EF4-FFF2-40B4-BE49-F238E27FC236}">
                <a16:creationId xmlns:a16="http://schemas.microsoft.com/office/drawing/2014/main" xmlns="" id="{B917A93D-80F9-DD83-F58B-14BF0D8836B7}"/>
              </a:ext>
            </a:extLst>
          </p:cNvPr>
          <p:cNvSpPr/>
          <p:nvPr/>
        </p:nvSpPr>
        <p:spPr>
          <a:xfrm>
            <a:off x="10098879" y="1102090"/>
            <a:ext cx="1094875" cy="121602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chemeClr val="tx1"/>
              </a:solidFill>
            </a:endParaRPr>
          </a:p>
        </p:txBody>
      </p:sp>
      <p:sp>
        <p:nvSpPr>
          <p:cNvPr id="8" name="Скругленный прямоугольник 7">
            <a:extLst>
              <a:ext uri="{FF2B5EF4-FFF2-40B4-BE49-F238E27FC236}">
                <a16:creationId xmlns:a16="http://schemas.microsoft.com/office/drawing/2014/main" xmlns="" id="{B320AA6C-2913-A174-E356-94BEE6854965}"/>
              </a:ext>
            </a:extLst>
          </p:cNvPr>
          <p:cNvSpPr/>
          <p:nvPr/>
        </p:nvSpPr>
        <p:spPr>
          <a:xfrm>
            <a:off x="2329031" y="836712"/>
            <a:ext cx="3117851" cy="9144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ru-RU" sz="2800" b="1" dirty="0">
                <a:solidFill>
                  <a:srgbClr val="FFFF00"/>
                </a:solidFill>
              </a:rPr>
              <a:t>Клинические признаки</a:t>
            </a:r>
          </a:p>
        </p:txBody>
      </p:sp>
      <p:sp>
        <p:nvSpPr>
          <p:cNvPr id="9" name="Скругленный прямоугольник 8">
            <a:extLst>
              <a:ext uri="{FF2B5EF4-FFF2-40B4-BE49-F238E27FC236}">
                <a16:creationId xmlns:a16="http://schemas.microsoft.com/office/drawing/2014/main" xmlns="" id="{609832CF-5C3A-2ACD-4D7F-2C84633641AE}"/>
              </a:ext>
            </a:extLst>
          </p:cNvPr>
          <p:cNvSpPr/>
          <p:nvPr/>
        </p:nvSpPr>
        <p:spPr>
          <a:xfrm>
            <a:off x="6743703" y="795702"/>
            <a:ext cx="3133723" cy="9144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ru-RU" sz="2800" b="1" dirty="0">
                <a:solidFill>
                  <a:srgbClr val="FFFF00"/>
                </a:solidFill>
              </a:rPr>
              <a:t>Лабораторные признаки</a:t>
            </a:r>
          </a:p>
        </p:txBody>
      </p:sp>
      <p:sp>
        <p:nvSpPr>
          <p:cNvPr id="10" name="Скругленный прямоугольник 9">
            <a:extLst>
              <a:ext uri="{FF2B5EF4-FFF2-40B4-BE49-F238E27FC236}">
                <a16:creationId xmlns:a16="http://schemas.microsoft.com/office/drawing/2014/main" xmlns="" id="{9FFED0F1-1E0A-8738-F207-6F9CAA033725}"/>
              </a:ext>
            </a:extLst>
          </p:cNvPr>
          <p:cNvSpPr/>
          <p:nvPr/>
        </p:nvSpPr>
        <p:spPr>
          <a:xfrm>
            <a:off x="2091862" y="2060849"/>
            <a:ext cx="3879599" cy="3662009"/>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buFont typeface="Arial" panose="020B0604020202020204" pitchFamily="34" charset="0"/>
              <a:buChar char="•"/>
              <a:defRPr/>
            </a:pPr>
            <a:endParaRPr lang="ru-RU" sz="2400" b="1" dirty="0" smtClean="0"/>
          </a:p>
          <a:p>
            <a:pPr marL="285750" indent="-285750">
              <a:buFont typeface="Arial" panose="020B0604020202020204" pitchFamily="34" charset="0"/>
              <a:buChar char="•"/>
              <a:defRPr/>
            </a:pPr>
            <a:endParaRPr lang="ru-RU" sz="2400" b="1" dirty="0" smtClean="0"/>
          </a:p>
          <a:p>
            <a:pPr marL="285750" indent="-285750">
              <a:buFont typeface="Arial" panose="020B0604020202020204" pitchFamily="34" charset="0"/>
              <a:buChar char="•"/>
              <a:defRPr/>
            </a:pPr>
            <a:r>
              <a:rPr lang="ru-RU" sz="2400" b="1" dirty="0" smtClean="0"/>
              <a:t>Лихорадка</a:t>
            </a:r>
            <a:endParaRPr lang="ru-RU" sz="2400" b="1" dirty="0"/>
          </a:p>
          <a:p>
            <a:pPr marL="285750" indent="-285750">
              <a:buFont typeface="Arial" panose="020B0604020202020204" pitchFamily="34" charset="0"/>
              <a:buChar char="•"/>
              <a:defRPr/>
            </a:pPr>
            <a:r>
              <a:rPr lang="ru-RU" sz="2400" b="1" dirty="0" smtClean="0"/>
              <a:t>Кожный </a:t>
            </a:r>
            <a:r>
              <a:rPr lang="ru-RU" sz="2400" b="1" dirty="0"/>
              <a:t>синдром</a:t>
            </a:r>
          </a:p>
          <a:p>
            <a:pPr marL="285750" indent="-285750">
              <a:buFont typeface="Arial" panose="020B0604020202020204" pitchFamily="34" charset="0"/>
              <a:buChar char="•"/>
              <a:defRPr/>
            </a:pPr>
            <a:r>
              <a:rPr lang="ru-RU" sz="2400" b="1" dirty="0"/>
              <a:t>Суставной синдром</a:t>
            </a:r>
          </a:p>
          <a:p>
            <a:pPr marL="285750" indent="-285750">
              <a:buFont typeface="Arial" panose="020B0604020202020204" pitchFamily="34" charset="0"/>
              <a:buChar char="•"/>
              <a:defRPr/>
            </a:pPr>
            <a:r>
              <a:rPr lang="ru-RU" sz="2400" b="1" dirty="0"/>
              <a:t>Феномен </a:t>
            </a:r>
            <a:r>
              <a:rPr lang="ru-RU" sz="2400" b="1" dirty="0" err="1"/>
              <a:t>Рейно</a:t>
            </a:r>
            <a:endParaRPr lang="ru-RU" sz="2400" b="1" dirty="0"/>
          </a:p>
          <a:p>
            <a:pPr marL="285750" indent="-285750">
              <a:buFont typeface="Arial" panose="020B0604020202020204" pitchFamily="34" charset="0"/>
              <a:buChar char="•"/>
              <a:defRPr/>
            </a:pPr>
            <a:r>
              <a:rPr lang="ru-RU" sz="2400" b="1" dirty="0" err="1"/>
              <a:t>Серозиты</a:t>
            </a:r>
            <a:endParaRPr lang="ru-RU" sz="2400" b="1" dirty="0"/>
          </a:p>
          <a:p>
            <a:pPr marL="285750" indent="-285750">
              <a:buFont typeface="Arial" panose="020B0604020202020204" pitchFamily="34" charset="0"/>
              <a:buChar char="•"/>
              <a:defRPr/>
            </a:pPr>
            <a:r>
              <a:rPr lang="ru-RU" sz="2400" b="1" dirty="0" err="1" smtClean="0"/>
              <a:t>Лимфаденопатия</a:t>
            </a:r>
            <a:endParaRPr lang="ru-RU" sz="2400" b="1" dirty="0" smtClean="0"/>
          </a:p>
          <a:p>
            <a:pPr marL="285750" indent="-285750">
              <a:buFont typeface="Arial" panose="020B0604020202020204" pitchFamily="34" charset="0"/>
              <a:buChar char="•"/>
              <a:defRPr/>
            </a:pPr>
            <a:r>
              <a:rPr lang="ru-RU" sz="2400" b="1" dirty="0" smtClean="0"/>
              <a:t>Миопатии</a:t>
            </a:r>
          </a:p>
          <a:p>
            <a:pPr marL="285750" indent="-285750">
              <a:buFont typeface="Arial" panose="020B0604020202020204" pitchFamily="34" charset="0"/>
              <a:buChar char="•"/>
              <a:defRPr/>
            </a:pPr>
            <a:endParaRPr lang="ru-RU" sz="2400" b="1" dirty="0" smtClean="0"/>
          </a:p>
          <a:p>
            <a:pPr marL="285750" indent="-285750">
              <a:buFont typeface="Arial" panose="020B0604020202020204" pitchFamily="34" charset="0"/>
              <a:buChar char="•"/>
              <a:defRPr/>
            </a:pPr>
            <a:endParaRPr lang="ru-RU" sz="2400" b="1" dirty="0"/>
          </a:p>
        </p:txBody>
      </p:sp>
      <p:sp>
        <p:nvSpPr>
          <p:cNvPr id="11" name="Скругленный прямоугольник 10">
            <a:extLst>
              <a:ext uri="{FF2B5EF4-FFF2-40B4-BE49-F238E27FC236}">
                <a16:creationId xmlns:a16="http://schemas.microsoft.com/office/drawing/2014/main" xmlns="" id="{B86C3516-8446-56B8-2FC2-57BF4D0FC29D}"/>
              </a:ext>
            </a:extLst>
          </p:cNvPr>
          <p:cNvSpPr/>
          <p:nvPr/>
        </p:nvSpPr>
        <p:spPr>
          <a:xfrm>
            <a:off x="6474228" y="2060849"/>
            <a:ext cx="3818024" cy="3662009"/>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2400" b="1" dirty="0" smtClean="0">
                <a:solidFill>
                  <a:schemeClr val="bg1"/>
                </a:solidFill>
              </a:rPr>
              <a:t>Воспалительная реакция            </a:t>
            </a:r>
          </a:p>
          <a:p>
            <a:pPr>
              <a:defRPr/>
            </a:pPr>
            <a:r>
              <a:rPr lang="ru-RU" sz="2400" b="1" dirty="0">
                <a:solidFill>
                  <a:schemeClr val="bg1"/>
                </a:solidFill>
              </a:rPr>
              <a:t> </a:t>
            </a:r>
            <a:r>
              <a:rPr lang="ru-RU" sz="2400" b="1" dirty="0" smtClean="0">
                <a:solidFill>
                  <a:schemeClr val="bg1"/>
                </a:solidFill>
              </a:rPr>
              <a:t>    СОЭ,СРБ, </a:t>
            </a:r>
          </a:p>
          <a:p>
            <a:pPr>
              <a:defRPr/>
            </a:pPr>
            <a:r>
              <a:rPr lang="ru-RU" sz="2400" b="1" dirty="0" err="1" smtClean="0">
                <a:solidFill>
                  <a:schemeClr val="bg1"/>
                </a:solidFill>
              </a:rPr>
              <a:t>Цитопении</a:t>
            </a:r>
            <a:r>
              <a:rPr lang="ru-RU" sz="2400" b="1" dirty="0" smtClean="0">
                <a:solidFill>
                  <a:schemeClr val="bg1"/>
                </a:solidFill>
              </a:rPr>
              <a:t> </a:t>
            </a:r>
            <a:r>
              <a:rPr lang="ru-RU" sz="2400" b="1" dirty="0">
                <a:solidFill>
                  <a:schemeClr val="bg1"/>
                </a:solidFill>
              </a:rPr>
              <a:t>(</a:t>
            </a:r>
            <a:r>
              <a:rPr lang="ru-RU" sz="2400" b="1" dirty="0" smtClean="0">
                <a:solidFill>
                  <a:schemeClr val="bg1"/>
                </a:solidFill>
              </a:rPr>
              <a:t>лейкопения, анемия…)</a:t>
            </a:r>
            <a:endParaRPr lang="ru-RU" sz="2400" b="1" dirty="0">
              <a:solidFill>
                <a:schemeClr val="bg1"/>
              </a:solidFill>
            </a:endParaRPr>
          </a:p>
          <a:p>
            <a:pPr marL="342900" indent="-342900">
              <a:buFont typeface="Arial" panose="020B0604020202020204" pitchFamily="34" charset="0"/>
              <a:buChar char="•"/>
              <a:defRPr/>
            </a:pPr>
            <a:r>
              <a:rPr lang="ru-RU" sz="2400" b="1" dirty="0">
                <a:solidFill>
                  <a:schemeClr val="bg1"/>
                </a:solidFill>
              </a:rPr>
              <a:t>Протеинурия, </a:t>
            </a:r>
            <a:r>
              <a:rPr lang="ru-RU" sz="2400" b="1" dirty="0" err="1">
                <a:solidFill>
                  <a:schemeClr val="bg1"/>
                </a:solidFill>
              </a:rPr>
              <a:t>эритроцитурия</a:t>
            </a:r>
            <a:endParaRPr lang="ru-RU" sz="2400" b="1" dirty="0">
              <a:solidFill>
                <a:schemeClr val="bg1"/>
              </a:solidFill>
            </a:endParaRPr>
          </a:p>
        </p:txBody>
      </p:sp>
      <p:cxnSp>
        <p:nvCxnSpPr>
          <p:cNvPr id="4" name="Прямая со стрелкой 3"/>
          <p:cNvCxnSpPr/>
          <p:nvPr/>
        </p:nvCxnSpPr>
        <p:spPr>
          <a:xfrm flipV="1">
            <a:off x="6960096" y="3136345"/>
            <a:ext cx="0" cy="327916"/>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5" name="Прямоугольник 14"/>
          <p:cNvSpPr/>
          <p:nvPr/>
        </p:nvSpPr>
        <p:spPr>
          <a:xfrm>
            <a:off x="40780" y="5877272"/>
            <a:ext cx="12192000" cy="91440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chemeClr val="bg1">
                    <a:lumMod val="95000"/>
                  </a:schemeClr>
                </a:solidFill>
              </a:rPr>
              <a:t>Направить на консультацию врачу ревматологу!!!!! </a:t>
            </a:r>
            <a:endParaRPr lang="ru-RU" sz="2800" b="1" dirty="0">
              <a:solidFill>
                <a:schemeClr val="bg1">
                  <a:lumMod val="95000"/>
                </a:schemeClr>
              </a:solidFill>
            </a:endParaRPr>
          </a:p>
        </p:txBody>
      </p:sp>
    </p:spTree>
    <p:extLst>
      <p:ext uri="{BB962C8B-B14F-4D97-AF65-F5344CB8AC3E}">
        <p14:creationId xmlns:p14="http://schemas.microsoft.com/office/powerpoint/2010/main" val="289052925"/>
      </p:ext>
    </p:extLst>
  </p:cSld>
  <p:clrMapOvr>
    <a:masterClrMapping/>
  </p:clrMapOvr>
  <p:transition spd="slow"/>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6E0783F-6B9A-D614-047D-7A9CFCEB9F9B}"/>
              </a:ext>
            </a:extLst>
          </p:cNvPr>
          <p:cNvSpPr txBox="1"/>
          <p:nvPr/>
        </p:nvSpPr>
        <p:spPr>
          <a:xfrm>
            <a:off x="3476164" y="408902"/>
            <a:ext cx="4967925" cy="584775"/>
          </a:xfrm>
          <a:prstGeom prst="rect">
            <a:avLst/>
          </a:prstGeom>
          <a:noFill/>
        </p:spPr>
        <p:txBody>
          <a:bodyPr wrap="square" rtlCol="0">
            <a:spAutoFit/>
          </a:bodyPr>
          <a:lstStyle/>
          <a:p>
            <a:r>
              <a:rPr lang="ru-RU" sz="3200" dirty="0"/>
              <a:t>Спасибо за внимание!</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137413" y="1219308"/>
            <a:ext cx="3810285" cy="2857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1679" y="3582498"/>
            <a:ext cx="3657599" cy="2743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37715" y="1102197"/>
            <a:ext cx="3746670" cy="2586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667720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ASTRAZENECA STANDARD TEMPLATE" val="EvVFCk6W"/>
  <p:tag name="ARTICULATE_DESIGN_ID_1_ASTRAZENECA STANDARD TEMPLATE" val="kGJp0GDe"/>
  <p:tag name="ARTICULATE_DESIGN_ID_ALTERNATIVE LAYOUTS" val="Bt42LpTg"/>
  <p:tag name="ARTICULATE_DESIGN_ID_1_ALTERNATIVE LAYOUTS" val="Pu40bbUa"/>
  <p:tag name="ARTICULATE_DESIGN_ID_AGENDAS" val="ut6QGGsg"/>
  <p:tag name="ARTICULATE_DESIGN_ID_1_AGENDAS" val="zZqOLfMe"/>
  <p:tag name="ARTICULATE_DESIGN_ID_KEY MESSAGE LAYOUTS" val="EG1WQXxn"/>
  <p:tag name="ARTICULATE_DESIGN_ID_LISTS" val="M0QWvWS1"/>
  <p:tag name="ARTICULATE_DESIGN_ID_1_KEY MESSAGE LAYOUTS" val="ks627C6Q"/>
  <p:tag name="ARTICULATE_DESIGN_ID_DIAGRAMS" val="EHtI07Fq"/>
  <p:tag name="ARTICULATE_DESIGN_ID_ALTERNATIVE CONTENT LAYOUTS" val="ywJnDDcd"/>
  <p:tag name="ARTICULATE_DESIGN_ID_PERSONNEL" val="nHHLeDJ2"/>
  <p:tag name="ARTICULATE_DESIGN_ID_STAFF AND ORGANISATIONS" val="fzkdDkSo"/>
  <p:tag name="ARTICULATE_DESIGN_ID_1_ALTERNATIVE CONTENT LAYOUTS" val="iY0BipYY"/>
  <p:tag name="ARTICULATE_DESIGN_ID_1_LISTS" val="vezrIkHU"/>
  <p:tag name="ARTICULATE_DESIGN_ID_1_STAFF AND ORGANISATIONS" val="gu0rVs6s"/>
  <p:tag name="BRANDIN_CONFIG" val="CONFIG.INI"/>
  <p:tag name="BRANDIN_CHARTS" val="PROCESS CHARTS"/>
  <p:tag name="BRANDIN_RULES" val="RUN RULES"/>
  <p:tag name="ARTICULATE_DESIGN_ID_LOGO HOLDERS" val="frTQuPG5"/>
  <p:tag name="ARTICULATE_DESIGN_ID_SPEAKERS" val="lTM5UYkU"/>
  <p:tag name="ARTICULATE_DESIGN_ID_TEXT LAYOUTS" val="4lYw8SxY"/>
  <p:tag name="ARTICULATE_DESIGN_ID_KEY STATEMENTS" val="PiA9xBfC"/>
  <p:tag name="ARTICULATE_DESIGN_ID_TEXT WITH IMAGE" val="bQgCS8wS"/>
  <p:tag name="ARTICULATE_DESIGN_ID_TEXT WITH IMAGE LAYOUTS" val="4MQoe47W"/>
  <p:tag name="ARTICULATE_SLIDE_THUMBNAIL_REFRESH" val="1"/>
  <p:tag name="ARTICULATE_PROJECT_OPEN" val="0"/>
  <p:tag name="ARTICULATE_SLIDE_COUNT" val="55"/>
  <p:tag name="BRANDIN_SMARTPASTE" val="ACTIVE"/>
  <p:tag name="BRANDIN_WORKSPACE_NAME" val="AstraZeneca"/>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straZeneca Standard Template">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normAutofit/>
      </a:bodyPr>
      <a:lstStyle>
        <a:defPPr algn="ctr">
          <a:lnSpc>
            <a:spcPct val="90000"/>
          </a:lnSpc>
          <a:spcAft>
            <a:spcPts val="6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spcAft>
            <a:spcPts val="600"/>
          </a:spcAft>
          <a:defRPr dirty="0" err="1" smtClean="0"/>
        </a:defPPr>
      </a:lstStyle>
    </a:txDef>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xmlns="" name="blank" id="{9FA266AB-5005-44F8-ABE1-CBD751927E0B}" vid="{01D0DAFE-49CF-437F-BBAC-5737518177C1}"/>
    </a:ext>
  </a:extLst>
</a:theme>
</file>

<file path=ppt/theme/theme10.xml><?xml version="1.0" encoding="utf-8"?>
<a:theme xmlns:a="http://schemas.openxmlformats.org/drawingml/2006/main" name="Office Theme">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Office Theme">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Alternative Content Layouts">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normAutofit/>
      </a:bodyPr>
      <a:lstStyle>
        <a:defPPr algn="ctr">
          <a:lnSpc>
            <a:spcPct val="90000"/>
          </a:lnSpc>
          <a:spcAft>
            <a:spcPts val="6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spcAft>
            <a:spcPts val="600"/>
          </a:spcAft>
          <a:defRPr dirty="0" err="1" smtClean="0"/>
        </a:defPPr>
      </a:lstStyle>
    </a:txDef>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xmlns="" name="blank" id="{9FA266AB-5005-44F8-ABE1-CBD751927E0B}" vid="{3F1EDD2A-13CF-4FC0-A851-7452A2C2CB11}"/>
    </a:ext>
  </a:extLst>
</a:theme>
</file>

<file path=ppt/theme/theme3.xml><?xml version="1.0" encoding="utf-8"?>
<a:theme xmlns:a="http://schemas.openxmlformats.org/drawingml/2006/main" name="Text with Image Layouts">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normAutofit/>
      </a:bodyPr>
      <a:lstStyle>
        <a:defPPr algn="ctr">
          <a:lnSpc>
            <a:spcPct val="90000"/>
          </a:lnSpc>
          <a:spcAft>
            <a:spcPts val="6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spcAft>
            <a:spcPts val="600"/>
          </a:spcAft>
          <a:defRPr dirty="0" err="1" smtClean="0"/>
        </a:defPPr>
      </a:lstStyle>
    </a:txDef>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xmlns="" name="blank" id="{9FA266AB-5005-44F8-ABE1-CBD751927E0B}" vid="{02120115-5D72-4670-9C99-8B720A3BCB26}"/>
    </a:ext>
  </a:extLst>
</a:theme>
</file>

<file path=ppt/theme/theme4.xml><?xml version="1.0" encoding="utf-8"?>
<a:theme xmlns:a="http://schemas.openxmlformats.org/drawingml/2006/main" name="Key Statements">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normAutofit/>
      </a:bodyPr>
      <a:lstStyle>
        <a:defPPr algn="ctr">
          <a:lnSpc>
            <a:spcPct val="90000"/>
          </a:lnSpc>
          <a:spcAft>
            <a:spcPts val="6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spcAft>
            <a:spcPts val="600"/>
          </a:spcAft>
          <a:defRPr dirty="0" err="1" smtClean="0"/>
        </a:defPPr>
      </a:lstStyle>
    </a:txDef>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xmlns="" name="blank" id="{9FA266AB-5005-44F8-ABE1-CBD751927E0B}" vid="{7BF58CB4-7A47-4D18-B029-08BA9D00AF52}"/>
    </a:ext>
  </a:extLst>
</a:theme>
</file>

<file path=ppt/theme/theme5.xml><?xml version="1.0" encoding="utf-8"?>
<a:theme xmlns:a="http://schemas.openxmlformats.org/drawingml/2006/main" name="Lists">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normAutofit/>
      </a:bodyPr>
      <a:lstStyle>
        <a:defPPr algn="ctr">
          <a:lnSpc>
            <a:spcPct val="90000"/>
          </a:lnSpc>
          <a:spcAft>
            <a:spcPts val="6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spcAft>
            <a:spcPts val="600"/>
          </a:spcAft>
          <a:defRPr dirty="0" err="1" smtClean="0"/>
        </a:defPPr>
      </a:lstStyle>
    </a:txDef>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xmlns="" name="blank" id="{9FA266AB-5005-44F8-ABE1-CBD751927E0B}" vid="{9E5F425D-7807-4B7E-A64D-F1F3C4E6475E}"/>
    </a:ext>
  </a:extLst>
</a:theme>
</file>

<file path=ppt/theme/theme6.xml><?xml version="1.0" encoding="utf-8"?>
<a:theme xmlns:a="http://schemas.openxmlformats.org/drawingml/2006/main" name="Agendas">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normAutofit/>
      </a:bodyPr>
      <a:lstStyle>
        <a:defPPr algn="ctr">
          <a:lnSpc>
            <a:spcPct val="90000"/>
          </a:lnSpc>
          <a:spcAft>
            <a:spcPts val="6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spcAft>
            <a:spcPts val="600"/>
          </a:spcAft>
          <a:defRPr dirty="0" err="1" smtClean="0"/>
        </a:defPPr>
      </a:lstStyle>
    </a:txDef>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xmlns="" name="blank" id="{9FA266AB-5005-44F8-ABE1-CBD751927E0B}" vid="{9D96A900-5351-4D60-B2DA-B6BC8DEA8FB6}"/>
    </a:ext>
  </a:extLst>
</a:theme>
</file>

<file path=ppt/theme/theme7.xml><?xml version="1.0" encoding="utf-8"?>
<a:theme xmlns:a="http://schemas.openxmlformats.org/drawingml/2006/main" name="Speakers">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normAutofit/>
      </a:bodyPr>
      <a:lstStyle>
        <a:defPPr algn="ctr">
          <a:lnSpc>
            <a:spcPct val="90000"/>
          </a:lnSpc>
          <a:spcAft>
            <a:spcPts val="6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spcAft>
            <a:spcPts val="600"/>
          </a:spcAft>
          <a:defRPr dirty="0" err="1" smtClean="0"/>
        </a:defPPr>
      </a:lstStyle>
    </a:txDef>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xmlns="" name="blank" id="{9FA266AB-5005-44F8-ABE1-CBD751927E0B}" vid="{16713F35-3DBF-480C-8134-2823672412FC}"/>
    </a:ext>
  </a:extLst>
</a:theme>
</file>

<file path=ppt/theme/theme8.xml><?xml version="1.0" encoding="utf-8"?>
<a:theme xmlns:a="http://schemas.openxmlformats.org/drawingml/2006/main" name="Logo Holders">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normAutofit/>
      </a:bodyPr>
      <a:lstStyle>
        <a:defPPr algn="ctr">
          <a:lnSpc>
            <a:spcPct val="90000"/>
          </a:lnSpc>
          <a:spcAft>
            <a:spcPts val="6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spcAft>
            <a:spcPts val="600"/>
          </a:spcAft>
          <a:defRPr dirty="0" err="1" smtClean="0"/>
        </a:defPPr>
      </a:lstStyle>
    </a:txDef>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xmlns="" name="blank" id="{9FA266AB-5005-44F8-ABE1-CBD751927E0B}" vid="{766985CC-5723-4D2F-A7EC-85AD634C4E0D}"/>
    </a:ext>
  </a:extLst>
</a:theme>
</file>

<file path=ppt/theme/theme9.xml><?xml version="1.0" encoding="utf-8"?>
<a:theme xmlns:a="http://schemas.openxmlformats.org/drawingml/2006/main" name="Diagrams">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normAutofit/>
      </a:bodyPr>
      <a:lstStyle>
        <a:defPPr algn="ctr">
          <a:lnSpc>
            <a:spcPct val="90000"/>
          </a:lnSpc>
          <a:spcAft>
            <a:spcPts val="6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spcAft>
            <a:spcPts val="600"/>
          </a:spcAft>
          <a:defRPr dirty="0" err="1" smtClean="0"/>
        </a:defPPr>
      </a:lstStyle>
    </a:txDef>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xmlns="" name="blank" id="{9FA266AB-5005-44F8-ABE1-CBD751927E0B}" vid="{459E0D39-88A6-4A03-83E5-E820654919F0}"/>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BrandIn lastLayout="1"/>
</file>

<file path=customXml/item10.xml><?xml version="1.0" encoding="utf-8"?>
<BrandIn lastLayout="1"/>
</file>

<file path=customXml/item11.xml><?xml version="1.0" encoding="utf-8"?>
<?mso-contentType ?>
<FormTemplates xmlns="http://schemas.microsoft.com/sharepoint/v3/contenttype/forms">
  <Display>DocumentLibraryForm</Display>
  <Edit>DocumentLibraryForm</Edit>
  <New>DocumentLibraryForm</New>
</FormTemplates>
</file>

<file path=customXml/item12.xml><?xml version="1.0" encoding="utf-8"?>
<BrandIn lastLayout="1"/>
</file>

<file path=customXml/item2.xml><?xml version="1.0" encoding="utf-8"?>
<BrandIn lastLayout="1"/>
</file>

<file path=customXml/item3.xml><?xml version="1.0" encoding="utf-8"?>
<ct:contentTypeSchema xmlns:ct="http://schemas.microsoft.com/office/2006/metadata/contentType" xmlns:ma="http://schemas.microsoft.com/office/2006/metadata/properties/metaAttributes" ct:_="" ma:_="" ma:contentTypeName="Document" ma:contentTypeID="0x010100EC99DB2226E9054EAA931B5CD736B336" ma:contentTypeVersion="13" ma:contentTypeDescription="Create a new document." ma:contentTypeScope="" ma:versionID="5024d90a95b3731446f0d8c5db1d6799">
  <xsd:schema xmlns:xsd="http://www.w3.org/2001/XMLSchema" xmlns:xs="http://www.w3.org/2001/XMLSchema" xmlns:p="http://schemas.microsoft.com/office/2006/metadata/properties" xmlns:ns2="0c9131b5-4f7a-4fc7-9a57-73dee8b9041c" xmlns:ns3="a5bf85ab-5b89-45d5-812d-d881043611a5" targetNamespace="http://schemas.microsoft.com/office/2006/metadata/properties" ma:root="true" ma:fieldsID="a8e785419a15c9b86f11b17647e92f92" ns2:_="" ns3:_="">
    <xsd:import namespace="0c9131b5-4f7a-4fc7-9a57-73dee8b9041c"/>
    <xsd:import namespace="a5bf85ab-5b89-45d5-812d-d881043611a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9131b5-4f7a-4fc7-9a57-73dee8b904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5bf85ab-5b89-45d5-812d-d881043611a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BrandIn lastLayout="1"/>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6.xml><?xml version="1.0" encoding="utf-8"?>
<BrandIn lastLayout="1"/>
</file>

<file path=customXml/item7.xml><?xml version="1.0" encoding="utf-8"?>
<BrandIn lastLayout="1"/>
</file>

<file path=customXml/item8.xml><?xml version="1.0" encoding="utf-8"?>
<BrandIn lastLayout="1"/>
</file>

<file path=customXml/item9.xml><?xml version="1.0" encoding="utf-8"?>
<BrandIn lastLayout="1"/>
</file>

<file path=customXml/itemProps1.xml><?xml version="1.0" encoding="utf-8"?>
<ds:datastoreItem xmlns:ds="http://schemas.openxmlformats.org/officeDocument/2006/customXml" ds:itemID="{CE231AE7-799C-476B-948C-13293BA93F71}">
  <ds:schemaRefs/>
</ds:datastoreItem>
</file>

<file path=customXml/itemProps10.xml><?xml version="1.0" encoding="utf-8"?>
<ds:datastoreItem xmlns:ds="http://schemas.openxmlformats.org/officeDocument/2006/customXml" ds:itemID="{A9377F0E-6DE4-47A6-94F7-B5269FE2FCE0}">
  <ds:schemaRefs/>
</ds:datastoreItem>
</file>

<file path=customXml/itemProps11.xml><?xml version="1.0" encoding="utf-8"?>
<ds:datastoreItem xmlns:ds="http://schemas.openxmlformats.org/officeDocument/2006/customXml" ds:itemID="{39C02748-3634-4A24-AAB5-5A1F224A40F5}">
  <ds:schemaRefs>
    <ds:schemaRef ds:uri="http://schemas.microsoft.com/sharepoint/v3/contenttype/forms"/>
  </ds:schemaRefs>
</ds:datastoreItem>
</file>

<file path=customXml/itemProps12.xml><?xml version="1.0" encoding="utf-8"?>
<ds:datastoreItem xmlns:ds="http://schemas.openxmlformats.org/officeDocument/2006/customXml" ds:itemID="{65C99F1C-FB57-46A7-9B3A-75339810ED4F}">
  <ds:schemaRefs/>
</ds:datastoreItem>
</file>

<file path=customXml/itemProps2.xml><?xml version="1.0" encoding="utf-8"?>
<ds:datastoreItem xmlns:ds="http://schemas.openxmlformats.org/officeDocument/2006/customXml" ds:itemID="{F6414CD9-7AB0-4F44-807F-DF912C5E1A13}">
  <ds:schemaRefs/>
</ds:datastoreItem>
</file>

<file path=customXml/itemProps3.xml><?xml version="1.0" encoding="utf-8"?>
<ds:datastoreItem xmlns:ds="http://schemas.openxmlformats.org/officeDocument/2006/customXml" ds:itemID="{BB290C24-6BC0-4461-AFB8-CC459B2C39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9131b5-4f7a-4fc7-9a57-73dee8b9041c"/>
    <ds:schemaRef ds:uri="a5bf85ab-5b89-45d5-812d-d881043611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3DB22CCA-FF5C-41A5-90F8-AC554C621565}">
  <ds:schemaRefs/>
</ds:datastoreItem>
</file>

<file path=customXml/itemProps5.xml><?xml version="1.0" encoding="utf-8"?>
<ds:datastoreItem xmlns:ds="http://schemas.openxmlformats.org/officeDocument/2006/customXml" ds:itemID="{2AD41FD2-E42A-4705-AA0D-85221307178A}">
  <ds:schemaRefs>
    <ds:schemaRef ds:uri="http://purl.org/dc/elements/1.1/"/>
    <ds:schemaRef ds:uri="http://schemas.microsoft.com/office/2006/metadata/properties"/>
    <ds:schemaRef ds:uri="0c9131b5-4f7a-4fc7-9a57-73dee8b9041c"/>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a5bf85ab-5b89-45d5-812d-d881043611a5"/>
    <ds:schemaRef ds:uri="http://www.w3.org/XML/1998/namespace"/>
    <ds:schemaRef ds:uri="http://purl.org/dc/dcmitype/"/>
  </ds:schemaRefs>
</ds:datastoreItem>
</file>

<file path=customXml/itemProps6.xml><?xml version="1.0" encoding="utf-8"?>
<ds:datastoreItem xmlns:ds="http://schemas.openxmlformats.org/officeDocument/2006/customXml" ds:itemID="{D8B9FEFC-EE17-4515-A8D9-AD44478F0ED6}">
  <ds:schemaRefs/>
</ds:datastoreItem>
</file>

<file path=customXml/itemProps7.xml><?xml version="1.0" encoding="utf-8"?>
<ds:datastoreItem xmlns:ds="http://schemas.openxmlformats.org/officeDocument/2006/customXml" ds:itemID="{8B6B0787-9734-4296-B5D3-EC4759041B1D}">
  <ds:schemaRefs/>
</ds:datastoreItem>
</file>

<file path=customXml/itemProps8.xml><?xml version="1.0" encoding="utf-8"?>
<ds:datastoreItem xmlns:ds="http://schemas.openxmlformats.org/officeDocument/2006/customXml" ds:itemID="{60BB04B5-40D2-4FDA-9336-7994D079CE4F}">
  <ds:schemaRefs/>
</ds:datastoreItem>
</file>

<file path=customXml/itemProps9.xml><?xml version="1.0" encoding="utf-8"?>
<ds:datastoreItem xmlns:ds="http://schemas.openxmlformats.org/officeDocument/2006/customXml" ds:itemID="{82D07F71-FAE4-4758-BC0B-60609551B1CC}">
  <ds:schemaRefs/>
</ds:datastoreItem>
</file>

<file path=docProps/app.xml><?xml version="1.0" encoding="utf-8"?>
<Properties xmlns="http://schemas.openxmlformats.org/officeDocument/2006/extended-properties" xmlns:vt="http://schemas.openxmlformats.org/officeDocument/2006/docPropsVTypes">
  <Template>blank</Template>
  <TotalTime>1134</TotalTime>
  <Words>14305</Words>
  <Application>Microsoft Office PowerPoint</Application>
  <PresentationFormat>Произвольный</PresentationFormat>
  <Paragraphs>2364</Paragraphs>
  <Slides>90</Slides>
  <Notes>62</Notes>
  <HiddenSlides>0</HiddenSlides>
  <MMClips>0</MMClips>
  <ScaleCrop>false</ScaleCrop>
  <HeadingPairs>
    <vt:vector size="6" baseType="variant">
      <vt:variant>
        <vt:lpstr>Тема</vt:lpstr>
      </vt:variant>
      <vt:variant>
        <vt:i4>9</vt:i4>
      </vt:variant>
      <vt:variant>
        <vt:lpstr>Внедренные серверы OLE</vt:lpstr>
      </vt:variant>
      <vt:variant>
        <vt:i4>1</vt:i4>
      </vt:variant>
      <vt:variant>
        <vt:lpstr>Заголовки слайдов</vt:lpstr>
      </vt:variant>
      <vt:variant>
        <vt:i4>90</vt:i4>
      </vt:variant>
    </vt:vector>
  </HeadingPairs>
  <TitlesOfParts>
    <vt:vector size="100" baseType="lpstr">
      <vt:lpstr>AstraZeneca Standard Template</vt:lpstr>
      <vt:lpstr>Alternative Content Layouts</vt:lpstr>
      <vt:lpstr>Text with Image Layouts</vt:lpstr>
      <vt:lpstr>Key Statements</vt:lpstr>
      <vt:lpstr>Lists</vt:lpstr>
      <vt:lpstr>Agendas</vt:lpstr>
      <vt:lpstr>Speakers</vt:lpstr>
      <vt:lpstr>Logo Holders</vt:lpstr>
      <vt:lpstr>Diagrams</vt:lpstr>
      <vt:lpstr>think-cell Slide</vt:lpstr>
      <vt:lpstr>                                                                                                                               Междисциплинарная конференция «День специалиста.               Применение моноклональных антител в разных терапевтических областях»        Современный   взгляд  на  системную  красную  волчанку                     26 октября  2023г,  г. Курган, ул.Томина,д.63                                       Курганская областная клиническая больница</vt:lpstr>
      <vt:lpstr> Варианты  течения  системной красной волчанки </vt:lpstr>
      <vt:lpstr>             Системная красная волчанка (СКВ) </vt:lpstr>
      <vt:lpstr>Диффузные заболевания соединительной ткани </vt:lpstr>
      <vt:lpstr>Коллагенозы </vt:lpstr>
      <vt:lpstr>Симптомы ДБСТ </vt:lpstr>
      <vt:lpstr>Диагностика ДБСТ </vt:lpstr>
      <vt:lpstr>Презентация PowerPoint</vt:lpstr>
      <vt:lpstr>Подозрение ДБСТ </vt:lpstr>
      <vt:lpstr>             Куда направить пациента к  ревматологу?</vt:lpstr>
      <vt:lpstr>Презентация PowerPoint</vt:lpstr>
      <vt:lpstr>Презентация PowerPoint</vt:lpstr>
      <vt:lpstr>Иммунопатогенез системной красной волчанки, роль ИФН типа I </vt:lpstr>
      <vt:lpstr>Активация ИФН I типа и экспрессия ИФН-активируемых генов1,2</vt:lpstr>
      <vt:lpstr>Презентация PowerPoint</vt:lpstr>
      <vt:lpstr>Презентация PowerPoint</vt:lpstr>
      <vt:lpstr>Презентация PowerPoint</vt:lpstr>
      <vt:lpstr>Диагностика системной красной волчанки</vt:lpstr>
      <vt:lpstr>Антинуклеарные антитела при ДБСТ</vt:lpstr>
      <vt:lpstr>Гетерогенность органных поражений при СКВ1</vt:lpstr>
      <vt:lpstr>Подозрение на системную красную волчанку</vt:lpstr>
      <vt:lpstr>Презентация PowerPoint</vt:lpstr>
      <vt:lpstr>Презентация PowerPoint</vt:lpstr>
      <vt:lpstr>Наиболее часто встречающиеся проявления – со стороны кожи и костно-мышечной системы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Побочные действия глюкортикоидов</vt:lpstr>
      <vt:lpstr>Презентация PowerPoint</vt:lpstr>
      <vt:lpstr>Презентация PowerPoint</vt:lpstr>
      <vt:lpstr>Презентация PowerPoint</vt:lpstr>
      <vt:lpstr>EULAR 2019 - Рекомендуемая терапия в соответствии с тяжестью заболевания</vt:lpstr>
      <vt:lpstr>Презентация PowerPoint</vt:lpstr>
      <vt:lpstr>Презентация PowerPoint</vt:lpstr>
      <vt:lpstr>EULAR  2023 г. </vt:lpstr>
      <vt:lpstr>Ответ SLEDAI-2K по доменам органов на неделе 52 Объединенные данные TULIP-1 и TULIP-2</vt:lpstr>
      <vt:lpstr>Устойчивое снижение дозы глюкокортикостероидов на неделе 52 Исследования TULIP-1 и TULIP-2</vt:lpstr>
      <vt:lpstr>Количество обострений при устойчивом снижении дозы глюкокортикостероидов Объединенные данные TULIP-1 и TULIP-2</vt:lpstr>
      <vt:lpstr>Инфекции Объединенные данные MUSE, TULIP-1 и TULIP-2 </vt:lpstr>
      <vt:lpstr>Презентация PowerPoint</vt:lpstr>
      <vt:lpstr>Мониторинг согласно стратегии «лечение до достижения цели» в терапии СКВ </vt:lpstr>
      <vt:lpstr>        Клинические случаи из реальной практики*</vt:lpstr>
      <vt:lpstr>Пациентка из клинической практики*</vt:lpstr>
      <vt:lpstr>Анамнез*</vt:lpstr>
      <vt:lpstr>Презентация PowerPoint</vt:lpstr>
      <vt:lpstr>Презентация PowerPoint</vt:lpstr>
      <vt:lpstr>САФНЕЛО®: реальная клиническая практика — поражение кожи и слизистых</vt:lpstr>
      <vt:lpstr>САФНЕЛО®: реальная клиническая практика — костно-мышечные проявления</vt:lpstr>
      <vt:lpstr>САФНЕЛО®: реальная клиническая практика — лабораторные показатели</vt:lpstr>
      <vt:lpstr>История лечения СКВ у Натальи*</vt:lpstr>
      <vt:lpstr>САФНЕЛО®: реальная клиническая практика — качество жизни, связанное со здоровьем</vt:lpstr>
      <vt:lpstr>Эффект от лечения препаратом САФНЕЛО®</vt:lpstr>
      <vt:lpstr>Презентация PowerPoint</vt:lpstr>
      <vt:lpstr>Пациентка из клинической практики*</vt:lpstr>
      <vt:lpstr>Анамнез*,†</vt:lpstr>
      <vt:lpstr>Презентация PowerPoint</vt:lpstr>
      <vt:lpstr>САФНЕЛО®: костно-мышечные проявления</vt:lpstr>
      <vt:lpstr>САФНЕЛО®: клиническая практика — поражения кожи и слизистых</vt:lpstr>
      <vt:lpstr>САФНЕЛО®: клиническая практика — костно-мышечные проявления</vt:lpstr>
      <vt:lpstr>История лечения СКВ у Ольги*,†</vt:lpstr>
      <vt:lpstr>САФНЕЛО®: клиническая практика —  повышенная утомляемость</vt:lpstr>
      <vt:lpstr>САФНЕЛО®:клиническая практика — качество жизни, связанное со здоровьем</vt:lpstr>
      <vt:lpstr>Лечение Ольги препаратом САФНЕЛО®</vt:lpstr>
      <vt:lpstr>Презентация PowerPoint</vt:lpstr>
      <vt:lpstr>Пациентка из клинической практики,  которой назначено лечение препаратом САФНЕЛО®</vt:lpstr>
      <vt:lpstr> </vt:lpstr>
      <vt:lpstr>Презентация PowerPoint</vt:lpstr>
      <vt:lpstr>Презентация PowerPoint</vt:lpstr>
      <vt:lpstr>САФНЕЛО®: реальная клиническая практика — SLEDAI-2K</vt:lpstr>
      <vt:lpstr>САФНЕЛО®: реальная клиническая практика —  костно-мышечные проявления и поражения кожи и слизистых</vt:lpstr>
      <vt:lpstr> </vt:lpstr>
      <vt:lpstr>               САФНЕЛО®: Повышенная утомляемость </vt:lpstr>
      <vt:lpstr>САФНЕЛО®:  качество жизни, связанное со здоровьем</vt:lpstr>
      <vt:lpstr>САФНЕЛО®: клиническая практика — повышенная утомляемость</vt:lpstr>
      <vt:lpstr>САФНЕЛО®: клиническая практика —  качество жизни, связанное со здоровьем</vt:lpstr>
      <vt:lpstr>Лечение Марии* препаратом САФНЕЛО®</vt:lpstr>
      <vt:lpstr>Портрет пациента с СКВ без  нарушения функции почек тяжелой степени для назначения анифролумаба</vt:lpstr>
      <vt:lpstr>Показание к применению</vt:lpstr>
      <vt:lpstr>САФНЕЛО®: удобный режим дозирования</vt:lpstr>
      <vt:lpstr>Презентация PowerPoint</vt:lpstr>
      <vt:lpstr>Презентация PowerPoint</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Роль ИФН типа I в патогенезе СКВ  Механизм действия ингибитора ИФН типа I</dc:title>
  <dc:subject/>
  <dc:creator>Chernorutskaia, Margarita</dc:creator>
  <cp:keywords/>
  <dc:description/>
  <cp:lastModifiedBy>User</cp:lastModifiedBy>
  <cp:revision>36</cp:revision>
  <dcterms:created xsi:type="dcterms:W3CDTF">2023-01-13T13:09:01Z</dcterms:created>
  <dcterms:modified xsi:type="dcterms:W3CDTF">2023-10-26T04:40:38Z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0x010100EC99DB2226E9054EAA931B5CD736B336</vt:lpwstr>
  </property>
  <property fmtid="{D5CDD505-2E9C-101B-9397-08002B2CF9AE}" pid="3" name="Version">
    <vt:lpwstr>ASTR 3935 - Template &amp; Model Slides 24.pptx</vt:lpwstr>
  </property>
  <property fmtid="{D5CDD505-2E9C-101B-9397-08002B2CF9AE}" pid="4" name="ArticulateGUID">
    <vt:lpwstr>3147F588-80EE-4A79-8B90-D2BF272EDFE6</vt:lpwstr>
  </property>
  <property fmtid="{D5CDD505-2E9C-101B-9397-08002B2CF9AE}" pid="5" name="ArticulatePath">
    <vt:lpwstr>https://brightcarbon.sharepoint.com/sites/Intranet/Projects/ABCD/AstraZeneca/ASTR 3935 - AstraZeneca Template Build Project/Corporate Templates Design/BrightCarbon Template-Build/ASTR 3935 - Template &amp; Model Slides 13</vt:lpwstr>
  </property>
</Properties>
</file>